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361" r:id="rId3"/>
    <p:sldId id="362" r:id="rId4"/>
    <p:sldId id="294" r:id="rId5"/>
    <p:sldId id="257" r:id="rId6"/>
    <p:sldId id="363" r:id="rId7"/>
    <p:sldId id="350" r:id="rId8"/>
    <p:sldId id="353" r:id="rId9"/>
    <p:sldId id="351" r:id="rId10"/>
    <p:sldId id="295" r:id="rId11"/>
    <p:sldId id="303" r:id="rId12"/>
    <p:sldId id="304" r:id="rId13"/>
    <p:sldId id="273" r:id="rId14"/>
    <p:sldId id="305" r:id="rId15"/>
    <p:sldId id="296" r:id="rId16"/>
    <p:sldId id="306" r:id="rId17"/>
    <p:sldId id="307" r:id="rId18"/>
    <p:sldId id="297" r:id="rId19"/>
    <p:sldId id="308" r:id="rId20"/>
    <p:sldId id="309" r:id="rId21"/>
    <p:sldId id="300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1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36" r:id="rId45"/>
    <p:sldId id="337" r:id="rId46"/>
    <p:sldId id="343" r:id="rId47"/>
    <p:sldId id="339" r:id="rId48"/>
    <p:sldId id="341" r:id="rId49"/>
    <p:sldId id="340" r:id="rId50"/>
    <p:sldId id="344" r:id="rId51"/>
    <p:sldId id="345" r:id="rId52"/>
    <p:sldId id="346" r:id="rId53"/>
    <p:sldId id="347" r:id="rId54"/>
    <p:sldId id="348" r:id="rId55"/>
    <p:sldId id="349" r:id="rId56"/>
    <p:sldId id="267" r:id="rId57"/>
    <p:sldId id="354" r:id="rId58"/>
    <p:sldId id="355" r:id="rId59"/>
    <p:sldId id="268" r:id="rId60"/>
    <p:sldId id="356" r:id="rId61"/>
    <p:sldId id="357" r:id="rId62"/>
    <p:sldId id="269" r:id="rId63"/>
    <p:sldId id="358" r:id="rId64"/>
    <p:sldId id="359" r:id="rId65"/>
    <p:sldId id="364" r:id="rId66"/>
    <p:sldId id="360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2-minute presentation" id="{2AB903F4-3F2A-4634-A4E5-0A3AD76F1BDA}">
          <p14:sldIdLst>
            <p14:sldId id="256"/>
            <p14:sldId id="361"/>
            <p14:sldId id="362"/>
          </p14:sldIdLst>
        </p14:section>
        <p14:section name="Interactive Section" id="{D55EB165-E687-4BCA-A56C-D4D625C8690F}">
          <p14:sldIdLst>
            <p14:sldId id="294"/>
            <p14:sldId id="257"/>
            <p14:sldId id="363"/>
            <p14:sldId id="350"/>
            <p14:sldId id="353"/>
            <p14:sldId id="351"/>
          </p14:sldIdLst>
        </p14:section>
        <p14:section name="Introduction" id="{1796751F-246C-4C1D-8966-C5E6C00F1EAC}">
          <p14:sldIdLst>
            <p14:sldId id="295"/>
            <p14:sldId id="303"/>
            <p14:sldId id="304"/>
            <p14:sldId id="273"/>
            <p14:sldId id="305"/>
            <p14:sldId id="296"/>
            <p14:sldId id="306"/>
            <p14:sldId id="307"/>
            <p14:sldId id="297"/>
            <p14:sldId id="308"/>
            <p14:sldId id="309"/>
            <p14:sldId id="300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</p14:sldIdLst>
        </p14:section>
        <p14:section name="Methodology" id="{F3242165-30C0-4AF0-90E1-159E9687F13A}">
          <p14:sldIdLst>
            <p14:sldId id="319"/>
            <p14:sldId id="321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</p14:sldIdLst>
        </p14:section>
        <p14:section name="Results" id="{7029DE7C-7ADF-48F1-86DF-6B2AE596B7D2}">
          <p14:sldIdLst>
            <p14:sldId id="336"/>
            <p14:sldId id="337"/>
            <p14:sldId id="343"/>
            <p14:sldId id="339"/>
            <p14:sldId id="341"/>
            <p14:sldId id="340"/>
            <p14:sldId id="344"/>
            <p14:sldId id="345"/>
            <p14:sldId id="346"/>
            <p14:sldId id="347"/>
            <p14:sldId id="348"/>
            <p14:sldId id="349"/>
          </p14:sldIdLst>
        </p14:section>
        <p14:section name="Discussions &amp; Conclusions" id="{9CF6B461-B016-4C97-8D3D-D4009F1DB507}">
          <p14:sldIdLst>
            <p14:sldId id="267"/>
            <p14:sldId id="354"/>
            <p14:sldId id="355"/>
            <p14:sldId id="268"/>
            <p14:sldId id="356"/>
            <p14:sldId id="357"/>
            <p14:sldId id="269"/>
            <p14:sldId id="358"/>
            <p14:sldId id="359"/>
            <p14:sldId id="364"/>
            <p14:sldId id="3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1EE4EE"/>
    <a:srgbClr val="F0C834"/>
    <a:srgbClr val="FF7575"/>
    <a:srgbClr val="FCF4D0"/>
    <a:srgbClr val="F9E8A1"/>
    <a:srgbClr val="FDF7DF"/>
    <a:srgbClr val="F1EDA1"/>
    <a:srgbClr val="F6F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6E9A1C-31BF-453F-B742-A709FC125C8D}" v="75" dt="2025-04-29T07:44:12.6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10" autoAdjust="0"/>
  </p:normalViewPr>
  <p:slideViewPr>
    <p:cSldViewPr snapToGrid="0" showGuides="1">
      <p:cViewPr varScale="1">
        <p:scale>
          <a:sx n="69" d="100"/>
          <a:sy n="69" d="100"/>
        </p:scale>
        <p:origin x="1205" y="278"/>
      </p:cViewPr>
      <p:guideLst>
        <p:guide orient="horz" pos="213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ão Ilha" userId="a642947b2faedd29" providerId="LiveId" clId="{376E9A1C-31BF-453F-B742-A709FC125C8D}"/>
    <pc:docChg chg="custSel modSld">
      <pc:chgData name="João Ilha" userId="a642947b2faedd29" providerId="LiveId" clId="{376E9A1C-31BF-453F-B742-A709FC125C8D}" dt="2025-04-29T07:46:49.105" v="456" actId="113"/>
      <pc:docMkLst>
        <pc:docMk/>
      </pc:docMkLst>
      <pc:sldChg chg="addSp modSp mod">
        <pc:chgData name="João Ilha" userId="a642947b2faedd29" providerId="LiveId" clId="{376E9A1C-31BF-453F-B742-A709FC125C8D}" dt="2025-04-29T07:46:49.105" v="456" actId="113"/>
        <pc:sldMkLst>
          <pc:docMk/>
          <pc:sldMk cId="906568192" sldId="257"/>
        </pc:sldMkLst>
        <pc:spChg chg="add mod">
          <ac:chgData name="João Ilha" userId="a642947b2faedd29" providerId="LiveId" clId="{376E9A1C-31BF-453F-B742-A709FC125C8D}" dt="2025-04-29T07:46:49.105" v="456" actId="113"/>
          <ac:spMkLst>
            <pc:docMk/>
            <pc:sldMk cId="906568192" sldId="257"/>
            <ac:spMk id="2" creationId="{5E7CF587-2CDB-AD51-7BE7-A18816B9D7A6}"/>
          </ac:spMkLst>
        </pc:spChg>
      </pc:sldChg>
      <pc:sldChg chg="addSp delSp modSp mod delAnim modAnim">
        <pc:chgData name="João Ilha" userId="a642947b2faedd29" providerId="LiveId" clId="{376E9A1C-31BF-453F-B742-A709FC125C8D}" dt="2025-04-29T07:21:38.469" v="12"/>
        <pc:sldMkLst>
          <pc:docMk/>
          <pc:sldMk cId="1006011968" sldId="304"/>
        </pc:sldMkLst>
        <pc:picChg chg="del">
          <ac:chgData name="João Ilha" userId="a642947b2faedd29" providerId="LiveId" clId="{376E9A1C-31BF-453F-B742-A709FC125C8D}" dt="2025-04-29T07:21:21.505" v="9" actId="478"/>
          <ac:picMkLst>
            <pc:docMk/>
            <pc:sldMk cId="1006011968" sldId="304"/>
            <ac:picMk id="3" creationId="{1ABCE8A6-F6BF-A099-5F9F-172A2ABECB2D}"/>
          </ac:picMkLst>
        </pc:picChg>
        <pc:picChg chg="add mod ord">
          <ac:chgData name="João Ilha" userId="a642947b2faedd29" providerId="LiveId" clId="{376E9A1C-31BF-453F-B742-A709FC125C8D}" dt="2025-04-29T07:21:17.979" v="8" actId="171"/>
          <ac:picMkLst>
            <pc:docMk/>
            <pc:sldMk cId="1006011968" sldId="304"/>
            <ac:picMk id="9" creationId="{858834ED-E52B-29D2-6443-2476386D20A5}"/>
          </ac:picMkLst>
        </pc:picChg>
      </pc:sldChg>
      <pc:sldChg chg="addSp delSp modSp mod modAnim">
        <pc:chgData name="João Ilha" userId="a642947b2faedd29" providerId="LiveId" clId="{376E9A1C-31BF-453F-B742-A709FC125C8D}" dt="2025-04-29T07:21:54.815" v="15"/>
        <pc:sldMkLst>
          <pc:docMk/>
          <pc:sldMk cId="2402607723" sldId="305"/>
        </pc:sldMkLst>
        <pc:picChg chg="add mod">
          <ac:chgData name="João Ilha" userId="a642947b2faedd29" providerId="LiveId" clId="{376E9A1C-31BF-453F-B742-A709FC125C8D}" dt="2025-04-29T07:21:52.732" v="14"/>
          <ac:picMkLst>
            <pc:docMk/>
            <pc:sldMk cId="2402607723" sldId="305"/>
            <ac:picMk id="7" creationId="{CD92A747-3FCE-973F-0D15-BAAE81103CE0}"/>
          </ac:picMkLst>
        </pc:picChg>
        <pc:picChg chg="del">
          <ac:chgData name="João Ilha" userId="a642947b2faedd29" providerId="LiveId" clId="{376E9A1C-31BF-453F-B742-A709FC125C8D}" dt="2025-04-29T07:21:52.425" v="13" actId="478"/>
          <ac:picMkLst>
            <pc:docMk/>
            <pc:sldMk cId="2402607723" sldId="305"/>
            <ac:picMk id="22" creationId="{5936A9A8-53EC-143D-4B6C-6FD3E93E0187}"/>
          </ac:picMkLst>
        </pc:picChg>
      </pc:sldChg>
      <pc:sldChg chg="addSp delSp modSp mod">
        <pc:chgData name="João Ilha" userId="a642947b2faedd29" providerId="LiveId" clId="{376E9A1C-31BF-453F-B742-A709FC125C8D}" dt="2025-04-29T07:22:02.789" v="17"/>
        <pc:sldMkLst>
          <pc:docMk/>
          <pc:sldMk cId="1782980172" sldId="306"/>
        </pc:sldMkLst>
        <pc:picChg chg="add mod">
          <ac:chgData name="João Ilha" userId="a642947b2faedd29" providerId="LiveId" clId="{376E9A1C-31BF-453F-B742-A709FC125C8D}" dt="2025-04-29T07:22:02.789" v="17"/>
          <ac:picMkLst>
            <pc:docMk/>
            <pc:sldMk cId="1782980172" sldId="306"/>
            <ac:picMk id="2" creationId="{12A4BDC3-CBB9-007E-01C2-B92943BAF5A3}"/>
          </ac:picMkLst>
        </pc:picChg>
        <pc:picChg chg="del">
          <ac:chgData name="João Ilha" userId="a642947b2faedd29" providerId="LiveId" clId="{376E9A1C-31BF-453F-B742-A709FC125C8D}" dt="2025-04-29T07:22:02.410" v="16" actId="478"/>
          <ac:picMkLst>
            <pc:docMk/>
            <pc:sldMk cId="1782980172" sldId="306"/>
            <ac:picMk id="5" creationId="{67DAB5FB-4C34-CACE-C33B-40193168A432}"/>
          </ac:picMkLst>
        </pc:picChg>
      </pc:sldChg>
      <pc:sldChg chg="addSp delSp modSp mod">
        <pc:chgData name="João Ilha" userId="a642947b2faedd29" providerId="LiveId" clId="{376E9A1C-31BF-453F-B742-A709FC125C8D}" dt="2025-04-29T07:22:06.785" v="19"/>
        <pc:sldMkLst>
          <pc:docMk/>
          <pc:sldMk cId="2727106733" sldId="307"/>
        </pc:sldMkLst>
        <pc:picChg chg="add mod">
          <ac:chgData name="João Ilha" userId="a642947b2faedd29" providerId="LiveId" clId="{376E9A1C-31BF-453F-B742-A709FC125C8D}" dt="2025-04-29T07:22:06.785" v="19"/>
          <ac:picMkLst>
            <pc:docMk/>
            <pc:sldMk cId="2727106733" sldId="307"/>
            <ac:picMk id="2" creationId="{79DEB628-42AA-3F80-F7A5-C82B245168F3}"/>
          </ac:picMkLst>
        </pc:picChg>
        <pc:picChg chg="del">
          <ac:chgData name="João Ilha" userId="a642947b2faedd29" providerId="LiveId" clId="{376E9A1C-31BF-453F-B742-A709FC125C8D}" dt="2025-04-29T07:22:06.364" v="18" actId="478"/>
          <ac:picMkLst>
            <pc:docMk/>
            <pc:sldMk cId="2727106733" sldId="307"/>
            <ac:picMk id="6" creationId="{CAA0E9EE-9D91-4961-FE6F-7B2E628B023E}"/>
          </ac:picMkLst>
        </pc:picChg>
      </pc:sldChg>
      <pc:sldChg chg="addSp delSp modSp mod">
        <pc:chgData name="João Ilha" userId="a642947b2faedd29" providerId="LiveId" clId="{376E9A1C-31BF-453F-B742-A709FC125C8D}" dt="2025-04-29T07:22:12.582" v="21"/>
        <pc:sldMkLst>
          <pc:docMk/>
          <pc:sldMk cId="2849662979" sldId="308"/>
        </pc:sldMkLst>
        <pc:picChg chg="add mod">
          <ac:chgData name="João Ilha" userId="a642947b2faedd29" providerId="LiveId" clId="{376E9A1C-31BF-453F-B742-A709FC125C8D}" dt="2025-04-29T07:22:12.582" v="21"/>
          <ac:picMkLst>
            <pc:docMk/>
            <pc:sldMk cId="2849662979" sldId="308"/>
            <ac:picMk id="7" creationId="{56B3CF30-47C5-9ED9-1AA7-5C6E8184A2EA}"/>
          </ac:picMkLst>
        </pc:picChg>
        <pc:picChg chg="del">
          <ac:chgData name="João Ilha" userId="a642947b2faedd29" providerId="LiveId" clId="{376E9A1C-31BF-453F-B742-A709FC125C8D}" dt="2025-04-29T07:22:12.071" v="20" actId="478"/>
          <ac:picMkLst>
            <pc:docMk/>
            <pc:sldMk cId="2849662979" sldId="308"/>
            <ac:picMk id="22" creationId="{6D58C463-613E-64D4-0DD6-5FE8A1D56F63}"/>
          </ac:picMkLst>
        </pc:picChg>
      </pc:sldChg>
      <pc:sldChg chg="addSp delSp modSp mod">
        <pc:chgData name="João Ilha" userId="a642947b2faedd29" providerId="LiveId" clId="{376E9A1C-31BF-453F-B742-A709FC125C8D}" dt="2025-04-29T07:22:16.570" v="23"/>
        <pc:sldMkLst>
          <pc:docMk/>
          <pc:sldMk cId="499866124" sldId="309"/>
        </pc:sldMkLst>
        <pc:picChg chg="add mod">
          <ac:chgData name="João Ilha" userId="a642947b2faedd29" providerId="LiveId" clId="{376E9A1C-31BF-453F-B742-A709FC125C8D}" dt="2025-04-29T07:22:16.570" v="23"/>
          <ac:picMkLst>
            <pc:docMk/>
            <pc:sldMk cId="499866124" sldId="309"/>
            <ac:picMk id="9" creationId="{41C67996-9B5B-C17F-6ED7-58F231A9FF70}"/>
          </ac:picMkLst>
        </pc:picChg>
        <pc:picChg chg="del">
          <ac:chgData name="João Ilha" userId="a642947b2faedd29" providerId="LiveId" clId="{376E9A1C-31BF-453F-B742-A709FC125C8D}" dt="2025-04-29T07:22:16.053" v="22" actId="478"/>
          <ac:picMkLst>
            <pc:docMk/>
            <pc:sldMk cId="499866124" sldId="309"/>
            <ac:picMk id="24" creationId="{62B488F2-D575-217D-47E5-7BFC3547A865}"/>
          </ac:picMkLst>
        </pc:picChg>
      </pc:sldChg>
      <pc:sldChg chg="addSp delSp modSp mod">
        <pc:chgData name="João Ilha" userId="a642947b2faedd29" providerId="LiveId" clId="{376E9A1C-31BF-453F-B742-A709FC125C8D}" dt="2025-04-29T07:22:25.017" v="25"/>
        <pc:sldMkLst>
          <pc:docMk/>
          <pc:sldMk cId="1934547522" sldId="310"/>
        </pc:sldMkLst>
        <pc:picChg chg="add mod">
          <ac:chgData name="João Ilha" userId="a642947b2faedd29" providerId="LiveId" clId="{376E9A1C-31BF-453F-B742-A709FC125C8D}" dt="2025-04-29T07:22:25.017" v="25"/>
          <ac:picMkLst>
            <pc:docMk/>
            <pc:sldMk cId="1934547522" sldId="310"/>
            <ac:picMk id="7" creationId="{B388C4CB-A610-346F-6B6D-3B87B5E79F58}"/>
          </ac:picMkLst>
        </pc:picChg>
        <pc:picChg chg="del">
          <ac:chgData name="João Ilha" userId="a642947b2faedd29" providerId="LiveId" clId="{376E9A1C-31BF-453F-B742-A709FC125C8D}" dt="2025-04-29T07:22:24.667" v="24" actId="478"/>
          <ac:picMkLst>
            <pc:docMk/>
            <pc:sldMk cId="1934547522" sldId="310"/>
            <ac:picMk id="23" creationId="{A997EF62-E058-DF72-DBD0-A30F305489B6}"/>
          </ac:picMkLst>
        </pc:picChg>
      </pc:sldChg>
      <pc:sldChg chg="addSp delSp modSp mod">
        <pc:chgData name="João Ilha" userId="a642947b2faedd29" providerId="LiveId" clId="{376E9A1C-31BF-453F-B742-A709FC125C8D}" dt="2025-04-29T07:22:28.967" v="27"/>
        <pc:sldMkLst>
          <pc:docMk/>
          <pc:sldMk cId="3327041106" sldId="311"/>
        </pc:sldMkLst>
        <pc:picChg chg="add mod">
          <ac:chgData name="João Ilha" userId="a642947b2faedd29" providerId="LiveId" clId="{376E9A1C-31BF-453F-B742-A709FC125C8D}" dt="2025-04-29T07:22:28.967" v="27"/>
          <ac:picMkLst>
            <pc:docMk/>
            <pc:sldMk cId="3327041106" sldId="311"/>
            <ac:picMk id="2" creationId="{1513D49C-F749-4A2D-CF74-78EAA23AA32C}"/>
          </ac:picMkLst>
        </pc:picChg>
        <pc:picChg chg="del">
          <ac:chgData name="João Ilha" userId="a642947b2faedd29" providerId="LiveId" clId="{376E9A1C-31BF-453F-B742-A709FC125C8D}" dt="2025-04-29T07:22:28.617" v="26" actId="478"/>
          <ac:picMkLst>
            <pc:docMk/>
            <pc:sldMk cId="3327041106" sldId="311"/>
            <ac:picMk id="23" creationId="{C91B2454-3BE4-39FF-B7D3-BEC4BC127ACD}"/>
          </ac:picMkLst>
        </pc:picChg>
      </pc:sldChg>
      <pc:sldChg chg="addSp delSp modSp mod">
        <pc:chgData name="João Ilha" userId="a642947b2faedd29" providerId="LiveId" clId="{376E9A1C-31BF-453F-B742-A709FC125C8D}" dt="2025-04-29T07:22:35.520" v="29"/>
        <pc:sldMkLst>
          <pc:docMk/>
          <pc:sldMk cId="3365739820" sldId="313"/>
        </pc:sldMkLst>
        <pc:picChg chg="add mod">
          <ac:chgData name="João Ilha" userId="a642947b2faedd29" providerId="LiveId" clId="{376E9A1C-31BF-453F-B742-A709FC125C8D}" dt="2025-04-29T07:22:35.520" v="29"/>
          <ac:picMkLst>
            <pc:docMk/>
            <pc:sldMk cId="3365739820" sldId="313"/>
            <ac:picMk id="2" creationId="{04BD33FA-9EB6-A725-05A8-13706DAD289D}"/>
          </ac:picMkLst>
        </pc:picChg>
        <pc:picChg chg="del">
          <ac:chgData name="João Ilha" userId="a642947b2faedd29" providerId="LiveId" clId="{376E9A1C-31BF-453F-B742-A709FC125C8D}" dt="2025-04-29T07:22:35.177" v="28" actId="478"/>
          <ac:picMkLst>
            <pc:docMk/>
            <pc:sldMk cId="3365739820" sldId="313"/>
            <ac:picMk id="4" creationId="{A1D97F72-7861-4EF8-52C3-8CEA4A9EC7FA}"/>
          </ac:picMkLst>
        </pc:picChg>
      </pc:sldChg>
      <pc:sldChg chg="addSp delSp modSp mod">
        <pc:chgData name="João Ilha" userId="a642947b2faedd29" providerId="LiveId" clId="{376E9A1C-31BF-453F-B742-A709FC125C8D}" dt="2025-04-29T07:22:40.112" v="31"/>
        <pc:sldMkLst>
          <pc:docMk/>
          <pc:sldMk cId="91102942" sldId="314"/>
        </pc:sldMkLst>
        <pc:picChg chg="add mod">
          <ac:chgData name="João Ilha" userId="a642947b2faedd29" providerId="LiveId" clId="{376E9A1C-31BF-453F-B742-A709FC125C8D}" dt="2025-04-29T07:22:40.112" v="31"/>
          <ac:picMkLst>
            <pc:docMk/>
            <pc:sldMk cId="91102942" sldId="314"/>
            <ac:picMk id="4" creationId="{633BEE5B-882D-2492-C609-CC46F4B12ECC}"/>
          </ac:picMkLst>
        </pc:picChg>
        <pc:picChg chg="del">
          <ac:chgData name="João Ilha" userId="a642947b2faedd29" providerId="LiveId" clId="{376E9A1C-31BF-453F-B742-A709FC125C8D}" dt="2025-04-29T07:22:39.671" v="30" actId="478"/>
          <ac:picMkLst>
            <pc:docMk/>
            <pc:sldMk cId="91102942" sldId="314"/>
            <ac:picMk id="6" creationId="{145D15C3-1464-C954-1455-88CB8EBD176A}"/>
          </ac:picMkLst>
        </pc:picChg>
      </pc:sldChg>
      <pc:sldChg chg="addSp delSp modSp mod">
        <pc:chgData name="João Ilha" userId="a642947b2faedd29" providerId="LiveId" clId="{376E9A1C-31BF-453F-B742-A709FC125C8D}" dt="2025-04-29T07:22:44.787" v="33"/>
        <pc:sldMkLst>
          <pc:docMk/>
          <pc:sldMk cId="4075885642" sldId="316"/>
        </pc:sldMkLst>
        <pc:picChg chg="add mod">
          <ac:chgData name="João Ilha" userId="a642947b2faedd29" providerId="LiveId" clId="{376E9A1C-31BF-453F-B742-A709FC125C8D}" dt="2025-04-29T07:22:44.787" v="33"/>
          <ac:picMkLst>
            <pc:docMk/>
            <pc:sldMk cId="4075885642" sldId="316"/>
            <ac:picMk id="2" creationId="{21D49EED-CF7E-2D18-5575-4D26493A83A3}"/>
          </ac:picMkLst>
        </pc:picChg>
        <pc:picChg chg="del">
          <ac:chgData name="João Ilha" userId="a642947b2faedd29" providerId="LiveId" clId="{376E9A1C-31BF-453F-B742-A709FC125C8D}" dt="2025-04-29T07:22:44.450" v="32" actId="478"/>
          <ac:picMkLst>
            <pc:docMk/>
            <pc:sldMk cId="4075885642" sldId="316"/>
            <ac:picMk id="5" creationId="{68C272B9-751B-44AC-4308-E927F1A7DA9E}"/>
          </ac:picMkLst>
        </pc:picChg>
      </pc:sldChg>
      <pc:sldChg chg="addSp delSp modSp mod">
        <pc:chgData name="João Ilha" userId="a642947b2faedd29" providerId="LiveId" clId="{376E9A1C-31BF-453F-B742-A709FC125C8D}" dt="2025-04-29T07:22:48.156" v="35"/>
        <pc:sldMkLst>
          <pc:docMk/>
          <pc:sldMk cId="890999256" sldId="317"/>
        </pc:sldMkLst>
        <pc:picChg chg="add mod">
          <ac:chgData name="João Ilha" userId="a642947b2faedd29" providerId="LiveId" clId="{376E9A1C-31BF-453F-B742-A709FC125C8D}" dt="2025-04-29T07:22:48.156" v="35"/>
          <ac:picMkLst>
            <pc:docMk/>
            <pc:sldMk cId="890999256" sldId="317"/>
            <ac:picMk id="5" creationId="{3CE6B922-4EFE-87F3-16C7-0682F60B8778}"/>
          </ac:picMkLst>
        </pc:picChg>
        <pc:picChg chg="del">
          <ac:chgData name="João Ilha" userId="a642947b2faedd29" providerId="LiveId" clId="{376E9A1C-31BF-453F-B742-A709FC125C8D}" dt="2025-04-29T07:22:47.715" v="34" actId="478"/>
          <ac:picMkLst>
            <pc:docMk/>
            <pc:sldMk cId="890999256" sldId="317"/>
            <ac:picMk id="7" creationId="{7E07F62A-D63B-C8C2-8836-B8441FFECE12}"/>
          </ac:picMkLst>
        </pc:picChg>
      </pc:sldChg>
      <pc:sldChg chg="addSp delSp modSp mod delAnim modAnim">
        <pc:chgData name="João Ilha" userId="a642947b2faedd29" providerId="LiveId" clId="{376E9A1C-31BF-453F-B742-A709FC125C8D}" dt="2025-04-29T07:23:04.758" v="40"/>
        <pc:sldMkLst>
          <pc:docMk/>
          <pc:sldMk cId="4026794888" sldId="321"/>
        </pc:sldMkLst>
        <pc:picChg chg="add mod">
          <ac:chgData name="João Ilha" userId="a642947b2faedd29" providerId="LiveId" clId="{376E9A1C-31BF-453F-B742-A709FC125C8D}" dt="2025-04-29T07:22:57.157" v="37"/>
          <ac:picMkLst>
            <pc:docMk/>
            <pc:sldMk cId="4026794888" sldId="321"/>
            <ac:picMk id="10" creationId="{D636B041-B3C2-A223-DD51-B68E4995B632}"/>
          </ac:picMkLst>
        </pc:picChg>
        <pc:picChg chg="del">
          <ac:chgData name="João Ilha" userId="a642947b2faedd29" providerId="LiveId" clId="{376E9A1C-31BF-453F-B742-A709FC125C8D}" dt="2025-04-29T07:22:56.509" v="36" actId="478"/>
          <ac:picMkLst>
            <pc:docMk/>
            <pc:sldMk cId="4026794888" sldId="321"/>
            <ac:picMk id="11" creationId="{319BAD24-A051-FF6F-EC60-688A3703A244}"/>
          </ac:picMkLst>
        </pc:picChg>
      </pc:sldChg>
      <pc:sldChg chg="addSp delSp modSp mod">
        <pc:chgData name="João Ilha" userId="a642947b2faedd29" providerId="LiveId" clId="{376E9A1C-31BF-453F-B742-A709FC125C8D}" dt="2025-04-29T07:23:08.629" v="42"/>
        <pc:sldMkLst>
          <pc:docMk/>
          <pc:sldMk cId="582526333" sldId="323"/>
        </pc:sldMkLst>
        <pc:picChg chg="add mod">
          <ac:chgData name="João Ilha" userId="a642947b2faedd29" providerId="LiveId" clId="{376E9A1C-31BF-453F-B742-A709FC125C8D}" dt="2025-04-29T07:23:08.629" v="42"/>
          <ac:picMkLst>
            <pc:docMk/>
            <pc:sldMk cId="582526333" sldId="323"/>
            <ac:picMk id="4" creationId="{E5FF9C56-2CE4-1C64-4D38-4E3DBD846191}"/>
          </ac:picMkLst>
        </pc:picChg>
        <pc:picChg chg="del">
          <ac:chgData name="João Ilha" userId="a642947b2faedd29" providerId="LiveId" clId="{376E9A1C-31BF-453F-B742-A709FC125C8D}" dt="2025-04-29T07:23:08.262" v="41" actId="478"/>
          <ac:picMkLst>
            <pc:docMk/>
            <pc:sldMk cId="582526333" sldId="323"/>
            <ac:picMk id="11" creationId="{835B7B1B-690D-5A14-9585-EE3FA2DA5CC4}"/>
          </ac:picMkLst>
        </pc:picChg>
      </pc:sldChg>
      <pc:sldChg chg="addSp delSp modSp mod">
        <pc:chgData name="João Ilha" userId="a642947b2faedd29" providerId="LiveId" clId="{376E9A1C-31BF-453F-B742-A709FC125C8D}" dt="2025-04-29T07:38:19.399" v="139" actId="20577"/>
        <pc:sldMkLst>
          <pc:docMk/>
          <pc:sldMk cId="99466562" sldId="325"/>
        </pc:sldMkLst>
        <pc:spChg chg="mod">
          <ac:chgData name="João Ilha" userId="a642947b2faedd29" providerId="LiveId" clId="{376E9A1C-31BF-453F-B742-A709FC125C8D}" dt="2025-04-29T07:38:19.399" v="139" actId="20577"/>
          <ac:spMkLst>
            <pc:docMk/>
            <pc:sldMk cId="99466562" sldId="325"/>
            <ac:spMk id="47" creationId="{D5619E9B-D2CB-9808-E978-8C8DCC1E4196}"/>
          </ac:spMkLst>
        </pc:spChg>
        <pc:picChg chg="add mod">
          <ac:chgData name="João Ilha" userId="a642947b2faedd29" providerId="LiveId" clId="{376E9A1C-31BF-453F-B742-A709FC125C8D}" dt="2025-04-29T07:23:13.826" v="44"/>
          <ac:picMkLst>
            <pc:docMk/>
            <pc:sldMk cId="99466562" sldId="325"/>
            <ac:picMk id="4" creationId="{F63765EC-DFBF-0D3D-FF1C-D1D4EC61BA3A}"/>
          </ac:picMkLst>
        </pc:picChg>
        <pc:picChg chg="del">
          <ac:chgData name="João Ilha" userId="a642947b2faedd29" providerId="LiveId" clId="{376E9A1C-31BF-453F-B742-A709FC125C8D}" dt="2025-04-29T07:23:13.424" v="43" actId="478"/>
          <ac:picMkLst>
            <pc:docMk/>
            <pc:sldMk cId="99466562" sldId="325"/>
            <ac:picMk id="8" creationId="{4CC01B6B-B14B-C6F9-9282-E61F06CF3FD0}"/>
          </ac:picMkLst>
        </pc:picChg>
      </pc:sldChg>
      <pc:sldChg chg="addSp delSp modSp mod">
        <pc:chgData name="João Ilha" userId="a642947b2faedd29" providerId="LiveId" clId="{376E9A1C-31BF-453F-B742-A709FC125C8D}" dt="2025-04-29T07:23:17.587" v="46"/>
        <pc:sldMkLst>
          <pc:docMk/>
          <pc:sldMk cId="3026894832" sldId="326"/>
        </pc:sldMkLst>
        <pc:picChg chg="add mod">
          <ac:chgData name="João Ilha" userId="a642947b2faedd29" providerId="LiveId" clId="{376E9A1C-31BF-453F-B742-A709FC125C8D}" dt="2025-04-29T07:23:17.587" v="46"/>
          <ac:picMkLst>
            <pc:docMk/>
            <pc:sldMk cId="3026894832" sldId="326"/>
            <ac:picMk id="2" creationId="{802117E3-442B-532B-DC45-ACB6753161C0}"/>
          </ac:picMkLst>
        </pc:picChg>
        <pc:picChg chg="del">
          <ac:chgData name="João Ilha" userId="a642947b2faedd29" providerId="LiveId" clId="{376E9A1C-31BF-453F-B742-A709FC125C8D}" dt="2025-04-29T07:23:17.034" v="45" actId="478"/>
          <ac:picMkLst>
            <pc:docMk/>
            <pc:sldMk cId="3026894832" sldId="326"/>
            <ac:picMk id="11" creationId="{1576F5BA-090C-D77E-767E-0BD18338E56A}"/>
          </ac:picMkLst>
        </pc:picChg>
      </pc:sldChg>
      <pc:sldChg chg="addSp delSp modSp mod">
        <pc:chgData name="João Ilha" userId="a642947b2faedd29" providerId="LiveId" clId="{376E9A1C-31BF-453F-B742-A709FC125C8D}" dt="2025-04-29T07:23:21.634" v="48"/>
        <pc:sldMkLst>
          <pc:docMk/>
          <pc:sldMk cId="1374101911" sldId="328"/>
        </pc:sldMkLst>
        <pc:picChg chg="add mod">
          <ac:chgData name="João Ilha" userId="a642947b2faedd29" providerId="LiveId" clId="{376E9A1C-31BF-453F-B742-A709FC125C8D}" dt="2025-04-29T07:23:21.634" v="48"/>
          <ac:picMkLst>
            <pc:docMk/>
            <pc:sldMk cId="1374101911" sldId="328"/>
            <ac:picMk id="4" creationId="{1C2F6C09-4C90-2C1C-2244-B9030BB4E9B4}"/>
          </ac:picMkLst>
        </pc:picChg>
        <pc:picChg chg="del">
          <ac:chgData name="João Ilha" userId="a642947b2faedd29" providerId="LiveId" clId="{376E9A1C-31BF-453F-B742-A709FC125C8D}" dt="2025-04-29T07:23:21.343" v="47" actId="478"/>
          <ac:picMkLst>
            <pc:docMk/>
            <pc:sldMk cId="1374101911" sldId="328"/>
            <ac:picMk id="11" creationId="{6568A9BD-3CF7-4FEA-C624-82212DEB810C}"/>
          </ac:picMkLst>
        </pc:picChg>
      </pc:sldChg>
      <pc:sldChg chg="addSp delSp modSp mod">
        <pc:chgData name="João Ilha" userId="a642947b2faedd29" providerId="LiveId" clId="{376E9A1C-31BF-453F-B742-A709FC125C8D}" dt="2025-04-29T07:23:24.891" v="50"/>
        <pc:sldMkLst>
          <pc:docMk/>
          <pc:sldMk cId="847274380" sldId="329"/>
        </pc:sldMkLst>
        <pc:picChg chg="add mod">
          <ac:chgData name="João Ilha" userId="a642947b2faedd29" providerId="LiveId" clId="{376E9A1C-31BF-453F-B742-A709FC125C8D}" dt="2025-04-29T07:23:24.891" v="50"/>
          <ac:picMkLst>
            <pc:docMk/>
            <pc:sldMk cId="847274380" sldId="329"/>
            <ac:picMk id="4" creationId="{C17A20AC-7BA7-143E-DB4E-D7AA90103938}"/>
          </ac:picMkLst>
        </pc:picChg>
        <pc:picChg chg="del">
          <ac:chgData name="João Ilha" userId="a642947b2faedd29" providerId="LiveId" clId="{376E9A1C-31BF-453F-B742-A709FC125C8D}" dt="2025-04-29T07:23:24.540" v="49" actId="478"/>
          <ac:picMkLst>
            <pc:docMk/>
            <pc:sldMk cId="847274380" sldId="329"/>
            <ac:picMk id="18" creationId="{8FF6274F-6F3F-55F0-C427-6D1089DB0479}"/>
          </ac:picMkLst>
        </pc:picChg>
      </pc:sldChg>
      <pc:sldChg chg="addSp delSp modSp mod">
        <pc:chgData name="João Ilha" userId="a642947b2faedd29" providerId="LiveId" clId="{376E9A1C-31BF-453F-B742-A709FC125C8D}" dt="2025-04-29T07:23:29.155" v="52"/>
        <pc:sldMkLst>
          <pc:docMk/>
          <pc:sldMk cId="1534430023" sldId="331"/>
        </pc:sldMkLst>
        <pc:picChg chg="add mod">
          <ac:chgData name="João Ilha" userId="a642947b2faedd29" providerId="LiveId" clId="{376E9A1C-31BF-453F-B742-A709FC125C8D}" dt="2025-04-29T07:23:29.155" v="52"/>
          <ac:picMkLst>
            <pc:docMk/>
            <pc:sldMk cId="1534430023" sldId="331"/>
            <ac:picMk id="2" creationId="{39BDB204-A2E2-EBE6-928D-5940D8889734}"/>
          </ac:picMkLst>
        </pc:picChg>
        <pc:picChg chg="del">
          <ac:chgData name="João Ilha" userId="a642947b2faedd29" providerId="LiveId" clId="{376E9A1C-31BF-453F-B742-A709FC125C8D}" dt="2025-04-29T07:23:28.789" v="51" actId="478"/>
          <ac:picMkLst>
            <pc:docMk/>
            <pc:sldMk cId="1534430023" sldId="331"/>
            <ac:picMk id="6" creationId="{459D5AFE-7C78-F2B8-F0C4-41879571744B}"/>
          </ac:picMkLst>
        </pc:picChg>
      </pc:sldChg>
      <pc:sldChg chg="addSp delSp modSp mod">
        <pc:chgData name="João Ilha" userId="a642947b2faedd29" providerId="LiveId" clId="{376E9A1C-31BF-453F-B742-A709FC125C8D}" dt="2025-04-29T07:23:32.120" v="54"/>
        <pc:sldMkLst>
          <pc:docMk/>
          <pc:sldMk cId="3302489999" sldId="332"/>
        </pc:sldMkLst>
        <pc:picChg chg="add mod">
          <ac:chgData name="João Ilha" userId="a642947b2faedd29" providerId="LiveId" clId="{376E9A1C-31BF-453F-B742-A709FC125C8D}" dt="2025-04-29T07:23:32.120" v="54"/>
          <ac:picMkLst>
            <pc:docMk/>
            <pc:sldMk cId="3302489999" sldId="332"/>
            <ac:picMk id="2" creationId="{A399AFA4-174A-21C8-CB39-0E1D26C39DF6}"/>
          </ac:picMkLst>
        </pc:picChg>
        <pc:picChg chg="del">
          <ac:chgData name="João Ilha" userId="a642947b2faedd29" providerId="LiveId" clId="{376E9A1C-31BF-453F-B742-A709FC125C8D}" dt="2025-04-29T07:23:31.748" v="53" actId="478"/>
          <ac:picMkLst>
            <pc:docMk/>
            <pc:sldMk cId="3302489999" sldId="332"/>
            <ac:picMk id="10" creationId="{65885F97-AE58-FFDE-CC3A-9FC8A3B433CE}"/>
          </ac:picMkLst>
        </pc:picChg>
      </pc:sldChg>
      <pc:sldChg chg="addSp delSp modSp mod delAnim modAnim">
        <pc:chgData name="João Ilha" userId="a642947b2faedd29" providerId="LiveId" clId="{376E9A1C-31BF-453F-B742-A709FC125C8D}" dt="2025-04-29T07:23:49.436" v="59"/>
        <pc:sldMkLst>
          <pc:docMk/>
          <pc:sldMk cId="3010981655" sldId="337"/>
        </pc:sldMkLst>
        <pc:picChg chg="add mod">
          <ac:chgData name="João Ilha" userId="a642947b2faedd29" providerId="LiveId" clId="{376E9A1C-31BF-453F-B742-A709FC125C8D}" dt="2025-04-29T07:23:39.582" v="56"/>
          <ac:picMkLst>
            <pc:docMk/>
            <pc:sldMk cId="3010981655" sldId="337"/>
            <ac:picMk id="7" creationId="{D2A0A56E-3F67-CE79-B1DC-E8DB02A0135A}"/>
          </ac:picMkLst>
        </pc:picChg>
        <pc:picChg chg="del">
          <ac:chgData name="João Ilha" userId="a642947b2faedd29" providerId="LiveId" clId="{376E9A1C-31BF-453F-B742-A709FC125C8D}" dt="2025-04-29T07:23:39.036" v="55" actId="478"/>
          <ac:picMkLst>
            <pc:docMk/>
            <pc:sldMk cId="3010981655" sldId="337"/>
            <ac:picMk id="26" creationId="{AE388788-3A9B-4890-E69A-B9E91A357723}"/>
          </ac:picMkLst>
        </pc:picChg>
      </pc:sldChg>
      <pc:sldChg chg="addSp delSp modSp mod">
        <pc:chgData name="João Ilha" userId="a642947b2faedd29" providerId="LiveId" clId="{376E9A1C-31BF-453F-B742-A709FC125C8D}" dt="2025-04-29T07:24:03.752" v="65"/>
        <pc:sldMkLst>
          <pc:docMk/>
          <pc:sldMk cId="2367719102" sldId="340"/>
        </pc:sldMkLst>
        <pc:picChg chg="add mod">
          <ac:chgData name="João Ilha" userId="a642947b2faedd29" providerId="LiveId" clId="{376E9A1C-31BF-453F-B742-A709FC125C8D}" dt="2025-04-29T07:24:03.752" v="65"/>
          <ac:picMkLst>
            <pc:docMk/>
            <pc:sldMk cId="2367719102" sldId="340"/>
            <ac:picMk id="7" creationId="{D8788EEF-80CD-E699-E392-BCAC2B4A5ACC}"/>
          </ac:picMkLst>
        </pc:picChg>
        <pc:picChg chg="del">
          <ac:chgData name="João Ilha" userId="a642947b2faedd29" providerId="LiveId" clId="{376E9A1C-31BF-453F-B742-A709FC125C8D}" dt="2025-04-29T07:24:03.421" v="64" actId="478"/>
          <ac:picMkLst>
            <pc:docMk/>
            <pc:sldMk cId="2367719102" sldId="340"/>
            <ac:picMk id="14" creationId="{991E2858-0AAF-60B1-7170-793345939396}"/>
          </ac:picMkLst>
        </pc:picChg>
      </pc:sldChg>
      <pc:sldChg chg="addSp delSp modSp mod">
        <pc:chgData name="João Ilha" userId="a642947b2faedd29" providerId="LiveId" clId="{376E9A1C-31BF-453F-B742-A709FC125C8D}" dt="2025-04-29T07:24:00.742" v="63"/>
        <pc:sldMkLst>
          <pc:docMk/>
          <pc:sldMk cId="2621982904" sldId="341"/>
        </pc:sldMkLst>
        <pc:picChg chg="add mod">
          <ac:chgData name="João Ilha" userId="a642947b2faedd29" providerId="LiveId" clId="{376E9A1C-31BF-453F-B742-A709FC125C8D}" dt="2025-04-29T07:24:00.742" v="63"/>
          <ac:picMkLst>
            <pc:docMk/>
            <pc:sldMk cId="2621982904" sldId="341"/>
            <ac:picMk id="6" creationId="{BE0712A5-7559-446D-FDFB-F86BA1433C37}"/>
          </ac:picMkLst>
        </pc:picChg>
        <pc:picChg chg="del">
          <ac:chgData name="João Ilha" userId="a642947b2faedd29" providerId="LiveId" clId="{376E9A1C-31BF-453F-B742-A709FC125C8D}" dt="2025-04-29T07:24:00.133" v="62" actId="478"/>
          <ac:picMkLst>
            <pc:docMk/>
            <pc:sldMk cId="2621982904" sldId="341"/>
            <ac:picMk id="9" creationId="{FBE1AD71-638F-8D9E-4690-431D27818AB8}"/>
          </ac:picMkLst>
        </pc:picChg>
      </pc:sldChg>
      <pc:sldChg chg="addSp delSp modSp mod">
        <pc:chgData name="João Ilha" userId="a642947b2faedd29" providerId="LiveId" clId="{376E9A1C-31BF-453F-B742-A709FC125C8D}" dt="2025-04-29T07:23:53.225" v="61"/>
        <pc:sldMkLst>
          <pc:docMk/>
          <pc:sldMk cId="4142134905" sldId="343"/>
        </pc:sldMkLst>
        <pc:picChg chg="add mod">
          <ac:chgData name="João Ilha" userId="a642947b2faedd29" providerId="LiveId" clId="{376E9A1C-31BF-453F-B742-A709FC125C8D}" dt="2025-04-29T07:23:53.225" v="61"/>
          <ac:picMkLst>
            <pc:docMk/>
            <pc:sldMk cId="4142134905" sldId="343"/>
            <ac:picMk id="4" creationId="{521F5C5D-116B-4D88-7291-2AAA63E9905B}"/>
          </ac:picMkLst>
        </pc:picChg>
        <pc:picChg chg="del">
          <ac:chgData name="João Ilha" userId="a642947b2faedd29" providerId="LiveId" clId="{376E9A1C-31BF-453F-B742-A709FC125C8D}" dt="2025-04-29T07:23:52.820" v="60" actId="478"/>
          <ac:picMkLst>
            <pc:docMk/>
            <pc:sldMk cId="4142134905" sldId="343"/>
            <ac:picMk id="11" creationId="{69D954A5-CCDF-7496-8A7F-4C0849C3F77C}"/>
          </ac:picMkLst>
        </pc:picChg>
      </pc:sldChg>
      <pc:sldChg chg="addSp delSp modSp mod">
        <pc:chgData name="João Ilha" userId="a642947b2faedd29" providerId="LiveId" clId="{376E9A1C-31BF-453F-B742-A709FC125C8D}" dt="2025-04-29T07:24:10.725" v="67"/>
        <pc:sldMkLst>
          <pc:docMk/>
          <pc:sldMk cId="3193591639" sldId="345"/>
        </pc:sldMkLst>
        <pc:picChg chg="add mod">
          <ac:chgData name="João Ilha" userId="a642947b2faedd29" providerId="LiveId" clId="{376E9A1C-31BF-453F-B742-A709FC125C8D}" dt="2025-04-29T07:24:10.725" v="67"/>
          <ac:picMkLst>
            <pc:docMk/>
            <pc:sldMk cId="3193591639" sldId="345"/>
            <ac:picMk id="5" creationId="{D991F4A6-60E0-8772-46F2-0EC484845614}"/>
          </ac:picMkLst>
        </pc:picChg>
        <pc:picChg chg="del">
          <ac:chgData name="João Ilha" userId="a642947b2faedd29" providerId="LiveId" clId="{376E9A1C-31BF-453F-B742-A709FC125C8D}" dt="2025-04-29T07:24:10.378" v="66" actId="478"/>
          <ac:picMkLst>
            <pc:docMk/>
            <pc:sldMk cId="3193591639" sldId="345"/>
            <ac:picMk id="8" creationId="{7B923835-7ABA-DBD6-A9CE-08B5A9EC019D}"/>
          </ac:picMkLst>
        </pc:picChg>
      </pc:sldChg>
      <pc:sldChg chg="addSp delSp modSp mod">
        <pc:chgData name="João Ilha" userId="a642947b2faedd29" providerId="LiveId" clId="{376E9A1C-31BF-453F-B742-A709FC125C8D}" dt="2025-04-29T07:24:13.994" v="69"/>
        <pc:sldMkLst>
          <pc:docMk/>
          <pc:sldMk cId="2166388044" sldId="346"/>
        </pc:sldMkLst>
        <pc:picChg chg="add mod">
          <ac:chgData name="João Ilha" userId="a642947b2faedd29" providerId="LiveId" clId="{376E9A1C-31BF-453F-B742-A709FC125C8D}" dt="2025-04-29T07:24:13.994" v="69"/>
          <ac:picMkLst>
            <pc:docMk/>
            <pc:sldMk cId="2166388044" sldId="346"/>
            <ac:picMk id="7" creationId="{9088F01E-777C-AD5D-C5C3-3083F6E0FA9A}"/>
          </ac:picMkLst>
        </pc:picChg>
        <pc:picChg chg="del">
          <ac:chgData name="João Ilha" userId="a642947b2faedd29" providerId="LiveId" clId="{376E9A1C-31BF-453F-B742-A709FC125C8D}" dt="2025-04-29T07:24:13.652" v="68" actId="478"/>
          <ac:picMkLst>
            <pc:docMk/>
            <pc:sldMk cId="2166388044" sldId="346"/>
            <ac:picMk id="18" creationId="{D37C597C-A4A4-4816-0E13-A08CF7C43B2D}"/>
          </ac:picMkLst>
        </pc:picChg>
      </pc:sldChg>
      <pc:sldChg chg="addSp delSp modSp mod">
        <pc:chgData name="João Ilha" userId="a642947b2faedd29" providerId="LiveId" clId="{376E9A1C-31BF-453F-B742-A709FC125C8D}" dt="2025-04-29T07:24:20.505" v="71"/>
        <pc:sldMkLst>
          <pc:docMk/>
          <pc:sldMk cId="3119956444" sldId="348"/>
        </pc:sldMkLst>
        <pc:picChg chg="add mod">
          <ac:chgData name="João Ilha" userId="a642947b2faedd29" providerId="LiveId" clId="{376E9A1C-31BF-453F-B742-A709FC125C8D}" dt="2025-04-29T07:24:20.505" v="71"/>
          <ac:picMkLst>
            <pc:docMk/>
            <pc:sldMk cId="3119956444" sldId="348"/>
            <ac:picMk id="7" creationId="{B7D103D2-FF81-7C69-3CC6-59C93EFBAF51}"/>
          </ac:picMkLst>
        </pc:picChg>
        <pc:picChg chg="del">
          <ac:chgData name="João Ilha" userId="a642947b2faedd29" providerId="LiveId" clId="{376E9A1C-31BF-453F-B742-A709FC125C8D}" dt="2025-04-29T07:24:20.202" v="70" actId="478"/>
          <ac:picMkLst>
            <pc:docMk/>
            <pc:sldMk cId="3119956444" sldId="348"/>
            <ac:picMk id="14" creationId="{CA3A3D3F-AF93-D80B-89F6-F78D4229ADD2}"/>
          </ac:picMkLst>
        </pc:picChg>
      </pc:sldChg>
      <pc:sldChg chg="addSp delSp modSp mod">
        <pc:chgData name="João Ilha" userId="a642947b2faedd29" providerId="LiveId" clId="{376E9A1C-31BF-453F-B742-A709FC125C8D}" dt="2025-04-29T07:24:23.920" v="73"/>
        <pc:sldMkLst>
          <pc:docMk/>
          <pc:sldMk cId="1817026822" sldId="349"/>
        </pc:sldMkLst>
        <pc:picChg chg="add mod">
          <ac:chgData name="João Ilha" userId="a642947b2faedd29" providerId="LiveId" clId="{376E9A1C-31BF-453F-B742-A709FC125C8D}" dt="2025-04-29T07:24:23.920" v="73"/>
          <ac:picMkLst>
            <pc:docMk/>
            <pc:sldMk cId="1817026822" sldId="349"/>
            <ac:picMk id="6" creationId="{849AC12F-55DC-F903-3B9A-9940A81BE2FE}"/>
          </ac:picMkLst>
        </pc:picChg>
        <pc:picChg chg="del">
          <ac:chgData name="João Ilha" userId="a642947b2faedd29" providerId="LiveId" clId="{376E9A1C-31BF-453F-B742-A709FC125C8D}" dt="2025-04-29T07:24:23.592" v="72" actId="478"/>
          <ac:picMkLst>
            <pc:docMk/>
            <pc:sldMk cId="1817026822" sldId="349"/>
            <ac:picMk id="14" creationId="{CFE85C51-FD8C-595F-0134-4F1518A3E59E}"/>
          </ac:picMkLst>
        </pc:picChg>
      </pc:sldChg>
      <pc:sldChg chg="addSp delSp modSp mod">
        <pc:chgData name="João Ilha" userId="a642947b2faedd29" providerId="LiveId" clId="{376E9A1C-31BF-453F-B742-A709FC125C8D}" dt="2025-04-29T07:19:51.468" v="1"/>
        <pc:sldMkLst>
          <pc:docMk/>
          <pc:sldMk cId="3014252931" sldId="351"/>
        </pc:sldMkLst>
        <pc:spChg chg="mod">
          <ac:chgData name="João Ilha" userId="a642947b2faedd29" providerId="LiveId" clId="{376E9A1C-31BF-453F-B742-A709FC125C8D}" dt="2025-04-29T07:19:51.468" v="1"/>
          <ac:spMkLst>
            <pc:docMk/>
            <pc:sldMk cId="3014252931" sldId="351"/>
            <ac:spMk id="41" creationId="{A5E8F7D3-DAB4-D328-7881-B925F89C5B2E}"/>
          </ac:spMkLst>
        </pc:spChg>
        <pc:grpChg chg="add mod">
          <ac:chgData name="João Ilha" userId="a642947b2faedd29" providerId="LiveId" clId="{376E9A1C-31BF-453F-B742-A709FC125C8D}" dt="2025-04-29T07:19:51.468" v="1"/>
          <ac:grpSpMkLst>
            <pc:docMk/>
            <pc:sldMk cId="3014252931" sldId="351"/>
            <ac:grpSpMk id="2" creationId="{D588371B-DAB7-705C-9F2B-978B4C929814}"/>
          </ac:grpSpMkLst>
        </pc:grpChg>
        <pc:grpChg chg="del">
          <ac:chgData name="João Ilha" userId="a642947b2faedd29" providerId="LiveId" clId="{376E9A1C-31BF-453F-B742-A709FC125C8D}" dt="2025-04-29T07:19:50.752" v="0" actId="478"/>
          <ac:grpSpMkLst>
            <pc:docMk/>
            <pc:sldMk cId="3014252931" sldId="351"/>
            <ac:grpSpMk id="43" creationId="{D0754722-84FA-EDE2-EB70-0BA03F1AB563}"/>
          </ac:grpSpMkLst>
        </pc:grpChg>
        <pc:picChg chg="mod">
          <ac:chgData name="João Ilha" userId="a642947b2faedd29" providerId="LiveId" clId="{376E9A1C-31BF-453F-B742-A709FC125C8D}" dt="2025-04-29T07:19:51.468" v="1"/>
          <ac:picMkLst>
            <pc:docMk/>
            <pc:sldMk cId="3014252931" sldId="351"/>
            <ac:picMk id="34" creationId="{015037E5-7EE6-8233-7086-0E7A5DF41B3F}"/>
          </ac:picMkLst>
        </pc:picChg>
      </pc:sldChg>
      <pc:sldChg chg="addSp delSp modSp mod delAnim modAnim">
        <pc:chgData name="João Ilha" userId="a642947b2faedd29" providerId="LiveId" clId="{376E9A1C-31BF-453F-B742-A709FC125C8D}" dt="2025-04-29T07:24:40.875" v="78"/>
        <pc:sldMkLst>
          <pc:docMk/>
          <pc:sldMk cId="4234468715" sldId="354"/>
        </pc:sldMkLst>
        <pc:picChg chg="del">
          <ac:chgData name="João Ilha" userId="a642947b2faedd29" providerId="LiveId" clId="{376E9A1C-31BF-453F-B742-A709FC125C8D}" dt="2025-04-29T07:24:28.871" v="74" actId="478"/>
          <ac:picMkLst>
            <pc:docMk/>
            <pc:sldMk cId="4234468715" sldId="354"/>
            <ac:picMk id="2" creationId="{85AE3A88-67BB-6BAE-9566-89F9DCA91201}"/>
          </ac:picMkLst>
        </pc:picChg>
        <pc:picChg chg="add mod">
          <ac:chgData name="João Ilha" userId="a642947b2faedd29" providerId="LiveId" clId="{376E9A1C-31BF-453F-B742-A709FC125C8D}" dt="2025-04-29T07:24:29.195" v="75"/>
          <ac:picMkLst>
            <pc:docMk/>
            <pc:sldMk cId="4234468715" sldId="354"/>
            <ac:picMk id="3" creationId="{A37D1118-CDCF-8966-44AB-2AC6EDD0FF47}"/>
          </ac:picMkLst>
        </pc:picChg>
      </pc:sldChg>
      <pc:sldChg chg="addSp delSp modSp mod">
        <pc:chgData name="João Ilha" userId="a642947b2faedd29" providerId="LiveId" clId="{376E9A1C-31BF-453F-B742-A709FC125C8D}" dt="2025-04-29T07:24:44.210" v="80"/>
        <pc:sldMkLst>
          <pc:docMk/>
          <pc:sldMk cId="1747877872" sldId="355"/>
        </pc:sldMkLst>
        <pc:picChg chg="add mod">
          <ac:chgData name="João Ilha" userId="a642947b2faedd29" providerId="LiveId" clId="{376E9A1C-31BF-453F-B742-A709FC125C8D}" dt="2025-04-29T07:24:44.210" v="80"/>
          <ac:picMkLst>
            <pc:docMk/>
            <pc:sldMk cId="1747877872" sldId="355"/>
            <ac:picMk id="4" creationId="{9F24B0B7-EF97-16D3-6A83-D8380EB4E2BC}"/>
          </ac:picMkLst>
        </pc:picChg>
        <pc:picChg chg="del">
          <ac:chgData name="João Ilha" userId="a642947b2faedd29" providerId="LiveId" clId="{376E9A1C-31BF-453F-B742-A709FC125C8D}" dt="2025-04-29T07:24:43.901" v="79" actId="478"/>
          <ac:picMkLst>
            <pc:docMk/>
            <pc:sldMk cId="1747877872" sldId="355"/>
            <ac:picMk id="6" creationId="{9145D914-1D7D-208C-ECB0-BBBC310395F2}"/>
          </ac:picMkLst>
        </pc:picChg>
      </pc:sldChg>
      <pc:sldChg chg="addSp delSp modSp mod">
        <pc:chgData name="João Ilha" userId="a642947b2faedd29" providerId="LiveId" clId="{376E9A1C-31BF-453F-B742-A709FC125C8D}" dt="2025-04-29T07:24:48.418" v="82"/>
        <pc:sldMkLst>
          <pc:docMk/>
          <pc:sldMk cId="3259500148" sldId="356"/>
        </pc:sldMkLst>
        <pc:picChg chg="add mod">
          <ac:chgData name="João Ilha" userId="a642947b2faedd29" providerId="LiveId" clId="{376E9A1C-31BF-453F-B742-A709FC125C8D}" dt="2025-04-29T07:24:48.418" v="82"/>
          <ac:picMkLst>
            <pc:docMk/>
            <pc:sldMk cId="3259500148" sldId="356"/>
            <ac:picMk id="2" creationId="{93D28377-0B1A-2C3D-0476-256396841BA1}"/>
          </ac:picMkLst>
        </pc:picChg>
        <pc:picChg chg="del">
          <ac:chgData name="João Ilha" userId="a642947b2faedd29" providerId="LiveId" clId="{376E9A1C-31BF-453F-B742-A709FC125C8D}" dt="2025-04-29T07:24:48.117" v="81" actId="478"/>
          <ac:picMkLst>
            <pc:docMk/>
            <pc:sldMk cId="3259500148" sldId="356"/>
            <ac:picMk id="3" creationId="{4CD3BB2E-866C-8052-2A30-691F4765F9A8}"/>
          </ac:picMkLst>
        </pc:picChg>
      </pc:sldChg>
      <pc:sldChg chg="addSp delSp modSp mod">
        <pc:chgData name="João Ilha" userId="a642947b2faedd29" providerId="LiveId" clId="{376E9A1C-31BF-453F-B742-A709FC125C8D}" dt="2025-04-29T07:24:51.681" v="84"/>
        <pc:sldMkLst>
          <pc:docMk/>
          <pc:sldMk cId="65252318" sldId="357"/>
        </pc:sldMkLst>
        <pc:picChg chg="add mod">
          <ac:chgData name="João Ilha" userId="a642947b2faedd29" providerId="LiveId" clId="{376E9A1C-31BF-453F-B742-A709FC125C8D}" dt="2025-04-29T07:24:51.681" v="84"/>
          <ac:picMkLst>
            <pc:docMk/>
            <pc:sldMk cId="65252318" sldId="357"/>
            <ac:picMk id="5" creationId="{C581238B-E82F-855A-E93D-E7C04268507B}"/>
          </ac:picMkLst>
        </pc:picChg>
        <pc:picChg chg="del">
          <ac:chgData name="João Ilha" userId="a642947b2faedd29" providerId="LiveId" clId="{376E9A1C-31BF-453F-B742-A709FC125C8D}" dt="2025-04-29T07:24:51.341" v="83" actId="478"/>
          <ac:picMkLst>
            <pc:docMk/>
            <pc:sldMk cId="65252318" sldId="357"/>
            <ac:picMk id="9" creationId="{A0479CD1-1ED8-173A-D117-72745BA9CE2F}"/>
          </ac:picMkLst>
        </pc:picChg>
      </pc:sldChg>
      <pc:sldChg chg="addSp delSp modSp mod">
        <pc:chgData name="João Ilha" userId="a642947b2faedd29" providerId="LiveId" clId="{376E9A1C-31BF-453F-B742-A709FC125C8D}" dt="2025-04-29T07:24:56.061" v="86"/>
        <pc:sldMkLst>
          <pc:docMk/>
          <pc:sldMk cId="2106624717" sldId="358"/>
        </pc:sldMkLst>
        <pc:picChg chg="add mod">
          <ac:chgData name="João Ilha" userId="a642947b2faedd29" providerId="LiveId" clId="{376E9A1C-31BF-453F-B742-A709FC125C8D}" dt="2025-04-29T07:24:56.061" v="86"/>
          <ac:picMkLst>
            <pc:docMk/>
            <pc:sldMk cId="2106624717" sldId="358"/>
            <ac:picMk id="2" creationId="{208CFC2C-ADE8-9016-E448-55AA068558C2}"/>
          </ac:picMkLst>
        </pc:picChg>
        <pc:picChg chg="del">
          <ac:chgData name="João Ilha" userId="a642947b2faedd29" providerId="LiveId" clId="{376E9A1C-31BF-453F-B742-A709FC125C8D}" dt="2025-04-29T07:24:55.716" v="85" actId="478"/>
          <ac:picMkLst>
            <pc:docMk/>
            <pc:sldMk cId="2106624717" sldId="358"/>
            <ac:picMk id="3" creationId="{B520FA83-0A4C-FA3C-7F6C-3EE3C1037D12}"/>
          </ac:picMkLst>
        </pc:picChg>
      </pc:sldChg>
      <pc:sldChg chg="addSp delSp modSp mod">
        <pc:chgData name="João Ilha" userId="a642947b2faedd29" providerId="LiveId" clId="{376E9A1C-31BF-453F-B742-A709FC125C8D}" dt="2025-04-29T07:24:59.333" v="88"/>
        <pc:sldMkLst>
          <pc:docMk/>
          <pc:sldMk cId="3441349092" sldId="359"/>
        </pc:sldMkLst>
        <pc:picChg chg="del">
          <ac:chgData name="João Ilha" userId="a642947b2faedd29" providerId="LiveId" clId="{376E9A1C-31BF-453F-B742-A709FC125C8D}" dt="2025-04-29T07:24:58.905" v="87" actId="478"/>
          <ac:picMkLst>
            <pc:docMk/>
            <pc:sldMk cId="3441349092" sldId="359"/>
            <ac:picMk id="6" creationId="{0A2A3E79-D801-DFA6-628F-2114FD1D2397}"/>
          </ac:picMkLst>
        </pc:picChg>
        <pc:picChg chg="add mod">
          <ac:chgData name="João Ilha" userId="a642947b2faedd29" providerId="LiveId" clId="{376E9A1C-31BF-453F-B742-A709FC125C8D}" dt="2025-04-29T07:24:59.333" v="88"/>
          <ac:picMkLst>
            <pc:docMk/>
            <pc:sldMk cId="3441349092" sldId="359"/>
            <ac:picMk id="7" creationId="{B7D1BDA4-0D0A-8DDA-EA96-D3E32D5E2955}"/>
          </ac:picMkLst>
        </pc:picChg>
      </pc:sldChg>
      <pc:sldChg chg="addSp delSp modSp mod">
        <pc:chgData name="João Ilha" userId="a642947b2faedd29" providerId="LiveId" clId="{376E9A1C-31BF-453F-B742-A709FC125C8D}" dt="2025-04-29T07:25:03.886" v="90"/>
        <pc:sldMkLst>
          <pc:docMk/>
          <pc:sldMk cId="2630182562" sldId="360"/>
        </pc:sldMkLst>
        <pc:picChg chg="del">
          <ac:chgData name="João Ilha" userId="a642947b2faedd29" providerId="LiveId" clId="{376E9A1C-31BF-453F-B742-A709FC125C8D}" dt="2025-04-29T07:25:03.352" v="89" actId="478"/>
          <ac:picMkLst>
            <pc:docMk/>
            <pc:sldMk cId="2630182562" sldId="360"/>
            <ac:picMk id="2" creationId="{B63E0A66-51E9-7CE8-0985-0A02084F24E8}"/>
          </ac:picMkLst>
        </pc:picChg>
        <pc:picChg chg="add mod">
          <ac:chgData name="João Ilha" userId="a642947b2faedd29" providerId="LiveId" clId="{376E9A1C-31BF-453F-B742-A709FC125C8D}" dt="2025-04-29T07:25:03.886" v="90"/>
          <ac:picMkLst>
            <pc:docMk/>
            <pc:sldMk cId="2630182562" sldId="360"/>
            <ac:picMk id="4" creationId="{97474860-4E55-3D14-623A-9A85D12FC32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642947b2faedd29/Documents/Criosfera/Doutorado/Data/Quelccaya%20Ice%20Cor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642947b2faedd29/Documents/Criosfera/Doutorado/Data/Quelccaya%20Ice%20Core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642947b2faedd29/Documents/Criosfera/Doutorado/Data/Quelccaya%20Ice%20Core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642947b2faedd29/Documents/Criosfera/Doutorado/Data/Quelccaya%20Ice%20Core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642947b2faedd29/Documents/Criosfera/Doutorado/Data/Quelccaya%20Ice%20Core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642947b2faedd29/Documents/Criosfera/Doutorado/Data/Quelccaya%20Ice%20Cor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642947b2faedd29/Documents/Criosfera/Doutorado/Data/Quelccaya%20Ice%20Cor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642947b2faedd29/Documents/Criosfera/Doutorado/Data/Quelccaya%20Ice%20Cor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642947b2faedd29/Documents/Criosfera/Doutorado/Data/Quelccaya%20Ice%20Cor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642947b2faedd29/Documents/Criosfera/Doutorado/Data/Quelccaya%20Ice%20Cor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642947b2faedd29/Documents/Criosfera/Doutorado/Data/Quelccaya%20Ice%20Cor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642947b2faedd29/Documents/Criosfera/Doutorado/Data/Quelccaya%20Ice%20Core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642947b2faedd29/Documents/Criosfera/Doutorado/Data/Quelccaya%20Ice%20Core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Levoglucosan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12700" cap="rnd">
                <a:solidFill>
                  <a:srgbClr val="FF7575"/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trendline>
            <c:spPr>
              <a:ln w="19050" cap="rnd">
                <a:solidFill>
                  <a:srgbClr val="FF0000"/>
                </a:solidFill>
                <a:prstDash val="solid"/>
              </a:ln>
              <a:effectLst/>
            </c:spPr>
            <c:trendlineType val="movingAvg"/>
            <c:period val="10"/>
            <c:dispRSqr val="0"/>
            <c:dispEq val="0"/>
          </c:trendline>
          <c:xVal>
            <c:numRef>
              <c:f>[0]!Depth</c:f>
              <c:numCache>
                <c:formatCode>0.000</c:formatCode>
                <c:ptCount val="3812"/>
                <c:pt idx="0">
                  <c:v>5.6363636363636366E-2</c:v>
                </c:pt>
                <c:pt idx="1">
                  <c:v>0.11272727272727273</c:v>
                </c:pt>
                <c:pt idx="2">
                  <c:v>0.1690909090909091</c:v>
                </c:pt>
                <c:pt idx="3">
                  <c:v>0.22545454545454546</c:v>
                </c:pt>
                <c:pt idx="4">
                  <c:v>0.28181818181818186</c:v>
                </c:pt>
                <c:pt idx="5">
                  <c:v>0.33818181818181825</c:v>
                </c:pt>
                <c:pt idx="6">
                  <c:v>0.39454545454545464</c:v>
                </c:pt>
                <c:pt idx="7">
                  <c:v>0.45090909090909104</c:v>
                </c:pt>
                <c:pt idx="8">
                  <c:v>0.50727272727272743</c:v>
                </c:pt>
                <c:pt idx="9">
                  <c:v>0.56363636363636382</c:v>
                </c:pt>
                <c:pt idx="10">
                  <c:v>0.62000000000000022</c:v>
                </c:pt>
                <c:pt idx="11">
                  <c:v>0.69666666666666688</c:v>
                </c:pt>
                <c:pt idx="12">
                  <c:v>0.77333333333333354</c:v>
                </c:pt>
                <c:pt idx="13">
                  <c:v>0.8500000000000002</c:v>
                </c:pt>
                <c:pt idx="14">
                  <c:v>0.92666666666666686</c:v>
                </c:pt>
                <c:pt idx="15">
                  <c:v>1.0033333333333336</c:v>
                </c:pt>
                <c:pt idx="16">
                  <c:v>1.0800000000000003</c:v>
                </c:pt>
                <c:pt idx="17">
                  <c:v>1.1650000000000003</c:v>
                </c:pt>
                <c:pt idx="18">
                  <c:v>1.2500000000000002</c:v>
                </c:pt>
                <c:pt idx="19">
                  <c:v>1.3350000000000002</c:v>
                </c:pt>
                <c:pt idx="20">
                  <c:v>1.4200000000000002</c:v>
                </c:pt>
                <c:pt idx="21">
                  <c:v>1.5050000000000001</c:v>
                </c:pt>
                <c:pt idx="22">
                  <c:v>1.59</c:v>
                </c:pt>
                <c:pt idx="23">
                  <c:v>1.675</c:v>
                </c:pt>
                <c:pt idx="24">
                  <c:v>1.76</c:v>
                </c:pt>
                <c:pt idx="25">
                  <c:v>1.845</c:v>
                </c:pt>
                <c:pt idx="26">
                  <c:v>1.93</c:v>
                </c:pt>
                <c:pt idx="27">
                  <c:v>2.0018181818181819</c:v>
                </c:pt>
                <c:pt idx="28">
                  <c:v>2.0736363636363637</c:v>
                </c:pt>
                <c:pt idx="29">
                  <c:v>2.1454545454545455</c:v>
                </c:pt>
                <c:pt idx="30">
                  <c:v>2.2172727272727273</c:v>
                </c:pt>
                <c:pt idx="31">
                  <c:v>2.2890909090909091</c:v>
                </c:pt>
                <c:pt idx="32">
                  <c:v>2.3609090909090908</c:v>
                </c:pt>
                <c:pt idx="33">
                  <c:v>2.4327272727272726</c:v>
                </c:pt>
                <c:pt idx="34">
                  <c:v>2.5045454545454544</c:v>
                </c:pt>
                <c:pt idx="35">
                  <c:v>2.5763636363636362</c:v>
                </c:pt>
                <c:pt idx="36">
                  <c:v>2.648181818181818</c:v>
                </c:pt>
                <c:pt idx="37">
                  <c:v>2.7199999999999998</c:v>
                </c:pt>
                <c:pt idx="38">
                  <c:v>2.7841666666666662</c:v>
                </c:pt>
                <c:pt idx="39">
                  <c:v>2.8483333333333327</c:v>
                </c:pt>
                <c:pt idx="40">
                  <c:v>2.9124999999999992</c:v>
                </c:pt>
                <c:pt idx="41">
                  <c:v>2.9766666666666657</c:v>
                </c:pt>
                <c:pt idx="42">
                  <c:v>3.0408333333333322</c:v>
                </c:pt>
                <c:pt idx="43">
                  <c:v>3.1049999999999986</c:v>
                </c:pt>
                <c:pt idx="44">
                  <c:v>3.1691666666666651</c:v>
                </c:pt>
                <c:pt idx="45">
                  <c:v>3.2333333333333316</c:v>
                </c:pt>
                <c:pt idx="46">
                  <c:v>3.2974999999999981</c:v>
                </c:pt>
                <c:pt idx="47">
                  <c:v>3.3616666666666646</c:v>
                </c:pt>
                <c:pt idx="48">
                  <c:v>3.4258333333333311</c:v>
                </c:pt>
                <c:pt idx="49">
                  <c:v>3.4899999999999975</c:v>
                </c:pt>
                <c:pt idx="50">
                  <c:v>3.5581818181818159</c:v>
                </c:pt>
                <c:pt idx="51">
                  <c:v>3.6263636363636342</c:v>
                </c:pt>
                <c:pt idx="52">
                  <c:v>3.6945454545454526</c:v>
                </c:pt>
                <c:pt idx="53">
                  <c:v>3.7627272727272709</c:v>
                </c:pt>
                <c:pt idx="54">
                  <c:v>3.8309090909090893</c:v>
                </c:pt>
                <c:pt idx="55">
                  <c:v>3.8990909090909076</c:v>
                </c:pt>
                <c:pt idx="56">
                  <c:v>3.967272727272726</c:v>
                </c:pt>
                <c:pt idx="57">
                  <c:v>4.0354545454545443</c:v>
                </c:pt>
                <c:pt idx="58">
                  <c:v>4.1036363636363626</c:v>
                </c:pt>
                <c:pt idx="59">
                  <c:v>4.171818181818181</c:v>
                </c:pt>
                <c:pt idx="60">
                  <c:v>4.2399999999999993</c:v>
                </c:pt>
                <c:pt idx="61">
                  <c:v>4.3081818181818177</c:v>
                </c:pt>
                <c:pt idx="62">
                  <c:v>4.376363636363636</c:v>
                </c:pt>
                <c:pt idx="63">
                  <c:v>4.4445454545454544</c:v>
                </c:pt>
                <c:pt idx="64">
                  <c:v>4.5127272727272727</c:v>
                </c:pt>
                <c:pt idx="65">
                  <c:v>4.580909090909091</c:v>
                </c:pt>
                <c:pt idx="66">
                  <c:v>4.6490909090909094</c:v>
                </c:pt>
                <c:pt idx="67">
                  <c:v>4.7172727272727277</c:v>
                </c:pt>
                <c:pt idx="68">
                  <c:v>4.7854545454545461</c:v>
                </c:pt>
                <c:pt idx="69">
                  <c:v>4.8536363636363644</c:v>
                </c:pt>
                <c:pt idx="70">
                  <c:v>4.9218181818181828</c:v>
                </c:pt>
                <c:pt idx="71">
                  <c:v>4.9900000000000011</c:v>
                </c:pt>
                <c:pt idx="72">
                  <c:v>5.0553846153846163</c:v>
                </c:pt>
                <c:pt idx="73">
                  <c:v>5.1207692307692314</c:v>
                </c:pt>
                <c:pt idx="74">
                  <c:v>5.1861538461538466</c:v>
                </c:pt>
                <c:pt idx="75">
                  <c:v>5.2515384615384617</c:v>
                </c:pt>
                <c:pt idx="76">
                  <c:v>5.3169230769230769</c:v>
                </c:pt>
                <c:pt idx="77">
                  <c:v>5.382307692307692</c:v>
                </c:pt>
                <c:pt idx="78">
                  <c:v>5.4476923076923072</c:v>
                </c:pt>
                <c:pt idx="79">
                  <c:v>5.5130769230769223</c:v>
                </c:pt>
                <c:pt idx="80">
                  <c:v>5.5784615384615375</c:v>
                </c:pt>
                <c:pt idx="81">
                  <c:v>5.6438461538461526</c:v>
                </c:pt>
                <c:pt idx="82">
                  <c:v>5.7092307692307678</c:v>
                </c:pt>
                <c:pt idx="83">
                  <c:v>5.7746153846153829</c:v>
                </c:pt>
                <c:pt idx="84">
                  <c:v>5.8399999999999981</c:v>
                </c:pt>
                <c:pt idx="85">
                  <c:v>5.9059999999999979</c:v>
                </c:pt>
                <c:pt idx="86">
                  <c:v>5.9719999999999978</c:v>
                </c:pt>
                <c:pt idx="87">
                  <c:v>6.0379999999999976</c:v>
                </c:pt>
                <c:pt idx="88">
                  <c:v>6.1039999999999974</c:v>
                </c:pt>
                <c:pt idx="89">
                  <c:v>6.1699999999999973</c:v>
                </c:pt>
                <c:pt idx="90">
                  <c:v>6.2354545454545427</c:v>
                </c:pt>
                <c:pt idx="91">
                  <c:v>6.3009090909090881</c:v>
                </c:pt>
                <c:pt idx="92">
                  <c:v>6.3663636363636336</c:v>
                </c:pt>
                <c:pt idx="93">
                  <c:v>6.431818181818179</c:v>
                </c:pt>
                <c:pt idx="94">
                  <c:v>6.4972727272727244</c:v>
                </c:pt>
                <c:pt idx="95">
                  <c:v>6.5627272727272699</c:v>
                </c:pt>
                <c:pt idx="96">
                  <c:v>6.6281818181818153</c:v>
                </c:pt>
                <c:pt idx="97">
                  <c:v>6.6936363636363607</c:v>
                </c:pt>
                <c:pt idx="98">
                  <c:v>6.7590909090909062</c:v>
                </c:pt>
                <c:pt idx="99">
                  <c:v>6.8245454545454516</c:v>
                </c:pt>
                <c:pt idx="100">
                  <c:v>6.889999999999997</c:v>
                </c:pt>
                <c:pt idx="101">
                  <c:v>6.9576923076923043</c:v>
                </c:pt>
                <c:pt idx="102">
                  <c:v>7.0253846153846116</c:v>
                </c:pt>
                <c:pt idx="103">
                  <c:v>7.0930769230769188</c:v>
                </c:pt>
                <c:pt idx="104">
                  <c:v>7.1607692307692261</c:v>
                </c:pt>
                <c:pt idx="105">
                  <c:v>7.2284615384615334</c:v>
                </c:pt>
                <c:pt idx="106">
                  <c:v>7.2961538461538407</c:v>
                </c:pt>
                <c:pt idx="107">
                  <c:v>7.3638461538461479</c:v>
                </c:pt>
                <c:pt idx="108">
                  <c:v>7.4315384615384552</c:v>
                </c:pt>
                <c:pt idx="109">
                  <c:v>7.4992307692307625</c:v>
                </c:pt>
                <c:pt idx="110">
                  <c:v>7.5669230769230698</c:v>
                </c:pt>
                <c:pt idx="111">
                  <c:v>7.634615384615377</c:v>
                </c:pt>
                <c:pt idx="112">
                  <c:v>7.7023076923076843</c:v>
                </c:pt>
                <c:pt idx="113">
                  <c:v>7.7699999999999916</c:v>
                </c:pt>
                <c:pt idx="114">
                  <c:v>7.828666666666658</c:v>
                </c:pt>
                <c:pt idx="115">
                  <c:v>7.8873333333333244</c:v>
                </c:pt>
                <c:pt idx="116">
                  <c:v>7.9459999999999908</c:v>
                </c:pt>
                <c:pt idx="117">
                  <c:v>8.0046666666666582</c:v>
                </c:pt>
                <c:pt idx="118">
                  <c:v>8.0633333333333255</c:v>
                </c:pt>
                <c:pt idx="119">
                  <c:v>8.1219999999999928</c:v>
                </c:pt>
                <c:pt idx="120">
                  <c:v>8.1806666666666601</c:v>
                </c:pt>
                <c:pt idx="121">
                  <c:v>8.2393333333333274</c:v>
                </c:pt>
                <c:pt idx="122">
                  <c:v>8.2979999999999947</c:v>
                </c:pt>
                <c:pt idx="123">
                  <c:v>8.356666666666662</c:v>
                </c:pt>
                <c:pt idx="124">
                  <c:v>8.4153333333333293</c:v>
                </c:pt>
                <c:pt idx="125">
                  <c:v>8.4739999999999966</c:v>
                </c:pt>
                <c:pt idx="126">
                  <c:v>8.532666666666664</c:v>
                </c:pt>
                <c:pt idx="127">
                  <c:v>8.5913333333333313</c:v>
                </c:pt>
                <c:pt idx="128">
                  <c:v>8.6499999999999986</c:v>
                </c:pt>
                <c:pt idx="129">
                  <c:v>8.7086666666666659</c:v>
                </c:pt>
                <c:pt idx="130">
                  <c:v>8.7673333333333332</c:v>
                </c:pt>
                <c:pt idx="131">
                  <c:v>8.8260000000000005</c:v>
                </c:pt>
                <c:pt idx="132">
                  <c:v>8.8846666666666678</c:v>
                </c:pt>
                <c:pt idx="133">
                  <c:v>8.9433333333333351</c:v>
                </c:pt>
                <c:pt idx="134">
                  <c:v>9.0020000000000024</c:v>
                </c:pt>
                <c:pt idx="135">
                  <c:v>9.0606666666666698</c:v>
                </c:pt>
                <c:pt idx="136">
                  <c:v>9.1193333333333371</c:v>
                </c:pt>
                <c:pt idx="137">
                  <c:v>9.1780000000000044</c:v>
                </c:pt>
                <c:pt idx="138">
                  <c:v>9.2366666666666717</c:v>
                </c:pt>
                <c:pt idx="139">
                  <c:v>9.295333333333339</c:v>
                </c:pt>
                <c:pt idx="140">
                  <c:v>9.3540000000000063</c:v>
                </c:pt>
                <c:pt idx="141">
                  <c:v>9.4126666666666736</c:v>
                </c:pt>
                <c:pt idx="142">
                  <c:v>9.4713333333333409</c:v>
                </c:pt>
                <c:pt idx="143">
                  <c:v>9.5300000000000082</c:v>
                </c:pt>
                <c:pt idx="144">
                  <c:v>9.5886666666666756</c:v>
                </c:pt>
                <c:pt idx="145">
                  <c:v>9.6473333333333429</c:v>
                </c:pt>
                <c:pt idx="146">
                  <c:v>9.7060000000000102</c:v>
                </c:pt>
                <c:pt idx="147">
                  <c:v>9.7646666666666775</c:v>
                </c:pt>
                <c:pt idx="148">
                  <c:v>9.8233333333333448</c:v>
                </c:pt>
                <c:pt idx="149">
                  <c:v>9.8820000000000121</c:v>
                </c:pt>
                <c:pt idx="150">
                  <c:v>9.9406666666666794</c:v>
                </c:pt>
                <c:pt idx="151">
                  <c:v>9.9993333333333467</c:v>
                </c:pt>
                <c:pt idx="152">
                  <c:v>10.058000000000014</c:v>
                </c:pt>
                <c:pt idx="153">
                  <c:v>10.116666666666681</c:v>
                </c:pt>
                <c:pt idx="154">
                  <c:v>10.175333333333349</c:v>
                </c:pt>
                <c:pt idx="155">
                  <c:v>10.234000000000016</c:v>
                </c:pt>
                <c:pt idx="156">
                  <c:v>10.292666666666683</c:v>
                </c:pt>
                <c:pt idx="157">
                  <c:v>10.351333333333351</c:v>
                </c:pt>
                <c:pt idx="158">
                  <c:v>10.410000000000018</c:v>
                </c:pt>
                <c:pt idx="159">
                  <c:v>10.470714285714303</c:v>
                </c:pt>
                <c:pt idx="160">
                  <c:v>10.531428571428588</c:v>
                </c:pt>
                <c:pt idx="161">
                  <c:v>10.592142857142873</c:v>
                </c:pt>
                <c:pt idx="162">
                  <c:v>10.652857142857158</c:v>
                </c:pt>
                <c:pt idx="163">
                  <c:v>10.713571428571443</c:v>
                </c:pt>
                <c:pt idx="164">
                  <c:v>10.774285714285728</c:v>
                </c:pt>
                <c:pt idx="165">
                  <c:v>10.835000000000013</c:v>
                </c:pt>
                <c:pt idx="166">
                  <c:v>10.895714285714298</c:v>
                </c:pt>
                <c:pt idx="167">
                  <c:v>10.956428571428583</c:v>
                </c:pt>
                <c:pt idx="168">
                  <c:v>11.017142857142868</c:v>
                </c:pt>
                <c:pt idx="169">
                  <c:v>11.077857142857154</c:v>
                </c:pt>
                <c:pt idx="170">
                  <c:v>11.138571428571439</c:v>
                </c:pt>
                <c:pt idx="171">
                  <c:v>11.199285714285724</c:v>
                </c:pt>
                <c:pt idx="172">
                  <c:v>11.260000000000009</c:v>
                </c:pt>
                <c:pt idx="173">
                  <c:v>11.313125000000008</c:v>
                </c:pt>
                <c:pt idx="174">
                  <c:v>11.366250000000008</c:v>
                </c:pt>
                <c:pt idx="175">
                  <c:v>11.419375000000008</c:v>
                </c:pt>
                <c:pt idx="176">
                  <c:v>11.472500000000007</c:v>
                </c:pt>
                <c:pt idx="177">
                  <c:v>11.525625000000007</c:v>
                </c:pt>
                <c:pt idx="178">
                  <c:v>11.578750000000007</c:v>
                </c:pt>
                <c:pt idx="179">
                  <c:v>11.631875000000006</c:v>
                </c:pt>
                <c:pt idx="180">
                  <c:v>11.685000000000006</c:v>
                </c:pt>
                <c:pt idx="181">
                  <c:v>11.738125000000005</c:v>
                </c:pt>
                <c:pt idx="182">
                  <c:v>11.791250000000005</c:v>
                </c:pt>
                <c:pt idx="183">
                  <c:v>11.844375000000005</c:v>
                </c:pt>
                <c:pt idx="184">
                  <c:v>11.897500000000004</c:v>
                </c:pt>
                <c:pt idx="185">
                  <c:v>11.950625000000004</c:v>
                </c:pt>
                <c:pt idx="186">
                  <c:v>12.003750000000004</c:v>
                </c:pt>
                <c:pt idx="187">
                  <c:v>12.056875000000003</c:v>
                </c:pt>
                <c:pt idx="188">
                  <c:v>12.110000000000003</c:v>
                </c:pt>
                <c:pt idx="189">
                  <c:v>12.165625000000002</c:v>
                </c:pt>
                <c:pt idx="190">
                  <c:v>12.221250000000001</c:v>
                </c:pt>
                <c:pt idx="191">
                  <c:v>12.276875</c:v>
                </c:pt>
                <c:pt idx="192">
                  <c:v>12.3325</c:v>
                </c:pt>
                <c:pt idx="193">
                  <c:v>12.388124999999999</c:v>
                </c:pt>
                <c:pt idx="194">
                  <c:v>12.443749999999998</c:v>
                </c:pt>
                <c:pt idx="195">
                  <c:v>12.499374999999997</c:v>
                </c:pt>
                <c:pt idx="196">
                  <c:v>12.554999999999996</c:v>
                </c:pt>
                <c:pt idx="197">
                  <c:v>12.610624999999995</c:v>
                </c:pt>
                <c:pt idx="198">
                  <c:v>12.666249999999994</c:v>
                </c:pt>
                <c:pt idx="199">
                  <c:v>12.721874999999994</c:v>
                </c:pt>
                <c:pt idx="200">
                  <c:v>12.777499999999993</c:v>
                </c:pt>
                <c:pt idx="201">
                  <c:v>12.833124999999992</c:v>
                </c:pt>
                <c:pt idx="202">
                  <c:v>12.888749999999991</c:v>
                </c:pt>
                <c:pt idx="203">
                  <c:v>12.94437499999999</c:v>
                </c:pt>
                <c:pt idx="204">
                  <c:v>12.999999999999989</c:v>
                </c:pt>
                <c:pt idx="205">
                  <c:v>13.059333333333322</c:v>
                </c:pt>
                <c:pt idx="206">
                  <c:v>13.118666666666655</c:v>
                </c:pt>
                <c:pt idx="207">
                  <c:v>13.177999999999988</c:v>
                </c:pt>
                <c:pt idx="208">
                  <c:v>13.237333333333321</c:v>
                </c:pt>
                <c:pt idx="209">
                  <c:v>13.296666666666654</c:v>
                </c:pt>
                <c:pt idx="210">
                  <c:v>13.355999999999987</c:v>
                </c:pt>
                <c:pt idx="211">
                  <c:v>13.41533333333332</c:v>
                </c:pt>
                <c:pt idx="212">
                  <c:v>13.474666666666653</c:v>
                </c:pt>
                <c:pt idx="213">
                  <c:v>13.533999999999986</c:v>
                </c:pt>
                <c:pt idx="214">
                  <c:v>13.59333333333332</c:v>
                </c:pt>
                <c:pt idx="215">
                  <c:v>13.652666666666653</c:v>
                </c:pt>
                <c:pt idx="216">
                  <c:v>13.711999999999986</c:v>
                </c:pt>
                <c:pt idx="217">
                  <c:v>13.771333333333319</c:v>
                </c:pt>
                <c:pt idx="218">
                  <c:v>13.830666666666652</c:v>
                </c:pt>
                <c:pt idx="219">
                  <c:v>13.889999999999985</c:v>
                </c:pt>
                <c:pt idx="220">
                  <c:v>13.927916666666651</c:v>
                </c:pt>
                <c:pt idx="221">
                  <c:v>13.965833333333316</c:v>
                </c:pt>
                <c:pt idx="222">
                  <c:v>14.003749999999982</c:v>
                </c:pt>
                <c:pt idx="223">
                  <c:v>14.041666666666648</c:v>
                </c:pt>
                <c:pt idx="224">
                  <c:v>14.079583333333314</c:v>
                </c:pt>
                <c:pt idx="225">
                  <c:v>14.11749999999998</c:v>
                </c:pt>
                <c:pt idx="226">
                  <c:v>14.155416666666646</c:v>
                </c:pt>
                <c:pt idx="227">
                  <c:v>14.193333333333312</c:v>
                </c:pt>
                <c:pt idx="228">
                  <c:v>14.231249999999978</c:v>
                </c:pt>
                <c:pt idx="229">
                  <c:v>14.269166666666644</c:v>
                </c:pt>
                <c:pt idx="230">
                  <c:v>14.30708333333331</c:v>
                </c:pt>
                <c:pt idx="231">
                  <c:v>14.344999999999976</c:v>
                </c:pt>
                <c:pt idx="232">
                  <c:v>14.382916666666642</c:v>
                </c:pt>
                <c:pt idx="233">
                  <c:v>14.420833333333308</c:v>
                </c:pt>
                <c:pt idx="234">
                  <c:v>14.458749999999974</c:v>
                </c:pt>
                <c:pt idx="235">
                  <c:v>14.49666666666664</c:v>
                </c:pt>
                <c:pt idx="236">
                  <c:v>14.534583333333305</c:v>
                </c:pt>
                <c:pt idx="237">
                  <c:v>14.572499999999971</c:v>
                </c:pt>
                <c:pt idx="238">
                  <c:v>14.610416666666637</c:v>
                </c:pt>
                <c:pt idx="239">
                  <c:v>14.648333333333303</c:v>
                </c:pt>
                <c:pt idx="240">
                  <c:v>14.686249999999969</c:v>
                </c:pt>
                <c:pt idx="241">
                  <c:v>14.724166666666635</c:v>
                </c:pt>
                <c:pt idx="242">
                  <c:v>14.762083333333301</c:v>
                </c:pt>
                <c:pt idx="243">
                  <c:v>14.799999999999967</c:v>
                </c:pt>
                <c:pt idx="244">
                  <c:v>14.832499999999968</c:v>
                </c:pt>
                <c:pt idx="245">
                  <c:v>14.864999999999968</c:v>
                </c:pt>
                <c:pt idx="246">
                  <c:v>14.897499999999969</c:v>
                </c:pt>
                <c:pt idx="247">
                  <c:v>14.92999999999997</c:v>
                </c:pt>
                <c:pt idx="248">
                  <c:v>14.96249999999997</c:v>
                </c:pt>
                <c:pt idx="249">
                  <c:v>14.994999999999971</c:v>
                </c:pt>
                <c:pt idx="250">
                  <c:v>15.027499999999971</c:v>
                </c:pt>
                <c:pt idx="251">
                  <c:v>15.059999999999972</c:v>
                </c:pt>
                <c:pt idx="252">
                  <c:v>15.092499999999973</c:v>
                </c:pt>
                <c:pt idx="253">
                  <c:v>15.124999999999973</c:v>
                </c:pt>
                <c:pt idx="254">
                  <c:v>15.157499999999974</c:v>
                </c:pt>
                <c:pt idx="255">
                  <c:v>15.189999999999975</c:v>
                </c:pt>
                <c:pt idx="256">
                  <c:v>15.222499999999975</c:v>
                </c:pt>
                <c:pt idx="257">
                  <c:v>15.254999999999976</c:v>
                </c:pt>
                <c:pt idx="258">
                  <c:v>15.287499999999977</c:v>
                </c:pt>
                <c:pt idx="259">
                  <c:v>15.319999999999977</c:v>
                </c:pt>
                <c:pt idx="260">
                  <c:v>15.352499999999978</c:v>
                </c:pt>
                <c:pt idx="261">
                  <c:v>15.384999999999978</c:v>
                </c:pt>
                <c:pt idx="262">
                  <c:v>15.417499999999979</c:v>
                </c:pt>
                <c:pt idx="263">
                  <c:v>15.44999999999998</c:v>
                </c:pt>
                <c:pt idx="264">
                  <c:v>15.48249999999998</c:v>
                </c:pt>
                <c:pt idx="265">
                  <c:v>15.514999999999981</c:v>
                </c:pt>
                <c:pt idx="266">
                  <c:v>15.547499999999982</c:v>
                </c:pt>
                <c:pt idx="267">
                  <c:v>15.579999999999982</c:v>
                </c:pt>
                <c:pt idx="268">
                  <c:v>15.612499999999983</c:v>
                </c:pt>
                <c:pt idx="269">
                  <c:v>15.644999999999984</c:v>
                </c:pt>
                <c:pt idx="270">
                  <c:v>15.677499999999984</c:v>
                </c:pt>
                <c:pt idx="271">
                  <c:v>15.709999999999985</c:v>
                </c:pt>
                <c:pt idx="272">
                  <c:v>15.754999999999985</c:v>
                </c:pt>
                <c:pt idx="273">
                  <c:v>15.799999999999985</c:v>
                </c:pt>
                <c:pt idx="274">
                  <c:v>15.844999999999985</c:v>
                </c:pt>
                <c:pt idx="275">
                  <c:v>15.889999999999985</c:v>
                </c:pt>
                <c:pt idx="276">
                  <c:v>15.934999999999985</c:v>
                </c:pt>
                <c:pt idx="277">
                  <c:v>15.979999999999984</c:v>
                </c:pt>
                <c:pt idx="278">
                  <c:v>16.024999999999984</c:v>
                </c:pt>
                <c:pt idx="279">
                  <c:v>16.069999999999986</c:v>
                </c:pt>
                <c:pt idx="280">
                  <c:v>16.114999999999988</c:v>
                </c:pt>
                <c:pt idx="281">
                  <c:v>16.159999999999989</c:v>
                </c:pt>
                <c:pt idx="282">
                  <c:v>16.204999999999991</c:v>
                </c:pt>
                <c:pt idx="283">
                  <c:v>16.249999999999993</c:v>
                </c:pt>
                <c:pt idx="284">
                  <c:v>16.294999999999995</c:v>
                </c:pt>
                <c:pt idx="285">
                  <c:v>16.339999999999996</c:v>
                </c:pt>
                <c:pt idx="286">
                  <c:v>16.384999999999998</c:v>
                </c:pt>
                <c:pt idx="287">
                  <c:v>16.43</c:v>
                </c:pt>
                <c:pt idx="288">
                  <c:v>16.475000000000001</c:v>
                </c:pt>
                <c:pt idx="289">
                  <c:v>16.520000000000003</c:v>
                </c:pt>
                <c:pt idx="290">
                  <c:v>16.577857142857145</c:v>
                </c:pt>
                <c:pt idx="291">
                  <c:v>16.635714285714286</c:v>
                </c:pt>
                <c:pt idx="292">
                  <c:v>16.693571428571428</c:v>
                </c:pt>
                <c:pt idx="293">
                  <c:v>16.751428571428569</c:v>
                </c:pt>
                <c:pt idx="294">
                  <c:v>16.809285714285711</c:v>
                </c:pt>
                <c:pt idx="295">
                  <c:v>16.867142857142852</c:v>
                </c:pt>
                <c:pt idx="296">
                  <c:v>16.924999999999994</c:v>
                </c:pt>
                <c:pt idx="297">
                  <c:v>16.982857142857135</c:v>
                </c:pt>
                <c:pt idx="298">
                  <c:v>17.040714285714277</c:v>
                </c:pt>
                <c:pt idx="299">
                  <c:v>17.098571428571418</c:v>
                </c:pt>
                <c:pt idx="300">
                  <c:v>17.15642857142856</c:v>
                </c:pt>
                <c:pt idx="301">
                  <c:v>17.214285714285701</c:v>
                </c:pt>
                <c:pt idx="302">
                  <c:v>17.272142857142843</c:v>
                </c:pt>
                <c:pt idx="303">
                  <c:v>17.329999999999984</c:v>
                </c:pt>
                <c:pt idx="304">
                  <c:v>17.380588235294102</c:v>
                </c:pt>
                <c:pt idx="305">
                  <c:v>17.43117647058822</c:v>
                </c:pt>
                <c:pt idx="306">
                  <c:v>17.481764705882338</c:v>
                </c:pt>
                <c:pt idx="307">
                  <c:v>17.532352941176455</c:v>
                </c:pt>
                <c:pt idx="308">
                  <c:v>17.582941176470573</c:v>
                </c:pt>
                <c:pt idx="309">
                  <c:v>17.633529411764691</c:v>
                </c:pt>
                <c:pt idx="310">
                  <c:v>17.684117647058809</c:v>
                </c:pt>
                <c:pt idx="311">
                  <c:v>17.734705882352927</c:v>
                </c:pt>
                <c:pt idx="312">
                  <c:v>17.785294117647044</c:v>
                </c:pt>
                <c:pt idx="313">
                  <c:v>17.835882352941162</c:v>
                </c:pt>
                <c:pt idx="314">
                  <c:v>17.88647058823528</c:v>
                </c:pt>
                <c:pt idx="315">
                  <c:v>17.937058823529398</c:v>
                </c:pt>
                <c:pt idx="316">
                  <c:v>17.987647058823516</c:v>
                </c:pt>
                <c:pt idx="317">
                  <c:v>18.038235294117634</c:v>
                </c:pt>
                <c:pt idx="318">
                  <c:v>18.088823529411751</c:v>
                </c:pt>
                <c:pt idx="319">
                  <c:v>18.139411764705869</c:v>
                </c:pt>
                <c:pt idx="320">
                  <c:v>18.189999999999987</c:v>
                </c:pt>
                <c:pt idx="321">
                  <c:v>18.207399999999986</c:v>
                </c:pt>
                <c:pt idx="322">
                  <c:v>18.224799999999984</c:v>
                </c:pt>
                <c:pt idx="323">
                  <c:v>18.242199999999983</c:v>
                </c:pt>
                <c:pt idx="324">
                  <c:v>18.259599999999981</c:v>
                </c:pt>
                <c:pt idx="325">
                  <c:v>18.27699999999998</c:v>
                </c:pt>
                <c:pt idx="326">
                  <c:v>18.294399999999978</c:v>
                </c:pt>
                <c:pt idx="327">
                  <c:v>18.311799999999977</c:v>
                </c:pt>
                <c:pt idx="328">
                  <c:v>18.329199999999975</c:v>
                </c:pt>
                <c:pt idx="329">
                  <c:v>18.346599999999974</c:v>
                </c:pt>
                <c:pt idx="330">
                  <c:v>18.363999999999972</c:v>
                </c:pt>
                <c:pt idx="331">
                  <c:v>18.381399999999971</c:v>
                </c:pt>
                <c:pt idx="332">
                  <c:v>18.398799999999969</c:v>
                </c:pt>
                <c:pt idx="333">
                  <c:v>18.416199999999968</c:v>
                </c:pt>
                <c:pt idx="334">
                  <c:v>18.433599999999966</c:v>
                </c:pt>
                <c:pt idx="335">
                  <c:v>18.450999999999965</c:v>
                </c:pt>
                <c:pt idx="336">
                  <c:v>18.468399999999964</c:v>
                </c:pt>
                <c:pt idx="337">
                  <c:v>18.485799999999962</c:v>
                </c:pt>
                <c:pt idx="338">
                  <c:v>18.503199999999961</c:v>
                </c:pt>
                <c:pt idx="339">
                  <c:v>18.520599999999959</c:v>
                </c:pt>
                <c:pt idx="340">
                  <c:v>18.537999999999958</c:v>
                </c:pt>
                <c:pt idx="341">
                  <c:v>18.555399999999956</c:v>
                </c:pt>
                <c:pt idx="342">
                  <c:v>18.572799999999955</c:v>
                </c:pt>
                <c:pt idx="343">
                  <c:v>18.590199999999953</c:v>
                </c:pt>
                <c:pt idx="344">
                  <c:v>18.607599999999952</c:v>
                </c:pt>
                <c:pt idx="345">
                  <c:v>18.62499999999995</c:v>
                </c:pt>
                <c:pt idx="346">
                  <c:v>18.642399999999949</c:v>
                </c:pt>
                <c:pt idx="347">
                  <c:v>18.659799999999947</c:v>
                </c:pt>
                <c:pt idx="348">
                  <c:v>18.677199999999946</c:v>
                </c:pt>
                <c:pt idx="349">
                  <c:v>18.694599999999944</c:v>
                </c:pt>
                <c:pt idx="350">
                  <c:v>18.711999999999943</c:v>
                </c:pt>
                <c:pt idx="351">
                  <c:v>18.729399999999941</c:v>
                </c:pt>
                <c:pt idx="352">
                  <c:v>18.74679999999994</c:v>
                </c:pt>
                <c:pt idx="353">
                  <c:v>18.764199999999938</c:v>
                </c:pt>
                <c:pt idx="354">
                  <c:v>18.781599999999937</c:v>
                </c:pt>
                <c:pt idx="355">
                  <c:v>18.798999999999936</c:v>
                </c:pt>
                <c:pt idx="356">
                  <c:v>18.816399999999934</c:v>
                </c:pt>
                <c:pt idx="357">
                  <c:v>18.833799999999933</c:v>
                </c:pt>
                <c:pt idx="358">
                  <c:v>18.851199999999931</c:v>
                </c:pt>
                <c:pt idx="359">
                  <c:v>18.86859999999993</c:v>
                </c:pt>
                <c:pt idx="360">
                  <c:v>18.885999999999928</c:v>
                </c:pt>
                <c:pt idx="361">
                  <c:v>18.903399999999927</c:v>
                </c:pt>
                <c:pt idx="362">
                  <c:v>18.920799999999925</c:v>
                </c:pt>
                <c:pt idx="363">
                  <c:v>18.938199999999924</c:v>
                </c:pt>
                <c:pt idx="364">
                  <c:v>18.955599999999922</c:v>
                </c:pt>
                <c:pt idx="365">
                  <c:v>18.972999999999921</c:v>
                </c:pt>
                <c:pt idx="366">
                  <c:v>18.990399999999919</c:v>
                </c:pt>
                <c:pt idx="367">
                  <c:v>19.007799999999918</c:v>
                </c:pt>
                <c:pt idx="368">
                  <c:v>19.025199999999916</c:v>
                </c:pt>
                <c:pt idx="369">
                  <c:v>19.042599999999915</c:v>
                </c:pt>
                <c:pt idx="370">
                  <c:v>19.059999999999913</c:v>
                </c:pt>
                <c:pt idx="371">
                  <c:v>19.073787878787794</c:v>
                </c:pt>
                <c:pt idx="372">
                  <c:v>19.087575757575674</c:v>
                </c:pt>
                <c:pt idx="373">
                  <c:v>19.101363636363555</c:v>
                </c:pt>
                <c:pt idx="374">
                  <c:v>19.115151515151435</c:v>
                </c:pt>
                <c:pt idx="375">
                  <c:v>19.128939393939316</c:v>
                </c:pt>
                <c:pt idx="376">
                  <c:v>19.142727272727196</c:v>
                </c:pt>
                <c:pt idx="377">
                  <c:v>19.156515151515077</c:v>
                </c:pt>
                <c:pt idx="378">
                  <c:v>19.170303030302957</c:v>
                </c:pt>
                <c:pt idx="379">
                  <c:v>19.184090909090838</c:v>
                </c:pt>
                <c:pt idx="380">
                  <c:v>19.197878787878718</c:v>
                </c:pt>
                <c:pt idx="381">
                  <c:v>19.211666666666599</c:v>
                </c:pt>
                <c:pt idx="382">
                  <c:v>19.225454545454479</c:v>
                </c:pt>
                <c:pt idx="383">
                  <c:v>19.239242424242359</c:v>
                </c:pt>
                <c:pt idx="384">
                  <c:v>19.25303030303024</c:v>
                </c:pt>
                <c:pt idx="385">
                  <c:v>19.26681818181812</c:v>
                </c:pt>
                <c:pt idx="386">
                  <c:v>19.280606060606001</c:v>
                </c:pt>
                <c:pt idx="387">
                  <c:v>19.294393939393881</c:v>
                </c:pt>
                <c:pt idx="388">
                  <c:v>19.308181818181762</c:v>
                </c:pt>
                <c:pt idx="389">
                  <c:v>19.321969696969642</c:v>
                </c:pt>
                <c:pt idx="390">
                  <c:v>19.335757575757523</c:v>
                </c:pt>
                <c:pt idx="391">
                  <c:v>19.349545454545403</c:v>
                </c:pt>
                <c:pt idx="392">
                  <c:v>19.363333333333284</c:v>
                </c:pt>
                <c:pt idx="393">
                  <c:v>19.377121212121164</c:v>
                </c:pt>
                <c:pt idx="394">
                  <c:v>19.390909090909044</c:v>
                </c:pt>
                <c:pt idx="395">
                  <c:v>19.404696969696925</c:v>
                </c:pt>
                <c:pt idx="396">
                  <c:v>19.418484848484805</c:v>
                </c:pt>
                <c:pt idx="397">
                  <c:v>19.432272727272686</c:v>
                </c:pt>
                <c:pt idx="398">
                  <c:v>19.446060606060566</c:v>
                </c:pt>
                <c:pt idx="399">
                  <c:v>19.459848484848447</c:v>
                </c:pt>
                <c:pt idx="400">
                  <c:v>19.473636363636327</c:v>
                </c:pt>
                <c:pt idx="401">
                  <c:v>19.487424242424208</c:v>
                </c:pt>
                <c:pt idx="402">
                  <c:v>19.501212121212088</c:v>
                </c:pt>
                <c:pt idx="403">
                  <c:v>19.514999999999969</c:v>
                </c:pt>
                <c:pt idx="404">
                  <c:v>19.528787878787849</c:v>
                </c:pt>
                <c:pt idx="405">
                  <c:v>19.54257575757573</c:v>
                </c:pt>
                <c:pt idx="406">
                  <c:v>19.55636363636361</c:v>
                </c:pt>
                <c:pt idx="407">
                  <c:v>19.57015151515149</c:v>
                </c:pt>
                <c:pt idx="408">
                  <c:v>19.583939393939371</c:v>
                </c:pt>
                <c:pt idx="409">
                  <c:v>19.597727272727251</c:v>
                </c:pt>
                <c:pt idx="410">
                  <c:v>19.611515151515132</c:v>
                </c:pt>
                <c:pt idx="411">
                  <c:v>19.625303030303012</c:v>
                </c:pt>
                <c:pt idx="412">
                  <c:v>19.639090909090893</c:v>
                </c:pt>
                <c:pt idx="413">
                  <c:v>19.652878787878773</c:v>
                </c:pt>
                <c:pt idx="414">
                  <c:v>19.666666666666654</c:v>
                </c:pt>
                <c:pt idx="415">
                  <c:v>19.680454545454534</c:v>
                </c:pt>
                <c:pt idx="416">
                  <c:v>19.694242424242415</c:v>
                </c:pt>
                <c:pt idx="417">
                  <c:v>19.708030303030295</c:v>
                </c:pt>
                <c:pt idx="418">
                  <c:v>19.721818181818175</c:v>
                </c:pt>
                <c:pt idx="419">
                  <c:v>19.735606060606056</c:v>
                </c:pt>
                <c:pt idx="420">
                  <c:v>19.749393939393936</c:v>
                </c:pt>
                <c:pt idx="421">
                  <c:v>19.763181818181817</c:v>
                </c:pt>
                <c:pt idx="422">
                  <c:v>19.776969696969697</c:v>
                </c:pt>
                <c:pt idx="423">
                  <c:v>19.790757575757578</c:v>
                </c:pt>
                <c:pt idx="424">
                  <c:v>19.804545454545458</c:v>
                </c:pt>
                <c:pt idx="425">
                  <c:v>19.818333333333339</c:v>
                </c:pt>
                <c:pt idx="426">
                  <c:v>19.832121212121219</c:v>
                </c:pt>
                <c:pt idx="427">
                  <c:v>19.8459090909091</c:v>
                </c:pt>
                <c:pt idx="428">
                  <c:v>19.85969696969698</c:v>
                </c:pt>
                <c:pt idx="429">
                  <c:v>19.873484848484861</c:v>
                </c:pt>
                <c:pt idx="430">
                  <c:v>19.887272727272741</c:v>
                </c:pt>
                <c:pt idx="431">
                  <c:v>19.901060606060621</c:v>
                </c:pt>
                <c:pt idx="432">
                  <c:v>19.914848484848502</c:v>
                </c:pt>
                <c:pt idx="433">
                  <c:v>19.928636363636382</c:v>
                </c:pt>
                <c:pt idx="434">
                  <c:v>19.942424242424263</c:v>
                </c:pt>
                <c:pt idx="435">
                  <c:v>19.956212121212143</c:v>
                </c:pt>
                <c:pt idx="436">
                  <c:v>19.970000000000024</c:v>
                </c:pt>
                <c:pt idx="437">
                  <c:v>19.986428571428597</c:v>
                </c:pt>
                <c:pt idx="438">
                  <c:v>20.002857142857167</c:v>
                </c:pt>
                <c:pt idx="439">
                  <c:v>20.019285714285736</c:v>
                </c:pt>
                <c:pt idx="440">
                  <c:v>20.035714285714306</c:v>
                </c:pt>
                <c:pt idx="441">
                  <c:v>20.052142857142876</c:v>
                </c:pt>
                <c:pt idx="442">
                  <c:v>20.068571428571445</c:v>
                </c:pt>
                <c:pt idx="443">
                  <c:v>20.085000000000015</c:v>
                </c:pt>
                <c:pt idx="444">
                  <c:v>20.101428571428585</c:v>
                </c:pt>
                <c:pt idx="445">
                  <c:v>20.117857142857154</c:v>
                </c:pt>
                <c:pt idx="446">
                  <c:v>20.134285714285724</c:v>
                </c:pt>
                <c:pt idx="447">
                  <c:v>20.150714285714294</c:v>
                </c:pt>
                <c:pt idx="448">
                  <c:v>20.167142857142863</c:v>
                </c:pt>
                <c:pt idx="449">
                  <c:v>20.183571428571433</c:v>
                </c:pt>
                <c:pt idx="450">
                  <c:v>20.200000000000003</c:v>
                </c:pt>
                <c:pt idx="451">
                  <c:v>20.216428571428573</c:v>
                </c:pt>
                <c:pt idx="452">
                  <c:v>20.232857142857142</c:v>
                </c:pt>
                <c:pt idx="453">
                  <c:v>20.249285714285712</c:v>
                </c:pt>
                <c:pt idx="454">
                  <c:v>20.265714285714282</c:v>
                </c:pt>
                <c:pt idx="455">
                  <c:v>20.282142857142851</c:v>
                </c:pt>
                <c:pt idx="456">
                  <c:v>20.298571428571421</c:v>
                </c:pt>
                <c:pt idx="457">
                  <c:v>20.314999999999991</c:v>
                </c:pt>
                <c:pt idx="458">
                  <c:v>20.33142857142856</c:v>
                </c:pt>
                <c:pt idx="459">
                  <c:v>20.34785714285713</c:v>
                </c:pt>
                <c:pt idx="460">
                  <c:v>20.3642857142857</c:v>
                </c:pt>
                <c:pt idx="461">
                  <c:v>20.380714285714269</c:v>
                </c:pt>
                <c:pt idx="462">
                  <c:v>20.397142857142839</c:v>
                </c:pt>
                <c:pt idx="463">
                  <c:v>20.413571428571409</c:v>
                </c:pt>
                <c:pt idx="464">
                  <c:v>20.429999999999978</c:v>
                </c:pt>
                <c:pt idx="465">
                  <c:v>20.446428571428548</c:v>
                </c:pt>
                <c:pt idx="466">
                  <c:v>20.462857142857118</c:v>
                </c:pt>
                <c:pt idx="467">
                  <c:v>20.479285714285687</c:v>
                </c:pt>
                <c:pt idx="468">
                  <c:v>20.495714285714257</c:v>
                </c:pt>
                <c:pt idx="469">
                  <c:v>20.512142857142827</c:v>
                </c:pt>
                <c:pt idx="470">
                  <c:v>20.528571428571396</c:v>
                </c:pt>
                <c:pt idx="471">
                  <c:v>20.544999999999966</c:v>
                </c:pt>
                <c:pt idx="472">
                  <c:v>20.561428571428536</c:v>
                </c:pt>
                <c:pt idx="473">
                  <c:v>20.577857142857106</c:v>
                </c:pt>
                <c:pt idx="474">
                  <c:v>20.594285714285675</c:v>
                </c:pt>
                <c:pt idx="475">
                  <c:v>20.610714285714245</c:v>
                </c:pt>
                <c:pt idx="476">
                  <c:v>20.627142857142815</c:v>
                </c:pt>
                <c:pt idx="477">
                  <c:v>20.643571428571384</c:v>
                </c:pt>
                <c:pt idx="478">
                  <c:v>20.659999999999954</c:v>
                </c:pt>
                <c:pt idx="479">
                  <c:v>20.676428571428524</c:v>
                </c:pt>
                <c:pt idx="480">
                  <c:v>20.692857142857093</c:v>
                </c:pt>
                <c:pt idx="481">
                  <c:v>20.709285714285663</c:v>
                </c:pt>
                <c:pt idx="482">
                  <c:v>20.725714285714233</c:v>
                </c:pt>
                <c:pt idx="483">
                  <c:v>20.742142857142802</c:v>
                </c:pt>
                <c:pt idx="484">
                  <c:v>20.758571428571372</c:v>
                </c:pt>
                <c:pt idx="485">
                  <c:v>20.774999999999942</c:v>
                </c:pt>
                <c:pt idx="486">
                  <c:v>20.791428571428511</c:v>
                </c:pt>
                <c:pt idx="487">
                  <c:v>20.807857142857081</c:v>
                </c:pt>
                <c:pt idx="488">
                  <c:v>20.824285714285651</c:v>
                </c:pt>
                <c:pt idx="489">
                  <c:v>20.84071428571422</c:v>
                </c:pt>
                <c:pt idx="490">
                  <c:v>20.85714285714279</c:v>
                </c:pt>
                <c:pt idx="491">
                  <c:v>20.87357142857136</c:v>
                </c:pt>
                <c:pt idx="492">
                  <c:v>20.88999999999993</c:v>
                </c:pt>
                <c:pt idx="493">
                  <c:v>20.905740740740669</c:v>
                </c:pt>
                <c:pt idx="494">
                  <c:v>20.921481481481408</c:v>
                </c:pt>
                <c:pt idx="495">
                  <c:v>20.937222222222147</c:v>
                </c:pt>
                <c:pt idx="496">
                  <c:v>20.952962962962886</c:v>
                </c:pt>
                <c:pt idx="497">
                  <c:v>20.968703703703625</c:v>
                </c:pt>
                <c:pt idx="498">
                  <c:v>20.984444444444364</c:v>
                </c:pt>
                <c:pt idx="499">
                  <c:v>21.000185185185103</c:v>
                </c:pt>
                <c:pt idx="500">
                  <c:v>21.015925925925842</c:v>
                </c:pt>
                <c:pt idx="501">
                  <c:v>21.031666666666581</c:v>
                </c:pt>
                <c:pt idx="502">
                  <c:v>21.04740740740732</c:v>
                </c:pt>
                <c:pt idx="503">
                  <c:v>21.063148148148059</c:v>
                </c:pt>
                <c:pt idx="504">
                  <c:v>21.078888888888798</c:v>
                </c:pt>
                <c:pt idx="505">
                  <c:v>21.094629629629537</c:v>
                </c:pt>
                <c:pt idx="506">
                  <c:v>21.110370370370276</c:v>
                </c:pt>
                <c:pt idx="507">
                  <c:v>21.126111111111015</c:v>
                </c:pt>
                <c:pt idx="508">
                  <c:v>21.141851851851754</c:v>
                </c:pt>
                <c:pt idx="509">
                  <c:v>21.157592592592493</c:v>
                </c:pt>
                <c:pt idx="510">
                  <c:v>21.173333333333233</c:v>
                </c:pt>
                <c:pt idx="511">
                  <c:v>21.189074074073972</c:v>
                </c:pt>
                <c:pt idx="512">
                  <c:v>21.204814814814711</c:v>
                </c:pt>
                <c:pt idx="513">
                  <c:v>21.22055555555545</c:v>
                </c:pt>
                <c:pt idx="514">
                  <c:v>21.236296296296189</c:v>
                </c:pt>
                <c:pt idx="515">
                  <c:v>21.252037037036928</c:v>
                </c:pt>
                <c:pt idx="516">
                  <c:v>21.267777777777667</c:v>
                </c:pt>
                <c:pt idx="517">
                  <c:v>21.283518518518406</c:v>
                </c:pt>
                <c:pt idx="518">
                  <c:v>21.299259259259145</c:v>
                </c:pt>
                <c:pt idx="519">
                  <c:v>21.314999999999884</c:v>
                </c:pt>
                <c:pt idx="520">
                  <c:v>21.330740740740623</c:v>
                </c:pt>
                <c:pt idx="521">
                  <c:v>21.346481481481362</c:v>
                </c:pt>
                <c:pt idx="522">
                  <c:v>21.362222222222101</c:v>
                </c:pt>
                <c:pt idx="523">
                  <c:v>21.37796296296284</c:v>
                </c:pt>
                <c:pt idx="524">
                  <c:v>21.393703703703579</c:v>
                </c:pt>
                <c:pt idx="525">
                  <c:v>21.409444444444318</c:v>
                </c:pt>
                <c:pt idx="526">
                  <c:v>21.425185185185057</c:v>
                </c:pt>
                <c:pt idx="527">
                  <c:v>21.440925925925796</c:v>
                </c:pt>
                <c:pt idx="528">
                  <c:v>21.456666666666536</c:v>
                </c:pt>
                <c:pt idx="529">
                  <c:v>21.472407407407275</c:v>
                </c:pt>
                <c:pt idx="530">
                  <c:v>21.488148148148014</c:v>
                </c:pt>
                <c:pt idx="531">
                  <c:v>21.503888888888753</c:v>
                </c:pt>
                <c:pt idx="532">
                  <c:v>21.519629629629492</c:v>
                </c:pt>
                <c:pt idx="533">
                  <c:v>21.535370370370231</c:v>
                </c:pt>
                <c:pt idx="534">
                  <c:v>21.55111111111097</c:v>
                </c:pt>
                <c:pt idx="535">
                  <c:v>21.566851851851709</c:v>
                </c:pt>
                <c:pt idx="536">
                  <c:v>21.582592592592448</c:v>
                </c:pt>
                <c:pt idx="537">
                  <c:v>21.598333333333187</c:v>
                </c:pt>
                <c:pt idx="538">
                  <c:v>21.614074074073926</c:v>
                </c:pt>
                <c:pt idx="539">
                  <c:v>21.629814814814665</c:v>
                </c:pt>
                <c:pt idx="540">
                  <c:v>21.645555555555404</c:v>
                </c:pt>
                <c:pt idx="541">
                  <c:v>21.661296296296143</c:v>
                </c:pt>
                <c:pt idx="542">
                  <c:v>21.677037037036882</c:v>
                </c:pt>
                <c:pt idx="543">
                  <c:v>21.692777777777621</c:v>
                </c:pt>
                <c:pt idx="544">
                  <c:v>21.70851851851836</c:v>
                </c:pt>
                <c:pt idx="545">
                  <c:v>21.7242592592591</c:v>
                </c:pt>
                <c:pt idx="546">
                  <c:v>21.739999999999839</c:v>
                </c:pt>
                <c:pt idx="547">
                  <c:v>21.754827586206734</c:v>
                </c:pt>
                <c:pt idx="548">
                  <c:v>21.769655172413628</c:v>
                </c:pt>
                <c:pt idx="549">
                  <c:v>21.784482758620523</c:v>
                </c:pt>
                <c:pt idx="550">
                  <c:v>21.799310344827418</c:v>
                </c:pt>
                <c:pt idx="551">
                  <c:v>21.814137931034313</c:v>
                </c:pt>
                <c:pt idx="552">
                  <c:v>21.828965517241208</c:v>
                </c:pt>
                <c:pt idx="553">
                  <c:v>21.843793103448103</c:v>
                </c:pt>
                <c:pt idx="554">
                  <c:v>21.858620689654998</c:v>
                </c:pt>
                <c:pt idx="555">
                  <c:v>21.873448275861893</c:v>
                </c:pt>
                <c:pt idx="556">
                  <c:v>21.888275862068788</c:v>
                </c:pt>
                <c:pt idx="557">
                  <c:v>21.903103448275683</c:v>
                </c:pt>
                <c:pt idx="558">
                  <c:v>21.917931034482578</c:v>
                </c:pt>
                <c:pt idx="559">
                  <c:v>21.932758620689473</c:v>
                </c:pt>
                <c:pt idx="560">
                  <c:v>21.947586206896368</c:v>
                </c:pt>
                <c:pt idx="561">
                  <c:v>21.962413793103263</c:v>
                </c:pt>
                <c:pt idx="562">
                  <c:v>21.977241379310158</c:v>
                </c:pt>
                <c:pt idx="563">
                  <c:v>21.992068965517053</c:v>
                </c:pt>
                <c:pt idx="564">
                  <c:v>22.006896551723948</c:v>
                </c:pt>
                <c:pt idx="565">
                  <c:v>22.021724137930843</c:v>
                </c:pt>
                <c:pt idx="566">
                  <c:v>22.036551724137738</c:v>
                </c:pt>
                <c:pt idx="567">
                  <c:v>22.051379310344633</c:v>
                </c:pt>
                <c:pt idx="568">
                  <c:v>22.066206896551527</c:v>
                </c:pt>
                <c:pt idx="569">
                  <c:v>22.081034482758422</c:v>
                </c:pt>
                <c:pt idx="570">
                  <c:v>22.095862068965317</c:v>
                </c:pt>
                <c:pt idx="571">
                  <c:v>22.110689655172212</c:v>
                </c:pt>
                <c:pt idx="572">
                  <c:v>22.125517241379107</c:v>
                </c:pt>
                <c:pt idx="573">
                  <c:v>22.140344827586002</c:v>
                </c:pt>
                <c:pt idx="574">
                  <c:v>22.155172413792897</c:v>
                </c:pt>
                <c:pt idx="575">
                  <c:v>22.169999999999792</c:v>
                </c:pt>
                <c:pt idx="576">
                  <c:v>22.184827586206687</c:v>
                </c:pt>
                <c:pt idx="577">
                  <c:v>22.199655172413582</c:v>
                </c:pt>
                <c:pt idx="578">
                  <c:v>22.214482758620477</c:v>
                </c:pt>
                <c:pt idx="579">
                  <c:v>22.229310344827372</c:v>
                </c:pt>
                <c:pt idx="580">
                  <c:v>22.244137931034267</c:v>
                </c:pt>
                <c:pt idx="581">
                  <c:v>22.258965517241162</c:v>
                </c:pt>
                <c:pt idx="582">
                  <c:v>22.273793103448057</c:v>
                </c:pt>
                <c:pt idx="583">
                  <c:v>22.288620689654952</c:v>
                </c:pt>
                <c:pt idx="584">
                  <c:v>22.303448275861847</c:v>
                </c:pt>
                <c:pt idx="585">
                  <c:v>22.318275862068742</c:v>
                </c:pt>
                <c:pt idx="586">
                  <c:v>22.333103448275637</c:v>
                </c:pt>
                <c:pt idx="587">
                  <c:v>22.347931034482531</c:v>
                </c:pt>
                <c:pt idx="588">
                  <c:v>22.362758620689426</c:v>
                </c:pt>
                <c:pt idx="589">
                  <c:v>22.377586206896321</c:v>
                </c:pt>
                <c:pt idx="590">
                  <c:v>22.392413793103216</c:v>
                </c:pt>
                <c:pt idx="591">
                  <c:v>22.407241379310111</c:v>
                </c:pt>
                <c:pt idx="592">
                  <c:v>22.422068965517006</c:v>
                </c:pt>
                <c:pt idx="593">
                  <c:v>22.436896551723901</c:v>
                </c:pt>
                <c:pt idx="594">
                  <c:v>22.451724137930796</c:v>
                </c:pt>
                <c:pt idx="595">
                  <c:v>22.466551724137691</c:v>
                </c:pt>
                <c:pt idx="596">
                  <c:v>22.481379310344586</c:v>
                </c:pt>
                <c:pt idx="597">
                  <c:v>22.496206896551481</c:v>
                </c:pt>
                <c:pt idx="598">
                  <c:v>22.511034482758376</c:v>
                </c:pt>
                <c:pt idx="599">
                  <c:v>22.525862068965271</c:v>
                </c:pt>
                <c:pt idx="600">
                  <c:v>22.540689655172166</c:v>
                </c:pt>
                <c:pt idx="601">
                  <c:v>22.555517241379061</c:v>
                </c:pt>
                <c:pt idx="602">
                  <c:v>22.570344827585956</c:v>
                </c:pt>
                <c:pt idx="603">
                  <c:v>22.585172413792851</c:v>
                </c:pt>
                <c:pt idx="604">
                  <c:v>22.599999999999746</c:v>
                </c:pt>
                <c:pt idx="605">
                  <c:v>22.615454545454291</c:v>
                </c:pt>
                <c:pt idx="606">
                  <c:v>22.630909090908837</c:v>
                </c:pt>
                <c:pt idx="607">
                  <c:v>22.646363636363382</c:v>
                </c:pt>
                <c:pt idx="608">
                  <c:v>22.661818181817928</c:v>
                </c:pt>
                <c:pt idx="609">
                  <c:v>22.677272727272474</c:v>
                </c:pt>
                <c:pt idx="610">
                  <c:v>22.692727272727019</c:v>
                </c:pt>
                <c:pt idx="611">
                  <c:v>22.708181818181565</c:v>
                </c:pt>
                <c:pt idx="612">
                  <c:v>22.723636363636111</c:v>
                </c:pt>
                <c:pt idx="613">
                  <c:v>22.739090909090656</c:v>
                </c:pt>
                <c:pt idx="614">
                  <c:v>22.754545454545202</c:v>
                </c:pt>
                <c:pt idx="615">
                  <c:v>22.769999999999747</c:v>
                </c:pt>
                <c:pt idx="616">
                  <c:v>22.785454545454293</c:v>
                </c:pt>
                <c:pt idx="617">
                  <c:v>22.800909090908839</c:v>
                </c:pt>
                <c:pt idx="618">
                  <c:v>22.816363636363384</c:v>
                </c:pt>
                <c:pt idx="619">
                  <c:v>22.83181818181793</c:v>
                </c:pt>
                <c:pt idx="620">
                  <c:v>22.847272727272475</c:v>
                </c:pt>
                <c:pt idx="621">
                  <c:v>22.862727272727021</c:v>
                </c:pt>
                <c:pt idx="622">
                  <c:v>22.878181818181567</c:v>
                </c:pt>
                <c:pt idx="623">
                  <c:v>22.893636363636112</c:v>
                </c:pt>
                <c:pt idx="624">
                  <c:v>22.909090909090658</c:v>
                </c:pt>
                <c:pt idx="625">
                  <c:v>22.924545454545203</c:v>
                </c:pt>
                <c:pt idx="626">
                  <c:v>22.939999999999749</c:v>
                </c:pt>
                <c:pt idx="627">
                  <c:v>22.955454545454295</c:v>
                </c:pt>
                <c:pt idx="628">
                  <c:v>22.97090909090884</c:v>
                </c:pt>
                <c:pt idx="629">
                  <c:v>22.986363636363386</c:v>
                </c:pt>
                <c:pt idx="630">
                  <c:v>23.001818181817931</c:v>
                </c:pt>
                <c:pt idx="631">
                  <c:v>23.017272727272477</c:v>
                </c:pt>
                <c:pt idx="632">
                  <c:v>23.032727272727023</c:v>
                </c:pt>
                <c:pt idx="633">
                  <c:v>23.048181818181568</c:v>
                </c:pt>
                <c:pt idx="634">
                  <c:v>23.063636363636114</c:v>
                </c:pt>
                <c:pt idx="635">
                  <c:v>23.07909090909066</c:v>
                </c:pt>
                <c:pt idx="636">
                  <c:v>23.094545454545205</c:v>
                </c:pt>
                <c:pt idx="637">
                  <c:v>23.109999999999751</c:v>
                </c:pt>
                <c:pt idx="638">
                  <c:v>23.125454545454296</c:v>
                </c:pt>
                <c:pt idx="639">
                  <c:v>23.140909090908842</c:v>
                </c:pt>
                <c:pt idx="640">
                  <c:v>23.156363636363388</c:v>
                </c:pt>
                <c:pt idx="641">
                  <c:v>23.171818181817933</c:v>
                </c:pt>
                <c:pt idx="642">
                  <c:v>23.187272727272479</c:v>
                </c:pt>
                <c:pt idx="643">
                  <c:v>23.202727272727024</c:v>
                </c:pt>
                <c:pt idx="644">
                  <c:v>23.21818181818157</c:v>
                </c:pt>
                <c:pt idx="645">
                  <c:v>23.233636363636116</c:v>
                </c:pt>
                <c:pt idx="646">
                  <c:v>23.249090909090661</c:v>
                </c:pt>
                <c:pt idx="647">
                  <c:v>23.264545454545207</c:v>
                </c:pt>
                <c:pt idx="648">
                  <c:v>23.279999999999752</c:v>
                </c:pt>
                <c:pt idx="649">
                  <c:v>23.295454545454298</c:v>
                </c:pt>
                <c:pt idx="650">
                  <c:v>23.310909090908844</c:v>
                </c:pt>
                <c:pt idx="651">
                  <c:v>23.326363636363389</c:v>
                </c:pt>
                <c:pt idx="652">
                  <c:v>23.341818181817935</c:v>
                </c:pt>
                <c:pt idx="653">
                  <c:v>23.35727272727248</c:v>
                </c:pt>
                <c:pt idx="654">
                  <c:v>23.372727272727026</c:v>
                </c:pt>
                <c:pt idx="655">
                  <c:v>23.388181818181572</c:v>
                </c:pt>
                <c:pt idx="656">
                  <c:v>23.403636363636117</c:v>
                </c:pt>
                <c:pt idx="657">
                  <c:v>23.419090909090663</c:v>
                </c:pt>
                <c:pt idx="658">
                  <c:v>23.434545454545209</c:v>
                </c:pt>
                <c:pt idx="659">
                  <c:v>23.449999999999754</c:v>
                </c:pt>
                <c:pt idx="660">
                  <c:v>23.464576271186196</c:v>
                </c:pt>
                <c:pt idx="661">
                  <c:v>23.479152542372638</c:v>
                </c:pt>
                <c:pt idx="662">
                  <c:v>23.49372881355908</c:v>
                </c:pt>
                <c:pt idx="663">
                  <c:v>23.508305084745523</c:v>
                </c:pt>
                <c:pt idx="664">
                  <c:v>23.522881355931965</c:v>
                </c:pt>
                <c:pt idx="665">
                  <c:v>23.537457627118407</c:v>
                </c:pt>
                <c:pt idx="666">
                  <c:v>23.552033898304849</c:v>
                </c:pt>
                <c:pt idx="667">
                  <c:v>23.566610169491291</c:v>
                </c:pt>
                <c:pt idx="668">
                  <c:v>23.581186440677733</c:v>
                </c:pt>
                <c:pt idx="669">
                  <c:v>23.595762711864175</c:v>
                </c:pt>
                <c:pt idx="670">
                  <c:v>23.610338983050617</c:v>
                </c:pt>
                <c:pt idx="671">
                  <c:v>23.62491525423706</c:v>
                </c:pt>
                <c:pt idx="672">
                  <c:v>23.639491525423502</c:v>
                </c:pt>
                <c:pt idx="673">
                  <c:v>23.654067796609944</c:v>
                </c:pt>
                <c:pt idx="674">
                  <c:v>23.668644067796386</c:v>
                </c:pt>
                <c:pt idx="675">
                  <c:v>23.683220338982828</c:v>
                </c:pt>
                <c:pt idx="676">
                  <c:v>23.69779661016927</c:v>
                </c:pt>
                <c:pt idx="677">
                  <c:v>23.712372881355712</c:v>
                </c:pt>
                <c:pt idx="678">
                  <c:v>23.726949152542154</c:v>
                </c:pt>
                <c:pt idx="679">
                  <c:v>23.741525423728596</c:v>
                </c:pt>
                <c:pt idx="680">
                  <c:v>23.756101694915039</c:v>
                </c:pt>
                <c:pt idx="681">
                  <c:v>23.770677966101481</c:v>
                </c:pt>
                <c:pt idx="682">
                  <c:v>23.785254237287923</c:v>
                </c:pt>
                <c:pt idx="683">
                  <c:v>23.799830508474365</c:v>
                </c:pt>
                <c:pt idx="684">
                  <c:v>23.814406779660807</c:v>
                </c:pt>
                <c:pt idx="685">
                  <c:v>23.828983050847249</c:v>
                </c:pt>
                <c:pt idx="686">
                  <c:v>23.843559322033691</c:v>
                </c:pt>
                <c:pt idx="687">
                  <c:v>23.858135593220133</c:v>
                </c:pt>
                <c:pt idx="688">
                  <c:v>23.872711864406575</c:v>
                </c:pt>
                <c:pt idx="689">
                  <c:v>23.887288135593018</c:v>
                </c:pt>
                <c:pt idx="690">
                  <c:v>23.90186440677946</c:v>
                </c:pt>
                <c:pt idx="691">
                  <c:v>23.916440677965902</c:v>
                </c:pt>
                <c:pt idx="692">
                  <c:v>23.931016949152344</c:v>
                </c:pt>
                <c:pt idx="693">
                  <c:v>23.945593220338786</c:v>
                </c:pt>
                <c:pt idx="694">
                  <c:v>23.960169491525228</c:v>
                </c:pt>
                <c:pt idx="695">
                  <c:v>23.97474576271167</c:v>
                </c:pt>
                <c:pt idx="696">
                  <c:v>23.989322033898112</c:v>
                </c:pt>
                <c:pt idx="697">
                  <c:v>24.003898305084554</c:v>
                </c:pt>
                <c:pt idx="698">
                  <c:v>24.018474576270997</c:v>
                </c:pt>
                <c:pt idx="699">
                  <c:v>24.033050847457439</c:v>
                </c:pt>
                <c:pt idx="700">
                  <c:v>24.047627118643881</c:v>
                </c:pt>
                <c:pt idx="701">
                  <c:v>24.062203389830323</c:v>
                </c:pt>
                <c:pt idx="702">
                  <c:v>24.076779661016765</c:v>
                </c:pt>
                <c:pt idx="703">
                  <c:v>24.091355932203207</c:v>
                </c:pt>
                <c:pt idx="704">
                  <c:v>24.105932203389649</c:v>
                </c:pt>
                <c:pt idx="705">
                  <c:v>24.120508474576091</c:v>
                </c:pt>
                <c:pt idx="706">
                  <c:v>24.135084745762533</c:v>
                </c:pt>
                <c:pt idx="707">
                  <c:v>24.149661016948976</c:v>
                </c:pt>
                <c:pt idx="708">
                  <c:v>24.164237288135418</c:v>
                </c:pt>
                <c:pt idx="709">
                  <c:v>24.17881355932186</c:v>
                </c:pt>
                <c:pt idx="710">
                  <c:v>24.193389830508302</c:v>
                </c:pt>
                <c:pt idx="711">
                  <c:v>24.207966101694744</c:v>
                </c:pt>
                <c:pt idx="712">
                  <c:v>24.222542372881186</c:v>
                </c:pt>
                <c:pt idx="713">
                  <c:v>24.237118644067628</c:v>
                </c:pt>
                <c:pt idx="714">
                  <c:v>24.25169491525407</c:v>
                </c:pt>
                <c:pt idx="715">
                  <c:v>24.266271186440513</c:v>
                </c:pt>
                <c:pt idx="716">
                  <c:v>24.280847457626955</c:v>
                </c:pt>
                <c:pt idx="717">
                  <c:v>24.295423728813397</c:v>
                </c:pt>
                <c:pt idx="718">
                  <c:v>24.309999999999839</c:v>
                </c:pt>
                <c:pt idx="719">
                  <c:v>24.325849056603612</c:v>
                </c:pt>
                <c:pt idx="720">
                  <c:v>24.341698113207386</c:v>
                </c:pt>
                <c:pt idx="721">
                  <c:v>24.357547169811159</c:v>
                </c:pt>
                <c:pt idx="722">
                  <c:v>24.373396226414933</c:v>
                </c:pt>
                <c:pt idx="723">
                  <c:v>24.389245283018706</c:v>
                </c:pt>
                <c:pt idx="724">
                  <c:v>24.40509433962248</c:v>
                </c:pt>
                <c:pt idx="725">
                  <c:v>24.420943396226253</c:v>
                </c:pt>
                <c:pt idx="726">
                  <c:v>24.436792452830026</c:v>
                </c:pt>
                <c:pt idx="727">
                  <c:v>24.4526415094338</c:v>
                </c:pt>
                <c:pt idx="728">
                  <c:v>24.468490566037573</c:v>
                </c:pt>
                <c:pt idx="729">
                  <c:v>24.484339622641347</c:v>
                </c:pt>
                <c:pt idx="730">
                  <c:v>24.50018867924512</c:v>
                </c:pt>
                <c:pt idx="731">
                  <c:v>24.516037735848894</c:v>
                </c:pt>
                <c:pt idx="732">
                  <c:v>24.531886792452667</c:v>
                </c:pt>
                <c:pt idx="733">
                  <c:v>24.547735849056441</c:v>
                </c:pt>
                <c:pt idx="734">
                  <c:v>24.563584905660214</c:v>
                </c:pt>
                <c:pt idx="735">
                  <c:v>24.579433962263987</c:v>
                </c:pt>
                <c:pt idx="736">
                  <c:v>24.595283018867761</c:v>
                </c:pt>
                <c:pt idx="737">
                  <c:v>24.611132075471534</c:v>
                </c:pt>
                <c:pt idx="738">
                  <c:v>24.626981132075308</c:v>
                </c:pt>
                <c:pt idx="739">
                  <c:v>24.642830188679081</c:v>
                </c:pt>
                <c:pt idx="740">
                  <c:v>24.658679245282855</c:v>
                </c:pt>
                <c:pt idx="741">
                  <c:v>24.674528301886628</c:v>
                </c:pt>
                <c:pt idx="742">
                  <c:v>24.690377358490402</c:v>
                </c:pt>
                <c:pt idx="743">
                  <c:v>24.706226415094175</c:v>
                </c:pt>
                <c:pt idx="744">
                  <c:v>24.722075471697949</c:v>
                </c:pt>
                <c:pt idx="745">
                  <c:v>24.737924528301722</c:v>
                </c:pt>
                <c:pt idx="746">
                  <c:v>24.753773584905495</c:v>
                </c:pt>
                <c:pt idx="747">
                  <c:v>24.769622641509269</c:v>
                </c:pt>
                <c:pt idx="748">
                  <c:v>24.785471698113042</c:v>
                </c:pt>
                <c:pt idx="749">
                  <c:v>24.801320754716816</c:v>
                </c:pt>
                <c:pt idx="750">
                  <c:v>24.817169811320589</c:v>
                </c:pt>
                <c:pt idx="751">
                  <c:v>24.833018867924363</c:v>
                </c:pt>
                <c:pt idx="752">
                  <c:v>24.848867924528136</c:v>
                </c:pt>
                <c:pt idx="753">
                  <c:v>24.86471698113191</c:v>
                </c:pt>
                <c:pt idx="754">
                  <c:v>24.880566037735683</c:v>
                </c:pt>
                <c:pt idx="755">
                  <c:v>24.896415094339456</c:v>
                </c:pt>
                <c:pt idx="756">
                  <c:v>24.91226415094323</c:v>
                </c:pt>
                <c:pt idx="757">
                  <c:v>24.928113207547003</c:v>
                </c:pt>
                <c:pt idx="758">
                  <c:v>24.943962264150777</c:v>
                </c:pt>
                <c:pt idx="759">
                  <c:v>24.95981132075455</c:v>
                </c:pt>
                <c:pt idx="760">
                  <c:v>24.975660377358324</c:v>
                </c:pt>
                <c:pt idx="761">
                  <c:v>24.991509433962097</c:v>
                </c:pt>
                <c:pt idx="762">
                  <c:v>25.007358490565871</c:v>
                </c:pt>
                <c:pt idx="763">
                  <c:v>25.023207547169644</c:v>
                </c:pt>
                <c:pt idx="764">
                  <c:v>25.039056603773417</c:v>
                </c:pt>
                <c:pt idx="765">
                  <c:v>25.054905660377191</c:v>
                </c:pt>
                <c:pt idx="766">
                  <c:v>25.070754716980964</c:v>
                </c:pt>
                <c:pt idx="767">
                  <c:v>25.086603773584738</c:v>
                </c:pt>
                <c:pt idx="768">
                  <c:v>25.102452830188511</c:v>
                </c:pt>
                <c:pt idx="769">
                  <c:v>25.118301886792285</c:v>
                </c:pt>
                <c:pt idx="770">
                  <c:v>25.134150943396058</c:v>
                </c:pt>
                <c:pt idx="771">
                  <c:v>25.149999999999832</c:v>
                </c:pt>
                <c:pt idx="772">
                  <c:v>25.166799999999832</c:v>
                </c:pt>
                <c:pt idx="773">
                  <c:v>25.183599999999831</c:v>
                </c:pt>
                <c:pt idx="774">
                  <c:v>25.200399999999831</c:v>
                </c:pt>
                <c:pt idx="775">
                  <c:v>25.217199999999831</c:v>
                </c:pt>
                <c:pt idx="776">
                  <c:v>25.233999999999831</c:v>
                </c:pt>
                <c:pt idx="777">
                  <c:v>25.250799999999831</c:v>
                </c:pt>
                <c:pt idx="778">
                  <c:v>25.267599999999831</c:v>
                </c:pt>
                <c:pt idx="779">
                  <c:v>25.284399999999831</c:v>
                </c:pt>
                <c:pt idx="780">
                  <c:v>25.301199999999831</c:v>
                </c:pt>
                <c:pt idx="781">
                  <c:v>25.317999999999831</c:v>
                </c:pt>
                <c:pt idx="782">
                  <c:v>25.334799999999831</c:v>
                </c:pt>
                <c:pt idx="783">
                  <c:v>25.351599999999831</c:v>
                </c:pt>
                <c:pt idx="784">
                  <c:v>25.368399999999831</c:v>
                </c:pt>
                <c:pt idx="785">
                  <c:v>25.385199999999831</c:v>
                </c:pt>
                <c:pt idx="786">
                  <c:v>25.40199999999983</c:v>
                </c:pt>
                <c:pt idx="787">
                  <c:v>25.41879999999983</c:v>
                </c:pt>
                <c:pt idx="788">
                  <c:v>25.43559999999983</c:v>
                </c:pt>
                <c:pt idx="789">
                  <c:v>25.45239999999983</c:v>
                </c:pt>
                <c:pt idx="790">
                  <c:v>25.46919999999983</c:v>
                </c:pt>
                <c:pt idx="791">
                  <c:v>25.48599999999983</c:v>
                </c:pt>
                <c:pt idx="792">
                  <c:v>25.50279999999983</c:v>
                </c:pt>
                <c:pt idx="793">
                  <c:v>25.51959999999983</c:v>
                </c:pt>
                <c:pt idx="794">
                  <c:v>25.53639999999983</c:v>
                </c:pt>
                <c:pt idx="795">
                  <c:v>25.55319999999983</c:v>
                </c:pt>
                <c:pt idx="796">
                  <c:v>25.56999999999983</c:v>
                </c:pt>
                <c:pt idx="797">
                  <c:v>25.58679999999983</c:v>
                </c:pt>
                <c:pt idx="798">
                  <c:v>25.60359999999983</c:v>
                </c:pt>
                <c:pt idx="799">
                  <c:v>25.62039999999983</c:v>
                </c:pt>
                <c:pt idx="800">
                  <c:v>25.637199999999829</c:v>
                </c:pt>
                <c:pt idx="801">
                  <c:v>25.653999999999829</c:v>
                </c:pt>
                <c:pt idx="802">
                  <c:v>25.670799999999829</c:v>
                </c:pt>
                <c:pt idx="803">
                  <c:v>25.687599999999829</c:v>
                </c:pt>
                <c:pt idx="804">
                  <c:v>25.704399999999829</c:v>
                </c:pt>
                <c:pt idx="805">
                  <c:v>25.721199999999829</c:v>
                </c:pt>
                <c:pt idx="806">
                  <c:v>25.737999999999829</c:v>
                </c:pt>
                <c:pt idx="807">
                  <c:v>25.754799999999829</c:v>
                </c:pt>
                <c:pt idx="808">
                  <c:v>25.771599999999829</c:v>
                </c:pt>
                <c:pt idx="809">
                  <c:v>25.788399999999829</c:v>
                </c:pt>
                <c:pt idx="810">
                  <c:v>25.805199999999829</c:v>
                </c:pt>
                <c:pt idx="811">
                  <c:v>25.821999999999829</c:v>
                </c:pt>
                <c:pt idx="812">
                  <c:v>25.838799999999829</c:v>
                </c:pt>
                <c:pt idx="813">
                  <c:v>25.855599999999828</c:v>
                </c:pt>
                <c:pt idx="814">
                  <c:v>25.872399999999828</c:v>
                </c:pt>
                <c:pt idx="815">
                  <c:v>25.889199999999828</c:v>
                </c:pt>
                <c:pt idx="816">
                  <c:v>25.905999999999828</c:v>
                </c:pt>
                <c:pt idx="817">
                  <c:v>25.922799999999828</c:v>
                </c:pt>
                <c:pt idx="818">
                  <c:v>25.939599999999828</c:v>
                </c:pt>
                <c:pt idx="819">
                  <c:v>25.956399999999828</c:v>
                </c:pt>
                <c:pt idx="820">
                  <c:v>25.973199999999828</c:v>
                </c:pt>
                <c:pt idx="821">
                  <c:v>25.989999999999828</c:v>
                </c:pt>
                <c:pt idx="822">
                  <c:v>26.006181818181645</c:v>
                </c:pt>
                <c:pt idx="823">
                  <c:v>26.022363636363462</c:v>
                </c:pt>
                <c:pt idx="824">
                  <c:v>26.038545454545279</c:v>
                </c:pt>
                <c:pt idx="825">
                  <c:v>26.054727272727096</c:v>
                </c:pt>
                <c:pt idx="826">
                  <c:v>26.070909090908913</c:v>
                </c:pt>
                <c:pt idx="827">
                  <c:v>26.08709090909073</c:v>
                </c:pt>
                <c:pt idx="828">
                  <c:v>26.103272727272547</c:v>
                </c:pt>
                <c:pt idx="829">
                  <c:v>26.119454545454364</c:v>
                </c:pt>
                <c:pt idx="830">
                  <c:v>26.135636363636181</c:v>
                </c:pt>
                <c:pt idx="831">
                  <c:v>26.151818181817998</c:v>
                </c:pt>
                <c:pt idx="832">
                  <c:v>26.167999999999815</c:v>
                </c:pt>
                <c:pt idx="833">
                  <c:v>26.184181818181631</c:v>
                </c:pt>
                <c:pt idx="834">
                  <c:v>26.200363636363448</c:v>
                </c:pt>
                <c:pt idx="835">
                  <c:v>26.216545454545265</c:v>
                </c:pt>
                <c:pt idx="836">
                  <c:v>26.232727272727082</c:v>
                </c:pt>
                <c:pt idx="837">
                  <c:v>26.248909090908899</c:v>
                </c:pt>
                <c:pt idx="838">
                  <c:v>26.265090909090716</c:v>
                </c:pt>
                <c:pt idx="839">
                  <c:v>26.281272727272533</c:v>
                </c:pt>
                <c:pt idx="840">
                  <c:v>26.29745454545435</c:v>
                </c:pt>
                <c:pt idx="841">
                  <c:v>26.313636363636167</c:v>
                </c:pt>
                <c:pt idx="842">
                  <c:v>26.329818181817984</c:v>
                </c:pt>
                <c:pt idx="843">
                  <c:v>26.345999999999801</c:v>
                </c:pt>
                <c:pt idx="844">
                  <c:v>26.362181818181618</c:v>
                </c:pt>
                <c:pt idx="845">
                  <c:v>26.378363636363435</c:v>
                </c:pt>
                <c:pt idx="846">
                  <c:v>26.394545454545252</c:v>
                </c:pt>
                <c:pt idx="847">
                  <c:v>26.410727272727069</c:v>
                </c:pt>
                <c:pt idx="848">
                  <c:v>26.426909090908886</c:v>
                </c:pt>
                <c:pt idx="849">
                  <c:v>26.443090909090703</c:v>
                </c:pt>
                <c:pt idx="850">
                  <c:v>26.45927272727252</c:v>
                </c:pt>
                <c:pt idx="851">
                  <c:v>26.475454545454337</c:v>
                </c:pt>
                <c:pt idx="852">
                  <c:v>26.491636363636154</c:v>
                </c:pt>
                <c:pt idx="853">
                  <c:v>26.507818181817971</c:v>
                </c:pt>
                <c:pt idx="854">
                  <c:v>26.523999999999788</c:v>
                </c:pt>
                <c:pt idx="855">
                  <c:v>26.540181818181605</c:v>
                </c:pt>
                <c:pt idx="856">
                  <c:v>26.556363636363422</c:v>
                </c:pt>
                <c:pt idx="857">
                  <c:v>26.572545454545239</c:v>
                </c:pt>
                <c:pt idx="858">
                  <c:v>26.588727272727056</c:v>
                </c:pt>
                <c:pt idx="859">
                  <c:v>26.604909090908873</c:v>
                </c:pt>
                <c:pt idx="860">
                  <c:v>26.62109090909069</c:v>
                </c:pt>
                <c:pt idx="861">
                  <c:v>26.637272727272507</c:v>
                </c:pt>
                <c:pt idx="862">
                  <c:v>26.653454545454323</c:v>
                </c:pt>
                <c:pt idx="863">
                  <c:v>26.66963636363614</c:v>
                </c:pt>
                <c:pt idx="864">
                  <c:v>26.685818181817957</c:v>
                </c:pt>
                <c:pt idx="865">
                  <c:v>26.701999999999774</c:v>
                </c:pt>
                <c:pt idx="866">
                  <c:v>26.718181818181591</c:v>
                </c:pt>
                <c:pt idx="867">
                  <c:v>26.734363636363408</c:v>
                </c:pt>
                <c:pt idx="868">
                  <c:v>26.750545454545225</c:v>
                </c:pt>
                <c:pt idx="869">
                  <c:v>26.766727272727042</c:v>
                </c:pt>
                <c:pt idx="870">
                  <c:v>26.782909090908859</c:v>
                </c:pt>
                <c:pt idx="871">
                  <c:v>26.799090909090676</c:v>
                </c:pt>
                <c:pt idx="872">
                  <c:v>26.815272727272493</c:v>
                </c:pt>
                <c:pt idx="873">
                  <c:v>26.83145454545431</c:v>
                </c:pt>
                <c:pt idx="874">
                  <c:v>26.847636363636127</c:v>
                </c:pt>
                <c:pt idx="875">
                  <c:v>26.863818181817944</c:v>
                </c:pt>
                <c:pt idx="876">
                  <c:v>26.879999999999761</c:v>
                </c:pt>
                <c:pt idx="877">
                  <c:v>26.895254237287897</c:v>
                </c:pt>
                <c:pt idx="878">
                  <c:v>26.910508474576034</c:v>
                </c:pt>
                <c:pt idx="879">
                  <c:v>26.92576271186417</c:v>
                </c:pt>
                <c:pt idx="880">
                  <c:v>26.941016949152306</c:v>
                </c:pt>
                <c:pt idx="881">
                  <c:v>26.956271186440443</c:v>
                </c:pt>
                <c:pt idx="882">
                  <c:v>26.971525423728579</c:v>
                </c:pt>
                <c:pt idx="883">
                  <c:v>26.986779661016715</c:v>
                </c:pt>
                <c:pt idx="884">
                  <c:v>27.002033898304852</c:v>
                </c:pt>
                <c:pt idx="885">
                  <c:v>27.017288135592988</c:v>
                </c:pt>
                <c:pt idx="886">
                  <c:v>27.032542372881124</c:v>
                </c:pt>
                <c:pt idx="887">
                  <c:v>27.047796610169261</c:v>
                </c:pt>
                <c:pt idx="888">
                  <c:v>27.063050847457397</c:v>
                </c:pt>
                <c:pt idx="889">
                  <c:v>27.078305084745534</c:v>
                </c:pt>
                <c:pt idx="890">
                  <c:v>27.09355932203367</c:v>
                </c:pt>
                <c:pt idx="891">
                  <c:v>27.108813559321806</c:v>
                </c:pt>
                <c:pt idx="892">
                  <c:v>27.124067796609943</c:v>
                </c:pt>
                <c:pt idx="893">
                  <c:v>27.139322033898079</c:v>
                </c:pt>
                <c:pt idx="894">
                  <c:v>27.154576271186215</c:v>
                </c:pt>
                <c:pt idx="895">
                  <c:v>27.169830508474352</c:v>
                </c:pt>
                <c:pt idx="896">
                  <c:v>27.185084745762488</c:v>
                </c:pt>
                <c:pt idx="897">
                  <c:v>27.200338983050624</c:v>
                </c:pt>
                <c:pt idx="898">
                  <c:v>27.215593220338761</c:v>
                </c:pt>
                <c:pt idx="899">
                  <c:v>27.230847457626897</c:v>
                </c:pt>
                <c:pt idx="900">
                  <c:v>27.246101694915033</c:v>
                </c:pt>
                <c:pt idx="901">
                  <c:v>27.26135593220317</c:v>
                </c:pt>
                <c:pt idx="902">
                  <c:v>27.276610169491306</c:v>
                </c:pt>
                <c:pt idx="903">
                  <c:v>27.291864406779442</c:v>
                </c:pt>
                <c:pt idx="904">
                  <c:v>27.307118644067579</c:v>
                </c:pt>
                <c:pt idx="905">
                  <c:v>27.322372881355715</c:v>
                </c:pt>
                <c:pt idx="906">
                  <c:v>27.337627118643852</c:v>
                </c:pt>
                <c:pt idx="907">
                  <c:v>27.352881355931988</c:v>
                </c:pt>
                <c:pt idx="908">
                  <c:v>27.368135593220124</c:v>
                </c:pt>
                <c:pt idx="909">
                  <c:v>27.383389830508261</c:v>
                </c:pt>
                <c:pt idx="910">
                  <c:v>27.398644067796397</c:v>
                </c:pt>
                <c:pt idx="911">
                  <c:v>27.413898305084533</c:v>
                </c:pt>
                <c:pt idx="912">
                  <c:v>27.42915254237267</c:v>
                </c:pt>
                <c:pt idx="913">
                  <c:v>27.444406779660806</c:v>
                </c:pt>
                <c:pt idx="914">
                  <c:v>27.459661016948942</c:v>
                </c:pt>
                <c:pt idx="915">
                  <c:v>27.474915254237079</c:v>
                </c:pt>
                <c:pt idx="916">
                  <c:v>27.490169491525215</c:v>
                </c:pt>
                <c:pt idx="917">
                  <c:v>27.505423728813351</c:v>
                </c:pt>
                <c:pt idx="918">
                  <c:v>27.520677966101488</c:v>
                </c:pt>
                <c:pt idx="919">
                  <c:v>27.535932203389624</c:v>
                </c:pt>
                <c:pt idx="920">
                  <c:v>27.55118644067776</c:v>
                </c:pt>
                <c:pt idx="921">
                  <c:v>27.566440677965897</c:v>
                </c:pt>
                <c:pt idx="922">
                  <c:v>27.581694915254033</c:v>
                </c:pt>
                <c:pt idx="923">
                  <c:v>27.59694915254217</c:v>
                </c:pt>
                <c:pt idx="924">
                  <c:v>27.612203389830306</c:v>
                </c:pt>
                <c:pt idx="925">
                  <c:v>27.627457627118442</c:v>
                </c:pt>
                <c:pt idx="926">
                  <c:v>27.642711864406579</c:v>
                </c:pt>
                <c:pt idx="927">
                  <c:v>27.657966101694715</c:v>
                </c:pt>
                <c:pt idx="928">
                  <c:v>27.673220338982851</c:v>
                </c:pt>
                <c:pt idx="929">
                  <c:v>27.688474576270988</c:v>
                </c:pt>
                <c:pt idx="930">
                  <c:v>27.703728813559124</c:v>
                </c:pt>
                <c:pt idx="931">
                  <c:v>27.71898305084726</c:v>
                </c:pt>
                <c:pt idx="932">
                  <c:v>27.734237288135397</c:v>
                </c:pt>
                <c:pt idx="933">
                  <c:v>27.749491525423533</c:v>
                </c:pt>
                <c:pt idx="934">
                  <c:v>27.764745762711669</c:v>
                </c:pt>
                <c:pt idx="935">
                  <c:v>27.779999999999806</c:v>
                </c:pt>
                <c:pt idx="936">
                  <c:v>27.796078431372354</c:v>
                </c:pt>
                <c:pt idx="937">
                  <c:v>27.812156862744903</c:v>
                </c:pt>
                <c:pt idx="938">
                  <c:v>27.828235294117452</c:v>
                </c:pt>
                <c:pt idx="939">
                  <c:v>27.84431372549</c:v>
                </c:pt>
                <c:pt idx="940">
                  <c:v>27.860392156862549</c:v>
                </c:pt>
                <c:pt idx="941">
                  <c:v>27.876470588235097</c:v>
                </c:pt>
                <c:pt idx="942">
                  <c:v>27.892549019607646</c:v>
                </c:pt>
                <c:pt idx="943">
                  <c:v>27.908627450980195</c:v>
                </c:pt>
                <c:pt idx="944">
                  <c:v>27.924705882352743</c:v>
                </c:pt>
                <c:pt idx="945">
                  <c:v>27.940784313725292</c:v>
                </c:pt>
                <c:pt idx="946">
                  <c:v>27.95686274509784</c:v>
                </c:pt>
                <c:pt idx="947">
                  <c:v>27.972941176470389</c:v>
                </c:pt>
                <c:pt idx="948">
                  <c:v>27.989019607842938</c:v>
                </c:pt>
                <c:pt idx="949">
                  <c:v>28.005098039215486</c:v>
                </c:pt>
                <c:pt idx="950">
                  <c:v>28.021176470588035</c:v>
                </c:pt>
                <c:pt idx="951">
                  <c:v>28.037254901960583</c:v>
                </c:pt>
                <c:pt idx="952">
                  <c:v>28.053333333333132</c:v>
                </c:pt>
                <c:pt idx="953">
                  <c:v>28.069411764705681</c:v>
                </c:pt>
                <c:pt idx="954">
                  <c:v>28.085490196078229</c:v>
                </c:pt>
                <c:pt idx="955">
                  <c:v>28.101568627450778</c:v>
                </c:pt>
                <c:pt idx="956">
                  <c:v>28.117647058823326</c:v>
                </c:pt>
                <c:pt idx="957">
                  <c:v>28.133725490195875</c:v>
                </c:pt>
                <c:pt idx="958">
                  <c:v>28.149803921568424</c:v>
                </c:pt>
                <c:pt idx="959">
                  <c:v>28.165882352940972</c:v>
                </c:pt>
                <c:pt idx="960">
                  <c:v>28.181960784313521</c:v>
                </c:pt>
                <c:pt idx="961">
                  <c:v>28.19803921568607</c:v>
                </c:pt>
                <c:pt idx="962">
                  <c:v>28.214117647058618</c:v>
                </c:pt>
                <c:pt idx="963">
                  <c:v>28.230196078431167</c:v>
                </c:pt>
                <c:pt idx="964">
                  <c:v>28.246274509803715</c:v>
                </c:pt>
                <c:pt idx="965">
                  <c:v>28.262352941176264</c:v>
                </c:pt>
                <c:pt idx="966">
                  <c:v>28.278431372548813</c:v>
                </c:pt>
                <c:pt idx="967">
                  <c:v>28.294509803921361</c:v>
                </c:pt>
                <c:pt idx="968">
                  <c:v>28.31058823529391</c:v>
                </c:pt>
                <c:pt idx="969">
                  <c:v>28.326666666666458</c:v>
                </c:pt>
                <c:pt idx="970">
                  <c:v>28.342745098039007</c:v>
                </c:pt>
                <c:pt idx="971">
                  <c:v>28.358823529411556</c:v>
                </c:pt>
                <c:pt idx="972">
                  <c:v>28.374901960784104</c:v>
                </c:pt>
                <c:pt idx="973">
                  <c:v>28.390980392156653</c:v>
                </c:pt>
                <c:pt idx="974">
                  <c:v>28.407058823529201</c:v>
                </c:pt>
                <c:pt idx="975">
                  <c:v>28.42313725490175</c:v>
                </c:pt>
                <c:pt idx="976">
                  <c:v>28.439215686274299</c:v>
                </c:pt>
                <c:pt idx="977">
                  <c:v>28.455294117646847</c:v>
                </c:pt>
                <c:pt idx="978">
                  <c:v>28.471372549019396</c:v>
                </c:pt>
                <c:pt idx="979">
                  <c:v>28.487450980391944</c:v>
                </c:pt>
                <c:pt idx="980">
                  <c:v>28.503529411764493</c:v>
                </c:pt>
                <c:pt idx="981">
                  <c:v>28.519607843137042</c:v>
                </c:pt>
                <c:pt idx="982">
                  <c:v>28.53568627450959</c:v>
                </c:pt>
                <c:pt idx="983">
                  <c:v>28.551764705882139</c:v>
                </c:pt>
                <c:pt idx="984">
                  <c:v>28.567843137254687</c:v>
                </c:pt>
                <c:pt idx="985">
                  <c:v>28.583921568627236</c:v>
                </c:pt>
                <c:pt idx="986">
                  <c:v>28.599999999999785</c:v>
                </c:pt>
                <c:pt idx="987">
                  <c:v>28.616599999999785</c:v>
                </c:pt>
                <c:pt idx="988">
                  <c:v>28.633199999999785</c:v>
                </c:pt>
                <c:pt idx="989">
                  <c:v>28.649799999999786</c:v>
                </c:pt>
                <c:pt idx="990">
                  <c:v>28.666399999999786</c:v>
                </c:pt>
                <c:pt idx="991">
                  <c:v>28.682999999999787</c:v>
                </c:pt>
                <c:pt idx="992">
                  <c:v>28.699599999999787</c:v>
                </c:pt>
                <c:pt idx="993">
                  <c:v>28.716199999999787</c:v>
                </c:pt>
                <c:pt idx="994">
                  <c:v>28.732799999999788</c:v>
                </c:pt>
                <c:pt idx="995">
                  <c:v>28.749399999999788</c:v>
                </c:pt>
                <c:pt idx="996">
                  <c:v>28.765999999999789</c:v>
                </c:pt>
                <c:pt idx="997">
                  <c:v>28.782599999999789</c:v>
                </c:pt>
                <c:pt idx="998">
                  <c:v>28.799199999999789</c:v>
                </c:pt>
                <c:pt idx="999">
                  <c:v>28.81579999999979</c:v>
                </c:pt>
                <c:pt idx="1000">
                  <c:v>28.83239999999979</c:v>
                </c:pt>
                <c:pt idx="1001">
                  <c:v>28.848999999999791</c:v>
                </c:pt>
                <c:pt idx="1002">
                  <c:v>28.865599999999791</c:v>
                </c:pt>
                <c:pt idx="1003">
                  <c:v>28.882199999999791</c:v>
                </c:pt>
                <c:pt idx="1004">
                  <c:v>28.898799999999792</c:v>
                </c:pt>
                <c:pt idx="1005">
                  <c:v>28.915399999999792</c:v>
                </c:pt>
                <c:pt idx="1006">
                  <c:v>28.931999999999793</c:v>
                </c:pt>
                <c:pt idx="1007">
                  <c:v>28.948599999999793</c:v>
                </c:pt>
                <c:pt idx="1008">
                  <c:v>28.965199999999793</c:v>
                </c:pt>
                <c:pt idx="1009">
                  <c:v>28.981799999999794</c:v>
                </c:pt>
                <c:pt idx="1010">
                  <c:v>28.998399999999794</c:v>
                </c:pt>
                <c:pt idx="1011">
                  <c:v>29.014999999999795</c:v>
                </c:pt>
                <c:pt idx="1012">
                  <c:v>29.031599999999795</c:v>
                </c:pt>
                <c:pt idx="1013">
                  <c:v>29.048199999999795</c:v>
                </c:pt>
                <c:pt idx="1014">
                  <c:v>29.064799999999796</c:v>
                </c:pt>
                <c:pt idx="1015">
                  <c:v>29.081399999999796</c:v>
                </c:pt>
                <c:pt idx="1016">
                  <c:v>29.097999999999796</c:v>
                </c:pt>
                <c:pt idx="1017">
                  <c:v>29.114599999999797</c:v>
                </c:pt>
                <c:pt idx="1018">
                  <c:v>29.131199999999797</c:v>
                </c:pt>
                <c:pt idx="1019">
                  <c:v>29.147799999999798</c:v>
                </c:pt>
                <c:pt idx="1020">
                  <c:v>29.164399999999798</c:v>
                </c:pt>
                <c:pt idx="1021">
                  <c:v>29.180999999999798</c:v>
                </c:pt>
                <c:pt idx="1022">
                  <c:v>29.197599999999799</c:v>
                </c:pt>
                <c:pt idx="1023">
                  <c:v>29.214199999999799</c:v>
                </c:pt>
                <c:pt idx="1024">
                  <c:v>29.2307999999998</c:v>
                </c:pt>
                <c:pt idx="1025">
                  <c:v>29.2473999999998</c:v>
                </c:pt>
                <c:pt idx="1026">
                  <c:v>29.2639999999998</c:v>
                </c:pt>
                <c:pt idx="1027">
                  <c:v>29.280599999999801</c:v>
                </c:pt>
                <c:pt idx="1028">
                  <c:v>29.297199999999801</c:v>
                </c:pt>
                <c:pt idx="1029">
                  <c:v>29.313799999999802</c:v>
                </c:pt>
                <c:pt idx="1030">
                  <c:v>29.330399999999802</c:v>
                </c:pt>
                <c:pt idx="1031">
                  <c:v>29.346999999999802</c:v>
                </c:pt>
                <c:pt idx="1032">
                  <c:v>29.363599999999803</c:v>
                </c:pt>
                <c:pt idx="1033">
                  <c:v>29.380199999999803</c:v>
                </c:pt>
                <c:pt idx="1034">
                  <c:v>29.396799999999804</c:v>
                </c:pt>
                <c:pt idx="1035">
                  <c:v>29.413399999999804</c:v>
                </c:pt>
                <c:pt idx="1036">
                  <c:v>29.429999999999804</c:v>
                </c:pt>
                <c:pt idx="1037">
                  <c:v>29.447799999999805</c:v>
                </c:pt>
                <c:pt idx="1038">
                  <c:v>29.465599999999807</c:v>
                </c:pt>
                <c:pt idx="1039">
                  <c:v>29.483399999999808</c:v>
                </c:pt>
                <c:pt idx="1040">
                  <c:v>29.501199999999809</c:v>
                </c:pt>
                <c:pt idx="1041">
                  <c:v>29.51899999999981</c:v>
                </c:pt>
                <c:pt idx="1042">
                  <c:v>29.536799999999811</c:v>
                </c:pt>
                <c:pt idx="1043">
                  <c:v>29.554599999999812</c:v>
                </c:pt>
                <c:pt idx="1044">
                  <c:v>29.572399999999814</c:v>
                </c:pt>
                <c:pt idx="1045">
                  <c:v>29.590199999999815</c:v>
                </c:pt>
                <c:pt idx="1046">
                  <c:v>29.607999999999816</c:v>
                </c:pt>
                <c:pt idx="1047">
                  <c:v>29.625799999999817</c:v>
                </c:pt>
                <c:pt idx="1048">
                  <c:v>29.643599999999818</c:v>
                </c:pt>
                <c:pt idx="1049">
                  <c:v>29.661399999999819</c:v>
                </c:pt>
                <c:pt idx="1050">
                  <c:v>29.67919999999982</c:v>
                </c:pt>
                <c:pt idx="1051">
                  <c:v>29.696999999999822</c:v>
                </c:pt>
                <c:pt idx="1052">
                  <c:v>29.714799999999823</c:v>
                </c:pt>
                <c:pt idx="1053">
                  <c:v>29.732599999999824</c:v>
                </c:pt>
                <c:pt idx="1054">
                  <c:v>29.750399999999825</c:v>
                </c:pt>
                <c:pt idx="1055">
                  <c:v>29.768199999999826</c:v>
                </c:pt>
                <c:pt idx="1056">
                  <c:v>29.785999999999827</c:v>
                </c:pt>
                <c:pt idx="1057">
                  <c:v>29.803799999999828</c:v>
                </c:pt>
                <c:pt idx="1058">
                  <c:v>29.82159999999983</c:v>
                </c:pt>
                <c:pt idx="1059">
                  <c:v>29.839399999999831</c:v>
                </c:pt>
                <c:pt idx="1060">
                  <c:v>29.857199999999832</c:v>
                </c:pt>
                <c:pt idx="1061">
                  <c:v>29.874999999999833</c:v>
                </c:pt>
                <c:pt idx="1062">
                  <c:v>29.892799999999834</c:v>
                </c:pt>
                <c:pt idx="1063">
                  <c:v>29.910599999999835</c:v>
                </c:pt>
                <c:pt idx="1064">
                  <c:v>29.928399999999836</c:v>
                </c:pt>
                <c:pt idx="1065">
                  <c:v>29.946199999999838</c:v>
                </c:pt>
                <c:pt idx="1066">
                  <c:v>29.963999999999839</c:v>
                </c:pt>
                <c:pt idx="1067">
                  <c:v>29.98179999999984</c:v>
                </c:pt>
                <c:pt idx="1068">
                  <c:v>29.999599999999841</c:v>
                </c:pt>
                <c:pt idx="1069">
                  <c:v>30.017399999999842</c:v>
                </c:pt>
                <c:pt idx="1070">
                  <c:v>30.035199999999843</c:v>
                </c:pt>
                <c:pt idx="1071">
                  <c:v>30.052999999999845</c:v>
                </c:pt>
                <c:pt idx="1072">
                  <c:v>30.070799999999846</c:v>
                </c:pt>
                <c:pt idx="1073">
                  <c:v>30.088599999999847</c:v>
                </c:pt>
                <c:pt idx="1074">
                  <c:v>30.106399999999848</c:v>
                </c:pt>
                <c:pt idx="1075">
                  <c:v>30.124199999999849</c:v>
                </c:pt>
                <c:pt idx="1076">
                  <c:v>30.14199999999985</c:v>
                </c:pt>
                <c:pt idx="1077">
                  <c:v>30.159799999999851</c:v>
                </c:pt>
                <c:pt idx="1078">
                  <c:v>30.177599999999853</c:v>
                </c:pt>
                <c:pt idx="1079">
                  <c:v>30.195399999999854</c:v>
                </c:pt>
                <c:pt idx="1080">
                  <c:v>30.213199999999855</c:v>
                </c:pt>
                <c:pt idx="1081">
                  <c:v>30.230999999999856</c:v>
                </c:pt>
                <c:pt idx="1082">
                  <c:v>30.248799999999857</c:v>
                </c:pt>
                <c:pt idx="1083">
                  <c:v>30.266599999999858</c:v>
                </c:pt>
                <c:pt idx="1084">
                  <c:v>30.284399999999859</c:v>
                </c:pt>
                <c:pt idx="1085">
                  <c:v>30.302199999999861</c:v>
                </c:pt>
                <c:pt idx="1086">
                  <c:v>30.319999999999862</c:v>
                </c:pt>
                <c:pt idx="1087">
                  <c:v>30.33679245283005</c:v>
                </c:pt>
                <c:pt idx="1088">
                  <c:v>30.353584905660238</c:v>
                </c:pt>
                <c:pt idx="1089">
                  <c:v>30.370377358490426</c:v>
                </c:pt>
                <c:pt idx="1090">
                  <c:v>30.387169811320614</c:v>
                </c:pt>
                <c:pt idx="1091">
                  <c:v>30.403962264150802</c:v>
                </c:pt>
                <c:pt idx="1092">
                  <c:v>30.420754716980991</c:v>
                </c:pt>
                <c:pt idx="1093">
                  <c:v>30.437547169811179</c:v>
                </c:pt>
                <c:pt idx="1094">
                  <c:v>30.454339622641367</c:v>
                </c:pt>
                <c:pt idx="1095">
                  <c:v>30.471132075471555</c:v>
                </c:pt>
                <c:pt idx="1096">
                  <c:v>30.487924528301743</c:v>
                </c:pt>
                <c:pt idx="1097">
                  <c:v>30.504716981131931</c:v>
                </c:pt>
                <c:pt idx="1098">
                  <c:v>30.52150943396212</c:v>
                </c:pt>
                <c:pt idx="1099">
                  <c:v>30.538301886792308</c:v>
                </c:pt>
                <c:pt idx="1100">
                  <c:v>30.555094339622496</c:v>
                </c:pt>
                <c:pt idx="1101">
                  <c:v>30.571886792452684</c:v>
                </c:pt>
                <c:pt idx="1102">
                  <c:v>30.588679245282872</c:v>
                </c:pt>
                <c:pt idx="1103">
                  <c:v>30.60547169811306</c:v>
                </c:pt>
                <c:pt idx="1104">
                  <c:v>30.622264150943248</c:v>
                </c:pt>
                <c:pt idx="1105">
                  <c:v>30.639056603773437</c:v>
                </c:pt>
                <c:pt idx="1106">
                  <c:v>30.655849056603625</c:v>
                </c:pt>
                <c:pt idx="1107">
                  <c:v>30.672641509433813</c:v>
                </c:pt>
                <c:pt idx="1108">
                  <c:v>30.689433962264001</c:v>
                </c:pt>
                <c:pt idx="1109">
                  <c:v>30.706226415094189</c:v>
                </c:pt>
                <c:pt idx="1110">
                  <c:v>30.723018867924377</c:v>
                </c:pt>
                <c:pt idx="1111">
                  <c:v>30.739811320754566</c:v>
                </c:pt>
                <c:pt idx="1112">
                  <c:v>30.756603773584754</c:v>
                </c:pt>
                <c:pt idx="1113">
                  <c:v>30.773396226414942</c:v>
                </c:pt>
                <c:pt idx="1114">
                  <c:v>30.79018867924513</c:v>
                </c:pt>
                <c:pt idx="1115">
                  <c:v>30.806981132075318</c:v>
                </c:pt>
                <c:pt idx="1116">
                  <c:v>30.823773584905506</c:v>
                </c:pt>
                <c:pt idx="1117">
                  <c:v>30.840566037735694</c:v>
                </c:pt>
                <c:pt idx="1118">
                  <c:v>30.857358490565883</c:v>
                </c:pt>
                <c:pt idx="1119">
                  <c:v>30.874150943396071</c:v>
                </c:pt>
                <c:pt idx="1120">
                  <c:v>30.890943396226259</c:v>
                </c:pt>
                <c:pt idx="1121">
                  <c:v>30.907735849056447</c:v>
                </c:pt>
                <c:pt idx="1122">
                  <c:v>30.924528301886635</c:v>
                </c:pt>
                <c:pt idx="1123">
                  <c:v>30.941320754716823</c:v>
                </c:pt>
                <c:pt idx="1124">
                  <c:v>30.958113207547012</c:v>
                </c:pt>
                <c:pt idx="1125">
                  <c:v>30.9749056603772</c:v>
                </c:pt>
                <c:pt idx="1126">
                  <c:v>30.991698113207388</c:v>
                </c:pt>
                <c:pt idx="1127">
                  <c:v>31.008490566037576</c:v>
                </c:pt>
                <c:pt idx="1128">
                  <c:v>31.025283018867764</c:v>
                </c:pt>
                <c:pt idx="1129">
                  <c:v>31.042075471697952</c:v>
                </c:pt>
                <c:pt idx="1130">
                  <c:v>31.05886792452814</c:v>
                </c:pt>
                <c:pt idx="1131">
                  <c:v>31.075660377358329</c:v>
                </c:pt>
                <c:pt idx="1132">
                  <c:v>31.092452830188517</c:v>
                </c:pt>
                <c:pt idx="1133">
                  <c:v>31.109245283018705</c:v>
                </c:pt>
                <c:pt idx="1134">
                  <c:v>31.126037735848893</c:v>
                </c:pt>
                <c:pt idx="1135">
                  <c:v>31.142830188679081</c:v>
                </c:pt>
                <c:pt idx="1136">
                  <c:v>31.159622641509269</c:v>
                </c:pt>
                <c:pt idx="1137">
                  <c:v>31.176415094339458</c:v>
                </c:pt>
                <c:pt idx="1138">
                  <c:v>31.193207547169646</c:v>
                </c:pt>
                <c:pt idx="1139">
                  <c:v>31.209999999999834</c:v>
                </c:pt>
                <c:pt idx="1140">
                  <c:v>31.226808510638133</c:v>
                </c:pt>
                <c:pt idx="1141">
                  <c:v>31.243617021276432</c:v>
                </c:pt>
                <c:pt idx="1142">
                  <c:v>31.260425531914731</c:v>
                </c:pt>
                <c:pt idx="1143">
                  <c:v>31.27723404255303</c:v>
                </c:pt>
                <c:pt idx="1144">
                  <c:v>31.294042553191328</c:v>
                </c:pt>
                <c:pt idx="1145">
                  <c:v>31.310851063829627</c:v>
                </c:pt>
                <c:pt idx="1146">
                  <c:v>31.327659574467926</c:v>
                </c:pt>
                <c:pt idx="1147">
                  <c:v>31.344468085106225</c:v>
                </c:pt>
                <c:pt idx="1148">
                  <c:v>31.361276595744524</c:v>
                </c:pt>
                <c:pt idx="1149">
                  <c:v>31.378085106382823</c:v>
                </c:pt>
                <c:pt idx="1150">
                  <c:v>31.394893617021122</c:v>
                </c:pt>
                <c:pt idx="1151">
                  <c:v>31.411702127659421</c:v>
                </c:pt>
                <c:pt idx="1152">
                  <c:v>31.42851063829772</c:v>
                </c:pt>
                <c:pt idx="1153">
                  <c:v>31.445319148936019</c:v>
                </c:pt>
                <c:pt idx="1154">
                  <c:v>31.462127659574318</c:v>
                </c:pt>
                <c:pt idx="1155">
                  <c:v>31.478936170212616</c:v>
                </c:pt>
                <c:pt idx="1156">
                  <c:v>31.495744680850915</c:v>
                </c:pt>
                <c:pt idx="1157">
                  <c:v>31.512553191489214</c:v>
                </c:pt>
                <c:pt idx="1158">
                  <c:v>31.529361702127513</c:v>
                </c:pt>
                <c:pt idx="1159">
                  <c:v>31.546170212765812</c:v>
                </c:pt>
                <c:pt idx="1160">
                  <c:v>31.562978723404111</c:v>
                </c:pt>
                <c:pt idx="1161">
                  <c:v>31.57978723404241</c:v>
                </c:pt>
                <c:pt idx="1162">
                  <c:v>31.596595744680709</c:v>
                </c:pt>
                <c:pt idx="1163">
                  <c:v>31.613404255319008</c:v>
                </c:pt>
                <c:pt idx="1164">
                  <c:v>31.630212765957307</c:v>
                </c:pt>
                <c:pt idx="1165">
                  <c:v>31.647021276595606</c:v>
                </c:pt>
                <c:pt idx="1166">
                  <c:v>31.663829787233905</c:v>
                </c:pt>
                <c:pt idx="1167">
                  <c:v>31.680638297872203</c:v>
                </c:pt>
                <c:pt idx="1168">
                  <c:v>31.697446808510502</c:v>
                </c:pt>
                <c:pt idx="1169">
                  <c:v>31.714255319148801</c:v>
                </c:pt>
                <c:pt idx="1170">
                  <c:v>31.7310638297871</c:v>
                </c:pt>
                <c:pt idx="1171">
                  <c:v>31.747872340425399</c:v>
                </c:pt>
                <c:pt idx="1172">
                  <c:v>31.764680851063698</c:v>
                </c:pt>
                <c:pt idx="1173">
                  <c:v>31.781489361701997</c:v>
                </c:pt>
                <c:pt idx="1174">
                  <c:v>31.798297872340296</c:v>
                </c:pt>
                <c:pt idx="1175">
                  <c:v>31.815106382978595</c:v>
                </c:pt>
                <c:pt idx="1176">
                  <c:v>31.831914893616894</c:v>
                </c:pt>
                <c:pt idx="1177">
                  <c:v>31.848723404255193</c:v>
                </c:pt>
                <c:pt idx="1178">
                  <c:v>31.865531914893491</c:v>
                </c:pt>
                <c:pt idx="1179">
                  <c:v>31.88234042553179</c:v>
                </c:pt>
                <c:pt idx="1180">
                  <c:v>31.899148936170089</c:v>
                </c:pt>
                <c:pt idx="1181">
                  <c:v>31.915957446808388</c:v>
                </c:pt>
                <c:pt idx="1182">
                  <c:v>31.932765957446687</c:v>
                </c:pt>
                <c:pt idx="1183">
                  <c:v>31.949574468084986</c:v>
                </c:pt>
                <c:pt idx="1184">
                  <c:v>31.966382978723285</c:v>
                </c:pt>
                <c:pt idx="1185">
                  <c:v>31.983191489361584</c:v>
                </c:pt>
                <c:pt idx="1186">
                  <c:v>31.999999999999883</c:v>
                </c:pt>
                <c:pt idx="1187">
                  <c:v>32.016595744680735</c:v>
                </c:pt>
                <c:pt idx="1188">
                  <c:v>32.033191489361585</c:v>
                </c:pt>
                <c:pt idx="1189">
                  <c:v>32.049787234042434</c:v>
                </c:pt>
                <c:pt idx="1190">
                  <c:v>32.066382978723283</c:v>
                </c:pt>
                <c:pt idx="1191">
                  <c:v>32.082978723404132</c:v>
                </c:pt>
                <c:pt idx="1192">
                  <c:v>32.099574468084981</c:v>
                </c:pt>
                <c:pt idx="1193">
                  <c:v>32.11617021276583</c:v>
                </c:pt>
                <c:pt idx="1194">
                  <c:v>32.132765957446679</c:v>
                </c:pt>
                <c:pt idx="1195">
                  <c:v>32.149361702127528</c:v>
                </c:pt>
                <c:pt idx="1196">
                  <c:v>32.165957446808378</c:v>
                </c:pt>
                <c:pt idx="1197">
                  <c:v>32.182553191489227</c:v>
                </c:pt>
                <c:pt idx="1198">
                  <c:v>32.199148936170076</c:v>
                </c:pt>
                <c:pt idx="1199">
                  <c:v>32.215744680850925</c:v>
                </c:pt>
                <c:pt idx="1200">
                  <c:v>32.232340425531774</c:v>
                </c:pt>
                <c:pt idx="1201">
                  <c:v>32.248936170212623</c:v>
                </c:pt>
                <c:pt idx="1202">
                  <c:v>32.265531914893472</c:v>
                </c:pt>
                <c:pt idx="1203">
                  <c:v>32.282127659574321</c:v>
                </c:pt>
                <c:pt idx="1204">
                  <c:v>32.298723404255171</c:v>
                </c:pt>
                <c:pt idx="1205">
                  <c:v>32.31531914893602</c:v>
                </c:pt>
                <c:pt idx="1206">
                  <c:v>32.331914893616869</c:v>
                </c:pt>
                <c:pt idx="1207">
                  <c:v>32.348510638297718</c:v>
                </c:pt>
                <c:pt idx="1208">
                  <c:v>32.365106382978567</c:v>
                </c:pt>
                <c:pt idx="1209">
                  <c:v>32.381702127659416</c:v>
                </c:pt>
                <c:pt idx="1210">
                  <c:v>32.398297872340265</c:v>
                </c:pt>
                <c:pt idx="1211">
                  <c:v>32.414893617021114</c:v>
                </c:pt>
                <c:pt idx="1212">
                  <c:v>32.431489361701964</c:v>
                </c:pt>
                <c:pt idx="1213">
                  <c:v>32.448085106382813</c:v>
                </c:pt>
                <c:pt idx="1214">
                  <c:v>32.464680851063662</c:v>
                </c:pt>
                <c:pt idx="1215">
                  <c:v>32.481276595744511</c:v>
                </c:pt>
                <c:pt idx="1216">
                  <c:v>32.49787234042536</c:v>
                </c:pt>
                <c:pt idx="1217">
                  <c:v>32.514468085106209</c:v>
                </c:pt>
                <c:pt idx="1218">
                  <c:v>32.531063829787058</c:v>
                </c:pt>
                <c:pt idx="1219">
                  <c:v>32.547659574467907</c:v>
                </c:pt>
                <c:pt idx="1220">
                  <c:v>32.564255319148756</c:v>
                </c:pt>
                <c:pt idx="1221">
                  <c:v>32.580851063829606</c:v>
                </c:pt>
                <c:pt idx="1222">
                  <c:v>32.597446808510455</c:v>
                </c:pt>
                <c:pt idx="1223">
                  <c:v>32.614042553191304</c:v>
                </c:pt>
                <c:pt idx="1224">
                  <c:v>32.630638297872153</c:v>
                </c:pt>
                <c:pt idx="1225">
                  <c:v>32.647234042553002</c:v>
                </c:pt>
                <c:pt idx="1226">
                  <c:v>32.663829787233851</c:v>
                </c:pt>
                <c:pt idx="1227">
                  <c:v>32.6804255319147</c:v>
                </c:pt>
                <c:pt idx="1228">
                  <c:v>32.697021276595549</c:v>
                </c:pt>
                <c:pt idx="1229">
                  <c:v>32.713617021276399</c:v>
                </c:pt>
                <c:pt idx="1230">
                  <c:v>32.730212765957248</c:v>
                </c:pt>
                <c:pt idx="1231">
                  <c:v>32.746808510638097</c:v>
                </c:pt>
                <c:pt idx="1232">
                  <c:v>32.763404255318946</c:v>
                </c:pt>
                <c:pt idx="1233">
                  <c:v>32.779999999999795</c:v>
                </c:pt>
                <c:pt idx="1234">
                  <c:v>32.797142857142653</c:v>
                </c:pt>
                <c:pt idx="1235">
                  <c:v>32.814285714285511</c:v>
                </c:pt>
                <c:pt idx="1236">
                  <c:v>32.831428571428368</c:v>
                </c:pt>
                <c:pt idx="1237">
                  <c:v>32.848571428571226</c:v>
                </c:pt>
                <c:pt idx="1238">
                  <c:v>32.865714285714084</c:v>
                </c:pt>
                <c:pt idx="1239">
                  <c:v>32.882857142856942</c:v>
                </c:pt>
                <c:pt idx="1240">
                  <c:v>32.8999999999998</c:v>
                </c:pt>
                <c:pt idx="1241">
                  <c:v>32.917142857142657</c:v>
                </c:pt>
                <c:pt idx="1242">
                  <c:v>32.934285714285515</c:v>
                </c:pt>
                <c:pt idx="1243">
                  <c:v>32.951428571428373</c:v>
                </c:pt>
                <c:pt idx="1244">
                  <c:v>32.968571428571231</c:v>
                </c:pt>
                <c:pt idx="1245">
                  <c:v>32.985714285714089</c:v>
                </c:pt>
                <c:pt idx="1246">
                  <c:v>33.002857142856946</c:v>
                </c:pt>
                <c:pt idx="1247">
                  <c:v>33.019999999999804</c:v>
                </c:pt>
                <c:pt idx="1248">
                  <c:v>33.037142857142662</c:v>
                </c:pt>
                <c:pt idx="1249">
                  <c:v>33.05428571428552</c:v>
                </c:pt>
                <c:pt idx="1250">
                  <c:v>33.071428571428378</c:v>
                </c:pt>
                <c:pt idx="1251">
                  <c:v>33.088571428571235</c:v>
                </c:pt>
                <c:pt idx="1252">
                  <c:v>33.105714285714093</c:v>
                </c:pt>
                <c:pt idx="1253">
                  <c:v>33.122857142856951</c:v>
                </c:pt>
                <c:pt idx="1254">
                  <c:v>33.139999999999809</c:v>
                </c:pt>
                <c:pt idx="1255">
                  <c:v>33.157142857142667</c:v>
                </c:pt>
                <c:pt idx="1256">
                  <c:v>33.174285714285524</c:v>
                </c:pt>
                <c:pt idx="1257">
                  <c:v>33.191428571428382</c:v>
                </c:pt>
                <c:pt idx="1258">
                  <c:v>33.20857142857124</c:v>
                </c:pt>
                <c:pt idx="1259">
                  <c:v>33.225714285714098</c:v>
                </c:pt>
                <c:pt idx="1260">
                  <c:v>33.242857142856955</c:v>
                </c:pt>
                <c:pt idx="1261">
                  <c:v>33.259999999999813</c:v>
                </c:pt>
                <c:pt idx="1262">
                  <c:v>33.277142857142671</c:v>
                </c:pt>
                <c:pt idx="1263">
                  <c:v>33.294285714285529</c:v>
                </c:pt>
                <c:pt idx="1264">
                  <c:v>33.311428571428387</c:v>
                </c:pt>
                <c:pt idx="1265">
                  <c:v>33.328571428571244</c:v>
                </c:pt>
                <c:pt idx="1266">
                  <c:v>33.345714285714102</c:v>
                </c:pt>
                <c:pt idx="1267">
                  <c:v>33.36285714285696</c:v>
                </c:pt>
                <c:pt idx="1268">
                  <c:v>33.379999999999818</c:v>
                </c:pt>
                <c:pt idx="1269">
                  <c:v>33.397142857142676</c:v>
                </c:pt>
                <c:pt idx="1270">
                  <c:v>33.414285714285533</c:v>
                </c:pt>
                <c:pt idx="1271">
                  <c:v>33.431428571428391</c:v>
                </c:pt>
                <c:pt idx="1272">
                  <c:v>33.448571428571249</c:v>
                </c:pt>
                <c:pt idx="1273">
                  <c:v>33.465714285714107</c:v>
                </c:pt>
                <c:pt idx="1274">
                  <c:v>33.482857142856965</c:v>
                </c:pt>
                <c:pt idx="1275">
                  <c:v>33.499999999999822</c:v>
                </c:pt>
                <c:pt idx="1276">
                  <c:v>33.51714285714268</c:v>
                </c:pt>
                <c:pt idx="1277">
                  <c:v>33.534285714285538</c:v>
                </c:pt>
                <c:pt idx="1278">
                  <c:v>33.551428571428396</c:v>
                </c:pt>
                <c:pt idx="1279">
                  <c:v>33.568571428571254</c:v>
                </c:pt>
                <c:pt idx="1280">
                  <c:v>33.585714285714111</c:v>
                </c:pt>
                <c:pt idx="1281">
                  <c:v>33.602857142856969</c:v>
                </c:pt>
                <c:pt idx="1282">
                  <c:v>33.619999999999827</c:v>
                </c:pt>
                <c:pt idx="1283">
                  <c:v>33.634999999999827</c:v>
                </c:pt>
                <c:pt idx="1284">
                  <c:v>33.649999999999828</c:v>
                </c:pt>
                <c:pt idx="1285">
                  <c:v>33.664999999999829</c:v>
                </c:pt>
                <c:pt idx="1286">
                  <c:v>33.679999999999829</c:v>
                </c:pt>
                <c:pt idx="1287">
                  <c:v>33.69499999999983</c:v>
                </c:pt>
                <c:pt idx="1288">
                  <c:v>33.70999999999983</c:v>
                </c:pt>
                <c:pt idx="1289">
                  <c:v>33.724999999999831</c:v>
                </c:pt>
                <c:pt idx="1290">
                  <c:v>33.739999999999831</c:v>
                </c:pt>
                <c:pt idx="1291">
                  <c:v>33.754999999999832</c:v>
                </c:pt>
                <c:pt idx="1292">
                  <c:v>33.769999999999833</c:v>
                </c:pt>
                <c:pt idx="1293">
                  <c:v>33.784999999999833</c:v>
                </c:pt>
                <c:pt idx="1294">
                  <c:v>33.799999999999834</c:v>
                </c:pt>
                <c:pt idx="1295">
                  <c:v>33.814999999999834</c:v>
                </c:pt>
                <c:pt idx="1296">
                  <c:v>33.829999999999835</c:v>
                </c:pt>
                <c:pt idx="1297">
                  <c:v>33.844999999999835</c:v>
                </c:pt>
                <c:pt idx="1298">
                  <c:v>33.859999999999836</c:v>
                </c:pt>
                <c:pt idx="1299">
                  <c:v>33.874999999999837</c:v>
                </c:pt>
                <c:pt idx="1300">
                  <c:v>33.889999999999837</c:v>
                </c:pt>
                <c:pt idx="1301">
                  <c:v>33.904999999999838</c:v>
                </c:pt>
                <c:pt idx="1302">
                  <c:v>33.919999999999838</c:v>
                </c:pt>
                <c:pt idx="1303">
                  <c:v>33.934999999999839</c:v>
                </c:pt>
                <c:pt idx="1304">
                  <c:v>33.949999999999839</c:v>
                </c:pt>
                <c:pt idx="1305">
                  <c:v>33.96499999999984</c:v>
                </c:pt>
                <c:pt idx="1306">
                  <c:v>33.979999999999841</c:v>
                </c:pt>
                <c:pt idx="1307">
                  <c:v>33.994999999999841</c:v>
                </c:pt>
                <c:pt idx="1308">
                  <c:v>34.009999999999842</c:v>
                </c:pt>
                <c:pt idx="1309">
                  <c:v>34.024999999999842</c:v>
                </c:pt>
                <c:pt idx="1310">
                  <c:v>34.039999999999843</c:v>
                </c:pt>
                <c:pt idx="1311">
                  <c:v>34.054999999999843</c:v>
                </c:pt>
                <c:pt idx="1312">
                  <c:v>34.069999999999844</c:v>
                </c:pt>
                <c:pt idx="1313">
                  <c:v>34.084999999999845</c:v>
                </c:pt>
                <c:pt idx="1314">
                  <c:v>34.099999999999845</c:v>
                </c:pt>
                <c:pt idx="1315">
                  <c:v>34.114999999999846</c:v>
                </c:pt>
                <c:pt idx="1316">
                  <c:v>34.129999999999846</c:v>
                </c:pt>
                <c:pt idx="1317">
                  <c:v>34.144999999999847</c:v>
                </c:pt>
                <c:pt idx="1318">
                  <c:v>34.159999999999847</c:v>
                </c:pt>
                <c:pt idx="1319">
                  <c:v>34.174999999999848</c:v>
                </c:pt>
                <c:pt idx="1320">
                  <c:v>34.189999999999849</c:v>
                </c:pt>
                <c:pt idx="1321">
                  <c:v>34.204999999999849</c:v>
                </c:pt>
                <c:pt idx="1322">
                  <c:v>34.21999999999985</c:v>
                </c:pt>
                <c:pt idx="1323">
                  <c:v>34.23499999999985</c:v>
                </c:pt>
                <c:pt idx="1324">
                  <c:v>34.249999999999851</c:v>
                </c:pt>
                <c:pt idx="1325">
                  <c:v>34.264999999999851</c:v>
                </c:pt>
                <c:pt idx="1326">
                  <c:v>34.279999999999852</c:v>
                </c:pt>
                <c:pt idx="1327">
                  <c:v>34.294999999999852</c:v>
                </c:pt>
                <c:pt idx="1328">
                  <c:v>34.309999999999853</c:v>
                </c:pt>
                <c:pt idx="1329">
                  <c:v>34.324999999999854</c:v>
                </c:pt>
                <c:pt idx="1330">
                  <c:v>34.339999999999854</c:v>
                </c:pt>
                <c:pt idx="1331">
                  <c:v>34.354999999999855</c:v>
                </c:pt>
                <c:pt idx="1332">
                  <c:v>34.369999999999855</c:v>
                </c:pt>
                <c:pt idx="1333">
                  <c:v>34.384999999999856</c:v>
                </c:pt>
                <c:pt idx="1334">
                  <c:v>34.399999999999856</c:v>
                </c:pt>
                <c:pt idx="1335">
                  <c:v>34.414999999999857</c:v>
                </c:pt>
                <c:pt idx="1336">
                  <c:v>34.429999999999858</c:v>
                </c:pt>
                <c:pt idx="1337">
                  <c:v>34.444999999999858</c:v>
                </c:pt>
                <c:pt idx="1338">
                  <c:v>34.459999999999859</c:v>
                </c:pt>
                <c:pt idx="1339">
                  <c:v>34.47396825396811</c:v>
                </c:pt>
                <c:pt idx="1340">
                  <c:v>34.487936507936361</c:v>
                </c:pt>
                <c:pt idx="1341">
                  <c:v>34.501904761904612</c:v>
                </c:pt>
                <c:pt idx="1342">
                  <c:v>34.515873015872863</c:v>
                </c:pt>
                <c:pt idx="1343">
                  <c:v>34.529841269841114</c:v>
                </c:pt>
                <c:pt idx="1344">
                  <c:v>34.543809523809365</c:v>
                </c:pt>
                <c:pt idx="1345">
                  <c:v>34.557777777777616</c:v>
                </c:pt>
                <c:pt idx="1346">
                  <c:v>34.571746031745867</c:v>
                </c:pt>
                <c:pt idx="1347">
                  <c:v>34.585714285714118</c:v>
                </c:pt>
                <c:pt idx="1348">
                  <c:v>34.59968253968237</c:v>
                </c:pt>
                <c:pt idx="1349">
                  <c:v>34.613650793650621</c:v>
                </c:pt>
                <c:pt idx="1350">
                  <c:v>34.627619047618872</c:v>
                </c:pt>
                <c:pt idx="1351">
                  <c:v>34.641587301587123</c:v>
                </c:pt>
                <c:pt idx="1352">
                  <c:v>34.655555555555374</c:v>
                </c:pt>
                <c:pt idx="1353">
                  <c:v>34.669523809523625</c:v>
                </c:pt>
                <c:pt idx="1354">
                  <c:v>34.683492063491876</c:v>
                </c:pt>
                <c:pt idx="1355">
                  <c:v>34.697460317460127</c:v>
                </c:pt>
                <c:pt idx="1356">
                  <c:v>34.711428571428378</c:v>
                </c:pt>
                <c:pt idx="1357">
                  <c:v>34.725396825396629</c:v>
                </c:pt>
                <c:pt idx="1358">
                  <c:v>34.73936507936488</c:v>
                </c:pt>
                <c:pt idx="1359">
                  <c:v>34.753333333333131</c:v>
                </c:pt>
                <c:pt idx="1360">
                  <c:v>34.767301587301382</c:v>
                </c:pt>
                <c:pt idx="1361">
                  <c:v>34.781269841269634</c:v>
                </c:pt>
                <c:pt idx="1362">
                  <c:v>34.795238095237885</c:v>
                </c:pt>
                <c:pt idx="1363">
                  <c:v>34.809206349206136</c:v>
                </c:pt>
                <c:pt idx="1364">
                  <c:v>34.823174603174387</c:v>
                </c:pt>
                <c:pt idx="1365">
                  <c:v>34.837142857142638</c:v>
                </c:pt>
                <c:pt idx="1366">
                  <c:v>34.851111111110889</c:v>
                </c:pt>
                <c:pt idx="1367">
                  <c:v>34.86507936507914</c:v>
                </c:pt>
                <c:pt idx="1368">
                  <c:v>34.879047619047391</c:v>
                </c:pt>
                <c:pt idx="1369">
                  <c:v>34.893015873015642</c:v>
                </c:pt>
                <c:pt idx="1370">
                  <c:v>34.906984126983893</c:v>
                </c:pt>
                <c:pt idx="1371">
                  <c:v>34.920952380952144</c:v>
                </c:pt>
                <c:pt idx="1372">
                  <c:v>34.934920634920395</c:v>
                </c:pt>
                <c:pt idx="1373">
                  <c:v>34.948888888888646</c:v>
                </c:pt>
                <c:pt idx="1374">
                  <c:v>34.962857142856897</c:v>
                </c:pt>
                <c:pt idx="1375">
                  <c:v>34.976825396825149</c:v>
                </c:pt>
                <c:pt idx="1376">
                  <c:v>34.9907936507934</c:v>
                </c:pt>
                <c:pt idx="1377">
                  <c:v>35.004761904761651</c:v>
                </c:pt>
                <c:pt idx="1378">
                  <c:v>35.018730158729902</c:v>
                </c:pt>
                <c:pt idx="1379">
                  <c:v>35.032698412698153</c:v>
                </c:pt>
                <c:pt idx="1380">
                  <c:v>35.046666666666404</c:v>
                </c:pt>
                <c:pt idx="1381">
                  <c:v>35.060634920634655</c:v>
                </c:pt>
                <c:pt idx="1382">
                  <c:v>35.074603174602906</c:v>
                </c:pt>
                <c:pt idx="1383">
                  <c:v>35.088571428571157</c:v>
                </c:pt>
                <c:pt idx="1384">
                  <c:v>35.102539682539408</c:v>
                </c:pt>
                <c:pt idx="1385">
                  <c:v>35.116507936507659</c:v>
                </c:pt>
                <c:pt idx="1386">
                  <c:v>35.13047619047591</c:v>
                </c:pt>
                <c:pt idx="1387">
                  <c:v>35.144444444444161</c:v>
                </c:pt>
                <c:pt idx="1388">
                  <c:v>35.158412698412413</c:v>
                </c:pt>
                <c:pt idx="1389">
                  <c:v>35.172380952380664</c:v>
                </c:pt>
                <c:pt idx="1390">
                  <c:v>35.186349206348915</c:v>
                </c:pt>
                <c:pt idx="1391">
                  <c:v>35.200317460317166</c:v>
                </c:pt>
                <c:pt idx="1392">
                  <c:v>35.214285714285417</c:v>
                </c:pt>
                <c:pt idx="1393">
                  <c:v>35.228253968253668</c:v>
                </c:pt>
                <c:pt idx="1394">
                  <c:v>35.242222222221919</c:v>
                </c:pt>
                <c:pt idx="1395">
                  <c:v>35.25619047619017</c:v>
                </c:pt>
                <c:pt idx="1396">
                  <c:v>35.270158730158421</c:v>
                </c:pt>
                <c:pt idx="1397">
                  <c:v>35.284126984126672</c:v>
                </c:pt>
                <c:pt idx="1398">
                  <c:v>35.298095238094923</c:v>
                </c:pt>
                <c:pt idx="1399">
                  <c:v>35.312063492063174</c:v>
                </c:pt>
                <c:pt idx="1400">
                  <c:v>35.326031746031425</c:v>
                </c:pt>
                <c:pt idx="1401">
                  <c:v>35.339999999999677</c:v>
                </c:pt>
                <c:pt idx="1402">
                  <c:v>35.356296296295973</c:v>
                </c:pt>
                <c:pt idx="1403">
                  <c:v>35.37259259259227</c:v>
                </c:pt>
                <c:pt idx="1404">
                  <c:v>35.388888888888566</c:v>
                </c:pt>
                <c:pt idx="1405">
                  <c:v>35.405185185184862</c:v>
                </c:pt>
                <c:pt idx="1406">
                  <c:v>35.421481481481159</c:v>
                </c:pt>
                <c:pt idx="1407">
                  <c:v>35.437777777777455</c:v>
                </c:pt>
                <c:pt idx="1408">
                  <c:v>35.454074074073752</c:v>
                </c:pt>
                <c:pt idx="1409">
                  <c:v>35.470370370370048</c:v>
                </c:pt>
                <c:pt idx="1410">
                  <c:v>35.486666666666345</c:v>
                </c:pt>
                <c:pt idx="1411">
                  <c:v>35.502962962962641</c:v>
                </c:pt>
                <c:pt idx="1412">
                  <c:v>35.519259259258938</c:v>
                </c:pt>
                <c:pt idx="1413">
                  <c:v>35.535555555555234</c:v>
                </c:pt>
                <c:pt idx="1414">
                  <c:v>35.551851851851531</c:v>
                </c:pt>
                <c:pt idx="1415">
                  <c:v>35.568148148147827</c:v>
                </c:pt>
                <c:pt idx="1416">
                  <c:v>35.584444444444124</c:v>
                </c:pt>
                <c:pt idx="1417">
                  <c:v>35.60074074074042</c:v>
                </c:pt>
                <c:pt idx="1418">
                  <c:v>35.617037037036717</c:v>
                </c:pt>
                <c:pt idx="1419">
                  <c:v>35.633333333333013</c:v>
                </c:pt>
                <c:pt idx="1420">
                  <c:v>35.64962962962931</c:v>
                </c:pt>
                <c:pt idx="1421">
                  <c:v>35.665925925925606</c:v>
                </c:pt>
                <c:pt idx="1422">
                  <c:v>35.682222222221903</c:v>
                </c:pt>
                <c:pt idx="1423">
                  <c:v>35.698518518518199</c:v>
                </c:pt>
                <c:pt idx="1424">
                  <c:v>35.714814814814495</c:v>
                </c:pt>
                <c:pt idx="1425">
                  <c:v>35.731111111110792</c:v>
                </c:pt>
                <c:pt idx="1426">
                  <c:v>35.747407407407088</c:v>
                </c:pt>
                <c:pt idx="1427">
                  <c:v>35.763703703703385</c:v>
                </c:pt>
                <c:pt idx="1428">
                  <c:v>35.779999999999681</c:v>
                </c:pt>
                <c:pt idx="1429">
                  <c:v>35.796296296295978</c:v>
                </c:pt>
                <c:pt idx="1430">
                  <c:v>35.812592592592274</c:v>
                </c:pt>
                <c:pt idx="1431">
                  <c:v>35.828888888888571</c:v>
                </c:pt>
                <c:pt idx="1432">
                  <c:v>35.845185185184867</c:v>
                </c:pt>
                <c:pt idx="1433">
                  <c:v>35.861481481481164</c:v>
                </c:pt>
                <c:pt idx="1434">
                  <c:v>35.87777777777746</c:v>
                </c:pt>
                <c:pt idx="1435">
                  <c:v>35.894074074073757</c:v>
                </c:pt>
                <c:pt idx="1436">
                  <c:v>35.910370370370053</c:v>
                </c:pt>
                <c:pt idx="1437">
                  <c:v>35.92666666666635</c:v>
                </c:pt>
                <c:pt idx="1438">
                  <c:v>35.942962962962646</c:v>
                </c:pt>
                <c:pt idx="1439">
                  <c:v>35.959259259258943</c:v>
                </c:pt>
                <c:pt idx="1440">
                  <c:v>35.975555555555239</c:v>
                </c:pt>
                <c:pt idx="1441">
                  <c:v>35.991851851851536</c:v>
                </c:pt>
                <c:pt idx="1442">
                  <c:v>36.008148148147832</c:v>
                </c:pt>
                <c:pt idx="1443">
                  <c:v>36.024444444444129</c:v>
                </c:pt>
                <c:pt idx="1444">
                  <c:v>36.040740740740425</c:v>
                </c:pt>
                <c:pt idx="1445">
                  <c:v>36.057037037036721</c:v>
                </c:pt>
                <c:pt idx="1446">
                  <c:v>36.073333333333018</c:v>
                </c:pt>
                <c:pt idx="1447">
                  <c:v>36.089629629629314</c:v>
                </c:pt>
                <c:pt idx="1448">
                  <c:v>36.105925925925611</c:v>
                </c:pt>
                <c:pt idx="1449">
                  <c:v>36.122222222221907</c:v>
                </c:pt>
                <c:pt idx="1450">
                  <c:v>36.138518518518204</c:v>
                </c:pt>
                <c:pt idx="1451">
                  <c:v>36.1548148148145</c:v>
                </c:pt>
                <c:pt idx="1452">
                  <c:v>36.171111111110797</c:v>
                </c:pt>
                <c:pt idx="1453">
                  <c:v>36.187407407407093</c:v>
                </c:pt>
                <c:pt idx="1454">
                  <c:v>36.20370370370339</c:v>
                </c:pt>
                <c:pt idx="1455">
                  <c:v>36.219999999999686</c:v>
                </c:pt>
                <c:pt idx="1456">
                  <c:v>36.231549295774336</c:v>
                </c:pt>
                <c:pt idx="1457">
                  <c:v>36.243098591548986</c:v>
                </c:pt>
                <c:pt idx="1458">
                  <c:v>36.254647887323635</c:v>
                </c:pt>
                <c:pt idx="1459">
                  <c:v>36.266197183098285</c:v>
                </c:pt>
                <c:pt idx="1460">
                  <c:v>36.277746478872935</c:v>
                </c:pt>
                <c:pt idx="1461">
                  <c:v>36.289295774647584</c:v>
                </c:pt>
                <c:pt idx="1462">
                  <c:v>36.300845070422234</c:v>
                </c:pt>
                <c:pt idx="1463">
                  <c:v>36.312394366196884</c:v>
                </c:pt>
                <c:pt idx="1464">
                  <c:v>36.323943661971533</c:v>
                </c:pt>
                <c:pt idx="1465">
                  <c:v>36.335492957746183</c:v>
                </c:pt>
                <c:pt idx="1466">
                  <c:v>36.347042253520833</c:v>
                </c:pt>
                <c:pt idx="1467">
                  <c:v>36.358591549295483</c:v>
                </c:pt>
                <c:pt idx="1468">
                  <c:v>36.370140845070132</c:v>
                </c:pt>
                <c:pt idx="1469">
                  <c:v>36.381690140844782</c:v>
                </c:pt>
                <c:pt idx="1470">
                  <c:v>36.393239436619432</c:v>
                </c:pt>
                <c:pt idx="1471">
                  <c:v>36.404788732394081</c:v>
                </c:pt>
                <c:pt idx="1472">
                  <c:v>36.416338028168731</c:v>
                </c:pt>
                <c:pt idx="1473">
                  <c:v>36.427887323943381</c:v>
                </c:pt>
                <c:pt idx="1474">
                  <c:v>36.43943661971803</c:v>
                </c:pt>
                <c:pt idx="1475">
                  <c:v>36.45098591549268</c:v>
                </c:pt>
                <c:pt idx="1476">
                  <c:v>36.46253521126733</c:v>
                </c:pt>
                <c:pt idx="1477">
                  <c:v>36.474084507041979</c:v>
                </c:pt>
                <c:pt idx="1478">
                  <c:v>36.485633802816629</c:v>
                </c:pt>
                <c:pt idx="1479">
                  <c:v>36.497183098591279</c:v>
                </c:pt>
                <c:pt idx="1480">
                  <c:v>36.508732394365929</c:v>
                </c:pt>
                <c:pt idx="1481">
                  <c:v>36.520281690140578</c:v>
                </c:pt>
                <c:pt idx="1482">
                  <c:v>36.531830985915228</c:v>
                </c:pt>
                <c:pt idx="1483">
                  <c:v>36.543380281689878</c:v>
                </c:pt>
                <c:pt idx="1484">
                  <c:v>36.554929577464527</c:v>
                </c:pt>
                <c:pt idx="1485">
                  <c:v>36.566478873239177</c:v>
                </c:pt>
                <c:pt idx="1486">
                  <c:v>36.578028169013827</c:v>
                </c:pt>
                <c:pt idx="1487">
                  <c:v>36.589577464788476</c:v>
                </c:pt>
                <c:pt idx="1488">
                  <c:v>36.601126760563126</c:v>
                </c:pt>
                <c:pt idx="1489">
                  <c:v>36.612676056337776</c:v>
                </c:pt>
                <c:pt idx="1490">
                  <c:v>36.624225352112425</c:v>
                </c:pt>
                <c:pt idx="1491">
                  <c:v>36.635774647887075</c:v>
                </c:pt>
                <c:pt idx="1492">
                  <c:v>36.647323943661725</c:v>
                </c:pt>
                <c:pt idx="1493">
                  <c:v>36.658873239436375</c:v>
                </c:pt>
                <c:pt idx="1494">
                  <c:v>36.670422535211024</c:v>
                </c:pt>
                <c:pt idx="1495">
                  <c:v>36.681971830985674</c:v>
                </c:pt>
                <c:pt idx="1496">
                  <c:v>36.693521126760324</c:v>
                </c:pt>
                <c:pt idx="1497">
                  <c:v>36.705070422534973</c:v>
                </c:pt>
                <c:pt idx="1498">
                  <c:v>36.716619718309623</c:v>
                </c:pt>
                <c:pt idx="1499">
                  <c:v>36.728169014084273</c:v>
                </c:pt>
                <c:pt idx="1500">
                  <c:v>36.739718309858922</c:v>
                </c:pt>
                <c:pt idx="1501">
                  <c:v>36.751267605633572</c:v>
                </c:pt>
                <c:pt idx="1502">
                  <c:v>36.762816901408222</c:v>
                </c:pt>
                <c:pt idx="1503">
                  <c:v>36.774366197182871</c:v>
                </c:pt>
                <c:pt idx="1504">
                  <c:v>36.785915492957521</c:v>
                </c:pt>
                <c:pt idx="1505">
                  <c:v>36.797464788732171</c:v>
                </c:pt>
                <c:pt idx="1506">
                  <c:v>36.809014084506821</c:v>
                </c:pt>
                <c:pt idx="1507">
                  <c:v>36.82056338028147</c:v>
                </c:pt>
                <c:pt idx="1508">
                  <c:v>36.83211267605612</c:v>
                </c:pt>
                <c:pt idx="1509">
                  <c:v>36.84366197183077</c:v>
                </c:pt>
                <c:pt idx="1510">
                  <c:v>36.855211267605419</c:v>
                </c:pt>
                <c:pt idx="1511">
                  <c:v>36.866760563380069</c:v>
                </c:pt>
                <c:pt idx="1512">
                  <c:v>36.878309859154719</c:v>
                </c:pt>
                <c:pt idx="1513">
                  <c:v>36.889859154929368</c:v>
                </c:pt>
                <c:pt idx="1514">
                  <c:v>36.901408450704018</c:v>
                </c:pt>
                <c:pt idx="1515">
                  <c:v>36.912957746478668</c:v>
                </c:pt>
                <c:pt idx="1516">
                  <c:v>36.924507042253317</c:v>
                </c:pt>
                <c:pt idx="1517">
                  <c:v>36.936056338027967</c:v>
                </c:pt>
                <c:pt idx="1518">
                  <c:v>36.947605633802617</c:v>
                </c:pt>
                <c:pt idx="1519">
                  <c:v>36.959154929577267</c:v>
                </c:pt>
                <c:pt idx="1520">
                  <c:v>36.970704225351916</c:v>
                </c:pt>
                <c:pt idx="1521">
                  <c:v>36.982253521126566</c:v>
                </c:pt>
                <c:pt idx="1522">
                  <c:v>36.993802816901216</c:v>
                </c:pt>
                <c:pt idx="1523">
                  <c:v>37.005352112675865</c:v>
                </c:pt>
                <c:pt idx="1524">
                  <c:v>37.016901408450515</c:v>
                </c:pt>
                <c:pt idx="1525">
                  <c:v>37.028450704225165</c:v>
                </c:pt>
                <c:pt idx="1526">
                  <c:v>37.039999999999814</c:v>
                </c:pt>
                <c:pt idx="1527">
                  <c:v>37.054642857142674</c:v>
                </c:pt>
                <c:pt idx="1528">
                  <c:v>37.069285714285535</c:v>
                </c:pt>
                <c:pt idx="1529">
                  <c:v>37.083928571428395</c:v>
                </c:pt>
                <c:pt idx="1530">
                  <c:v>37.098571428571255</c:v>
                </c:pt>
                <c:pt idx="1531">
                  <c:v>37.113214285714115</c:v>
                </c:pt>
                <c:pt idx="1532">
                  <c:v>37.127857142856975</c:v>
                </c:pt>
                <c:pt idx="1533">
                  <c:v>37.142499999999835</c:v>
                </c:pt>
                <c:pt idx="1534">
                  <c:v>37.157142857142695</c:v>
                </c:pt>
                <c:pt idx="1535">
                  <c:v>37.171785714285555</c:v>
                </c:pt>
                <c:pt idx="1536">
                  <c:v>37.186428571428415</c:v>
                </c:pt>
                <c:pt idx="1537">
                  <c:v>37.201071428571275</c:v>
                </c:pt>
                <c:pt idx="1538">
                  <c:v>37.215714285714135</c:v>
                </c:pt>
                <c:pt idx="1539">
                  <c:v>37.230357142856995</c:v>
                </c:pt>
                <c:pt idx="1540">
                  <c:v>37.244999999999855</c:v>
                </c:pt>
                <c:pt idx="1541">
                  <c:v>37.259642857142715</c:v>
                </c:pt>
                <c:pt idx="1542">
                  <c:v>37.274285714285575</c:v>
                </c:pt>
                <c:pt idx="1543">
                  <c:v>37.288928571428436</c:v>
                </c:pt>
                <c:pt idx="1544">
                  <c:v>37.303571428571296</c:v>
                </c:pt>
                <c:pt idx="1545">
                  <c:v>37.318214285714156</c:v>
                </c:pt>
                <c:pt idx="1546">
                  <c:v>37.332857142857016</c:v>
                </c:pt>
                <c:pt idx="1547">
                  <c:v>37.347499999999876</c:v>
                </c:pt>
                <c:pt idx="1548">
                  <c:v>37.362142857142736</c:v>
                </c:pt>
                <c:pt idx="1549">
                  <c:v>37.376785714285596</c:v>
                </c:pt>
                <c:pt idx="1550">
                  <c:v>37.391428571428456</c:v>
                </c:pt>
                <c:pt idx="1551">
                  <c:v>37.406071428571316</c:v>
                </c:pt>
                <c:pt idx="1552">
                  <c:v>37.420714285714176</c:v>
                </c:pt>
                <c:pt idx="1553">
                  <c:v>37.435357142857036</c:v>
                </c:pt>
                <c:pt idx="1554">
                  <c:v>37.449999999999896</c:v>
                </c:pt>
                <c:pt idx="1555">
                  <c:v>37.464642857142756</c:v>
                </c:pt>
                <c:pt idx="1556">
                  <c:v>37.479285714285616</c:v>
                </c:pt>
                <c:pt idx="1557">
                  <c:v>37.493928571428476</c:v>
                </c:pt>
                <c:pt idx="1558">
                  <c:v>37.508571428571337</c:v>
                </c:pt>
                <c:pt idx="1559">
                  <c:v>37.523214285714197</c:v>
                </c:pt>
                <c:pt idx="1560">
                  <c:v>37.537857142857057</c:v>
                </c:pt>
                <c:pt idx="1561">
                  <c:v>37.552499999999917</c:v>
                </c:pt>
                <c:pt idx="1562">
                  <c:v>37.567142857142777</c:v>
                </c:pt>
                <c:pt idx="1563">
                  <c:v>37.581785714285637</c:v>
                </c:pt>
                <c:pt idx="1564">
                  <c:v>37.596428571428497</c:v>
                </c:pt>
                <c:pt idx="1565">
                  <c:v>37.611071428571357</c:v>
                </c:pt>
                <c:pt idx="1566">
                  <c:v>37.625714285714217</c:v>
                </c:pt>
                <c:pt idx="1567">
                  <c:v>37.640357142857077</c:v>
                </c:pt>
                <c:pt idx="1568">
                  <c:v>37.654999999999937</c:v>
                </c:pt>
                <c:pt idx="1569">
                  <c:v>37.669642857142797</c:v>
                </c:pt>
                <c:pt idx="1570">
                  <c:v>37.684285714285657</c:v>
                </c:pt>
                <c:pt idx="1571">
                  <c:v>37.698928571428517</c:v>
                </c:pt>
                <c:pt idx="1572">
                  <c:v>37.713571428571377</c:v>
                </c:pt>
                <c:pt idx="1573">
                  <c:v>37.728214285714238</c:v>
                </c:pt>
                <c:pt idx="1574">
                  <c:v>37.742857142857098</c:v>
                </c:pt>
                <c:pt idx="1575">
                  <c:v>37.757499999999958</c:v>
                </c:pt>
                <c:pt idx="1576">
                  <c:v>37.772142857142818</c:v>
                </c:pt>
                <c:pt idx="1577">
                  <c:v>37.786785714285678</c:v>
                </c:pt>
                <c:pt idx="1578">
                  <c:v>37.801428571428538</c:v>
                </c:pt>
                <c:pt idx="1579">
                  <c:v>37.816071428571398</c:v>
                </c:pt>
                <c:pt idx="1580">
                  <c:v>37.830714285714258</c:v>
                </c:pt>
                <c:pt idx="1581">
                  <c:v>37.845357142857118</c:v>
                </c:pt>
                <c:pt idx="1582">
                  <c:v>37.859999999999978</c:v>
                </c:pt>
                <c:pt idx="1583">
                  <c:v>37.871012658227826</c:v>
                </c:pt>
                <c:pt idx="1584">
                  <c:v>37.882025316455675</c:v>
                </c:pt>
                <c:pt idx="1585">
                  <c:v>37.893037974683523</c:v>
                </c:pt>
                <c:pt idx="1586">
                  <c:v>37.904050632911371</c:v>
                </c:pt>
                <c:pt idx="1587">
                  <c:v>37.915063291139219</c:v>
                </c:pt>
                <c:pt idx="1588">
                  <c:v>37.926075949367068</c:v>
                </c:pt>
                <c:pt idx="1589">
                  <c:v>37.937088607594916</c:v>
                </c:pt>
                <c:pt idx="1590">
                  <c:v>37.948101265822764</c:v>
                </c:pt>
                <c:pt idx="1591">
                  <c:v>37.959113924050612</c:v>
                </c:pt>
                <c:pt idx="1592">
                  <c:v>37.970126582278461</c:v>
                </c:pt>
                <c:pt idx="1593">
                  <c:v>37.981139240506309</c:v>
                </c:pt>
                <c:pt idx="1594">
                  <c:v>37.992151898734157</c:v>
                </c:pt>
                <c:pt idx="1595">
                  <c:v>38.003164556962005</c:v>
                </c:pt>
                <c:pt idx="1596">
                  <c:v>38.014177215189854</c:v>
                </c:pt>
                <c:pt idx="1597">
                  <c:v>38.025189873417702</c:v>
                </c:pt>
                <c:pt idx="1598">
                  <c:v>38.03620253164555</c:v>
                </c:pt>
                <c:pt idx="1599">
                  <c:v>38.047215189873398</c:v>
                </c:pt>
                <c:pt idx="1600">
                  <c:v>38.058227848101247</c:v>
                </c:pt>
                <c:pt idx="1601">
                  <c:v>38.069240506329095</c:v>
                </c:pt>
                <c:pt idx="1602">
                  <c:v>38.080253164556943</c:v>
                </c:pt>
                <c:pt idx="1603">
                  <c:v>38.091265822784791</c:v>
                </c:pt>
                <c:pt idx="1604">
                  <c:v>38.10227848101264</c:v>
                </c:pt>
                <c:pt idx="1605">
                  <c:v>38.113291139240488</c:v>
                </c:pt>
                <c:pt idx="1606">
                  <c:v>38.124303797468336</c:v>
                </c:pt>
                <c:pt idx="1607">
                  <c:v>38.135316455696184</c:v>
                </c:pt>
                <c:pt idx="1608">
                  <c:v>38.146329113924033</c:v>
                </c:pt>
                <c:pt idx="1609">
                  <c:v>38.157341772151881</c:v>
                </c:pt>
                <c:pt idx="1610">
                  <c:v>38.168354430379729</c:v>
                </c:pt>
                <c:pt idx="1611">
                  <c:v>38.179367088607577</c:v>
                </c:pt>
                <c:pt idx="1612">
                  <c:v>38.190379746835426</c:v>
                </c:pt>
                <c:pt idx="1613">
                  <c:v>38.201392405063274</c:v>
                </c:pt>
                <c:pt idx="1614">
                  <c:v>38.212405063291122</c:v>
                </c:pt>
                <c:pt idx="1615">
                  <c:v>38.22341772151897</c:v>
                </c:pt>
                <c:pt idx="1616">
                  <c:v>38.234430379746819</c:v>
                </c:pt>
                <c:pt idx="1617">
                  <c:v>38.245443037974667</c:v>
                </c:pt>
                <c:pt idx="1618">
                  <c:v>38.256455696202515</c:v>
                </c:pt>
                <c:pt idx="1619">
                  <c:v>38.267468354430363</c:v>
                </c:pt>
                <c:pt idx="1620">
                  <c:v>38.278481012658212</c:v>
                </c:pt>
                <c:pt idx="1621">
                  <c:v>38.28949367088606</c:v>
                </c:pt>
                <c:pt idx="1622">
                  <c:v>38.300506329113908</c:v>
                </c:pt>
                <c:pt idx="1623">
                  <c:v>38.311518987341756</c:v>
                </c:pt>
                <c:pt idx="1624">
                  <c:v>38.322531645569605</c:v>
                </c:pt>
                <c:pt idx="1625">
                  <c:v>38.333544303797453</c:v>
                </c:pt>
                <c:pt idx="1626">
                  <c:v>38.344556962025301</c:v>
                </c:pt>
                <c:pt idx="1627">
                  <c:v>38.355569620253149</c:v>
                </c:pt>
                <c:pt idx="1628">
                  <c:v>38.366582278480998</c:v>
                </c:pt>
                <c:pt idx="1629">
                  <c:v>38.377594936708846</c:v>
                </c:pt>
                <c:pt idx="1630">
                  <c:v>38.388607594936694</c:v>
                </c:pt>
                <c:pt idx="1631">
                  <c:v>38.399620253164542</c:v>
                </c:pt>
                <c:pt idx="1632">
                  <c:v>38.410632911392391</c:v>
                </c:pt>
                <c:pt idx="1633">
                  <c:v>38.421645569620239</c:v>
                </c:pt>
                <c:pt idx="1634">
                  <c:v>38.432658227848087</c:v>
                </c:pt>
                <c:pt idx="1635">
                  <c:v>38.443670886075935</c:v>
                </c:pt>
                <c:pt idx="1636">
                  <c:v>38.454683544303784</c:v>
                </c:pt>
                <c:pt idx="1637">
                  <c:v>38.465696202531632</c:v>
                </c:pt>
                <c:pt idx="1638">
                  <c:v>38.47670886075948</c:v>
                </c:pt>
                <c:pt idx="1639">
                  <c:v>38.487721518987328</c:v>
                </c:pt>
                <c:pt idx="1640">
                  <c:v>38.498734177215177</c:v>
                </c:pt>
                <c:pt idx="1641">
                  <c:v>38.509746835443025</c:v>
                </c:pt>
                <c:pt idx="1642">
                  <c:v>38.520759493670873</c:v>
                </c:pt>
                <c:pt idx="1643">
                  <c:v>38.531772151898721</c:v>
                </c:pt>
                <c:pt idx="1644">
                  <c:v>38.54278481012657</c:v>
                </c:pt>
                <c:pt idx="1645">
                  <c:v>38.553797468354418</c:v>
                </c:pt>
                <c:pt idx="1646">
                  <c:v>38.564810126582266</c:v>
                </c:pt>
                <c:pt idx="1647">
                  <c:v>38.575822784810114</c:v>
                </c:pt>
                <c:pt idx="1648">
                  <c:v>38.586835443037963</c:v>
                </c:pt>
                <c:pt idx="1649">
                  <c:v>38.597848101265811</c:v>
                </c:pt>
                <c:pt idx="1650">
                  <c:v>38.608860759493659</c:v>
                </c:pt>
                <c:pt idx="1651">
                  <c:v>38.619873417721507</c:v>
                </c:pt>
                <c:pt idx="1652">
                  <c:v>38.630886075949356</c:v>
                </c:pt>
                <c:pt idx="1653">
                  <c:v>38.641898734177204</c:v>
                </c:pt>
                <c:pt idx="1654">
                  <c:v>38.652911392405052</c:v>
                </c:pt>
                <c:pt idx="1655">
                  <c:v>38.6639240506329</c:v>
                </c:pt>
                <c:pt idx="1656">
                  <c:v>38.674936708860749</c:v>
                </c:pt>
                <c:pt idx="1657">
                  <c:v>38.685949367088597</c:v>
                </c:pt>
                <c:pt idx="1658">
                  <c:v>38.696962025316445</c:v>
                </c:pt>
                <c:pt idx="1659">
                  <c:v>38.707974683544293</c:v>
                </c:pt>
                <c:pt idx="1660">
                  <c:v>38.718987341772142</c:v>
                </c:pt>
                <c:pt idx="1661">
                  <c:v>38.72999999999999</c:v>
                </c:pt>
                <c:pt idx="1662">
                  <c:v>38.74499999999999</c:v>
                </c:pt>
                <c:pt idx="1663">
                  <c:v>38.759999999999991</c:v>
                </c:pt>
                <c:pt idx="1664">
                  <c:v>38.774999999999991</c:v>
                </c:pt>
                <c:pt idx="1665">
                  <c:v>38.789999999999992</c:v>
                </c:pt>
                <c:pt idx="1666">
                  <c:v>38.804999999999993</c:v>
                </c:pt>
                <c:pt idx="1667">
                  <c:v>38.819999999999993</c:v>
                </c:pt>
                <c:pt idx="1668">
                  <c:v>38.834999999999994</c:v>
                </c:pt>
                <c:pt idx="1669">
                  <c:v>38.849999999999994</c:v>
                </c:pt>
                <c:pt idx="1670">
                  <c:v>38.864999999999995</c:v>
                </c:pt>
                <c:pt idx="1671">
                  <c:v>38.879999999999995</c:v>
                </c:pt>
                <c:pt idx="1672">
                  <c:v>38.894999999999996</c:v>
                </c:pt>
                <c:pt idx="1673">
                  <c:v>38.909999999999997</c:v>
                </c:pt>
                <c:pt idx="1674">
                  <c:v>38.924999999999997</c:v>
                </c:pt>
                <c:pt idx="1675">
                  <c:v>38.94</c:v>
                </c:pt>
                <c:pt idx="1676">
                  <c:v>38.954999999999998</c:v>
                </c:pt>
                <c:pt idx="1677">
                  <c:v>38.97</c:v>
                </c:pt>
                <c:pt idx="1678">
                  <c:v>38.984999999999999</c:v>
                </c:pt>
                <c:pt idx="1679">
                  <c:v>39</c:v>
                </c:pt>
                <c:pt idx="1680">
                  <c:v>39.015000000000001</c:v>
                </c:pt>
                <c:pt idx="1681">
                  <c:v>39.03</c:v>
                </c:pt>
                <c:pt idx="1682">
                  <c:v>39.045000000000002</c:v>
                </c:pt>
                <c:pt idx="1683">
                  <c:v>39.06</c:v>
                </c:pt>
                <c:pt idx="1684">
                  <c:v>39.075000000000003</c:v>
                </c:pt>
                <c:pt idx="1685">
                  <c:v>39.090000000000003</c:v>
                </c:pt>
                <c:pt idx="1686">
                  <c:v>39.105000000000004</c:v>
                </c:pt>
                <c:pt idx="1687">
                  <c:v>39.120000000000005</c:v>
                </c:pt>
                <c:pt idx="1688">
                  <c:v>39.135000000000005</c:v>
                </c:pt>
                <c:pt idx="1689">
                  <c:v>39.150000000000006</c:v>
                </c:pt>
                <c:pt idx="1690">
                  <c:v>39.165000000000006</c:v>
                </c:pt>
                <c:pt idx="1691">
                  <c:v>39.180000000000007</c:v>
                </c:pt>
                <c:pt idx="1692">
                  <c:v>39.195000000000007</c:v>
                </c:pt>
                <c:pt idx="1693">
                  <c:v>39.210000000000008</c:v>
                </c:pt>
                <c:pt idx="1694">
                  <c:v>39.225000000000009</c:v>
                </c:pt>
                <c:pt idx="1695">
                  <c:v>39.240000000000009</c:v>
                </c:pt>
                <c:pt idx="1696">
                  <c:v>39.25500000000001</c:v>
                </c:pt>
                <c:pt idx="1697">
                  <c:v>39.27000000000001</c:v>
                </c:pt>
                <c:pt idx="1698">
                  <c:v>39.285000000000011</c:v>
                </c:pt>
                <c:pt idx="1699">
                  <c:v>39.300000000000011</c:v>
                </c:pt>
                <c:pt idx="1700">
                  <c:v>39.315000000000012</c:v>
                </c:pt>
                <c:pt idx="1701">
                  <c:v>39.330000000000013</c:v>
                </c:pt>
                <c:pt idx="1702">
                  <c:v>39.345000000000013</c:v>
                </c:pt>
                <c:pt idx="1703">
                  <c:v>39.360000000000014</c:v>
                </c:pt>
                <c:pt idx="1704">
                  <c:v>39.375000000000014</c:v>
                </c:pt>
                <c:pt idx="1705">
                  <c:v>39.390000000000015</c:v>
                </c:pt>
                <c:pt idx="1706">
                  <c:v>39.405000000000015</c:v>
                </c:pt>
                <c:pt idx="1707">
                  <c:v>39.420000000000016</c:v>
                </c:pt>
                <c:pt idx="1708">
                  <c:v>39.435000000000016</c:v>
                </c:pt>
                <c:pt idx="1709">
                  <c:v>39.450000000000017</c:v>
                </c:pt>
                <c:pt idx="1710">
                  <c:v>39.465000000000018</c:v>
                </c:pt>
                <c:pt idx="1711">
                  <c:v>39.480000000000018</c:v>
                </c:pt>
                <c:pt idx="1712">
                  <c:v>39.495000000000019</c:v>
                </c:pt>
                <c:pt idx="1713">
                  <c:v>39.510000000000019</c:v>
                </c:pt>
                <c:pt idx="1714">
                  <c:v>39.52500000000002</c:v>
                </c:pt>
                <c:pt idx="1715">
                  <c:v>39.54000000000002</c:v>
                </c:pt>
                <c:pt idx="1716">
                  <c:v>39.555000000000021</c:v>
                </c:pt>
                <c:pt idx="1717">
                  <c:v>39.570000000000022</c:v>
                </c:pt>
                <c:pt idx="1718">
                  <c:v>39.585000000000022</c:v>
                </c:pt>
                <c:pt idx="1719">
                  <c:v>39.600000000000023</c:v>
                </c:pt>
                <c:pt idx="1720">
                  <c:v>39.615090909090931</c:v>
                </c:pt>
                <c:pt idx="1721">
                  <c:v>39.630181818181839</c:v>
                </c:pt>
                <c:pt idx="1722">
                  <c:v>39.645272727272747</c:v>
                </c:pt>
                <c:pt idx="1723">
                  <c:v>39.660363636363655</c:v>
                </c:pt>
                <c:pt idx="1724">
                  <c:v>39.675454545454564</c:v>
                </c:pt>
                <c:pt idx="1725">
                  <c:v>39.690545454545472</c:v>
                </c:pt>
                <c:pt idx="1726">
                  <c:v>39.70563636363638</c:v>
                </c:pt>
                <c:pt idx="1727">
                  <c:v>39.720727272727288</c:v>
                </c:pt>
                <c:pt idx="1728">
                  <c:v>39.735818181818196</c:v>
                </c:pt>
                <c:pt idx="1729">
                  <c:v>39.750909090909104</c:v>
                </c:pt>
                <c:pt idx="1730">
                  <c:v>39.766000000000012</c:v>
                </c:pt>
                <c:pt idx="1731">
                  <c:v>39.781090909090921</c:v>
                </c:pt>
                <c:pt idx="1732">
                  <c:v>39.796181818181829</c:v>
                </c:pt>
                <c:pt idx="1733">
                  <c:v>39.811272727272737</c:v>
                </c:pt>
                <c:pt idx="1734">
                  <c:v>39.826363636363645</c:v>
                </c:pt>
                <c:pt idx="1735">
                  <c:v>39.841454545454553</c:v>
                </c:pt>
                <c:pt idx="1736">
                  <c:v>39.856545454545461</c:v>
                </c:pt>
                <c:pt idx="1737">
                  <c:v>39.87163636363637</c:v>
                </c:pt>
                <c:pt idx="1738">
                  <c:v>39.886727272727278</c:v>
                </c:pt>
                <c:pt idx="1739">
                  <c:v>39.901818181818186</c:v>
                </c:pt>
                <c:pt idx="1740">
                  <c:v>39.916909090909094</c:v>
                </c:pt>
                <c:pt idx="1741">
                  <c:v>39.932000000000002</c:v>
                </c:pt>
                <c:pt idx="1742">
                  <c:v>39.94709090909091</c:v>
                </c:pt>
                <c:pt idx="1743">
                  <c:v>39.962181818181818</c:v>
                </c:pt>
                <c:pt idx="1744">
                  <c:v>39.977272727272727</c:v>
                </c:pt>
                <c:pt idx="1745">
                  <c:v>39.992363636363635</c:v>
                </c:pt>
                <c:pt idx="1746">
                  <c:v>40.007454545454543</c:v>
                </c:pt>
                <c:pt idx="1747">
                  <c:v>40.022545454545451</c:v>
                </c:pt>
                <c:pt idx="1748">
                  <c:v>40.037636363636359</c:v>
                </c:pt>
                <c:pt idx="1749">
                  <c:v>40.052727272727267</c:v>
                </c:pt>
                <c:pt idx="1750">
                  <c:v>40.067818181818176</c:v>
                </c:pt>
                <c:pt idx="1751">
                  <c:v>40.082909090909084</c:v>
                </c:pt>
                <c:pt idx="1752">
                  <c:v>40.097999999999992</c:v>
                </c:pt>
                <c:pt idx="1753">
                  <c:v>40.1130909090909</c:v>
                </c:pt>
                <c:pt idx="1754">
                  <c:v>40.128181818181808</c:v>
                </c:pt>
                <c:pt idx="1755">
                  <c:v>40.143272727272716</c:v>
                </c:pt>
                <c:pt idx="1756">
                  <c:v>40.158363636363624</c:v>
                </c:pt>
                <c:pt idx="1757">
                  <c:v>40.173454545454533</c:v>
                </c:pt>
                <c:pt idx="1758">
                  <c:v>40.188545454545441</c:v>
                </c:pt>
                <c:pt idx="1759">
                  <c:v>40.203636363636349</c:v>
                </c:pt>
                <c:pt idx="1760">
                  <c:v>40.218727272727257</c:v>
                </c:pt>
                <c:pt idx="1761">
                  <c:v>40.233818181818165</c:v>
                </c:pt>
                <c:pt idx="1762">
                  <c:v>40.248909090909073</c:v>
                </c:pt>
                <c:pt idx="1763">
                  <c:v>40.263999999999982</c:v>
                </c:pt>
                <c:pt idx="1764">
                  <c:v>40.27909090909089</c:v>
                </c:pt>
                <c:pt idx="1765">
                  <c:v>40.294181818181798</c:v>
                </c:pt>
                <c:pt idx="1766">
                  <c:v>40.309272727272706</c:v>
                </c:pt>
                <c:pt idx="1767">
                  <c:v>40.324363636363614</c:v>
                </c:pt>
                <c:pt idx="1768">
                  <c:v>40.339454545454522</c:v>
                </c:pt>
                <c:pt idx="1769">
                  <c:v>40.354545454545431</c:v>
                </c:pt>
                <c:pt idx="1770">
                  <c:v>40.369636363636339</c:v>
                </c:pt>
                <c:pt idx="1771">
                  <c:v>40.384727272727247</c:v>
                </c:pt>
                <c:pt idx="1772">
                  <c:v>40.399818181818155</c:v>
                </c:pt>
                <c:pt idx="1773">
                  <c:v>40.414909090909063</c:v>
                </c:pt>
                <c:pt idx="1774" formatCode="General">
                  <c:v>40.46</c:v>
                </c:pt>
                <c:pt idx="1775" formatCode="General">
                  <c:v>40.506</c:v>
                </c:pt>
                <c:pt idx="1776" formatCode="General">
                  <c:v>40.551000000000002</c:v>
                </c:pt>
                <c:pt idx="1777" formatCode="General">
                  <c:v>40.597000000000001</c:v>
                </c:pt>
                <c:pt idx="1778" formatCode="General">
                  <c:v>40.643000000000001</c:v>
                </c:pt>
                <c:pt idx="1779" formatCode="General">
                  <c:v>40.688000000000002</c:v>
                </c:pt>
                <c:pt idx="1780" formatCode="General">
                  <c:v>40.734000000000002</c:v>
                </c:pt>
                <c:pt idx="1781" formatCode="General">
                  <c:v>40.779000000000003</c:v>
                </c:pt>
                <c:pt idx="1782" formatCode="General">
                  <c:v>40.825000000000003</c:v>
                </c:pt>
                <c:pt idx="1783" formatCode="General">
                  <c:v>40.869999999999997</c:v>
                </c:pt>
                <c:pt idx="1784" formatCode="General">
                  <c:v>40.915999999999997</c:v>
                </c:pt>
                <c:pt idx="1785" formatCode="General">
                  <c:v>40.960999999999999</c:v>
                </c:pt>
                <c:pt idx="1786" formatCode="General">
                  <c:v>41.006999999999998</c:v>
                </c:pt>
                <c:pt idx="1787" formatCode="General">
                  <c:v>41.052999999999997</c:v>
                </c:pt>
                <c:pt idx="1788" formatCode="General">
                  <c:v>41.097999999999999</c:v>
                </c:pt>
                <c:pt idx="1789" formatCode="General">
                  <c:v>41.143999999999998</c:v>
                </c:pt>
                <c:pt idx="1790" formatCode="General">
                  <c:v>41.189</c:v>
                </c:pt>
                <c:pt idx="1791" formatCode="General">
                  <c:v>41.234999999999999</c:v>
                </c:pt>
                <c:pt idx="1792" formatCode="General">
                  <c:v>41.279000000000003</c:v>
                </c:pt>
                <c:pt idx="1793" formatCode="General">
                  <c:v>41.323</c:v>
                </c:pt>
                <c:pt idx="1794" formatCode="General">
                  <c:v>41.366999999999997</c:v>
                </c:pt>
                <c:pt idx="1795" formatCode="General">
                  <c:v>41.41</c:v>
                </c:pt>
                <c:pt idx="1796" formatCode="General">
                  <c:v>41.454000000000001</c:v>
                </c:pt>
                <c:pt idx="1797" formatCode="General">
                  <c:v>41.497999999999998</c:v>
                </c:pt>
                <c:pt idx="1798" formatCode="General">
                  <c:v>41.542000000000002</c:v>
                </c:pt>
                <c:pt idx="1799" formatCode="General">
                  <c:v>41.585000000000001</c:v>
                </c:pt>
                <c:pt idx="1800" formatCode="General">
                  <c:v>41.628999999999998</c:v>
                </c:pt>
                <c:pt idx="1801" formatCode="General">
                  <c:v>41.673000000000002</c:v>
                </c:pt>
                <c:pt idx="1802" formatCode="General">
                  <c:v>41.716000000000001</c:v>
                </c:pt>
                <c:pt idx="1803" formatCode="General">
                  <c:v>41.76</c:v>
                </c:pt>
                <c:pt idx="1804" formatCode="General">
                  <c:v>41.804000000000002</c:v>
                </c:pt>
                <c:pt idx="1805" formatCode="General">
                  <c:v>41.847999999999999</c:v>
                </c:pt>
                <c:pt idx="1806" formatCode="General">
                  <c:v>41.890999999999998</c:v>
                </c:pt>
                <c:pt idx="1807" formatCode="General">
                  <c:v>41.935000000000002</c:v>
                </c:pt>
                <c:pt idx="1808" formatCode="General">
                  <c:v>41.978999999999999</c:v>
                </c:pt>
                <c:pt idx="1809" formatCode="General">
                  <c:v>42.023000000000003</c:v>
                </c:pt>
                <c:pt idx="1810" formatCode="General">
                  <c:v>42.066000000000003</c:v>
                </c:pt>
                <c:pt idx="1811" formatCode="General">
                  <c:v>42.11</c:v>
                </c:pt>
                <c:pt idx="1812" formatCode="General">
                  <c:v>42.15</c:v>
                </c:pt>
                <c:pt idx="1813" formatCode="General">
                  <c:v>42.19</c:v>
                </c:pt>
                <c:pt idx="1814" formatCode="General">
                  <c:v>42.23</c:v>
                </c:pt>
                <c:pt idx="1815" formatCode="General">
                  <c:v>42.268999999999998</c:v>
                </c:pt>
                <c:pt idx="1816" formatCode="General">
                  <c:v>42.308999999999997</c:v>
                </c:pt>
                <c:pt idx="1817" formatCode="General">
                  <c:v>42.348999999999997</c:v>
                </c:pt>
                <c:pt idx="1818" formatCode="General">
                  <c:v>42.389000000000003</c:v>
                </c:pt>
                <c:pt idx="1819" formatCode="General">
                  <c:v>42.429000000000002</c:v>
                </c:pt>
                <c:pt idx="1820" formatCode="General">
                  <c:v>42.469000000000001</c:v>
                </c:pt>
                <c:pt idx="1821" formatCode="General">
                  <c:v>42.508000000000003</c:v>
                </c:pt>
                <c:pt idx="1822" formatCode="General">
                  <c:v>42.548000000000002</c:v>
                </c:pt>
                <c:pt idx="1823" formatCode="General">
                  <c:v>42.588000000000001</c:v>
                </c:pt>
                <c:pt idx="1824" formatCode="General">
                  <c:v>42.628</c:v>
                </c:pt>
                <c:pt idx="1825" formatCode="General">
                  <c:v>42.667999999999999</c:v>
                </c:pt>
                <c:pt idx="1826" formatCode="General">
                  <c:v>42.707999999999998</c:v>
                </c:pt>
                <c:pt idx="1827" formatCode="General">
                  <c:v>42.747999999999998</c:v>
                </c:pt>
                <c:pt idx="1828" formatCode="General">
                  <c:v>42.786999999999999</c:v>
                </c:pt>
                <c:pt idx="1829" formatCode="General">
                  <c:v>42.826999999999998</c:v>
                </c:pt>
                <c:pt idx="1830" formatCode="General">
                  <c:v>42.866999999999997</c:v>
                </c:pt>
                <c:pt idx="1831" formatCode="General">
                  <c:v>42.906999999999996</c:v>
                </c:pt>
                <c:pt idx="1832" formatCode="General">
                  <c:v>42.947000000000003</c:v>
                </c:pt>
                <c:pt idx="1833" formatCode="General">
                  <c:v>42.985999999999997</c:v>
                </c:pt>
                <c:pt idx="1834" formatCode="General">
                  <c:v>43.024999999999999</c:v>
                </c:pt>
                <c:pt idx="1835" formatCode="General">
                  <c:v>43.064</c:v>
                </c:pt>
                <c:pt idx="1836" formatCode="General">
                  <c:v>43.103000000000002</c:v>
                </c:pt>
                <c:pt idx="1837" formatCode="General">
                  <c:v>43.142000000000003</c:v>
                </c:pt>
                <c:pt idx="1838" formatCode="General">
                  <c:v>43.182000000000002</c:v>
                </c:pt>
                <c:pt idx="1839" formatCode="General">
                  <c:v>43.220999999999997</c:v>
                </c:pt>
                <c:pt idx="1840" formatCode="General">
                  <c:v>43.26</c:v>
                </c:pt>
                <c:pt idx="1841" formatCode="General">
                  <c:v>43.298999999999999</c:v>
                </c:pt>
                <c:pt idx="1842" formatCode="General">
                  <c:v>43.338000000000001</c:v>
                </c:pt>
                <c:pt idx="1843" formatCode="General">
                  <c:v>43.377000000000002</c:v>
                </c:pt>
                <c:pt idx="1844" formatCode="General">
                  <c:v>43.415999999999997</c:v>
                </c:pt>
                <c:pt idx="1845" formatCode="General">
                  <c:v>43.454999999999998</c:v>
                </c:pt>
                <c:pt idx="1846" formatCode="General">
                  <c:v>43.494</c:v>
                </c:pt>
                <c:pt idx="1847" formatCode="General">
                  <c:v>43.533000000000001</c:v>
                </c:pt>
                <c:pt idx="1848" formatCode="General">
                  <c:v>43.572000000000003</c:v>
                </c:pt>
                <c:pt idx="1849" formatCode="General">
                  <c:v>43.612000000000002</c:v>
                </c:pt>
                <c:pt idx="1850" formatCode="General">
                  <c:v>43.651000000000003</c:v>
                </c:pt>
                <c:pt idx="1851" formatCode="General">
                  <c:v>43.69</c:v>
                </c:pt>
                <c:pt idx="1852" formatCode="General">
                  <c:v>43.728999999999999</c:v>
                </c:pt>
                <c:pt idx="1853" formatCode="General">
                  <c:v>43.768000000000001</c:v>
                </c:pt>
                <c:pt idx="1854" formatCode="General">
                  <c:v>43.807000000000002</c:v>
                </c:pt>
                <c:pt idx="1855" formatCode="General">
                  <c:v>43.845999999999997</c:v>
                </c:pt>
                <c:pt idx="1856" formatCode="General">
                  <c:v>43.884</c:v>
                </c:pt>
                <c:pt idx="1857" formatCode="General">
                  <c:v>43.923000000000002</c:v>
                </c:pt>
                <c:pt idx="1858" formatCode="General">
                  <c:v>43.960999999999999</c:v>
                </c:pt>
                <c:pt idx="1859" formatCode="General">
                  <c:v>44</c:v>
                </c:pt>
                <c:pt idx="1860" formatCode="General">
                  <c:v>44.037999999999997</c:v>
                </c:pt>
                <c:pt idx="1861" formatCode="General">
                  <c:v>44.076999999999998</c:v>
                </c:pt>
                <c:pt idx="1862" formatCode="General">
                  <c:v>44.115000000000002</c:v>
                </c:pt>
                <c:pt idx="1863" formatCode="General">
                  <c:v>44.154000000000003</c:v>
                </c:pt>
                <c:pt idx="1864" formatCode="General">
                  <c:v>44.192</c:v>
                </c:pt>
                <c:pt idx="1865" formatCode="General">
                  <c:v>44.231000000000002</c:v>
                </c:pt>
                <c:pt idx="1866" formatCode="General">
                  <c:v>44.268999999999998</c:v>
                </c:pt>
                <c:pt idx="1867" formatCode="General">
                  <c:v>44.308</c:v>
                </c:pt>
                <c:pt idx="1868" formatCode="General">
                  <c:v>44.345999999999997</c:v>
                </c:pt>
                <c:pt idx="1869" formatCode="General">
                  <c:v>44.384999999999998</c:v>
                </c:pt>
                <c:pt idx="1870" formatCode="General">
                  <c:v>44.423000000000002</c:v>
                </c:pt>
                <c:pt idx="1871" formatCode="General">
                  <c:v>44.462000000000003</c:v>
                </c:pt>
                <c:pt idx="1872" formatCode="General">
                  <c:v>44.5</c:v>
                </c:pt>
                <c:pt idx="1873" formatCode="General">
                  <c:v>44.539000000000001</c:v>
                </c:pt>
                <c:pt idx="1874" formatCode="General">
                  <c:v>44.576999999999998</c:v>
                </c:pt>
                <c:pt idx="1875" formatCode="General">
                  <c:v>44.616</c:v>
                </c:pt>
                <c:pt idx="1876" formatCode="General">
                  <c:v>44.654000000000003</c:v>
                </c:pt>
                <c:pt idx="1877" formatCode="General">
                  <c:v>44.692999999999998</c:v>
                </c:pt>
                <c:pt idx="1878" formatCode="General">
                  <c:v>44.734000000000002</c:v>
                </c:pt>
                <c:pt idx="1879" formatCode="General">
                  <c:v>44.774000000000001</c:v>
                </c:pt>
                <c:pt idx="1880" formatCode="General">
                  <c:v>44.814</c:v>
                </c:pt>
                <c:pt idx="1881" formatCode="General">
                  <c:v>44.854999999999997</c:v>
                </c:pt>
                <c:pt idx="1882" formatCode="General">
                  <c:v>44.895000000000003</c:v>
                </c:pt>
                <c:pt idx="1883" formatCode="General">
                  <c:v>44.935000000000002</c:v>
                </c:pt>
                <c:pt idx="1884" formatCode="General">
                  <c:v>44.975999999999999</c:v>
                </c:pt>
                <c:pt idx="1885" formatCode="General">
                  <c:v>45.015999999999998</c:v>
                </c:pt>
                <c:pt idx="1886" formatCode="General">
                  <c:v>45.055999999999997</c:v>
                </c:pt>
                <c:pt idx="1887" formatCode="General">
                  <c:v>45.097000000000001</c:v>
                </c:pt>
                <c:pt idx="1888" formatCode="General">
                  <c:v>45.137</c:v>
                </c:pt>
                <c:pt idx="1889" formatCode="General">
                  <c:v>45.177</c:v>
                </c:pt>
                <c:pt idx="1890" formatCode="General">
                  <c:v>45.218000000000004</c:v>
                </c:pt>
                <c:pt idx="1891" formatCode="General">
                  <c:v>45.258000000000003</c:v>
                </c:pt>
                <c:pt idx="1892" formatCode="General">
                  <c:v>45.298000000000002</c:v>
                </c:pt>
                <c:pt idx="1893" formatCode="General">
                  <c:v>45.338000000000001</c:v>
                </c:pt>
                <c:pt idx="1894" formatCode="General">
                  <c:v>45.378999999999998</c:v>
                </c:pt>
                <c:pt idx="1895" formatCode="General">
                  <c:v>45.418999999999997</c:v>
                </c:pt>
                <c:pt idx="1896" formatCode="General">
                  <c:v>45.459000000000003</c:v>
                </c:pt>
                <c:pt idx="1897" formatCode="General">
                  <c:v>45.5</c:v>
                </c:pt>
                <c:pt idx="1898" formatCode="General">
                  <c:v>45.54</c:v>
                </c:pt>
                <c:pt idx="1899" formatCode="General">
                  <c:v>45.582000000000001</c:v>
                </c:pt>
                <c:pt idx="1900" formatCode="General">
                  <c:v>45.622999999999998</c:v>
                </c:pt>
                <c:pt idx="1901" formatCode="General">
                  <c:v>45.664999999999999</c:v>
                </c:pt>
                <c:pt idx="1902" formatCode="General">
                  <c:v>45.706000000000003</c:v>
                </c:pt>
                <c:pt idx="1903" formatCode="General">
                  <c:v>45.747999999999998</c:v>
                </c:pt>
                <c:pt idx="1904" formatCode="General">
                  <c:v>45.79</c:v>
                </c:pt>
                <c:pt idx="1905" formatCode="General">
                  <c:v>45.831000000000003</c:v>
                </c:pt>
                <c:pt idx="1906" formatCode="General">
                  <c:v>45.872999999999998</c:v>
                </c:pt>
                <c:pt idx="1907" formatCode="General">
                  <c:v>45.914999999999999</c:v>
                </c:pt>
                <c:pt idx="1908" formatCode="General">
                  <c:v>45.956000000000003</c:v>
                </c:pt>
                <c:pt idx="1909" formatCode="General">
                  <c:v>45.997999999999998</c:v>
                </c:pt>
                <c:pt idx="1910" formatCode="General">
                  <c:v>46.039000000000001</c:v>
                </c:pt>
                <c:pt idx="1911" formatCode="General">
                  <c:v>46.081000000000003</c:v>
                </c:pt>
                <c:pt idx="1912" formatCode="General">
                  <c:v>46.122999999999998</c:v>
                </c:pt>
                <c:pt idx="1913" formatCode="General">
                  <c:v>46.164000000000001</c:v>
                </c:pt>
                <c:pt idx="1914" formatCode="General">
                  <c:v>46.206000000000003</c:v>
                </c:pt>
                <c:pt idx="1915" formatCode="General">
                  <c:v>46.247</c:v>
                </c:pt>
                <c:pt idx="1916" formatCode="General">
                  <c:v>46.289000000000001</c:v>
                </c:pt>
                <c:pt idx="1917" formatCode="General">
                  <c:v>46.331000000000003</c:v>
                </c:pt>
                <c:pt idx="1918" formatCode="General">
                  <c:v>46.372</c:v>
                </c:pt>
                <c:pt idx="1919" formatCode="General">
                  <c:v>46.412999999999997</c:v>
                </c:pt>
                <c:pt idx="1920" formatCode="General">
                  <c:v>46.451000000000001</c:v>
                </c:pt>
                <c:pt idx="1921" formatCode="General">
                  <c:v>46.488999999999997</c:v>
                </c:pt>
                <c:pt idx="1922" formatCode="General">
                  <c:v>46.527000000000001</c:v>
                </c:pt>
                <c:pt idx="1923" formatCode="General">
                  <c:v>46.564999999999998</c:v>
                </c:pt>
                <c:pt idx="1924" formatCode="General">
                  <c:v>46.603000000000002</c:v>
                </c:pt>
                <c:pt idx="1925" formatCode="General">
                  <c:v>46.640999999999998</c:v>
                </c:pt>
                <c:pt idx="1926" formatCode="General">
                  <c:v>46.679000000000002</c:v>
                </c:pt>
                <c:pt idx="1927" formatCode="General">
                  <c:v>46.716999999999999</c:v>
                </c:pt>
                <c:pt idx="1928" formatCode="General">
                  <c:v>46.755000000000003</c:v>
                </c:pt>
                <c:pt idx="1929" formatCode="General">
                  <c:v>46.792999999999999</c:v>
                </c:pt>
                <c:pt idx="1930" formatCode="General">
                  <c:v>46.831000000000003</c:v>
                </c:pt>
                <c:pt idx="1931" formatCode="General">
                  <c:v>46.869</c:v>
                </c:pt>
                <c:pt idx="1932" formatCode="General">
                  <c:v>46.906999999999996</c:v>
                </c:pt>
                <c:pt idx="1933" formatCode="General">
                  <c:v>46.945</c:v>
                </c:pt>
                <c:pt idx="1934" formatCode="General">
                  <c:v>46.982999999999997</c:v>
                </c:pt>
                <c:pt idx="1935" formatCode="General">
                  <c:v>47.021000000000001</c:v>
                </c:pt>
                <c:pt idx="1936" formatCode="General">
                  <c:v>47.058999999999997</c:v>
                </c:pt>
                <c:pt idx="1937" formatCode="General">
                  <c:v>47.097000000000001</c:v>
                </c:pt>
                <c:pt idx="1938" formatCode="General">
                  <c:v>47.134999999999998</c:v>
                </c:pt>
                <c:pt idx="1939" formatCode="General">
                  <c:v>47.173000000000002</c:v>
                </c:pt>
                <c:pt idx="1940" formatCode="General">
                  <c:v>47.210999999999999</c:v>
                </c:pt>
                <c:pt idx="1941" formatCode="General">
                  <c:v>47.249000000000002</c:v>
                </c:pt>
                <c:pt idx="1942" formatCode="General">
                  <c:v>47.286999999999999</c:v>
                </c:pt>
                <c:pt idx="1943" formatCode="General">
                  <c:v>47.326000000000001</c:v>
                </c:pt>
                <c:pt idx="1944" formatCode="General">
                  <c:v>47.365000000000002</c:v>
                </c:pt>
                <c:pt idx="1945" formatCode="General">
                  <c:v>47.404000000000003</c:v>
                </c:pt>
                <c:pt idx="1946" formatCode="General">
                  <c:v>47.442999999999998</c:v>
                </c:pt>
                <c:pt idx="1947" formatCode="General">
                  <c:v>47.482999999999997</c:v>
                </c:pt>
                <c:pt idx="1948" formatCode="General">
                  <c:v>47.521999999999998</c:v>
                </c:pt>
                <c:pt idx="1949" formatCode="General">
                  <c:v>47.561</c:v>
                </c:pt>
                <c:pt idx="1950" formatCode="General">
                  <c:v>47.6</c:v>
                </c:pt>
                <c:pt idx="1951" formatCode="General">
                  <c:v>47.639000000000003</c:v>
                </c:pt>
                <c:pt idx="1952" formatCode="General">
                  <c:v>47.677999999999997</c:v>
                </c:pt>
                <c:pt idx="1953" formatCode="General">
                  <c:v>47.716999999999999</c:v>
                </c:pt>
                <c:pt idx="1954" formatCode="General">
                  <c:v>47.756999999999998</c:v>
                </c:pt>
                <c:pt idx="1955" formatCode="General">
                  <c:v>47.795999999999999</c:v>
                </c:pt>
                <c:pt idx="1956" formatCode="General">
                  <c:v>47.835000000000001</c:v>
                </c:pt>
                <c:pt idx="1957" formatCode="General">
                  <c:v>47.874000000000002</c:v>
                </c:pt>
                <c:pt idx="1958" formatCode="General">
                  <c:v>47.912999999999997</c:v>
                </c:pt>
                <c:pt idx="1959" formatCode="General">
                  <c:v>47.951999999999998</c:v>
                </c:pt>
                <c:pt idx="1960" formatCode="General">
                  <c:v>47.991</c:v>
                </c:pt>
                <c:pt idx="1961" formatCode="General">
                  <c:v>48.03</c:v>
                </c:pt>
                <c:pt idx="1962" formatCode="General">
                  <c:v>48.07</c:v>
                </c:pt>
                <c:pt idx="1963" formatCode="General">
                  <c:v>48.109000000000002</c:v>
                </c:pt>
                <c:pt idx="1964" formatCode="General">
                  <c:v>48.148000000000003</c:v>
                </c:pt>
                <c:pt idx="1965" formatCode="General">
                  <c:v>48.186999999999998</c:v>
                </c:pt>
                <c:pt idx="1966" formatCode="General">
                  <c:v>48.228999999999999</c:v>
                </c:pt>
                <c:pt idx="1967" formatCode="General">
                  <c:v>48.271999999999998</c:v>
                </c:pt>
                <c:pt idx="1968" formatCode="General">
                  <c:v>48.314999999999998</c:v>
                </c:pt>
                <c:pt idx="1969" formatCode="General">
                  <c:v>48.357999999999997</c:v>
                </c:pt>
                <c:pt idx="1970" formatCode="General">
                  <c:v>48.401000000000003</c:v>
                </c:pt>
                <c:pt idx="1971" formatCode="General">
                  <c:v>48.444000000000003</c:v>
                </c:pt>
                <c:pt idx="1972" formatCode="General">
                  <c:v>48.487000000000002</c:v>
                </c:pt>
                <c:pt idx="1973" formatCode="General">
                  <c:v>48.53</c:v>
                </c:pt>
                <c:pt idx="1974" formatCode="General">
                  <c:v>48.573</c:v>
                </c:pt>
                <c:pt idx="1975" formatCode="General">
                  <c:v>48.616</c:v>
                </c:pt>
                <c:pt idx="1976" formatCode="General">
                  <c:v>48.658999999999999</c:v>
                </c:pt>
                <c:pt idx="1977" formatCode="General">
                  <c:v>48.701999999999998</c:v>
                </c:pt>
                <c:pt idx="1978" formatCode="General">
                  <c:v>48.744999999999997</c:v>
                </c:pt>
                <c:pt idx="1979" formatCode="General">
                  <c:v>48.787999999999997</c:v>
                </c:pt>
                <c:pt idx="1980" formatCode="General">
                  <c:v>48.831000000000003</c:v>
                </c:pt>
                <c:pt idx="1981" formatCode="General">
                  <c:v>48.874000000000002</c:v>
                </c:pt>
                <c:pt idx="1982" formatCode="General">
                  <c:v>48.917000000000002</c:v>
                </c:pt>
                <c:pt idx="1983" formatCode="General">
                  <c:v>48.96</c:v>
                </c:pt>
                <c:pt idx="1984" formatCode="General">
                  <c:v>49.003</c:v>
                </c:pt>
                <c:pt idx="1985" formatCode="General">
                  <c:v>49.045999999999999</c:v>
                </c:pt>
                <c:pt idx="1986" formatCode="General">
                  <c:v>49.087000000000003</c:v>
                </c:pt>
                <c:pt idx="1987" formatCode="General">
                  <c:v>49.128</c:v>
                </c:pt>
                <c:pt idx="1988" formatCode="General">
                  <c:v>49.168999999999997</c:v>
                </c:pt>
                <c:pt idx="1989" formatCode="General">
                  <c:v>49.21</c:v>
                </c:pt>
                <c:pt idx="1990" formatCode="General">
                  <c:v>49.250999999999998</c:v>
                </c:pt>
                <c:pt idx="1991" formatCode="General">
                  <c:v>49.292000000000002</c:v>
                </c:pt>
                <c:pt idx="1992" formatCode="General">
                  <c:v>49.332999999999998</c:v>
                </c:pt>
                <c:pt idx="1993" formatCode="General">
                  <c:v>49.374000000000002</c:v>
                </c:pt>
                <c:pt idx="1994" formatCode="General">
                  <c:v>49.414999999999999</c:v>
                </c:pt>
                <c:pt idx="1995" formatCode="General">
                  <c:v>49.456000000000003</c:v>
                </c:pt>
                <c:pt idx="1996" formatCode="General">
                  <c:v>49.497</c:v>
                </c:pt>
                <c:pt idx="1997" formatCode="General">
                  <c:v>49.537999999999997</c:v>
                </c:pt>
                <c:pt idx="1998" formatCode="General">
                  <c:v>49.579000000000001</c:v>
                </c:pt>
                <c:pt idx="1999" formatCode="General">
                  <c:v>49.62</c:v>
                </c:pt>
                <c:pt idx="2000" formatCode="General">
                  <c:v>49.661000000000001</c:v>
                </c:pt>
                <c:pt idx="2001" formatCode="General">
                  <c:v>49.701999999999998</c:v>
                </c:pt>
                <c:pt idx="2002" formatCode="General">
                  <c:v>49.743000000000002</c:v>
                </c:pt>
                <c:pt idx="2003" formatCode="General">
                  <c:v>49.783000000000001</c:v>
                </c:pt>
                <c:pt idx="2004" formatCode="General">
                  <c:v>49.823999999999998</c:v>
                </c:pt>
                <c:pt idx="2005" formatCode="General">
                  <c:v>49.865000000000002</c:v>
                </c:pt>
                <c:pt idx="2006" formatCode="General">
                  <c:v>49.905999999999999</c:v>
                </c:pt>
                <c:pt idx="2007" formatCode="General">
                  <c:v>49.954999999999998</c:v>
                </c:pt>
                <c:pt idx="2008" formatCode="General">
                  <c:v>50.008000000000003</c:v>
                </c:pt>
                <c:pt idx="2009" formatCode="General">
                  <c:v>50.061</c:v>
                </c:pt>
                <c:pt idx="2010" formatCode="General">
                  <c:v>50.113999999999997</c:v>
                </c:pt>
                <c:pt idx="2011" formatCode="General">
                  <c:v>50.167000000000002</c:v>
                </c:pt>
                <c:pt idx="2012" formatCode="General">
                  <c:v>50.22</c:v>
                </c:pt>
                <c:pt idx="2013" formatCode="General">
                  <c:v>50.273000000000003</c:v>
                </c:pt>
                <c:pt idx="2014" formatCode="General">
                  <c:v>50.326000000000001</c:v>
                </c:pt>
                <c:pt idx="2015" formatCode="General">
                  <c:v>50.378999999999998</c:v>
                </c:pt>
                <c:pt idx="2016" formatCode="General">
                  <c:v>50.432000000000002</c:v>
                </c:pt>
                <c:pt idx="2017" formatCode="General">
                  <c:v>50.484999999999999</c:v>
                </c:pt>
                <c:pt idx="2018" formatCode="General">
                  <c:v>50.537999999999997</c:v>
                </c:pt>
                <c:pt idx="2019" formatCode="General">
                  <c:v>50.591000000000001</c:v>
                </c:pt>
                <c:pt idx="2020" formatCode="General">
                  <c:v>50.643999999999998</c:v>
                </c:pt>
                <c:pt idx="2021" formatCode="General">
                  <c:v>50.697000000000003</c:v>
                </c:pt>
                <c:pt idx="2022" formatCode="General">
                  <c:v>50.75</c:v>
                </c:pt>
                <c:pt idx="2023" formatCode="General">
                  <c:v>50.786000000000001</c:v>
                </c:pt>
                <c:pt idx="2024" formatCode="General">
                  <c:v>50.822000000000003</c:v>
                </c:pt>
                <c:pt idx="2025" formatCode="General">
                  <c:v>50.857999999999997</c:v>
                </c:pt>
                <c:pt idx="2026" formatCode="General">
                  <c:v>50.893999999999998</c:v>
                </c:pt>
                <c:pt idx="2027" formatCode="General">
                  <c:v>50.93</c:v>
                </c:pt>
                <c:pt idx="2028" formatCode="General">
                  <c:v>50.966000000000001</c:v>
                </c:pt>
                <c:pt idx="2029" formatCode="General">
                  <c:v>51.003</c:v>
                </c:pt>
                <c:pt idx="2030" formatCode="General">
                  <c:v>51.039000000000001</c:v>
                </c:pt>
                <c:pt idx="2031" formatCode="General">
                  <c:v>51.075000000000003</c:v>
                </c:pt>
                <c:pt idx="2032" formatCode="General">
                  <c:v>51.110999999999997</c:v>
                </c:pt>
                <c:pt idx="2033" formatCode="General">
                  <c:v>51.146999999999998</c:v>
                </c:pt>
                <c:pt idx="2034" formatCode="General">
                  <c:v>51.183</c:v>
                </c:pt>
                <c:pt idx="2035" formatCode="General">
                  <c:v>51.219000000000001</c:v>
                </c:pt>
                <c:pt idx="2036" formatCode="General">
                  <c:v>51.255000000000003</c:v>
                </c:pt>
                <c:pt idx="2037" formatCode="General">
                  <c:v>51.290999999999997</c:v>
                </c:pt>
                <c:pt idx="2038" formatCode="General">
                  <c:v>51.326999999999998</c:v>
                </c:pt>
                <c:pt idx="2039" formatCode="General">
                  <c:v>51.363</c:v>
                </c:pt>
                <c:pt idx="2040" formatCode="General">
                  <c:v>51.399000000000001</c:v>
                </c:pt>
                <c:pt idx="2041" formatCode="General">
                  <c:v>51.435000000000002</c:v>
                </c:pt>
                <c:pt idx="2042" formatCode="General">
                  <c:v>51.472000000000001</c:v>
                </c:pt>
                <c:pt idx="2043" formatCode="General">
                  <c:v>51.508000000000003</c:v>
                </c:pt>
                <c:pt idx="2044" formatCode="General">
                  <c:v>51.543999999999997</c:v>
                </c:pt>
                <c:pt idx="2045" formatCode="General">
                  <c:v>51.58</c:v>
                </c:pt>
                <c:pt idx="2046" formatCode="General">
                  <c:v>51.616</c:v>
                </c:pt>
                <c:pt idx="2047" formatCode="General">
                  <c:v>51.652000000000001</c:v>
                </c:pt>
                <c:pt idx="2048" formatCode="General">
                  <c:v>51.688000000000002</c:v>
                </c:pt>
                <c:pt idx="2049" formatCode="General">
                  <c:v>51.728999999999999</c:v>
                </c:pt>
                <c:pt idx="2050" formatCode="General">
                  <c:v>51.773000000000003</c:v>
                </c:pt>
                <c:pt idx="2051" formatCode="General">
                  <c:v>51.816000000000003</c:v>
                </c:pt>
                <c:pt idx="2052" formatCode="General">
                  <c:v>51.86</c:v>
                </c:pt>
                <c:pt idx="2053" formatCode="General">
                  <c:v>51.902999999999999</c:v>
                </c:pt>
                <c:pt idx="2054" formatCode="General">
                  <c:v>51.947000000000003</c:v>
                </c:pt>
                <c:pt idx="2055" formatCode="General">
                  <c:v>51.99</c:v>
                </c:pt>
                <c:pt idx="2056" formatCode="General">
                  <c:v>52.033999999999999</c:v>
                </c:pt>
                <c:pt idx="2057" formatCode="General">
                  <c:v>52.076999999999998</c:v>
                </c:pt>
                <c:pt idx="2058" formatCode="General">
                  <c:v>52.121000000000002</c:v>
                </c:pt>
                <c:pt idx="2059" formatCode="General">
                  <c:v>52.164999999999999</c:v>
                </c:pt>
                <c:pt idx="2060" formatCode="General">
                  <c:v>52.207999999999998</c:v>
                </c:pt>
                <c:pt idx="2061" formatCode="General">
                  <c:v>52.252000000000002</c:v>
                </c:pt>
                <c:pt idx="2062" formatCode="General">
                  <c:v>52.295000000000002</c:v>
                </c:pt>
                <c:pt idx="2063" formatCode="General">
                  <c:v>52.338999999999999</c:v>
                </c:pt>
                <c:pt idx="2064" formatCode="General">
                  <c:v>52.381999999999998</c:v>
                </c:pt>
                <c:pt idx="2065" formatCode="General">
                  <c:v>52.426000000000002</c:v>
                </c:pt>
                <c:pt idx="2066" formatCode="General">
                  <c:v>52.469000000000001</c:v>
                </c:pt>
                <c:pt idx="2067" formatCode="General">
                  <c:v>52.512999999999998</c:v>
                </c:pt>
                <c:pt idx="2068" formatCode="General">
                  <c:v>52.555999999999997</c:v>
                </c:pt>
                <c:pt idx="2069" formatCode="General">
                  <c:v>52.6</c:v>
                </c:pt>
                <c:pt idx="2070" formatCode="General">
                  <c:v>52.637999999999998</c:v>
                </c:pt>
                <c:pt idx="2071" formatCode="General">
                  <c:v>52.674999999999997</c:v>
                </c:pt>
                <c:pt idx="2072" formatCode="General">
                  <c:v>52.713000000000001</c:v>
                </c:pt>
                <c:pt idx="2073" formatCode="General">
                  <c:v>52.75</c:v>
                </c:pt>
                <c:pt idx="2074" formatCode="General">
                  <c:v>52.787999999999997</c:v>
                </c:pt>
                <c:pt idx="2075" formatCode="General">
                  <c:v>52.826000000000001</c:v>
                </c:pt>
                <c:pt idx="2076" formatCode="General">
                  <c:v>52.863</c:v>
                </c:pt>
                <c:pt idx="2077" formatCode="General">
                  <c:v>52.901000000000003</c:v>
                </c:pt>
                <c:pt idx="2078" formatCode="General">
                  <c:v>52.938000000000002</c:v>
                </c:pt>
                <c:pt idx="2079" formatCode="General">
                  <c:v>52.975999999999999</c:v>
                </c:pt>
                <c:pt idx="2080" formatCode="General">
                  <c:v>53.014000000000003</c:v>
                </c:pt>
                <c:pt idx="2081" formatCode="General">
                  <c:v>53.051000000000002</c:v>
                </c:pt>
                <c:pt idx="2082" formatCode="General">
                  <c:v>53.088999999999999</c:v>
                </c:pt>
                <c:pt idx="2083" formatCode="General">
                  <c:v>53.125999999999998</c:v>
                </c:pt>
                <c:pt idx="2084" formatCode="General">
                  <c:v>53.164000000000001</c:v>
                </c:pt>
                <c:pt idx="2085" formatCode="General">
                  <c:v>53.201999999999998</c:v>
                </c:pt>
                <c:pt idx="2086" formatCode="General">
                  <c:v>53.238999999999997</c:v>
                </c:pt>
                <c:pt idx="2087" formatCode="General">
                  <c:v>53.277000000000001</c:v>
                </c:pt>
                <c:pt idx="2088" formatCode="General">
                  <c:v>53.314999999999998</c:v>
                </c:pt>
                <c:pt idx="2089" formatCode="General">
                  <c:v>53.351999999999997</c:v>
                </c:pt>
                <c:pt idx="2090" formatCode="General">
                  <c:v>53.39</c:v>
                </c:pt>
                <c:pt idx="2091" formatCode="General">
                  <c:v>53.427</c:v>
                </c:pt>
                <c:pt idx="2092" formatCode="General">
                  <c:v>53.465000000000003</c:v>
                </c:pt>
                <c:pt idx="2093" formatCode="General">
                  <c:v>53.505000000000003</c:v>
                </c:pt>
                <c:pt idx="2094" formatCode="General">
                  <c:v>53.55</c:v>
                </c:pt>
                <c:pt idx="2095" formatCode="General">
                  <c:v>53.595999999999997</c:v>
                </c:pt>
                <c:pt idx="2096" formatCode="General">
                  <c:v>53.640999999999998</c:v>
                </c:pt>
                <c:pt idx="2097" formatCode="General">
                  <c:v>53.686</c:v>
                </c:pt>
                <c:pt idx="2098" formatCode="General">
                  <c:v>53.731000000000002</c:v>
                </c:pt>
                <c:pt idx="2099" formatCode="General">
                  <c:v>53.777000000000001</c:v>
                </c:pt>
                <c:pt idx="2100" formatCode="General">
                  <c:v>53.822000000000003</c:v>
                </c:pt>
                <c:pt idx="2101" formatCode="General">
                  <c:v>53.866999999999997</c:v>
                </c:pt>
                <c:pt idx="2102" formatCode="General">
                  <c:v>53.911999999999999</c:v>
                </c:pt>
                <c:pt idx="2103" formatCode="General">
                  <c:v>53.957999999999998</c:v>
                </c:pt>
                <c:pt idx="2104" formatCode="General">
                  <c:v>54.003</c:v>
                </c:pt>
                <c:pt idx="2105" formatCode="General">
                  <c:v>54.048000000000002</c:v>
                </c:pt>
                <c:pt idx="2106" formatCode="General">
                  <c:v>54.093000000000004</c:v>
                </c:pt>
                <c:pt idx="2107" formatCode="General">
                  <c:v>54.139000000000003</c:v>
                </c:pt>
                <c:pt idx="2108" formatCode="General">
                  <c:v>54.183999999999997</c:v>
                </c:pt>
                <c:pt idx="2109" formatCode="General">
                  <c:v>54.228999999999999</c:v>
                </c:pt>
                <c:pt idx="2110" formatCode="General">
                  <c:v>54.274000000000001</c:v>
                </c:pt>
                <c:pt idx="2111" formatCode="General">
                  <c:v>54.32</c:v>
                </c:pt>
                <c:pt idx="2112" formatCode="General">
                  <c:v>54.365000000000002</c:v>
                </c:pt>
                <c:pt idx="2113" formatCode="General">
                  <c:v>54.41</c:v>
                </c:pt>
                <c:pt idx="2114" formatCode="General">
                  <c:v>54.453000000000003</c:v>
                </c:pt>
                <c:pt idx="2115" formatCode="General">
                  <c:v>54.494999999999997</c:v>
                </c:pt>
                <c:pt idx="2116" formatCode="General">
                  <c:v>54.537999999999997</c:v>
                </c:pt>
                <c:pt idx="2117" formatCode="General">
                  <c:v>54.581000000000003</c:v>
                </c:pt>
                <c:pt idx="2118" formatCode="General">
                  <c:v>54.622999999999998</c:v>
                </c:pt>
                <c:pt idx="2119" formatCode="General">
                  <c:v>54.665999999999997</c:v>
                </c:pt>
                <c:pt idx="2120" formatCode="General">
                  <c:v>54.709000000000003</c:v>
                </c:pt>
                <c:pt idx="2121" formatCode="General">
                  <c:v>54.750999999999998</c:v>
                </c:pt>
                <c:pt idx="2122" formatCode="General">
                  <c:v>54.793999999999997</c:v>
                </c:pt>
                <c:pt idx="2123" formatCode="General">
                  <c:v>54.837000000000003</c:v>
                </c:pt>
                <c:pt idx="2124" formatCode="General">
                  <c:v>54.878999999999998</c:v>
                </c:pt>
                <c:pt idx="2125" formatCode="General">
                  <c:v>54.921999999999997</c:v>
                </c:pt>
                <c:pt idx="2126" formatCode="General">
                  <c:v>54.965000000000003</c:v>
                </c:pt>
                <c:pt idx="2127" formatCode="General">
                  <c:v>55.006999999999998</c:v>
                </c:pt>
                <c:pt idx="2128" formatCode="General">
                  <c:v>55.05</c:v>
                </c:pt>
                <c:pt idx="2129" formatCode="General">
                  <c:v>55.093000000000004</c:v>
                </c:pt>
                <c:pt idx="2130" formatCode="General">
                  <c:v>55.134999999999998</c:v>
                </c:pt>
                <c:pt idx="2131" formatCode="General">
                  <c:v>55.177999999999997</c:v>
                </c:pt>
                <c:pt idx="2132" formatCode="General">
                  <c:v>55.22</c:v>
                </c:pt>
                <c:pt idx="2133" formatCode="General">
                  <c:v>55.262999999999998</c:v>
                </c:pt>
                <c:pt idx="2134" formatCode="General">
                  <c:v>55.305999999999997</c:v>
                </c:pt>
                <c:pt idx="2135" formatCode="General">
                  <c:v>55.35</c:v>
                </c:pt>
                <c:pt idx="2136" formatCode="General">
                  <c:v>55.395000000000003</c:v>
                </c:pt>
                <c:pt idx="2137" formatCode="General">
                  <c:v>55.44</c:v>
                </c:pt>
                <c:pt idx="2138" formatCode="General">
                  <c:v>55.484999999999999</c:v>
                </c:pt>
                <c:pt idx="2139" formatCode="General">
                  <c:v>55.53</c:v>
                </c:pt>
                <c:pt idx="2140" formatCode="General">
                  <c:v>55.575000000000003</c:v>
                </c:pt>
                <c:pt idx="2141" formatCode="General">
                  <c:v>55.62</c:v>
                </c:pt>
                <c:pt idx="2142" formatCode="General">
                  <c:v>55.664999999999999</c:v>
                </c:pt>
                <c:pt idx="2143" formatCode="General">
                  <c:v>55.71</c:v>
                </c:pt>
                <c:pt idx="2144" formatCode="General">
                  <c:v>55.755000000000003</c:v>
                </c:pt>
                <c:pt idx="2145" formatCode="General">
                  <c:v>55.8</c:v>
                </c:pt>
                <c:pt idx="2146" formatCode="General">
                  <c:v>55.844999999999999</c:v>
                </c:pt>
                <c:pt idx="2147" formatCode="General">
                  <c:v>55.89</c:v>
                </c:pt>
                <c:pt idx="2148" formatCode="General">
                  <c:v>55.935000000000002</c:v>
                </c:pt>
                <c:pt idx="2149" formatCode="General">
                  <c:v>55.98</c:v>
                </c:pt>
                <c:pt idx="2150" formatCode="General">
                  <c:v>56.024999999999999</c:v>
                </c:pt>
                <c:pt idx="2151" formatCode="General">
                  <c:v>56.067999999999998</c:v>
                </c:pt>
                <c:pt idx="2152" formatCode="General">
                  <c:v>56.11</c:v>
                </c:pt>
                <c:pt idx="2153" formatCode="General">
                  <c:v>56.151000000000003</c:v>
                </c:pt>
                <c:pt idx="2154" formatCode="General">
                  <c:v>56.192999999999998</c:v>
                </c:pt>
                <c:pt idx="2155" formatCode="General">
                  <c:v>56.234999999999999</c:v>
                </c:pt>
                <c:pt idx="2156" formatCode="General">
                  <c:v>56.277000000000001</c:v>
                </c:pt>
                <c:pt idx="2157" formatCode="General">
                  <c:v>56.317999999999998</c:v>
                </c:pt>
                <c:pt idx="2158" formatCode="General">
                  <c:v>56.36</c:v>
                </c:pt>
                <c:pt idx="2159" formatCode="General">
                  <c:v>56.402000000000001</c:v>
                </c:pt>
                <c:pt idx="2160" formatCode="General">
                  <c:v>56.442999999999998</c:v>
                </c:pt>
                <c:pt idx="2161" formatCode="General">
                  <c:v>56.484999999999999</c:v>
                </c:pt>
                <c:pt idx="2162" formatCode="General">
                  <c:v>56.527000000000001</c:v>
                </c:pt>
                <c:pt idx="2163" formatCode="General">
                  <c:v>56.569000000000003</c:v>
                </c:pt>
                <c:pt idx="2164" formatCode="General">
                  <c:v>56.61</c:v>
                </c:pt>
                <c:pt idx="2165" formatCode="General">
                  <c:v>56.652000000000001</c:v>
                </c:pt>
                <c:pt idx="2166" formatCode="General">
                  <c:v>56.695</c:v>
                </c:pt>
                <c:pt idx="2167" formatCode="General">
                  <c:v>56.738</c:v>
                </c:pt>
                <c:pt idx="2168" formatCode="General">
                  <c:v>56.781999999999996</c:v>
                </c:pt>
                <c:pt idx="2169" formatCode="General">
                  <c:v>56.825000000000003</c:v>
                </c:pt>
                <c:pt idx="2170" formatCode="General">
                  <c:v>56.869</c:v>
                </c:pt>
                <c:pt idx="2171" formatCode="General">
                  <c:v>56.912999999999997</c:v>
                </c:pt>
                <c:pt idx="2172" formatCode="General">
                  <c:v>56.956000000000003</c:v>
                </c:pt>
                <c:pt idx="2173" formatCode="General">
                  <c:v>57</c:v>
                </c:pt>
                <c:pt idx="2174" formatCode="General">
                  <c:v>57.043999999999997</c:v>
                </c:pt>
                <c:pt idx="2175" formatCode="General">
                  <c:v>57.087000000000003</c:v>
                </c:pt>
                <c:pt idx="2176" formatCode="General">
                  <c:v>57.131</c:v>
                </c:pt>
                <c:pt idx="2177" formatCode="General">
                  <c:v>57.174999999999997</c:v>
                </c:pt>
                <c:pt idx="2178" formatCode="General">
                  <c:v>57.218000000000004</c:v>
                </c:pt>
                <c:pt idx="2179" formatCode="General">
                  <c:v>57.262</c:v>
                </c:pt>
                <c:pt idx="2180" formatCode="General">
                  <c:v>57.305</c:v>
                </c:pt>
                <c:pt idx="2181" formatCode="General">
                  <c:v>57.351999999999997</c:v>
                </c:pt>
                <c:pt idx="2182" formatCode="General">
                  <c:v>57.399000000000001</c:v>
                </c:pt>
                <c:pt idx="2183" formatCode="General">
                  <c:v>57.447000000000003</c:v>
                </c:pt>
                <c:pt idx="2184" formatCode="General">
                  <c:v>57.494</c:v>
                </c:pt>
                <c:pt idx="2185" formatCode="General">
                  <c:v>57.542000000000002</c:v>
                </c:pt>
                <c:pt idx="2186" formatCode="General">
                  <c:v>57.59</c:v>
                </c:pt>
                <c:pt idx="2187" formatCode="General">
                  <c:v>57.637</c:v>
                </c:pt>
                <c:pt idx="2188" formatCode="General">
                  <c:v>57.685000000000002</c:v>
                </c:pt>
                <c:pt idx="2189" formatCode="General">
                  <c:v>57.731999999999999</c:v>
                </c:pt>
                <c:pt idx="2190" formatCode="General">
                  <c:v>57.78</c:v>
                </c:pt>
                <c:pt idx="2191" formatCode="General">
                  <c:v>57.828000000000003</c:v>
                </c:pt>
                <c:pt idx="2192" formatCode="General">
                  <c:v>57.875</c:v>
                </c:pt>
                <c:pt idx="2193" formatCode="General">
                  <c:v>57.923000000000002</c:v>
                </c:pt>
                <c:pt idx="2194" formatCode="General">
                  <c:v>57.97</c:v>
                </c:pt>
                <c:pt idx="2195" formatCode="General">
                  <c:v>58.018000000000001</c:v>
                </c:pt>
                <c:pt idx="2196" formatCode="General">
                  <c:v>58.066000000000003</c:v>
                </c:pt>
                <c:pt idx="2197" formatCode="General">
                  <c:v>58.113</c:v>
                </c:pt>
                <c:pt idx="2198" formatCode="General">
                  <c:v>58.161000000000001</c:v>
                </c:pt>
                <c:pt idx="2199" formatCode="General">
                  <c:v>58.207999999999998</c:v>
                </c:pt>
                <c:pt idx="2200" formatCode="General">
                  <c:v>58.255000000000003</c:v>
                </c:pt>
                <c:pt idx="2201" formatCode="General">
                  <c:v>58.301000000000002</c:v>
                </c:pt>
                <c:pt idx="2202" formatCode="General">
                  <c:v>58.347000000000001</c:v>
                </c:pt>
                <c:pt idx="2203" formatCode="General">
                  <c:v>58.393000000000001</c:v>
                </c:pt>
                <c:pt idx="2204" formatCode="General">
                  <c:v>58.439</c:v>
                </c:pt>
                <c:pt idx="2205" formatCode="General">
                  <c:v>58.484999999999999</c:v>
                </c:pt>
                <c:pt idx="2206" formatCode="General">
                  <c:v>58.530999999999999</c:v>
                </c:pt>
                <c:pt idx="2207" formatCode="General">
                  <c:v>58.576999999999998</c:v>
                </c:pt>
                <c:pt idx="2208" formatCode="General">
                  <c:v>58.622999999999998</c:v>
                </c:pt>
                <c:pt idx="2209" formatCode="General">
                  <c:v>58.668999999999997</c:v>
                </c:pt>
                <c:pt idx="2210" formatCode="General">
                  <c:v>58.715000000000003</c:v>
                </c:pt>
                <c:pt idx="2211" formatCode="General">
                  <c:v>58.761000000000003</c:v>
                </c:pt>
                <c:pt idx="2212" formatCode="General">
                  <c:v>58.807000000000002</c:v>
                </c:pt>
                <c:pt idx="2213" formatCode="General">
                  <c:v>58.853000000000002</c:v>
                </c:pt>
                <c:pt idx="2214" formatCode="General">
                  <c:v>58.899000000000001</c:v>
                </c:pt>
                <c:pt idx="2215" formatCode="General">
                  <c:v>58.945</c:v>
                </c:pt>
                <c:pt idx="2216" formatCode="General">
                  <c:v>58.991</c:v>
                </c:pt>
                <c:pt idx="2217" formatCode="General">
                  <c:v>59.036999999999999</c:v>
                </c:pt>
                <c:pt idx="2218" formatCode="General">
                  <c:v>59.082999999999998</c:v>
                </c:pt>
                <c:pt idx="2219" formatCode="General">
                  <c:v>59.128999999999998</c:v>
                </c:pt>
                <c:pt idx="2220" formatCode="General">
                  <c:v>59.173999999999999</c:v>
                </c:pt>
                <c:pt idx="2221" formatCode="General">
                  <c:v>59.215000000000003</c:v>
                </c:pt>
                <c:pt idx="2222" formatCode="General">
                  <c:v>59.256</c:v>
                </c:pt>
                <c:pt idx="2223" formatCode="General">
                  <c:v>59.298000000000002</c:v>
                </c:pt>
                <c:pt idx="2224" formatCode="General">
                  <c:v>59.338999999999999</c:v>
                </c:pt>
                <c:pt idx="2225" formatCode="General">
                  <c:v>59.38</c:v>
                </c:pt>
                <c:pt idx="2226" formatCode="General">
                  <c:v>59.420999999999999</c:v>
                </c:pt>
                <c:pt idx="2227" formatCode="General">
                  <c:v>59.463000000000001</c:v>
                </c:pt>
                <c:pt idx="2228" formatCode="General">
                  <c:v>59.503999999999998</c:v>
                </c:pt>
                <c:pt idx="2229" formatCode="General">
                  <c:v>59.545000000000002</c:v>
                </c:pt>
                <c:pt idx="2230" formatCode="General">
                  <c:v>59.585999999999999</c:v>
                </c:pt>
                <c:pt idx="2231" formatCode="General">
                  <c:v>59.628</c:v>
                </c:pt>
                <c:pt idx="2232" formatCode="General">
                  <c:v>59.668999999999997</c:v>
                </c:pt>
                <c:pt idx="2233" formatCode="General">
                  <c:v>59.71</c:v>
                </c:pt>
                <c:pt idx="2234" formatCode="General">
                  <c:v>59.750999999999998</c:v>
                </c:pt>
                <c:pt idx="2235" formatCode="General">
                  <c:v>59.792999999999999</c:v>
                </c:pt>
                <c:pt idx="2236" formatCode="General">
                  <c:v>59.834000000000003</c:v>
                </c:pt>
                <c:pt idx="2237" formatCode="General">
                  <c:v>59.875</c:v>
                </c:pt>
                <c:pt idx="2238" formatCode="General">
                  <c:v>59.915999999999997</c:v>
                </c:pt>
                <c:pt idx="2239" formatCode="General">
                  <c:v>59.957999999999998</c:v>
                </c:pt>
                <c:pt idx="2240" formatCode="General">
                  <c:v>59.999000000000002</c:v>
                </c:pt>
                <c:pt idx="2241" formatCode="General">
                  <c:v>60.04</c:v>
                </c:pt>
                <c:pt idx="2242" formatCode="General">
                  <c:v>60.08</c:v>
                </c:pt>
                <c:pt idx="2243" formatCode="General">
                  <c:v>60.12</c:v>
                </c:pt>
                <c:pt idx="2244" formatCode="General">
                  <c:v>60.16</c:v>
                </c:pt>
                <c:pt idx="2245" formatCode="General">
                  <c:v>60.201000000000001</c:v>
                </c:pt>
                <c:pt idx="2246" formatCode="General">
                  <c:v>60.241</c:v>
                </c:pt>
                <c:pt idx="2247" formatCode="General">
                  <c:v>60.280999999999999</c:v>
                </c:pt>
                <c:pt idx="2248" formatCode="General">
                  <c:v>60.320999999999998</c:v>
                </c:pt>
                <c:pt idx="2249" formatCode="General">
                  <c:v>60.360999999999997</c:v>
                </c:pt>
                <c:pt idx="2250" formatCode="General">
                  <c:v>60.401000000000003</c:v>
                </c:pt>
                <c:pt idx="2251" formatCode="General">
                  <c:v>60.442</c:v>
                </c:pt>
                <c:pt idx="2252" formatCode="General">
                  <c:v>60.481999999999999</c:v>
                </c:pt>
                <c:pt idx="2253" formatCode="General">
                  <c:v>60.521999999999998</c:v>
                </c:pt>
                <c:pt idx="2254" formatCode="General">
                  <c:v>60.561999999999998</c:v>
                </c:pt>
                <c:pt idx="2255" formatCode="General">
                  <c:v>60.601999999999997</c:v>
                </c:pt>
                <c:pt idx="2256" formatCode="General">
                  <c:v>60.642000000000003</c:v>
                </c:pt>
                <c:pt idx="2257" formatCode="General">
                  <c:v>60.682000000000002</c:v>
                </c:pt>
                <c:pt idx="2258" formatCode="General">
                  <c:v>60.722999999999999</c:v>
                </c:pt>
                <c:pt idx="2259" formatCode="General">
                  <c:v>60.762999999999998</c:v>
                </c:pt>
                <c:pt idx="2260" formatCode="General">
                  <c:v>60.802999999999997</c:v>
                </c:pt>
                <c:pt idx="2261" formatCode="General">
                  <c:v>60.843000000000004</c:v>
                </c:pt>
                <c:pt idx="2262" formatCode="General">
                  <c:v>60.883000000000003</c:v>
                </c:pt>
                <c:pt idx="2263" formatCode="General">
                  <c:v>60.926000000000002</c:v>
                </c:pt>
                <c:pt idx="2264" formatCode="General">
                  <c:v>60.975000000000001</c:v>
                </c:pt>
                <c:pt idx="2265" formatCode="General">
                  <c:v>61.024000000000001</c:v>
                </c:pt>
                <c:pt idx="2266" formatCode="General">
                  <c:v>61.073</c:v>
                </c:pt>
                <c:pt idx="2267" formatCode="General">
                  <c:v>61.122</c:v>
                </c:pt>
                <c:pt idx="2268" formatCode="General">
                  <c:v>61.170999999999999</c:v>
                </c:pt>
                <c:pt idx="2269" formatCode="General">
                  <c:v>61.22</c:v>
                </c:pt>
                <c:pt idx="2270" formatCode="General">
                  <c:v>61.268999999999998</c:v>
                </c:pt>
                <c:pt idx="2271" formatCode="General">
                  <c:v>61.317</c:v>
                </c:pt>
                <c:pt idx="2272" formatCode="General">
                  <c:v>61.366</c:v>
                </c:pt>
                <c:pt idx="2273" formatCode="General">
                  <c:v>61.414999999999999</c:v>
                </c:pt>
                <c:pt idx="2274" formatCode="General">
                  <c:v>61.463999999999999</c:v>
                </c:pt>
                <c:pt idx="2275" formatCode="General">
                  <c:v>61.512999999999998</c:v>
                </c:pt>
                <c:pt idx="2276" formatCode="General">
                  <c:v>61.561999999999998</c:v>
                </c:pt>
                <c:pt idx="2277" formatCode="General">
                  <c:v>61.610999999999997</c:v>
                </c:pt>
                <c:pt idx="2278" formatCode="General">
                  <c:v>61.66</c:v>
                </c:pt>
                <c:pt idx="2279" formatCode="General">
                  <c:v>61.709000000000003</c:v>
                </c:pt>
                <c:pt idx="2280" formatCode="General">
                  <c:v>61.756999999999998</c:v>
                </c:pt>
                <c:pt idx="2281" formatCode="General">
                  <c:v>61.805999999999997</c:v>
                </c:pt>
                <c:pt idx="2282" formatCode="General">
                  <c:v>61.853999999999999</c:v>
                </c:pt>
                <c:pt idx="2283" formatCode="General">
                  <c:v>61.902000000000001</c:v>
                </c:pt>
                <c:pt idx="2284" formatCode="General">
                  <c:v>61.95</c:v>
                </c:pt>
                <c:pt idx="2285" formatCode="General">
                  <c:v>61.997999999999998</c:v>
                </c:pt>
                <c:pt idx="2286" formatCode="General">
                  <c:v>62.045999999999999</c:v>
                </c:pt>
                <c:pt idx="2287" formatCode="General">
                  <c:v>62.094000000000001</c:v>
                </c:pt>
                <c:pt idx="2288" formatCode="General">
                  <c:v>62.142000000000003</c:v>
                </c:pt>
                <c:pt idx="2289" formatCode="General">
                  <c:v>62.19</c:v>
                </c:pt>
                <c:pt idx="2290" formatCode="General">
                  <c:v>62.238</c:v>
                </c:pt>
                <c:pt idx="2291" formatCode="General">
                  <c:v>62.286000000000001</c:v>
                </c:pt>
                <c:pt idx="2292" formatCode="General">
                  <c:v>62.334000000000003</c:v>
                </c:pt>
                <c:pt idx="2293" formatCode="General">
                  <c:v>62.381999999999998</c:v>
                </c:pt>
                <c:pt idx="2294" formatCode="General">
                  <c:v>62.43</c:v>
                </c:pt>
                <c:pt idx="2295" formatCode="General">
                  <c:v>62.478000000000002</c:v>
                </c:pt>
                <c:pt idx="2296" formatCode="General">
                  <c:v>62.526000000000003</c:v>
                </c:pt>
                <c:pt idx="2297" formatCode="General">
                  <c:v>62.573999999999998</c:v>
                </c:pt>
                <c:pt idx="2298" formatCode="General">
                  <c:v>62.622</c:v>
                </c:pt>
                <c:pt idx="2299" formatCode="General">
                  <c:v>62.67</c:v>
                </c:pt>
                <c:pt idx="2300" formatCode="General">
                  <c:v>62.715000000000003</c:v>
                </c:pt>
                <c:pt idx="2301" formatCode="General">
                  <c:v>62.76</c:v>
                </c:pt>
                <c:pt idx="2302" formatCode="General">
                  <c:v>62.805</c:v>
                </c:pt>
                <c:pt idx="2303" formatCode="General">
                  <c:v>62.85</c:v>
                </c:pt>
                <c:pt idx="2304" formatCode="General">
                  <c:v>62.895000000000003</c:v>
                </c:pt>
                <c:pt idx="2305" formatCode="General">
                  <c:v>62.94</c:v>
                </c:pt>
                <c:pt idx="2306" formatCode="General">
                  <c:v>62.984999999999999</c:v>
                </c:pt>
                <c:pt idx="2307" formatCode="General">
                  <c:v>63.03</c:v>
                </c:pt>
                <c:pt idx="2308" formatCode="General">
                  <c:v>63.075000000000003</c:v>
                </c:pt>
                <c:pt idx="2309" formatCode="General">
                  <c:v>63.12</c:v>
                </c:pt>
                <c:pt idx="2310" formatCode="General">
                  <c:v>63.164999999999999</c:v>
                </c:pt>
                <c:pt idx="2311" formatCode="General">
                  <c:v>63.21</c:v>
                </c:pt>
                <c:pt idx="2312" formatCode="General">
                  <c:v>63.255000000000003</c:v>
                </c:pt>
                <c:pt idx="2313" formatCode="General">
                  <c:v>63.3</c:v>
                </c:pt>
                <c:pt idx="2314" formatCode="General">
                  <c:v>63.344999999999999</c:v>
                </c:pt>
                <c:pt idx="2315" formatCode="General">
                  <c:v>63.39</c:v>
                </c:pt>
                <c:pt idx="2316" formatCode="General">
                  <c:v>63.435000000000002</c:v>
                </c:pt>
                <c:pt idx="2317" formatCode="General">
                  <c:v>63.48</c:v>
                </c:pt>
                <c:pt idx="2318" formatCode="General">
                  <c:v>63.524999999999999</c:v>
                </c:pt>
                <c:pt idx="2319" formatCode="General">
                  <c:v>63.57</c:v>
                </c:pt>
                <c:pt idx="2320" formatCode="General">
                  <c:v>63.616</c:v>
                </c:pt>
                <c:pt idx="2321" formatCode="General">
                  <c:v>63.661000000000001</c:v>
                </c:pt>
                <c:pt idx="2322" formatCode="General">
                  <c:v>63.706000000000003</c:v>
                </c:pt>
                <c:pt idx="2323" formatCode="General">
                  <c:v>63.750999999999998</c:v>
                </c:pt>
                <c:pt idx="2324" formatCode="General">
                  <c:v>63.796999999999997</c:v>
                </c:pt>
                <c:pt idx="2325" formatCode="General">
                  <c:v>63.841999999999999</c:v>
                </c:pt>
                <c:pt idx="2326" formatCode="General">
                  <c:v>63.887</c:v>
                </c:pt>
                <c:pt idx="2327" formatCode="General">
                  <c:v>63.933</c:v>
                </c:pt>
                <c:pt idx="2328" formatCode="General">
                  <c:v>63.978000000000002</c:v>
                </c:pt>
                <c:pt idx="2329" formatCode="General">
                  <c:v>64.022999999999996</c:v>
                </c:pt>
                <c:pt idx="2330" formatCode="General">
                  <c:v>64.067999999999998</c:v>
                </c:pt>
                <c:pt idx="2331" formatCode="General">
                  <c:v>64.114000000000004</c:v>
                </c:pt>
                <c:pt idx="2332" formatCode="General">
                  <c:v>64.159000000000006</c:v>
                </c:pt>
                <c:pt idx="2333" formatCode="General">
                  <c:v>64.203999999999994</c:v>
                </c:pt>
                <c:pt idx="2334" formatCode="General">
                  <c:v>64.248999999999995</c:v>
                </c:pt>
                <c:pt idx="2335" formatCode="General">
                  <c:v>64.295000000000002</c:v>
                </c:pt>
                <c:pt idx="2336" formatCode="General">
                  <c:v>64.34</c:v>
                </c:pt>
                <c:pt idx="2337" formatCode="General">
                  <c:v>64.385999999999996</c:v>
                </c:pt>
                <c:pt idx="2338" formatCode="General">
                  <c:v>64.430999999999997</c:v>
                </c:pt>
                <c:pt idx="2339" formatCode="General">
                  <c:v>64.477000000000004</c:v>
                </c:pt>
                <c:pt idx="2340" formatCode="General">
                  <c:v>64.522000000000006</c:v>
                </c:pt>
                <c:pt idx="2341" formatCode="General">
                  <c:v>64.567999999999998</c:v>
                </c:pt>
                <c:pt idx="2342" formatCode="General">
                  <c:v>64.613</c:v>
                </c:pt>
                <c:pt idx="2343" formatCode="General">
                  <c:v>64.659000000000006</c:v>
                </c:pt>
                <c:pt idx="2344" formatCode="General">
                  <c:v>64.703999999999994</c:v>
                </c:pt>
                <c:pt idx="2345" formatCode="General">
                  <c:v>64.75</c:v>
                </c:pt>
                <c:pt idx="2346" formatCode="General">
                  <c:v>64.795000000000002</c:v>
                </c:pt>
                <c:pt idx="2347" formatCode="General">
                  <c:v>64.840999999999994</c:v>
                </c:pt>
                <c:pt idx="2348" formatCode="General">
                  <c:v>64.885999999999996</c:v>
                </c:pt>
                <c:pt idx="2349" formatCode="General">
                  <c:v>64.932000000000002</c:v>
                </c:pt>
                <c:pt idx="2350" formatCode="General">
                  <c:v>64.977000000000004</c:v>
                </c:pt>
                <c:pt idx="2351" formatCode="General">
                  <c:v>65.022999999999996</c:v>
                </c:pt>
                <c:pt idx="2352" formatCode="General">
                  <c:v>65.067999999999998</c:v>
                </c:pt>
                <c:pt idx="2353" formatCode="General">
                  <c:v>65.114000000000004</c:v>
                </c:pt>
                <c:pt idx="2354" formatCode="General">
                  <c:v>65.159000000000006</c:v>
                </c:pt>
                <c:pt idx="2355" formatCode="General">
                  <c:v>65.204999999999998</c:v>
                </c:pt>
                <c:pt idx="2356" formatCode="General">
                  <c:v>65.247</c:v>
                </c:pt>
                <c:pt idx="2357" formatCode="General">
                  <c:v>65.287000000000006</c:v>
                </c:pt>
                <c:pt idx="2358" formatCode="General">
                  <c:v>65.326999999999998</c:v>
                </c:pt>
                <c:pt idx="2359" formatCode="General">
                  <c:v>65.367000000000004</c:v>
                </c:pt>
                <c:pt idx="2360" formatCode="General">
                  <c:v>65.406999999999996</c:v>
                </c:pt>
                <c:pt idx="2361" formatCode="General">
                  <c:v>65.447999999999993</c:v>
                </c:pt>
                <c:pt idx="2362" formatCode="General">
                  <c:v>65.488</c:v>
                </c:pt>
                <c:pt idx="2363" formatCode="General">
                  <c:v>65.528000000000006</c:v>
                </c:pt>
                <c:pt idx="2364" formatCode="General">
                  <c:v>65.567999999999998</c:v>
                </c:pt>
                <c:pt idx="2365" formatCode="General">
                  <c:v>65.608000000000004</c:v>
                </c:pt>
                <c:pt idx="2366" formatCode="General">
                  <c:v>65.647999999999996</c:v>
                </c:pt>
                <c:pt idx="2367" formatCode="General">
                  <c:v>65.688000000000002</c:v>
                </c:pt>
                <c:pt idx="2368" formatCode="General">
                  <c:v>65.728999999999999</c:v>
                </c:pt>
                <c:pt idx="2369" formatCode="General">
                  <c:v>65.769000000000005</c:v>
                </c:pt>
                <c:pt idx="2370" formatCode="General">
                  <c:v>65.808999999999997</c:v>
                </c:pt>
                <c:pt idx="2371" formatCode="General">
                  <c:v>65.849000000000004</c:v>
                </c:pt>
                <c:pt idx="2372" formatCode="General">
                  <c:v>65.888999999999996</c:v>
                </c:pt>
                <c:pt idx="2373" formatCode="General">
                  <c:v>65.929000000000002</c:v>
                </c:pt>
                <c:pt idx="2374" formatCode="General">
                  <c:v>65.97</c:v>
                </c:pt>
                <c:pt idx="2375" formatCode="General">
                  <c:v>66.010000000000005</c:v>
                </c:pt>
                <c:pt idx="2376" formatCode="General">
                  <c:v>66.05</c:v>
                </c:pt>
                <c:pt idx="2377" formatCode="General">
                  <c:v>66.09</c:v>
                </c:pt>
                <c:pt idx="2378" formatCode="General">
                  <c:v>66.132000000000005</c:v>
                </c:pt>
                <c:pt idx="2379" formatCode="General">
                  <c:v>66.174000000000007</c:v>
                </c:pt>
                <c:pt idx="2380" formatCode="General">
                  <c:v>66.215999999999994</c:v>
                </c:pt>
                <c:pt idx="2381" formatCode="General">
                  <c:v>66.257999999999996</c:v>
                </c:pt>
                <c:pt idx="2382" formatCode="General">
                  <c:v>66.3</c:v>
                </c:pt>
                <c:pt idx="2383" formatCode="General">
                  <c:v>66.341999999999999</c:v>
                </c:pt>
                <c:pt idx="2384" formatCode="General">
                  <c:v>66.384</c:v>
                </c:pt>
                <c:pt idx="2385" formatCode="General">
                  <c:v>66.426000000000002</c:v>
                </c:pt>
                <c:pt idx="2386" formatCode="General">
                  <c:v>66.468000000000004</c:v>
                </c:pt>
                <c:pt idx="2387" formatCode="General">
                  <c:v>66.510000000000005</c:v>
                </c:pt>
                <c:pt idx="2388" formatCode="General">
                  <c:v>66.552000000000007</c:v>
                </c:pt>
                <c:pt idx="2389" formatCode="General">
                  <c:v>66.593999999999994</c:v>
                </c:pt>
                <c:pt idx="2390" formatCode="General">
                  <c:v>66.635999999999996</c:v>
                </c:pt>
                <c:pt idx="2391" formatCode="General">
                  <c:v>66.677999999999997</c:v>
                </c:pt>
                <c:pt idx="2392" formatCode="General">
                  <c:v>66.72</c:v>
                </c:pt>
                <c:pt idx="2393" formatCode="General">
                  <c:v>66.762</c:v>
                </c:pt>
                <c:pt idx="2394" formatCode="General">
                  <c:v>66.804000000000002</c:v>
                </c:pt>
                <c:pt idx="2395" formatCode="General">
                  <c:v>66.846000000000004</c:v>
                </c:pt>
                <c:pt idx="2396" formatCode="General">
                  <c:v>66.888000000000005</c:v>
                </c:pt>
                <c:pt idx="2397" formatCode="General">
                  <c:v>66.930000000000007</c:v>
                </c:pt>
                <c:pt idx="2398" formatCode="General">
                  <c:v>66.971999999999994</c:v>
                </c:pt>
                <c:pt idx="2399" formatCode="General">
                  <c:v>67.013000000000005</c:v>
                </c:pt>
                <c:pt idx="2400" formatCode="General">
                  <c:v>67.051000000000002</c:v>
                </c:pt>
                <c:pt idx="2401" formatCode="General">
                  <c:v>67.09</c:v>
                </c:pt>
                <c:pt idx="2402" formatCode="General">
                  <c:v>67.128</c:v>
                </c:pt>
                <c:pt idx="2403" formatCode="General">
                  <c:v>67.167000000000002</c:v>
                </c:pt>
                <c:pt idx="2404" formatCode="General">
                  <c:v>67.204999999999998</c:v>
                </c:pt>
                <c:pt idx="2405" formatCode="General">
                  <c:v>67.244</c:v>
                </c:pt>
                <c:pt idx="2406" formatCode="General">
                  <c:v>67.281999999999996</c:v>
                </c:pt>
                <c:pt idx="2407" formatCode="General">
                  <c:v>67.319999999999993</c:v>
                </c:pt>
                <c:pt idx="2408" formatCode="General">
                  <c:v>67.358999999999995</c:v>
                </c:pt>
                <c:pt idx="2409" formatCode="General">
                  <c:v>67.397000000000006</c:v>
                </c:pt>
                <c:pt idx="2410" formatCode="General">
                  <c:v>67.436000000000007</c:v>
                </c:pt>
                <c:pt idx="2411" formatCode="General">
                  <c:v>67.474000000000004</c:v>
                </c:pt>
                <c:pt idx="2412" formatCode="General">
                  <c:v>67.513000000000005</c:v>
                </c:pt>
                <c:pt idx="2413" formatCode="General">
                  <c:v>67.551000000000002</c:v>
                </c:pt>
                <c:pt idx="2414" formatCode="General">
                  <c:v>67.59</c:v>
                </c:pt>
                <c:pt idx="2415" formatCode="General">
                  <c:v>67.628</c:v>
                </c:pt>
                <c:pt idx="2416" formatCode="General">
                  <c:v>67.665999999999997</c:v>
                </c:pt>
                <c:pt idx="2417" formatCode="General">
                  <c:v>67.704999999999998</c:v>
                </c:pt>
                <c:pt idx="2418" formatCode="General">
                  <c:v>67.742999999999995</c:v>
                </c:pt>
                <c:pt idx="2419" formatCode="General">
                  <c:v>67.781999999999996</c:v>
                </c:pt>
                <c:pt idx="2420" formatCode="General">
                  <c:v>67.819999999999993</c:v>
                </c:pt>
                <c:pt idx="2421" formatCode="General">
                  <c:v>67.858999999999995</c:v>
                </c:pt>
                <c:pt idx="2422" formatCode="General">
                  <c:v>67.897000000000006</c:v>
                </c:pt>
                <c:pt idx="2423" formatCode="General">
                  <c:v>67.936999999999998</c:v>
                </c:pt>
                <c:pt idx="2424" formatCode="General">
                  <c:v>67.977000000000004</c:v>
                </c:pt>
                <c:pt idx="2425" formatCode="General">
                  <c:v>68.016999999999996</c:v>
                </c:pt>
                <c:pt idx="2426" formatCode="General">
                  <c:v>68.057000000000002</c:v>
                </c:pt>
                <c:pt idx="2427" formatCode="General">
                  <c:v>68.096999999999994</c:v>
                </c:pt>
                <c:pt idx="2428" formatCode="General">
                  <c:v>68.137</c:v>
                </c:pt>
                <c:pt idx="2429" formatCode="General">
                  <c:v>68.177000000000007</c:v>
                </c:pt>
                <c:pt idx="2430" formatCode="General">
                  <c:v>68.216999999999999</c:v>
                </c:pt>
                <c:pt idx="2431" formatCode="General">
                  <c:v>68.257000000000005</c:v>
                </c:pt>
                <c:pt idx="2432" formatCode="General">
                  <c:v>68.296999999999997</c:v>
                </c:pt>
                <c:pt idx="2433" formatCode="General">
                  <c:v>68.337000000000003</c:v>
                </c:pt>
                <c:pt idx="2434" formatCode="General">
                  <c:v>68.376999999999995</c:v>
                </c:pt>
                <c:pt idx="2435" formatCode="General">
                  <c:v>68.417000000000002</c:v>
                </c:pt>
                <c:pt idx="2436" formatCode="General">
                  <c:v>68.456999999999994</c:v>
                </c:pt>
                <c:pt idx="2437" formatCode="General">
                  <c:v>68.497</c:v>
                </c:pt>
                <c:pt idx="2438" formatCode="General">
                  <c:v>68.537000000000006</c:v>
                </c:pt>
                <c:pt idx="2439" formatCode="General">
                  <c:v>68.576999999999998</c:v>
                </c:pt>
                <c:pt idx="2440" formatCode="General">
                  <c:v>68.617000000000004</c:v>
                </c:pt>
                <c:pt idx="2441" formatCode="General">
                  <c:v>68.656999999999996</c:v>
                </c:pt>
                <c:pt idx="2442" formatCode="General">
                  <c:v>68.697000000000003</c:v>
                </c:pt>
                <c:pt idx="2443" formatCode="General">
                  <c:v>68.736999999999995</c:v>
                </c:pt>
                <c:pt idx="2444" formatCode="General">
                  <c:v>68.777000000000001</c:v>
                </c:pt>
                <c:pt idx="2445" formatCode="General">
                  <c:v>68.816999999999993</c:v>
                </c:pt>
                <c:pt idx="2446" formatCode="General">
                  <c:v>68.856999999999999</c:v>
                </c:pt>
                <c:pt idx="2447" formatCode="General">
                  <c:v>68.897000000000006</c:v>
                </c:pt>
                <c:pt idx="2448" formatCode="General">
                  <c:v>68.936999999999998</c:v>
                </c:pt>
                <c:pt idx="2449" formatCode="General">
                  <c:v>68.977000000000004</c:v>
                </c:pt>
                <c:pt idx="2450" formatCode="General">
                  <c:v>69.016999999999996</c:v>
                </c:pt>
                <c:pt idx="2451" formatCode="General">
                  <c:v>69.057000000000002</c:v>
                </c:pt>
                <c:pt idx="2452" formatCode="General">
                  <c:v>69.096999999999994</c:v>
                </c:pt>
                <c:pt idx="2453" formatCode="General">
                  <c:v>69.137</c:v>
                </c:pt>
                <c:pt idx="2454" formatCode="General">
                  <c:v>69.177000000000007</c:v>
                </c:pt>
                <c:pt idx="2455" formatCode="General">
                  <c:v>69.216999999999999</c:v>
                </c:pt>
                <c:pt idx="2456" formatCode="General">
                  <c:v>69.257000000000005</c:v>
                </c:pt>
                <c:pt idx="2457" formatCode="General">
                  <c:v>69.296999999999997</c:v>
                </c:pt>
                <c:pt idx="2458" formatCode="General">
                  <c:v>69.337000000000003</c:v>
                </c:pt>
                <c:pt idx="2459" formatCode="General">
                  <c:v>69.376999999999995</c:v>
                </c:pt>
                <c:pt idx="2460" formatCode="General">
                  <c:v>69.417000000000002</c:v>
                </c:pt>
                <c:pt idx="2461" formatCode="General">
                  <c:v>69.456999999999994</c:v>
                </c:pt>
                <c:pt idx="2462" formatCode="General">
                  <c:v>69.497</c:v>
                </c:pt>
                <c:pt idx="2463" formatCode="General">
                  <c:v>69.537000000000006</c:v>
                </c:pt>
                <c:pt idx="2464" formatCode="General">
                  <c:v>69.576999999999998</c:v>
                </c:pt>
                <c:pt idx="2465" formatCode="General">
                  <c:v>69.617000000000004</c:v>
                </c:pt>
                <c:pt idx="2466" formatCode="General">
                  <c:v>69.658000000000001</c:v>
                </c:pt>
                <c:pt idx="2467" formatCode="General">
                  <c:v>69.698999999999998</c:v>
                </c:pt>
                <c:pt idx="2468" formatCode="General">
                  <c:v>69.739999999999995</c:v>
                </c:pt>
                <c:pt idx="2469" formatCode="General">
                  <c:v>69.78</c:v>
                </c:pt>
                <c:pt idx="2470" formatCode="General">
                  <c:v>69.820999999999998</c:v>
                </c:pt>
                <c:pt idx="2471" formatCode="General">
                  <c:v>69.861999999999995</c:v>
                </c:pt>
                <c:pt idx="2472" formatCode="General">
                  <c:v>69.903000000000006</c:v>
                </c:pt>
                <c:pt idx="2473" formatCode="General">
                  <c:v>69.942999999999998</c:v>
                </c:pt>
                <c:pt idx="2474" formatCode="General">
                  <c:v>69.983999999999995</c:v>
                </c:pt>
                <c:pt idx="2475" formatCode="General">
                  <c:v>70.025000000000006</c:v>
                </c:pt>
                <c:pt idx="2476" formatCode="General">
                  <c:v>70.066000000000003</c:v>
                </c:pt>
                <c:pt idx="2477" formatCode="General">
                  <c:v>70.106999999999999</c:v>
                </c:pt>
                <c:pt idx="2478" formatCode="General">
                  <c:v>70.147000000000006</c:v>
                </c:pt>
                <c:pt idx="2479" formatCode="General">
                  <c:v>70.188000000000002</c:v>
                </c:pt>
                <c:pt idx="2480" formatCode="General">
                  <c:v>70.228999999999999</c:v>
                </c:pt>
                <c:pt idx="2481" formatCode="General">
                  <c:v>70.27</c:v>
                </c:pt>
                <c:pt idx="2482" formatCode="General">
                  <c:v>70.31</c:v>
                </c:pt>
                <c:pt idx="2483" formatCode="General">
                  <c:v>70.350999999999999</c:v>
                </c:pt>
                <c:pt idx="2484" formatCode="General">
                  <c:v>70.391999999999996</c:v>
                </c:pt>
                <c:pt idx="2485" formatCode="General">
                  <c:v>70.433000000000007</c:v>
                </c:pt>
                <c:pt idx="2486" formatCode="General">
                  <c:v>70.474000000000004</c:v>
                </c:pt>
                <c:pt idx="2487" formatCode="General">
                  <c:v>70.516000000000005</c:v>
                </c:pt>
                <c:pt idx="2488" formatCode="General">
                  <c:v>70.558000000000007</c:v>
                </c:pt>
                <c:pt idx="2489" formatCode="General">
                  <c:v>70.599999999999994</c:v>
                </c:pt>
                <c:pt idx="2490" formatCode="General">
                  <c:v>70.641999999999996</c:v>
                </c:pt>
                <c:pt idx="2491" formatCode="General">
                  <c:v>70.685000000000002</c:v>
                </c:pt>
                <c:pt idx="2492" formatCode="General">
                  <c:v>70.727000000000004</c:v>
                </c:pt>
                <c:pt idx="2493" formatCode="General">
                  <c:v>70.769000000000005</c:v>
                </c:pt>
                <c:pt idx="2494" formatCode="General">
                  <c:v>70.811000000000007</c:v>
                </c:pt>
                <c:pt idx="2495" formatCode="General">
                  <c:v>70.852999999999994</c:v>
                </c:pt>
                <c:pt idx="2496" formatCode="General">
                  <c:v>70.894999999999996</c:v>
                </c:pt>
                <c:pt idx="2497" formatCode="General">
                  <c:v>70.936999999999998</c:v>
                </c:pt>
                <c:pt idx="2498" formatCode="General">
                  <c:v>70.978999999999999</c:v>
                </c:pt>
                <c:pt idx="2499" formatCode="General">
                  <c:v>71.021000000000001</c:v>
                </c:pt>
                <c:pt idx="2500" formatCode="General">
                  <c:v>71.063000000000002</c:v>
                </c:pt>
                <c:pt idx="2501" formatCode="General">
                  <c:v>71.105000000000004</c:v>
                </c:pt>
                <c:pt idx="2502" formatCode="General">
                  <c:v>71.147999999999996</c:v>
                </c:pt>
                <c:pt idx="2503" formatCode="General">
                  <c:v>71.19</c:v>
                </c:pt>
                <c:pt idx="2504" formatCode="General">
                  <c:v>71.231999999999999</c:v>
                </c:pt>
                <c:pt idx="2505" formatCode="General">
                  <c:v>71.274000000000001</c:v>
                </c:pt>
                <c:pt idx="2506" formatCode="General">
                  <c:v>71.316000000000003</c:v>
                </c:pt>
                <c:pt idx="2507" formatCode="General">
                  <c:v>71.350999999999999</c:v>
                </c:pt>
                <c:pt idx="2508" formatCode="General">
                  <c:v>71.382999999999996</c:v>
                </c:pt>
                <c:pt idx="2509" formatCode="General">
                  <c:v>71.415000000000006</c:v>
                </c:pt>
                <c:pt idx="2510" formatCode="General">
                  <c:v>71.447000000000003</c:v>
                </c:pt>
                <c:pt idx="2511" formatCode="General">
                  <c:v>71.478999999999999</c:v>
                </c:pt>
                <c:pt idx="2512" formatCode="General">
                  <c:v>71.510000000000005</c:v>
                </c:pt>
                <c:pt idx="2513" formatCode="General">
                  <c:v>71.542000000000002</c:v>
                </c:pt>
                <c:pt idx="2514" formatCode="General">
                  <c:v>71.573999999999998</c:v>
                </c:pt>
                <c:pt idx="2515" formatCode="General">
                  <c:v>71.605999999999995</c:v>
                </c:pt>
                <c:pt idx="2516" formatCode="General">
                  <c:v>71.638000000000005</c:v>
                </c:pt>
                <c:pt idx="2517" formatCode="General">
                  <c:v>71.67</c:v>
                </c:pt>
                <c:pt idx="2518" formatCode="General">
                  <c:v>71.700999999999993</c:v>
                </c:pt>
                <c:pt idx="2519" formatCode="General">
                  <c:v>71.733000000000004</c:v>
                </c:pt>
                <c:pt idx="2520" formatCode="General">
                  <c:v>71.765000000000001</c:v>
                </c:pt>
                <c:pt idx="2521" formatCode="General">
                  <c:v>71.796999999999997</c:v>
                </c:pt>
                <c:pt idx="2522" formatCode="General">
                  <c:v>71.828999999999994</c:v>
                </c:pt>
                <c:pt idx="2523" formatCode="General">
                  <c:v>71.86</c:v>
                </c:pt>
                <c:pt idx="2524" formatCode="General">
                  <c:v>71.891999999999996</c:v>
                </c:pt>
                <c:pt idx="2525" formatCode="General">
                  <c:v>71.924000000000007</c:v>
                </c:pt>
                <c:pt idx="2526" formatCode="General">
                  <c:v>71.956000000000003</c:v>
                </c:pt>
                <c:pt idx="2527" formatCode="General">
                  <c:v>71.988</c:v>
                </c:pt>
                <c:pt idx="2528" formatCode="General">
                  <c:v>72.02</c:v>
                </c:pt>
                <c:pt idx="2529" formatCode="General">
                  <c:v>72.051000000000002</c:v>
                </c:pt>
                <c:pt idx="2530" formatCode="General">
                  <c:v>72.082999999999998</c:v>
                </c:pt>
                <c:pt idx="2531" formatCode="General">
                  <c:v>72.114999999999995</c:v>
                </c:pt>
                <c:pt idx="2532" formatCode="General">
                  <c:v>72.147000000000006</c:v>
                </c:pt>
                <c:pt idx="2533" formatCode="General">
                  <c:v>72.179000000000002</c:v>
                </c:pt>
                <c:pt idx="2534" formatCode="General">
                  <c:v>72.218000000000004</c:v>
                </c:pt>
                <c:pt idx="2535" formatCode="General">
                  <c:v>72.27</c:v>
                </c:pt>
                <c:pt idx="2536" formatCode="General">
                  <c:v>72.322999999999993</c:v>
                </c:pt>
                <c:pt idx="2537" formatCode="General">
                  <c:v>72.376000000000005</c:v>
                </c:pt>
                <c:pt idx="2538" formatCode="General">
                  <c:v>72.427999999999997</c:v>
                </c:pt>
                <c:pt idx="2539" formatCode="General">
                  <c:v>72.480999999999995</c:v>
                </c:pt>
                <c:pt idx="2540" formatCode="General">
                  <c:v>72.533000000000001</c:v>
                </c:pt>
                <c:pt idx="2541" formatCode="General">
                  <c:v>72.585999999999999</c:v>
                </c:pt>
                <c:pt idx="2542" formatCode="General">
                  <c:v>72.638999999999996</c:v>
                </c:pt>
                <c:pt idx="2543" formatCode="General">
                  <c:v>72.691000000000003</c:v>
                </c:pt>
                <c:pt idx="2544" formatCode="General">
                  <c:v>72.744</c:v>
                </c:pt>
                <c:pt idx="2545" formatCode="General">
                  <c:v>72.796999999999997</c:v>
                </c:pt>
                <c:pt idx="2546" formatCode="General">
                  <c:v>72.849000000000004</c:v>
                </c:pt>
                <c:pt idx="2547" formatCode="General">
                  <c:v>72.902000000000001</c:v>
                </c:pt>
                <c:pt idx="2548" formatCode="General">
                  <c:v>72.954999999999998</c:v>
                </c:pt>
                <c:pt idx="2549" formatCode="General">
                  <c:v>73.007000000000005</c:v>
                </c:pt>
                <c:pt idx="2550" formatCode="General">
                  <c:v>73.06</c:v>
                </c:pt>
                <c:pt idx="2551" formatCode="General">
                  <c:v>73.100999999999999</c:v>
                </c:pt>
                <c:pt idx="2552" formatCode="General">
                  <c:v>73.143000000000001</c:v>
                </c:pt>
                <c:pt idx="2553" formatCode="General">
                  <c:v>73.183999999999997</c:v>
                </c:pt>
                <c:pt idx="2554" formatCode="General">
                  <c:v>73.225999999999999</c:v>
                </c:pt>
                <c:pt idx="2555" formatCode="General">
                  <c:v>73.266999999999996</c:v>
                </c:pt>
                <c:pt idx="2556" formatCode="General">
                  <c:v>73.308999999999997</c:v>
                </c:pt>
                <c:pt idx="2557" formatCode="General">
                  <c:v>73.349999999999994</c:v>
                </c:pt>
                <c:pt idx="2558" formatCode="General">
                  <c:v>73.391000000000005</c:v>
                </c:pt>
                <c:pt idx="2559" formatCode="General">
                  <c:v>73.433000000000007</c:v>
                </c:pt>
                <c:pt idx="2560" formatCode="General">
                  <c:v>73.474000000000004</c:v>
                </c:pt>
                <c:pt idx="2561" formatCode="General">
                  <c:v>73.516000000000005</c:v>
                </c:pt>
                <c:pt idx="2562" formatCode="General">
                  <c:v>73.557000000000002</c:v>
                </c:pt>
                <c:pt idx="2563" formatCode="General">
                  <c:v>73.599000000000004</c:v>
                </c:pt>
                <c:pt idx="2564" formatCode="General">
                  <c:v>73.64</c:v>
                </c:pt>
                <c:pt idx="2565" formatCode="General">
                  <c:v>73.680999999999997</c:v>
                </c:pt>
                <c:pt idx="2566" formatCode="General">
                  <c:v>73.722999999999999</c:v>
                </c:pt>
                <c:pt idx="2567" formatCode="General">
                  <c:v>73.763999999999996</c:v>
                </c:pt>
                <c:pt idx="2568" formatCode="General">
                  <c:v>73.805999999999997</c:v>
                </c:pt>
                <c:pt idx="2569" formatCode="General">
                  <c:v>73.846999999999994</c:v>
                </c:pt>
                <c:pt idx="2570" formatCode="General">
                  <c:v>73.888999999999996</c:v>
                </c:pt>
                <c:pt idx="2571" formatCode="General">
                  <c:v>73.930000000000007</c:v>
                </c:pt>
                <c:pt idx="2572" formatCode="General">
                  <c:v>73.974000000000004</c:v>
                </c:pt>
                <c:pt idx="2573" formatCode="General">
                  <c:v>74.016999999999996</c:v>
                </c:pt>
                <c:pt idx="2574" formatCode="General">
                  <c:v>74.061000000000007</c:v>
                </c:pt>
                <c:pt idx="2575" formatCode="General">
                  <c:v>74.103999999999999</c:v>
                </c:pt>
                <c:pt idx="2576" formatCode="General">
                  <c:v>74.147999999999996</c:v>
                </c:pt>
                <c:pt idx="2577" formatCode="General">
                  <c:v>74.191000000000003</c:v>
                </c:pt>
                <c:pt idx="2578" formatCode="General">
                  <c:v>74.234999999999999</c:v>
                </c:pt>
                <c:pt idx="2579" formatCode="General">
                  <c:v>74.278000000000006</c:v>
                </c:pt>
                <c:pt idx="2580" formatCode="General">
                  <c:v>74.322000000000003</c:v>
                </c:pt>
                <c:pt idx="2581" formatCode="General">
                  <c:v>74.364999999999995</c:v>
                </c:pt>
                <c:pt idx="2582" formatCode="General">
                  <c:v>74.409000000000006</c:v>
                </c:pt>
                <c:pt idx="2583" formatCode="General">
                  <c:v>74.451999999999998</c:v>
                </c:pt>
                <c:pt idx="2584" formatCode="General">
                  <c:v>74.495999999999995</c:v>
                </c:pt>
                <c:pt idx="2585" formatCode="General">
                  <c:v>74.539000000000001</c:v>
                </c:pt>
                <c:pt idx="2586" formatCode="General">
                  <c:v>74.582999999999998</c:v>
                </c:pt>
                <c:pt idx="2587" formatCode="General">
                  <c:v>74.626000000000005</c:v>
                </c:pt>
                <c:pt idx="2588" formatCode="General">
                  <c:v>74.67</c:v>
                </c:pt>
                <c:pt idx="2589" formatCode="General">
                  <c:v>74.712999999999994</c:v>
                </c:pt>
                <c:pt idx="2590" formatCode="General">
                  <c:v>74.757000000000005</c:v>
                </c:pt>
                <c:pt idx="2591" formatCode="General">
                  <c:v>74.8</c:v>
                </c:pt>
                <c:pt idx="2592" formatCode="General">
                  <c:v>74.841999999999999</c:v>
                </c:pt>
                <c:pt idx="2593" formatCode="General">
                  <c:v>74.884</c:v>
                </c:pt>
                <c:pt idx="2594" formatCode="General">
                  <c:v>74.926000000000002</c:v>
                </c:pt>
                <c:pt idx="2595" formatCode="General">
                  <c:v>74.968000000000004</c:v>
                </c:pt>
                <c:pt idx="2596" formatCode="General">
                  <c:v>75.010000000000005</c:v>
                </c:pt>
                <c:pt idx="2597" formatCode="General">
                  <c:v>75.052999999999997</c:v>
                </c:pt>
                <c:pt idx="2598" formatCode="General">
                  <c:v>75.094999999999999</c:v>
                </c:pt>
                <c:pt idx="2599" formatCode="General">
                  <c:v>75.137</c:v>
                </c:pt>
                <c:pt idx="2600" formatCode="General">
                  <c:v>75.179000000000002</c:v>
                </c:pt>
                <c:pt idx="2601" formatCode="General">
                  <c:v>75.221000000000004</c:v>
                </c:pt>
                <c:pt idx="2602" formatCode="General">
                  <c:v>75.263000000000005</c:v>
                </c:pt>
                <c:pt idx="2603" formatCode="General">
                  <c:v>75.305000000000007</c:v>
                </c:pt>
                <c:pt idx="2604" formatCode="General">
                  <c:v>75.346999999999994</c:v>
                </c:pt>
                <c:pt idx="2605" formatCode="General">
                  <c:v>75.388999999999996</c:v>
                </c:pt>
                <c:pt idx="2606" formatCode="General">
                  <c:v>75.430999999999997</c:v>
                </c:pt>
                <c:pt idx="2607" formatCode="General">
                  <c:v>75.474000000000004</c:v>
                </c:pt>
                <c:pt idx="2608" formatCode="General">
                  <c:v>75.516000000000005</c:v>
                </c:pt>
                <c:pt idx="2609" formatCode="General">
                  <c:v>75.558000000000007</c:v>
                </c:pt>
                <c:pt idx="2610" formatCode="General">
                  <c:v>75.599999999999994</c:v>
                </c:pt>
                <c:pt idx="2611" formatCode="General">
                  <c:v>75.641999999999996</c:v>
                </c:pt>
                <c:pt idx="2612" formatCode="General">
                  <c:v>75.686000000000007</c:v>
                </c:pt>
                <c:pt idx="2613" formatCode="General">
                  <c:v>75.733000000000004</c:v>
                </c:pt>
                <c:pt idx="2614" formatCode="General">
                  <c:v>75.781000000000006</c:v>
                </c:pt>
                <c:pt idx="2615" formatCode="General">
                  <c:v>75.828000000000003</c:v>
                </c:pt>
                <c:pt idx="2616" formatCode="General">
                  <c:v>75.876000000000005</c:v>
                </c:pt>
                <c:pt idx="2617" formatCode="General">
                  <c:v>75.923000000000002</c:v>
                </c:pt>
                <c:pt idx="2618" formatCode="General">
                  <c:v>75.971000000000004</c:v>
                </c:pt>
                <c:pt idx="2619" formatCode="General">
                  <c:v>76.018000000000001</c:v>
                </c:pt>
                <c:pt idx="2620" formatCode="General">
                  <c:v>76.064999999999998</c:v>
                </c:pt>
                <c:pt idx="2621" formatCode="General">
                  <c:v>76.113</c:v>
                </c:pt>
                <c:pt idx="2622" formatCode="General">
                  <c:v>76.16</c:v>
                </c:pt>
                <c:pt idx="2623" formatCode="General">
                  <c:v>76.207999999999998</c:v>
                </c:pt>
                <c:pt idx="2624" formatCode="General">
                  <c:v>76.254999999999995</c:v>
                </c:pt>
                <c:pt idx="2625" formatCode="General">
                  <c:v>76.302999999999997</c:v>
                </c:pt>
                <c:pt idx="2626" formatCode="General">
                  <c:v>76.349999999999994</c:v>
                </c:pt>
                <c:pt idx="2627" formatCode="General">
                  <c:v>76.397999999999996</c:v>
                </c:pt>
                <c:pt idx="2628" formatCode="General">
                  <c:v>76.444999999999993</c:v>
                </c:pt>
                <c:pt idx="2629" formatCode="General">
                  <c:v>76.492999999999995</c:v>
                </c:pt>
                <c:pt idx="2630" formatCode="General">
                  <c:v>76.540000000000006</c:v>
                </c:pt>
                <c:pt idx="2631" formatCode="General">
                  <c:v>76.572000000000003</c:v>
                </c:pt>
                <c:pt idx="2632" formatCode="General">
                  <c:v>76.603999999999999</c:v>
                </c:pt>
                <c:pt idx="2633" formatCode="General">
                  <c:v>76.635999999999996</c:v>
                </c:pt>
                <c:pt idx="2634" formatCode="General">
                  <c:v>76.668000000000006</c:v>
                </c:pt>
                <c:pt idx="2635" formatCode="General">
                  <c:v>76.7</c:v>
                </c:pt>
                <c:pt idx="2636" formatCode="General">
                  <c:v>76.744</c:v>
                </c:pt>
                <c:pt idx="2637" formatCode="General">
                  <c:v>76.787999999999997</c:v>
                </c:pt>
                <c:pt idx="2638" formatCode="General">
                  <c:v>76.831999999999994</c:v>
                </c:pt>
                <c:pt idx="2639" formatCode="General">
                  <c:v>76.876000000000005</c:v>
                </c:pt>
                <c:pt idx="2640" formatCode="General">
                  <c:v>76.92</c:v>
                </c:pt>
                <c:pt idx="2641" formatCode="General">
                  <c:v>76.963999999999999</c:v>
                </c:pt>
                <c:pt idx="2642" formatCode="General">
                  <c:v>77.007999999999996</c:v>
                </c:pt>
                <c:pt idx="2643" formatCode="General">
                  <c:v>77.052000000000007</c:v>
                </c:pt>
                <c:pt idx="2644" formatCode="General">
                  <c:v>77.096000000000004</c:v>
                </c:pt>
                <c:pt idx="2645" formatCode="General">
                  <c:v>77.14</c:v>
                </c:pt>
                <c:pt idx="2646" formatCode="General">
                  <c:v>77.183999999999997</c:v>
                </c:pt>
                <c:pt idx="2647" formatCode="General">
                  <c:v>77.227999999999994</c:v>
                </c:pt>
                <c:pt idx="2648" formatCode="General">
                  <c:v>77.272000000000006</c:v>
                </c:pt>
                <c:pt idx="2649" formatCode="General">
                  <c:v>77.316000000000003</c:v>
                </c:pt>
                <c:pt idx="2650" formatCode="General">
                  <c:v>77.36</c:v>
                </c:pt>
                <c:pt idx="2651" formatCode="General">
                  <c:v>77.403999999999996</c:v>
                </c:pt>
                <c:pt idx="2652" formatCode="General">
                  <c:v>77.447999999999993</c:v>
                </c:pt>
                <c:pt idx="2653" formatCode="General">
                  <c:v>77.492000000000004</c:v>
                </c:pt>
                <c:pt idx="2654" formatCode="General">
                  <c:v>77.536000000000001</c:v>
                </c:pt>
                <c:pt idx="2655" formatCode="General">
                  <c:v>77.58</c:v>
                </c:pt>
                <c:pt idx="2656" formatCode="General">
                  <c:v>77.622</c:v>
                </c:pt>
                <c:pt idx="2657" formatCode="General">
                  <c:v>77.664000000000001</c:v>
                </c:pt>
                <c:pt idx="2658" formatCode="General">
                  <c:v>77.706000000000003</c:v>
                </c:pt>
                <c:pt idx="2659" formatCode="General">
                  <c:v>77.748000000000005</c:v>
                </c:pt>
                <c:pt idx="2660" formatCode="General">
                  <c:v>77.790000000000006</c:v>
                </c:pt>
                <c:pt idx="2661" formatCode="General">
                  <c:v>77.832999999999998</c:v>
                </c:pt>
                <c:pt idx="2662" formatCode="General">
                  <c:v>77.875</c:v>
                </c:pt>
                <c:pt idx="2663" formatCode="General">
                  <c:v>77.917000000000002</c:v>
                </c:pt>
                <c:pt idx="2664" formatCode="General">
                  <c:v>77.959000000000003</c:v>
                </c:pt>
                <c:pt idx="2665" formatCode="General">
                  <c:v>78.001000000000005</c:v>
                </c:pt>
                <c:pt idx="2666" formatCode="General">
                  <c:v>78.043000000000006</c:v>
                </c:pt>
                <c:pt idx="2667" formatCode="General">
                  <c:v>78.084999999999994</c:v>
                </c:pt>
                <c:pt idx="2668" formatCode="General">
                  <c:v>78.126999999999995</c:v>
                </c:pt>
                <c:pt idx="2669" formatCode="General">
                  <c:v>78.168999999999997</c:v>
                </c:pt>
                <c:pt idx="2670" formatCode="General">
                  <c:v>78.210999999999999</c:v>
                </c:pt>
                <c:pt idx="2671" formatCode="General">
                  <c:v>78.254000000000005</c:v>
                </c:pt>
                <c:pt idx="2672" formatCode="General">
                  <c:v>78.296000000000006</c:v>
                </c:pt>
                <c:pt idx="2673" formatCode="General">
                  <c:v>78.337999999999994</c:v>
                </c:pt>
                <c:pt idx="2674" formatCode="General">
                  <c:v>78.38</c:v>
                </c:pt>
                <c:pt idx="2675" formatCode="General">
                  <c:v>78.421999999999997</c:v>
                </c:pt>
                <c:pt idx="2676" formatCode="General">
                  <c:v>78.463999999999999</c:v>
                </c:pt>
                <c:pt idx="2677" formatCode="General">
                  <c:v>78.506</c:v>
                </c:pt>
                <c:pt idx="2678" formatCode="General">
                  <c:v>78.549000000000007</c:v>
                </c:pt>
                <c:pt idx="2679" formatCode="General">
                  <c:v>78.590999999999994</c:v>
                </c:pt>
                <c:pt idx="2680" formatCode="General">
                  <c:v>78.632999999999996</c:v>
                </c:pt>
                <c:pt idx="2681" formatCode="General">
                  <c:v>78.674999999999997</c:v>
                </c:pt>
                <c:pt idx="2682" formatCode="General">
                  <c:v>78.716999999999999</c:v>
                </c:pt>
                <c:pt idx="2683" formatCode="General">
                  <c:v>78.760000000000005</c:v>
                </c:pt>
                <c:pt idx="2684" formatCode="General">
                  <c:v>78.802000000000007</c:v>
                </c:pt>
                <c:pt idx="2685" formatCode="General">
                  <c:v>78.844999999999999</c:v>
                </c:pt>
                <c:pt idx="2686" formatCode="General">
                  <c:v>78.891999999999996</c:v>
                </c:pt>
                <c:pt idx="2687" formatCode="General">
                  <c:v>78.938000000000002</c:v>
                </c:pt>
                <c:pt idx="2688" formatCode="General">
                  <c:v>78.984999999999999</c:v>
                </c:pt>
                <c:pt idx="2689" formatCode="General">
                  <c:v>79.031000000000006</c:v>
                </c:pt>
                <c:pt idx="2690" formatCode="General">
                  <c:v>79.076999999999998</c:v>
                </c:pt>
                <c:pt idx="2691" formatCode="General">
                  <c:v>79.123999999999995</c:v>
                </c:pt>
                <c:pt idx="2692" formatCode="General">
                  <c:v>79.17</c:v>
                </c:pt>
                <c:pt idx="2693" formatCode="General">
                  <c:v>79.215999999999994</c:v>
                </c:pt>
                <c:pt idx="2694" formatCode="General">
                  <c:v>79.263000000000005</c:v>
                </c:pt>
                <c:pt idx="2695" formatCode="General">
                  <c:v>79.308999999999997</c:v>
                </c:pt>
                <c:pt idx="2696" formatCode="General">
                  <c:v>79.355000000000004</c:v>
                </c:pt>
                <c:pt idx="2697" formatCode="General">
                  <c:v>79.402000000000001</c:v>
                </c:pt>
                <c:pt idx="2698" formatCode="General">
                  <c:v>79.447999999999993</c:v>
                </c:pt>
                <c:pt idx="2699" formatCode="General">
                  <c:v>79.495000000000005</c:v>
                </c:pt>
                <c:pt idx="2700" formatCode="General">
                  <c:v>79.540999999999997</c:v>
                </c:pt>
                <c:pt idx="2701" formatCode="General">
                  <c:v>79.587000000000003</c:v>
                </c:pt>
                <c:pt idx="2702" formatCode="General">
                  <c:v>79.634</c:v>
                </c:pt>
                <c:pt idx="2703" formatCode="General">
                  <c:v>79.680000000000007</c:v>
                </c:pt>
                <c:pt idx="2704" formatCode="General">
                  <c:v>79.727999999999994</c:v>
                </c:pt>
                <c:pt idx="2705" formatCode="General">
                  <c:v>79.775000000000006</c:v>
                </c:pt>
                <c:pt idx="2706" formatCode="General">
                  <c:v>79.822999999999993</c:v>
                </c:pt>
                <c:pt idx="2707" formatCode="General">
                  <c:v>79.87</c:v>
                </c:pt>
                <c:pt idx="2708" formatCode="General">
                  <c:v>79.918000000000006</c:v>
                </c:pt>
                <c:pt idx="2709" formatCode="General">
                  <c:v>79.965000000000003</c:v>
                </c:pt>
                <c:pt idx="2710" formatCode="General">
                  <c:v>80.013000000000005</c:v>
                </c:pt>
                <c:pt idx="2711" formatCode="General">
                  <c:v>80.06</c:v>
                </c:pt>
                <c:pt idx="2712" formatCode="General">
                  <c:v>80.108000000000004</c:v>
                </c:pt>
                <c:pt idx="2713" formatCode="General">
                  <c:v>80.155000000000001</c:v>
                </c:pt>
                <c:pt idx="2714" formatCode="General">
                  <c:v>80.203000000000003</c:v>
                </c:pt>
                <c:pt idx="2715" formatCode="General">
                  <c:v>80.251000000000005</c:v>
                </c:pt>
                <c:pt idx="2716" formatCode="General">
                  <c:v>80.298000000000002</c:v>
                </c:pt>
                <c:pt idx="2717" formatCode="General">
                  <c:v>80.346000000000004</c:v>
                </c:pt>
                <c:pt idx="2718" formatCode="General">
                  <c:v>80.393000000000001</c:v>
                </c:pt>
                <c:pt idx="2719" formatCode="General">
                  <c:v>80.441000000000003</c:v>
                </c:pt>
                <c:pt idx="2720" formatCode="General">
                  <c:v>80.488</c:v>
                </c:pt>
                <c:pt idx="2721" formatCode="General">
                  <c:v>80.537999999999997</c:v>
                </c:pt>
                <c:pt idx="2722" formatCode="General">
                  <c:v>80.59</c:v>
                </c:pt>
                <c:pt idx="2723" formatCode="General">
                  <c:v>80.643000000000001</c:v>
                </c:pt>
                <c:pt idx="2724" formatCode="General">
                  <c:v>80.694999999999993</c:v>
                </c:pt>
                <c:pt idx="2725" formatCode="General">
                  <c:v>80.748000000000005</c:v>
                </c:pt>
                <c:pt idx="2726" formatCode="General">
                  <c:v>80.8</c:v>
                </c:pt>
                <c:pt idx="2727" formatCode="General">
                  <c:v>80.852999999999994</c:v>
                </c:pt>
                <c:pt idx="2728" formatCode="General">
                  <c:v>80.905000000000001</c:v>
                </c:pt>
                <c:pt idx="2729" formatCode="General">
                  <c:v>80.957999999999998</c:v>
                </c:pt>
                <c:pt idx="2730" formatCode="General">
                  <c:v>81.010000000000005</c:v>
                </c:pt>
                <c:pt idx="2731" formatCode="General">
                  <c:v>81.063000000000002</c:v>
                </c:pt>
                <c:pt idx="2732" formatCode="General">
                  <c:v>81.114999999999995</c:v>
                </c:pt>
                <c:pt idx="2733" formatCode="General">
                  <c:v>81.168000000000006</c:v>
                </c:pt>
                <c:pt idx="2734" formatCode="General">
                  <c:v>81.22</c:v>
                </c:pt>
                <c:pt idx="2735" formatCode="General">
                  <c:v>81.272999999999996</c:v>
                </c:pt>
                <c:pt idx="2736" formatCode="General">
                  <c:v>81.325000000000003</c:v>
                </c:pt>
                <c:pt idx="2737" formatCode="General">
                  <c:v>81.378</c:v>
                </c:pt>
                <c:pt idx="2738" formatCode="General">
                  <c:v>81.430999999999997</c:v>
                </c:pt>
                <c:pt idx="2739" formatCode="General">
                  <c:v>81.484999999999999</c:v>
                </c:pt>
                <c:pt idx="2740" formatCode="General">
                  <c:v>81.539000000000001</c:v>
                </c:pt>
                <c:pt idx="2741" formatCode="General">
                  <c:v>81.591999999999999</c:v>
                </c:pt>
                <c:pt idx="2742" formatCode="General">
                  <c:v>81.646000000000001</c:v>
                </c:pt>
                <c:pt idx="2743" formatCode="General">
                  <c:v>81.7</c:v>
                </c:pt>
                <c:pt idx="2744" formatCode="General">
                  <c:v>81.753</c:v>
                </c:pt>
                <c:pt idx="2745" formatCode="General">
                  <c:v>81.807000000000002</c:v>
                </c:pt>
                <c:pt idx="2746" formatCode="General">
                  <c:v>81.86</c:v>
                </c:pt>
                <c:pt idx="2747" formatCode="General">
                  <c:v>81.914000000000001</c:v>
                </c:pt>
                <c:pt idx="2748" formatCode="General">
                  <c:v>81.968000000000004</c:v>
                </c:pt>
                <c:pt idx="2749" formatCode="General">
                  <c:v>82.021000000000001</c:v>
                </c:pt>
                <c:pt idx="2750" formatCode="General">
                  <c:v>82.075000000000003</c:v>
                </c:pt>
                <c:pt idx="2751" formatCode="General">
                  <c:v>82.129000000000005</c:v>
                </c:pt>
                <c:pt idx="2752" formatCode="General">
                  <c:v>82.182000000000002</c:v>
                </c:pt>
                <c:pt idx="2753" formatCode="General">
                  <c:v>82.234999999999999</c:v>
                </c:pt>
                <c:pt idx="2754" formatCode="General">
                  <c:v>82.287999999999997</c:v>
                </c:pt>
                <c:pt idx="2755" formatCode="General">
                  <c:v>82.34</c:v>
                </c:pt>
                <c:pt idx="2756" formatCode="General">
                  <c:v>82.393000000000001</c:v>
                </c:pt>
                <c:pt idx="2757" formatCode="General">
                  <c:v>82.445999999999998</c:v>
                </c:pt>
                <c:pt idx="2758" formatCode="General">
                  <c:v>82.498000000000005</c:v>
                </c:pt>
                <c:pt idx="2759" formatCode="General">
                  <c:v>82.551000000000002</c:v>
                </c:pt>
                <c:pt idx="2760" formatCode="General">
                  <c:v>82.603999999999999</c:v>
                </c:pt>
                <c:pt idx="2761" formatCode="General">
                  <c:v>82.656000000000006</c:v>
                </c:pt>
                <c:pt idx="2762" formatCode="General">
                  <c:v>82.709000000000003</c:v>
                </c:pt>
                <c:pt idx="2763" formatCode="General">
                  <c:v>82.762</c:v>
                </c:pt>
                <c:pt idx="2764" formatCode="General">
                  <c:v>82.813999999999993</c:v>
                </c:pt>
                <c:pt idx="2765" formatCode="General">
                  <c:v>82.867000000000004</c:v>
                </c:pt>
                <c:pt idx="2766" formatCode="General">
                  <c:v>82.92</c:v>
                </c:pt>
                <c:pt idx="2767" formatCode="General">
                  <c:v>82.971999999999994</c:v>
                </c:pt>
                <c:pt idx="2768" formatCode="General">
                  <c:v>83.025000000000006</c:v>
                </c:pt>
                <c:pt idx="2769" formatCode="General">
                  <c:v>83.075999999999993</c:v>
                </c:pt>
                <c:pt idx="2770" formatCode="General">
                  <c:v>83.125</c:v>
                </c:pt>
                <c:pt idx="2771" formatCode="General">
                  <c:v>83.174000000000007</c:v>
                </c:pt>
                <c:pt idx="2772" formatCode="General">
                  <c:v>83.221999999999994</c:v>
                </c:pt>
                <c:pt idx="2773" formatCode="General">
                  <c:v>83.271000000000001</c:v>
                </c:pt>
                <c:pt idx="2774" formatCode="General">
                  <c:v>83.32</c:v>
                </c:pt>
                <c:pt idx="2775" formatCode="General">
                  <c:v>83.367999999999995</c:v>
                </c:pt>
                <c:pt idx="2776" formatCode="General">
                  <c:v>83.417000000000002</c:v>
                </c:pt>
                <c:pt idx="2777" formatCode="General">
                  <c:v>83.465999999999994</c:v>
                </c:pt>
                <c:pt idx="2778" formatCode="General">
                  <c:v>83.513999999999996</c:v>
                </c:pt>
                <c:pt idx="2779" formatCode="General">
                  <c:v>83.563000000000002</c:v>
                </c:pt>
                <c:pt idx="2780" formatCode="General">
                  <c:v>83.611999999999995</c:v>
                </c:pt>
                <c:pt idx="2781" formatCode="General">
                  <c:v>83.66</c:v>
                </c:pt>
                <c:pt idx="2782" formatCode="General">
                  <c:v>83.709000000000003</c:v>
                </c:pt>
                <c:pt idx="2783" formatCode="General">
                  <c:v>83.757999999999996</c:v>
                </c:pt>
                <c:pt idx="2784" formatCode="General">
                  <c:v>83.805999999999997</c:v>
                </c:pt>
                <c:pt idx="2785" formatCode="General">
                  <c:v>83.855000000000004</c:v>
                </c:pt>
                <c:pt idx="2786" formatCode="General">
                  <c:v>83.903999999999996</c:v>
                </c:pt>
                <c:pt idx="2787" formatCode="General">
                  <c:v>83.950999999999993</c:v>
                </c:pt>
                <c:pt idx="2788" formatCode="General">
                  <c:v>83.997</c:v>
                </c:pt>
                <c:pt idx="2789" formatCode="General">
                  <c:v>84.043000000000006</c:v>
                </c:pt>
                <c:pt idx="2790" formatCode="General">
                  <c:v>84.088999999999999</c:v>
                </c:pt>
                <c:pt idx="2791" formatCode="General">
                  <c:v>84.135000000000005</c:v>
                </c:pt>
                <c:pt idx="2792" formatCode="General">
                  <c:v>84.180999999999997</c:v>
                </c:pt>
                <c:pt idx="2793" formatCode="General">
                  <c:v>84.227000000000004</c:v>
                </c:pt>
                <c:pt idx="2794" formatCode="General">
                  <c:v>84.272999999999996</c:v>
                </c:pt>
                <c:pt idx="2795" formatCode="General">
                  <c:v>84.319000000000003</c:v>
                </c:pt>
                <c:pt idx="2796" formatCode="General">
                  <c:v>84.364999999999995</c:v>
                </c:pt>
                <c:pt idx="2797" formatCode="General">
                  <c:v>84.411000000000001</c:v>
                </c:pt>
                <c:pt idx="2798" formatCode="General">
                  <c:v>84.457999999999998</c:v>
                </c:pt>
                <c:pt idx="2799" formatCode="General">
                  <c:v>84.504000000000005</c:v>
                </c:pt>
                <c:pt idx="2800" formatCode="General">
                  <c:v>84.55</c:v>
                </c:pt>
                <c:pt idx="2801" formatCode="General">
                  <c:v>84.596000000000004</c:v>
                </c:pt>
                <c:pt idx="2802" formatCode="General">
                  <c:v>84.641999999999996</c:v>
                </c:pt>
                <c:pt idx="2803" formatCode="General">
                  <c:v>84.688000000000002</c:v>
                </c:pt>
                <c:pt idx="2804" formatCode="General">
                  <c:v>84.733999999999995</c:v>
                </c:pt>
                <c:pt idx="2805" formatCode="General">
                  <c:v>84.78</c:v>
                </c:pt>
                <c:pt idx="2806" formatCode="General">
                  <c:v>84.83</c:v>
                </c:pt>
                <c:pt idx="2807" formatCode="General">
                  <c:v>84.88</c:v>
                </c:pt>
                <c:pt idx="2808" formatCode="General">
                  <c:v>84.93</c:v>
                </c:pt>
                <c:pt idx="2809" formatCode="General">
                  <c:v>84.98</c:v>
                </c:pt>
                <c:pt idx="2810" formatCode="General">
                  <c:v>85.03</c:v>
                </c:pt>
                <c:pt idx="2811" formatCode="General">
                  <c:v>85.08</c:v>
                </c:pt>
                <c:pt idx="2812" formatCode="General">
                  <c:v>85.13</c:v>
                </c:pt>
                <c:pt idx="2813" formatCode="General">
                  <c:v>85.18</c:v>
                </c:pt>
                <c:pt idx="2814" formatCode="General">
                  <c:v>85.23</c:v>
                </c:pt>
                <c:pt idx="2815" formatCode="General">
                  <c:v>85.28</c:v>
                </c:pt>
                <c:pt idx="2816" formatCode="General">
                  <c:v>85.33</c:v>
                </c:pt>
                <c:pt idx="2817" formatCode="General">
                  <c:v>85.38</c:v>
                </c:pt>
                <c:pt idx="2818" formatCode="General">
                  <c:v>85.43</c:v>
                </c:pt>
                <c:pt idx="2819" formatCode="General">
                  <c:v>85.48</c:v>
                </c:pt>
                <c:pt idx="2820" formatCode="General">
                  <c:v>85.53</c:v>
                </c:pt>
                <c:pt idx="2821" formatCode="General">
                  <c:v>85.58</c:v>
                </c:pt>
                <c:pt idx="2822" formatCode="General">
                  <c:v>85.63</c:v>
                </c:pt>
                <c:pt idx="2823" formatCode="General">
                  <c:v>85.676000000000002</c:v>
                </c:pt>
                <c:pt idx="2824" formatCode="General">
                  <c:v>85.721999999999994</c:v>
                </c:pt>
                <c:pt idx="2825" formatCode="General">
                  <c:v>85.766999999999996</c:v>
                </c:pt>
                <c:pt idx="2826" formatCode="General">
                  <c:v>85.813000000000002</c:v>
                </c:pt>
                <c:pt idx="2827" formatCode="General">
                  <c:v>85.858999999999995</c:v>
                </c:pt>
                <c:pt idx="2828" formatCode="General">
                  <c:v>85.905000000000001</c:v>
                </c:pt>
                <c:pt idx="2829" formatCode="General">
                  <c:v>85.950999999999993</c:v>
                </c:pt>
                <c:pt idx="2830" formatCode="General">
                  <c:v>85.995999999999995</c:v>
                </c:pt>
                <c:pt idx="2831" formatCode="General">
                  <c:v>86.042000000000002</c:v>
                </c:pt>
                <c:pt idx="2832" formatCode="General">
                  <c:v>86.087999999999994</c:v>
                </c:pt>
                <c:pt idx="2833" formatCode="General">
                  <c:v>86.134</c:v>
                </c:pt>
                <c:pt idx="2834" formatCode="General">
                  <c:v>86.179000000000002</c:v>
                </c:pt>
                <c:pt idx="2835" formatCode="General">
                  <c:v>86.224999999999994</c:v>
                </c:pt>
                <c:pt idx="2836" formatCode="General">
                  <c:v>86.271000000000001</c:v>
                </c:pt>
                <c:pt idx="2837" formatCode="General">
                  <c:v>86.316999999999993</c:v>
                </c:pt>
                <c:pt idx="2838" formatCode="General">
                  <c:v>86.363</c:v>
                </c:pt>
                <c:pt idx="2839" formatCode="General">
                  <c:v>86.408000000000001</c:v>
                </c:pt>
                <c:pt idx="2840" formatCode="General">
                  <c:v>86.453999999999994</c:v>
                </c:pt>
                <c:pt idx="2841" formatCode="General">
                  <c:v>86.5</c:v>
                </c:pt>
                <c:pt idx="2842" formatCode="General">
                  <c:v>86.548000000000002</c:v>
                </c:pt>
                <c:pt idx="2843" formatCode="General">
                  <c:v>86.596000000000004</c:v>
                </c:pt>
                <c:pt idx="2844" formatCode="General">
                  <c:v>86.643000000000001</c:v>
                </c:pt>
                <c:pt idx="2845" formatCode="General">
                  <c:v>86.691000000000003</c:v>
                </c:pt>
                <c:pt idx="2846" formatCode="General">
                  <c:v>86.739000000000004</c:v>
                </c:pt>
                <c:pt idx="2847" formatCode="General">
                  <c:v>86.787000000000006</c:v>
                </c:pt>
                <c:pt idx="2848" formatCode="General">
                  <c:v>86.834000000000003</c:v>
                </c:pt>
                <c:pt idx="2849" formatCode="General">
                  <c:v>86.882000000000005</c:v>
                </c:pt>
                <c:pt idx="2850" formatCode="General">
                  <c:v>86.93</c:v>
                </c:pt>
                <c:pt idx="2851" formatCode="General">
                  <c:v>86.977999999999994</c:v>
                </c:pt>
                <c:pt idx="2852" formatCode="General">
                  <c:v>87.025999999999996</c:v>
                </c:pt>
                <c:pt idx="2853" formatCode="General">
                  <c:v>87.072999999999993</c:v>
                </c:pt>
                <c:pt idx="2854" formatCode="General">
                  <c:v>87.120999999999995</c:v>
                </c:pt>
                <c:pt idx="2855" formatCode="General">
                  <c:v>87.168999999999997</c:v>
                </c:pt>
                <c:pt idx="2856" formatCode="General">
                  <c:v>87.216999999999999</c:v>
                </c:pt>
                <c:pt idx="2857" formatCode="General">
                  <c:v>87.263999999999996</c:v>
                </c:pt>
                <c:pt idx="2858" formatCode="General">
                  <c:v>87.311999999999998</c:v>
                </c:pt>
                <c:pt idx="2859" formatCode="General">
                  <c:v>87.36</c:v>
                </c:pt>
                <c:pt idx="2860" formatCode="General">
                  <c:v>87.409000000000006</c:v>
                </c:pt>
                <c:pt idx="2861" formatCode="General">
                  <c:v>87.457999999999998</c:v>
                </c:pt>
                <c:pt idx="2862" formatCode="General">
                  <c:v>87.507999999999996</c:v>
                </c:pt>
                <c:pt idx="2863" formatCode="General">
                  <c:v>87.557000000000002</c:v>
                </c:pt>
                <c:pt idx="2864" formatCode="General">
                  <c:v>87.605999999999995</c:v>
                </c:pt>
                <c:pt idx="2865" formatCode="General">
                  <c:v>87.655000000000001</c:v>
                </c:pt>
                <c:pt idx="2866" formatCode="General">
                  <c:v>87.704999999999998</c:v>
                </c:pt>
                <c:pt idx="2867" formatCode="General">
                  <c:v>87.754000000000005</c:v>
                </c:pt>
                <c:pt idx="2868" formatCode="General">
                  <c:v>87.802999999999997</c:v>
                </c:pt>
                <c:pt idx="2869" formatCode="General">
                  <c:v>87.852000000000004</c:v>
                </c:pt>
                <c:pt idx="2870" formatCode="General">
                  <c:v>87.902000000000001</c:v>
                </c:pt>
                <c:pt idx="2871" formatCode="General">
                  <c:v>87.950999999999993</c:v>
                </c:pt>
                <c:pt idx="2872" formatCode="General">
                  <c:v>88</c:v>
                </c:pt>
                <c:pt idx="2873" formatCode="General">
                  <c:v>88.049000000000007</c:v>
                </c:pt>
                <c:pt idx="2874" formatCode="General">
                  <c:v>88.099000000000004</c:v>
                </c:pt>
                <c:pt idx="2875" formatCode="General">
                  <c:v>88.147999999999996</c:v>
                </c:pt>
                <c:pt idx="2876" formatCode="General">
                  <c:v>88.197000000000003</c:v>
                </c:pt>
                <c:pt idx="2877" formatCode="General">
                  <c:v>88.248000000000005</c:v>
                </c:pt>
                <c:pt idx="2878" formatCode="General">
                  <c:v>88.302000000000007</c:v>
                </c:pt>
                <c:pt idx="2879" formatCode="General">
                  <c:v>88.355000000000004</c:v>
                </c:pt>
                <c:pt idx="2880" formatCode="General">
                  <c:v>88.409000000000006</c:v>
                </c:pt>
                <c:pt idx="2881" formatCode="General">
                  <c:v>88.462999999999994</c:v>
                </c:pt>
                <c:pt idx="2882" formatCode="General">
                  <c:v>88.516999999999996</c:v>
                </c:pt>
                <c:pt idx="2883" formatCode="General">
                  <c:v>88.57</c:v>
                </c:pt>
                <c:pt idx="2884" formatCode="General">
                  <c:v>88.623999999999995</c:v>
                </c:pt>
                <c:pt idx="2885" formatCode="General">
                  <c:v>88.677999999999997</c:v>
                </c:pt>
                <c:pt idx="2886" formatCode="General">
                  <c:v>88.731999999999999</c:v>
                </c:pt>
                <c:pt idx="2887" formatCode="General">
                  <c:v>88.784999999999997</c:v>
                </c:pt>
                <c:pt idx="2888" formatCode="General">
                  <c:v>88.838999999999999</c:v>
                </c:pt>
                <c:pt idx="2889" formatCode="General">
                  <c:v>88.893000000000001</c:v>
                </c:pt>
                <c:pt idx="2890" formatCode="General">
                  <c:v>88.947000000000003</c:v>
                </c:pt>
                <c:pt idx="2891" formatCode="General">
                  <c:v>89</c:v>
                </c:pt>
                <c:pt idx="2892" formatCode="General">
                  <c:v>89.054000000000002</c:v>
                </c:pt>
                <c:pt idx="2893" formatCode="General">
                  <c:v>89.103999999999999</c:v>
                </c:pt>
                <c:pt idx="2894" formatCode="General">
                  <c:v>89.146000000000001</c:v>
                </c:pt>
                <c:pt idx="2895" formatCode="General">
                  <c:v>89.188999999999993</c:v>
                </c:pt>
                <c:pt idx="2896" formatCode="General">
                  <c:v>89.230999999999995</c:v>
                </c:pt>
                <c:pt idx="2897" formatCode="General">
                  <c:v>89.272999999999996</c:v>
                </c:pt>
                <c:pt idx="2898" formatCode="General">
                  <c:v>89.316000000000003</c:v>
                </c:pt>
                <c:pt idx="2899" formatCode="General">
                  <c:v>89.358000000000004</c:v>
                </c:pt>
                <c:pt idx="2900" formatCode="General">
                  <c:v>89.4</c:v>
                </c:pt>
                <c:pt idx="2901" formatCode="General">
                  <c:v>89.441999999999993</c:v>
                </c:pt>
                <c:pt idx="2902" formatCode="General">
                  <c:v>89.484999999999999</c:v>
                </c:pt>
                <c:pt idx="2903" formatCode="General">
                  <c:v>89.527000000000001</c:v>
                </c:pt>
                <c:pt idx="2904" formatCode="General">
                  <c:v>89.569000000000003</c:v>
                </c:pt>
                <c:pt idx="2905" formatCode="General">
                  <c:v>89.611999999999995</c:v>
                </c:pt>
                <c:pt idx="2906" formatCode="General">
                  <c:v>89.653999999999996</c:v>
                </c:pt>
                <c:pt idx="2907" formatCode="General">
                  <c:v>89.695999999999998</c:v>
                </c:pt>
                <c:pt idx="2908" formatCode="General">
                  <c:v>89.739000000000004</c:v>
                </c:pt>
                <c:pt idx="2909" formatCode="General">
                  <c:v>89.781000000000006</c:v>
                </c:pt>
                <c:pt idx="2910" formatCode="General">
                  <c:v>89.822999999999993</c:v>
                </c:pt>
                <c:pt idx="2911" formatCode="General">
                  <c:v>89.864999999999995</c:v>
                </c:pt>
                <c:pt idx="2912" formatCode="General">
                  <c:v>89.908000000000001</c:v>
                </c:pt>
                <c:pt idx="2913" formatCode="General">
                  <c:v>89.95</c:v>
                </c:pt>
                <c:pt idx="2914" formatCode="General">
                  <c:v>89.995000000000005</c:v>
                </c:pt>
                <c:pt idx="2915" formatCode="General">
                  <c:v>90.039000000000001</c:v>
                </c:pt>
                <c:pt idx="2916" formatCode="General">
                  <c:v>90.084000000000003</c:v>
                </c:pt>
                <c:pt idx="2917" formatCode="General">
                  <c:v>90.129000000000005</c:v>
                </c:pt>
                <c:pt idx="2918" formatCode="General">
                  <c:v>90.174000000000007</c:v>
                </c:pt>
                <c:pt idx="2919" formatCode="General">
                  <c:v>90.218000000000004</c:v>
                </c:pt>
                <c:pt idx="2920" formatCode="General">
                  <c:v>90.263000000000005</c:v>
                </c:pt>
                <c:pt idx="2921" formatCode="General">
                  <c:v>90.308000000000007</c:v>
                </c:pt>
                <c:pt idx="2922" formatCode="General">
                  <c:v>90.352999999999994</c:v>
                </c:pt>
                <c:pt idx="2923" formatCode="General">
                  <c:v>90.397000000000006</c:v>
                </c:pt>
                <c:pt idx="2924" formatCode="General">
                  <c:v>90.441999999999993</c:v>
                </c:pt>
                <c:pt idx="2925" formatCode="General">
                  <c:v>90.486999999999995</c:v>
                </c:pt>
                <c:pt idx="2926" formatCode="General">
                  <c:v>90.531999999999996</c:v>
                </c:pt>
                <c:pt idx="2927" formatCode="General">
                  <c:v>90.575999999999993</c:v>
                </c:pt>
                <c:pt idx="2928" formatCode="General">
                  <c:v>90.620999999999995</c:v>
                </c:pt>
                <c:pt idx="2929" formatCode="General">
                  <c:v>90.665999999999997</c:v>
                </c:pt>
                <c:pt idx="2930" formatCode="General">
                  <c:v>90.710999999999999</c:v>
                </c:pt>
                <c:pt idx="2931" formatCode="General">
                  <c:v>90.754999999999995</c:v>
                </c:pt>
                <c:pt idx="2932" formatCode="General">
                  <c:v>90.8</c:v>
                </c:pt>
                <c:pt idx="2933" formatCode="General">
                  <c:v>90.841999999999999</c:v>
                </c:pt>
                <c:pt idx="2934" formatCode="General">
                  <c:v>90.884</c:v>
                </c:pt>
                <c:pt idx="2935" formatCode="General">
                  <c:v>90.927000000000007</c:v>
                </c:pt>
                <c:pt idx="2936" formatCode="General">
                  <c:v>90.968999999999994</c:v>
                </c:pt>
                <c:pt idx="2937" formatCode="General">
                  <c:v>91.010999999999996</c:v>
                </c:pt>
                <c:pt idx="2938" formatCode="General">
                  <c:v>91.052999999999997</c:v>
                </c:pt>
                <c:pt idx="2939" formatCode="General">
                  <c:v>91.094999999999999</c:v>
                </c:pt>
                <c:pt idx="2940" formatCode="General">
                  <c:v>91.138000000000005</c:v>
                </c:pt>
                <c:pt idx="2941" formatCode="General">
                  <c:v>91.18</c:v>
                </c:pt>
                <c:pt idx="2942" formatCode="General">
                  <c:v>91.221999999999994</c:v>
                </c:pt>
                <c:pt idx="2943" formatCode="General">
                  <c:v>91.263999999999996</c:v>
                </c:pt>
                <c:pt idx="2944" formatCode="General">
                  <c:v>91.305999999999997</c:v>
                </c:pt>
                <c:pt idx="2945" formatCode="General">
                  <c:v>91.347999999999999</c:v>
                </c:pt>
                <c:pt idx="2946" formatCode="General">
                  <c:v>91.391000000000005</c:v>
                </c:pt>
                <c:pt idx="2947" formatCode="General">
                  <c:v>91.433000000000007</c:v>
                </c:pt>
                <c:pt idx="2948" formatCode="General">
                  <c:v>91.474999999999994</c:v>
                </c:pt>
                <c:pt idx="2949" formatCode="General">
                  <c:v>91.516999999999996</c:v>
                </c:pt>
                <c:pt idx="2950" formatCode="General">
                  <c:v>91.558999999999997</c:v>
                </c:pt>
                <c:pt idx="2951" formatCode="General">
                  <c:v>91.602000000000004</c:v>
                </c:pt>
                <c:pt idx="2952" formatCode="General">
                  <c:v>91.644000000000005</c:v>
                </c:pt>
                <c:pt idx="2953" formatCode="General">
                  <c:v>91.686000000000007</c:v>
                </c:pt>
                <c:pt idx="2954" formatCode="General">
                  <c:v>91.73</c:v>
                </c:pt>
                <c:pt idx="2955" formatCode="General">
                  <c:v>91.775000000000006</c:v>
                </c:pt>
                <c:pt idx="2956" formatCode="General">
                  <c:v>91.82</c:v>
                </c:pt>
                <c:pt idx="2957" formatCode="General">
                  <c:v>91.864999999999995</c:v>
                </c:pt>
                <c:pt idx="2958" formatCode="General">
                  <c:v>91.91</c:v>
                </c:pt>
                <c:pt idx="2959" formatCode="General">
                  <c:v>91.954999999999998</c:v>
                </c:pt>
                <c:pt idx="2960" formatCode="General">
                  <c:v>92</c:v>
                </c:pt>
                <c:pt idx="2961" formatCode="General">
                  <c:v>92.045000000000002</c:v>
                </c:pt>
                <c:pt idx="2962" formatCode="General">
                  <c:v>92.09</c:v>
                </c:pt>
                <c:pt idx="2963" formatCode="General">
                  <c:v>92.135000000000005</c:v>
                </c:pt>
                <c:pt idx="2964" formatCode="General">
                  <c:v>92.18</c:v>
                </c:pt>
                <c:pt idx="2965" formatCode="General">
                  <c:v>92.224999999999994</c:v>
                </c:pt>
                <c:pt idx="2966" formatCode="General">
                  <c:v>92.27</c:v>
                </c:pt>
                <c:pt idx="2967" formatCode="General">
                  <c:v>92.314999999999998</c:v>
                </c:pt>
                <c:pt idx="2968" formatCode="General">
                  <c:v>92.36</c:v>
                </c:pt>
                <c:pt idx="2969" formatCode="General">
                  <c:v>92.405000000000001</c:v>
                </c:pt>
                <c:pt idx="2970" formatCode="General">
                  <c:v>92.45</c:v>
                </c:pt>
                <c:pt idx="2971" formatCode="General">
                  <c:v>92.495000000000005</c:v>
                </c:pt>
                <c:pt idx="2972" formatCode="General">
                  <c:v>92.54</c:v>
                </c:pt>
                <c:pt idx="2973" formatCode="General">
                  <c:v>92.584999999999994</c:v>
                </c:pt>
                <c:pt idx="2974" formatCode="General">
                  <c:v>92.626000000000005</c:v>
                </c:pt>
                <c:pt idx="2975" formatCode="General">
                  <c:v>92.665000000000006</c:v>
                </c:pt>
                <c:pt idx="2976" formatCode="General">
                  <c:v>92.704999999999998</c:v>
                </c:pt>
                <c:pt idx="2977" formatCode="General">
                  <c:v>92.744</c:v>
                </c:pt>
                <c:pt idx="2978" formatCode="General">
                  <c:v>92.783000000000001</c:v>
                </c:pt>
                <c:pt idx="2979" formatCode="General">
                  <c:v>92.822999999999993</c:v>
                </c:pt>
                <c:pt idx="2980" formatCode="General">
                  <c:v>92.861999999999995</c:v>
                </c:pt>
                <c:pt idx="2981" formatCode="General">
                  <c:v>92.900999999999996</c:v>
                </c:pt>
                <c:pt idx="2982" formatCode="General">
                  <c:v>92.94</c:v>
                </c:pt>
                <c:pt idx="2983" formatCode="General">
                  <c:v>92.98</c:v>
                </c:pt>
                <c:pt idx="2984" formatCode="General">
                  <c:v>93.019000000000005</c:v>
                </c:pt>
                <c:pt idx="2985" formatCode="General">
                  <c:v>93.058000000000007</c:v>
                </c:pt>
                <c:pt idx="2986" formatCode="General">
                  <c:v>93.096999999999994</c:v>
                </c:pt>
                <c:pt idx="2987" formatCode="General">
                  <c:v>93.137</c:v>
                </c:pt>
                <c:pt idx="2988" formatCode="General">
                  <c:v>93.176000000000002</c:v>
                </c:pt>
                <c:pt idx="2989" formatCode="General">
                  <c:v>93.215000000000003</c:v>
                </c:pt>
                <c:pt idx="2990" formatCode="General">
                  <c:v>93.254000000000005</c:v>
                </c:pt>
                <c:pt idx="2991" formatCode="General">
                  <c:v>93.293999999999997</c:v>
                </c:pt>
                <c:pt idx="2992" formatCode="General">
                  <c:v>93.332999999999998</c:v>
                </c:pt>
                <c:pt idx="2993" formatCode="General">
                  <c:v>93.372</c:v>
                </c:pt>
                <c:pt idx="2994" formatCode="General">
                  <c:v>93.411000000000001</c:v>
                </c:pt>
                <c:pt idx="2995" formatCode="General">
                  <c:v>93.450999999999993</c:v>
                </c:pt>
                <c:pt idx="2996" formatCode="General">
                  <c:v>93.49</c:v>
                </c:pt>
                <c:pt idx="2997" formatCode="General">
                  <c:v>93.537000000000006</c:v>
                </c:pt>
                <c:pt idx="2998" formatCode="General">
                  <c:v>93.584000000000003</c:v>
                </c:pt>
                <c:pt idx="2999" formatCode="General">
                  <c:v>93.631</c:v>
                </c:pt>
                <c:pt idx="3000" formatCode="General">
                  <c:v>93.677000000000007</c:v>
                </c:pt>
                <c:pt idx="3001" formatCode="General">
                  <c:v>93.724000000000004</c:v>
                </c:pt>
                <c:pt idx="3002" formatCode="General">
                  <c:v>93.771000000000001</c:v>
                </c:pt>
                <c:pt idx="3003" formatCode="General">
                  <c:v>93.817999999999998</c:v>
                </c:pt>
                <c:pt idx="3004" formatCode="General">
                  <c:v>93.864999999999995</c:v>
                </c:pt>
                <c:pt idx="3005" formatCode="General">
                  <c:v>93.912000000000006</c:v>
                </c:pt>
                <c:pt idx="3006" formatCode="General">
                  <c:v>93.957999999999998</c:v>
                </c:pt>
                <c:pt idx="3007" formatCode="General">
                  <c:v>94.004999999999995</c:v>
                </c:pt>
                <c:pt idx="3008" formatCode="General">
                  <c:v>94.052000000000007</c:v>
                </c:pt>
                <c:pt idx="3009" formatCode="General">
                  <c:v>94.099000000000004</c:v>
                </c:pt>
                <c:pt idx="3010" formatCode="General">
                  <c:v>94.146000000000001</c:v>
                </c:pt>
                <c:pt idx="3011" formatCode="General">
                  <c:v>94.192999999999998</c:v>
                </c:pt>
                <c:pt idx="3012" formatCode="General">
                  <c:v>94.239000000000004</c:v>
                </c:pt>
                <c:pt idx="3013" formatCode="General">
                  <c:v>94.286000000000001</c:v>
                </c:pt>
                <c:pt idx="3014" formatCode="General">
                  <c:v>94.332999999999998</c:v>
                </c:pt>
                <c:pt idx="3015" formatCode="General">
                  <c:v>94.38</c:v>
                </c:pt>
                <c:pt idx="3016" formatCode="General">
                  <c:v>94.424999999999997</c:v>
                </c:pt>
                <c:pt idx="3017" formatCode="General">
                  <c:v>94.468999999999994</c:v>
                </c:pt>
                <c:pt idx="3018" formatCode="General">
                  <c:v>94.513999999999996</c:v>
                </c:pt>
                <c:pt idx="3019" formatCode="General">
                  <c:v>94.558999999999997</c:v>
                </c:pt>
                <c:pt idx="3020" formatCode="General">
                  <c:v>94.603999999999999</c:v>
                </c:pt>
                <c:pt idx="3021" formatCode="General">
                  <c:v>94.647999999999996</c:v>
                </c:pt>
                <c:pt idx="3022" formatCode="General">
                  <c:v>94.692999999999998</c:v>
                </c:pt>
                <c:pt idx="3023" formatCode="General">
                  <c:v>94.738</c:v>
                </c:pt>
                <c:pt idx="3024" formatCode="General">
                  <c:v>94.783000000000001</c:v>
                </c:pt>
                <c:pt idx="3025" formatCode="General">
                  <c:v>94.826999999999998</c:v>
                </c:pt>
                <c:pt idx="3026" formatCode="General">
                  <c:v>94.872</c:v>
                </c:pt>
                <c:pt idx="3027" formatCode="General">
                  <c:v>94.917000000000002</c:v>
                </c:pt>
                <c:pt idx="3028" formatCode="General">
                  <c:v>94.962000000000003</c:v>
                </c:pt>
                <c:pt idx="3029" formatCode="General">
                  <c:v>95.006</c:v>
                </c:pt>
                <c:pt idx="3030" formatCode="General">
                  <c:v>95.051000000000002</c:v>
                </c:pt>
                <c:pt idx="3031" formatCode="General">
                  <c:v>95.096000000000004</c:v>
                </c:pt>
                <c:pt idx="3032" formatCode="General">
                  <c:v>95.141000000000005</c:v>
                </c:pt>
                <c:pt idx="3033" formatCode="General">
                  <c:v>95.185000000000002</c:v>
                </c:pt>
                <c:pt idx="3034" formatCode="General">
                  <c:v>95.23</c:v>
                </c:pt>
                <c:pt idx="3035" formatCode="General">
                  <c:v>95.274000000000001</c:v>
                </c:pt>
                <c:pt idx="3036" formatCode="General">
                  <c:v>95.316999999999993</c:v>
                </c:pt>
                <c:pt idx="3037" formatCode="General">
                  <c:v>95.36</c:v>
                </c:pt>
                <c:pt idx="3038" formatCode="General">
                  <c:v>95.403000000000006</c:v>
                </c:pt>
                <c:pt idx="3039" formatCode="General">
                  <c:v>95.444999999999993</c:v>
                </c:pt>
                <c:pt idx="3040" formatCode="General">
                  <c:v>95.488</c:v>
                </c:pt>
                <c:pt idx="3041" formatCode="General">
                  <c:v>95.531000000000006</c:v>
                </c:pt>
                <c:pt idx="3042" formatCode="General">
                  <c:v>95.573999999999998</c:v>
                </c:pt>
                <c:pt idx="3043" formatCode="General">
                  <c:v>95.617000000000004</c:v>
                </c:pt>
                <c:pt idx="3044" formatCode="General">
                  <c:v>95.659000000000006</c:v>
                </c:pt>
                <c:pt idx="3045" formatCode="General">
                  <c:v>95.701999999999998</c:v>
                </c:pt>
                <c:pt idx="3046" formatCode="General">
                  <c:v>95.745000000000005</c:v>
                </c:pt>
                <c:pt idx="3047" formatCode="General">
                  <c:v>95.787999999999997</c:v>
                </c:pt>
                <c:pt idx="3048" formatCode="General">
                  <c:v>95.83</c:v>
                </c:pt>
                <c:pt idx="3049" formatCode="General">
                  <c:v>95.873000000000005</c:v>
                </c:pt>
                <c:pt idx="3050" formatCode="General">
                  <c:v>95.915999999999997</c:v>
                </c:pt>
                <c:pt idx="3051" formatCode="General">
                  <c:v>95.959000000000003</c:v>
                </c:pt>
                <c:pt idx="3052" formatCode="General">
                  <c:v>96.001999999999995</c:v>
                </c:pt>
                <c:pt idx="3053" formatCode="General">
                  <c:v>96.043999999999997</c:v>
                </c:pt>
                <c:pt idx="3054" formatCode="General">
                  <c:v>96.087000000000003</c:v>
                </c:pt>
                <c:pt idx="3055" formatCode="General">
                  <c:v>96.13</c:v>
                </c:pt>
                <c:pt idx="3056" formatCode="General">
                  <c:v>96.179000000000002</c:v>
                </c:pt>
                <c:pt idx="3057" formatCode="General">
                  <c:v>96.227000000000004</c:v>
                </c:pt>
                <c:pt idx="3058" formatCode="General">
                  <c:v>96.275999999999996</c:v>
                </c:pt>
                <c:pt idx="3059" formatCode="General">
                  <c:v>96.323999999999998</c:v>
                </c:pt>
                <c:pt idx="3060" formatCode="General">
                  <c:v>96.373000000000005</c:v>
                </c:pt>
                <c:pt idx="3061" formatCode="General">
                  <c:v>96.421000000000006</c:v>
                </c:pt>
                <c:pt idx="3062" formatCode="General">
                  <c:v>96.47</c:v>
                </c:pt>
                <c:pt idx="3063" formatCode="General">
                  <c:v>96.518000000000001</c:v>
                </c:pt>
                <c:pt idx="3064" formatCode="General">
                  <c:v>96.566999999999993</c:v>
                </c:pt>
                <c:pt idx="3065" formatCode="General">
                  <c:v>96.614999999999995</c:v>
                </c:pt>
                <c:pt idx="3066" formatCode="General">
                  <c:v>96.664000000000001</c:v>
                </c:pt>
                <c:pt idx="3067" formatCode="General">
                  <c:v>96.712999999999994</c:v>
                </c:pt>
                <c:pt idx="3068" formatCode="General">
                  <c:v>96.760999999999996</c:v>
                </c:pt>
                <c:pt idx="3069" formatCode="General">
                  <c:v>96.81</c:v>
                </c:pt>
                <c:pt idx="3070" formatCode="General">
                  <c:v>96.858000000000004</c:v>
                </c:pt>
                <c:pt idx="3071" formatCode="General">
                  <c:v>96.906999999999996</c:v>
                </c:pt>
                <c:pt idx="3072" formatCode="General">
                  <c:v>96.954999999999998</c:v>
                </c:pt>
                <c:pt idx="3073" formatCode="General">
                  <c:v>97.004000000000005</c:v>
                </c:pt>
                <c:pt idx="3074" formatCode="General">
                  <c:v>97.055000000000007</c:v>
                </c:pt>
                <c:pt idx="3075" formatCode="General">
                  <c:v>97.105999999999995</c:v>
                </c:pt>
                <c:pt idx="3076" formatCode="General">
                  <c:v>97.158000000000001</c:v>
                </c:pt>
                <c:pt idx="3077" formatCode="General">
                  <c:v>97.21</c:v>
                </c:pt>
                <c:pt idx="3078" formatCode="General">
                  <c:v>97.262</c:v>
                </c:pt>
                <c:pt idx="3079" formatCode="General">
                  <c:v>97.313000000000002</c:v>
                </c:pt>
                <c:pt idx="3080" formatCode="General">
                  <c:v>97.364999999999995</c:v>
                </c:pt>
                <c:pt idx="3081" formatCode="General">
                  <c:v>97.417000000000002</c:v>
                </c:pt>
                <c:pt idx="3082" formatCode="General">
                  <c:v>97.468999999999994</c:v>
                </c:pt>
                <c:pt idx="3083" formatCode="General">
                  <c:v>97.52</c:v>
                </c:pt>
                <c:pt idx="3084" formatCode="General">
                  <c:v>97.572000000000003</c:v>
                </c:pt>
                <c:pt idx="3085" formatCode="General">
                  <c:v>97.623999999999995</c:v>
                </c:pt>
                <c:pt idx="3086" formatCode="General">
                  <c:v>97.676000000000002</c:v>
                </c:pt>
                <c:pt idx="3087" formatCode="General">
                  <c:v>97.727000000000004</c:v>
                </c:pt>
                <c:pt idx="3088" formatCode="General">
                  <c:v>97.778999999999996</c:v>
                </c:pt>
                <c:pt idx="3089" formatCode="General">
                  <c:v>97.831000000000003</c:v>
                </c:pt>
                <c:pt idx="3090" formatCode="General">
                  <c:v>97.882999999999996</c:v>
                </c:pt>
                <c:pt idx="3091" formatCode="General">
                  <c:v>97.932000000000002</c:v>
                </c:pt>
                <c:pt idx="3092" formatCode="General">
                  <c:v>97.980999999999995</c:v>
                </c:pt>
                <c:pt idx="3093" formatCode="General">
                  <c:v>98.028999999999996</c:v>
                </c:pt>
                <c:pt idx="3094" formatCode="General">
                  <c:v>98.076999999999998</c:v>
                </c:pt>
                <c:pt idx="3095" formatCode="General">
                  <c:v>98.126000000000005</c:v>
                </c:pt>
                <c:pt idx="3096" formatCode="General">
                  <c:v>98.174000000000007</c:v>
                </c:pt>
                <c:pt idx="3097" formatCode="General">
                  <c:v>98.221999999999994</c:v>
                </c:pt>
                <c:pt idx="3098" formatCode="General">
                  <c:v>98.271000000000001</c:v>
                </c:pt>
                <c:pt idx="3099" formatCode="General">
                  <c:v>98.319000000000003</c:v>
                </c:pt>
                <c:pt idx="3100" formatCode="General">
                  <c:v>98.367000000000004</c:v>
                </c:pt>
                <c:pt idx="3101" formatCode="General">
                  <c:v>98.415999999999997</c:v>
                </c:pt>
                <c:pt idx="3102" formatCode="General">
                  <c:v>98.463999999999999</c:v>
                </c:pt>
                <c:pt idx="3103" formatCode="General">
                  <c:v>98.512</c:v>
                </c:pt>
                <c:pt idx="3104" formatCode="General">
                  <c:v>98.561000000000007</c:v>
                </c:pt>
                <c:pt idx="3105" formatCode="General">
                  <c:v>98.608999999999995</c:v>
                </c:pt>
                <c:pt idx="3106" formatCode="General">
                  <c:v>98.656999999999996</c:v>
                </c:pt>
                <c:pt idx="3107" formatCode="General">
                  <c:v>98.706000000000003</c:v>
                </c:pt>
                <c:pt idx="3108" formatCode="General">
                  <c:v>98.754000000000005</c:v>
                </c:pt>
                <c:pt idx="3109" formatCode="General">
                  <c:v>98.789000000000001</c:v>
                </c:pt>
                <c:pt idx="3110" formatCode="General">
                  <c:v>98.816999999999993</c:v>
                </c:pt>
                <c:pt idx="3111" formatCode="General">
                  <c:v>98.844999999999999</c:v>
                </c:pt>
                <c:pt idx="3112" formatCode="General">
                  <c:v>98.873000000000005</c:v>
                </c:pt>
                <c:pt idx="3113" formatCode="General">
                  <c:v>98.900999999999996</c:v>
                </c:pt>
                <c:pt idx="3114" formatCode="General">
                  <c:v>98.929000000000002</c:v>
                </c:pt>
                <c:pt idx="3115" formatCode="General">
                  <c:v>98.956999999999994</c:v>
                </c:pt>
                <c:pt idx="3116" formatCode="General">
                  <c:v>98.984999999999999</c:v>
                </c:pt>
                <c:pt idx="3117" formatCode="General">
                  <c:v>99.013000000000005</c:v>
                </c:pt>
                <c:pt idx="3118" formatCode="General">
                  <c:v>99.040999999999997</c:v>
                </c:pt>
                <c:pt idx="3119" formatCode="General">
                  <c:v>99.069000000000003</c:v>
                </c:pt>
                <c:pt idx="3120" formatCode="General">
                  <c:v>99.096999999999994</c:v>
                </c:pt>
                <c:pt idx="3121" formatCode="General">
                  <c:v>99.125</c:v>
                </c:pt>
                <c:pt idx="3122" formatCode="General">
                  <c:v>99.153999999999996</c:v>
                </c:pt>
                <c:pt idx="3123" formatCode="General">
                  <c:v>99.182000000000002</c:v>
                </c:pt>
                <c:pt idx="3124" formatCode="General">
                  <c:v>99.21</c:v>
                </c:pt>
                <c:pt idx="3125" formatCode="General">
                  <c:v>99.238</c:v>
                </c:pt>
                <c:pt idx="3126" formatCode="General">
                  <c:v>99.266000000000005</c:v>
                </c:pt>
                <c:pt idx="3127" formatCode="General">
                  <c:v>99.293999999999997</c:v>
                </c:pt>
                <c:pt idx="3128" formatCode="General">
                  <c:v>99.322000000000003</c:v>
                </c:pt>
                <c:pt idx="3129" formatCode="General">
                  <c:v>99.35</c:v>
                </c:pt>
                <c:pt idx="3130" formatCode="General">
                  <c:v>99.378</c:v>
                </c:pt>
                <c:pt idx="3131" formatCode="General">
                  <c:v>99.406000000000006</c:v>
                </c:pt>
                <c:pt idx="3132" formatCode="General">
                  <c:v>99.433999999999997</c:v>
                </c:pt>
                <c:pt idx="3133" formatCode="General">
                  <c:v>99.462000000000003</c:v>
                </c:pt>
                <c:pt idx="3134" formatCode="General">
                  <c:v>99.49</c:v>
                </c:pt>
                <c:pt idx="3135" formatCode="General">
                  <c:v>99.518000000000001</c:v>
                </c:pt>
                <c:pt idx="3136" formatCode="General">
                  <c:v>99.546000000000006</c:v>
                </c:pt>
                <c:pt idx="3137" formatCode="General">
                  <c:v>99.575000000000003</c:v>
                </c:pt>
                <c:pt idx="3138" formatCode="General">
                  <c:v>99.602999999999994</c:v>
                </c:pt>
                <c:pt idx="3139" formatCode="General">
                  <c:v>99.631</c:v>
                </c:pt>
                <c:pt idx="3140" formatCode="General">
                  <c:v>99.665000000000006</c:v>
                </c:pt>
                <c:pt idx="3141" formatCode="General">
                  <c:v>99.703000000000003</c:v>
                </c:pt>
                <c:pt idx="3142" formatCode="General">
                  <c:v>99.74</c:v>
                </c:pt>
                <c:pt idx="3143" formatCode="General">
                  <c:v>99.778000000000006</c:v>
                </c:pt>
                <c:pt idx="3144" formatCode="General">
                  <c:v>99.814999999999998</c:v>
                </c:pt>
                <c:pt idx="3145" formatCode="General">
                  <c:v>99.852999999999994</c:v>
                </c:pt>
                <c:pt idx="3146" formatCode="General">
                  <c:v>99.891000000000005</c:v>
                </c:pt>
                <c:pt idx="3147" formatCode="General">
                  <c:v>99.929000000000002</c:v>
                </c:pt>
                <c:pt idx="3148" formatCode="General">
                  <c:v>99.966999999999999</c:v>
                </c:pt>
                <c:pt idx="3149" formatCode="General">
                  <c:v>100.005</c:v>
                </c:pt>
                <c:pt idx="3150" formatCode="General">
                  <c:v>100.044</c:v>
                </c:pt>
                <c:pt idx="3151" formatCode="General">
                  <c:v>100.08199999999999</c:v>
                </c:pt>
                <c:pt idx="3152" formatCode="General">
                  <c:v>100.12</c:v>
                </c:pt>
                <c:pt idx="3153" formatCode="General">
                  <c:v>100.158</c:v>
                </c:pt>
                <c:pt idx="3154" formatCode="General">
                  <c:v>100.196</c:v>
                </c:pt>
                <c:pt idx="3155" formatCode="General">
                  <c:v>100.23399999999999</c:v>
                </c:pt>
                <c:pt idx="3156" formatCode="General">
                  <c:v>100.27200000000001</c:v>
                </c:pt>
                <c:pt idx="3157" formatCode="General">
                  <c:v>100.31</c:v>
                </c:pt>
                <c:pt idx="3158" formatCode="General">
                  <c:v>100.348</c:v>
                </c:pt>
                <c:pt idx="3159" formatCode="General">
                  <c:v>100.386</c:v>
                </c:pt>
                <c:pt idx="3160" formatCode="General">
                  <c:v>100.42400000000001</c:v>
                </c:pt>
                <c:pt idx="3161" formatCode="General">
                  <c:v>100.462</c:v>
                </c:pt>
                <c:pt idx="3162" formatCode="General">
                  <c:v>100.5</c:v>
                </c:pt>
                <c:pt idx="3163" formatCode="General">
                  <c:v>100.538</c:v>
                </c:pt>
                <c:pt idx="3164" formatCode="General">
                  <c:v>100.57599999999999</c:v>
                </c:pt>
                <c:pt idx="3165" formatCode="General">
                  <c:v>100.614</c:v>
                </c:pt>
                <c:pt idx="3166" formatCode="General">
                  <c:v>100.652</c:v>
                </c:pt>
                <c:pt idx="3167" formatCode="General">
                  <c:v>100.69</c:v>
                </c:pt>
                <c:pt idx="3168" formatCode="General">
                  <c:v>100.732</c:v>
                </c:pt>
                <c:pt idx="3169" formatCode="General">
                  <c:v>100.77500000000001</c:v>
                </c:pt>
                <c:pt idx="3170" formatCode="General">
                  <c:v>100.81699999999999</c:v>
                </c:pt>
                <c:pt idx="3171" formatCode="General">
                  <c:v>100.86</c:v>
                </c:pt>
                <c:pt idx="3172" formatCode="General">
                  <c:v>100.902</c:v>
                </c:pt>
                <c:pt idx="3173" formatCode="General">
                  <c:v>100.944</c:v>
                </c:pt>
                <c:pt idx="3174" formatCode="General">
                  <c:v>100.98699999999999</c:v>
                </c:pt>
                <c:pt idx="3175" formatCode="General">
                  <c:v>101.029</c:v>
                </c:pt>
                <c:pt idx="3176" formatCode="General">
                  <c:v>101.071</c:v>
                </c:pt>
                <c:pt idx="3177" formatCode="General">
                  <c:v>101.114</c:v>
                </c:pt>
                <c:pt idx="3178" formatCode="General">
                  <c:v>101.15600000000001</c:v>
                </c:pt>
                <c:pt idx="3179" formatCode="General">
                  <c:v>101.199</c:v>
                </c:pt>
                <c:pt idx="3180" formatCode="General">
                  <c:v>101.241</c:v>
                </c:pt>
                <c:pt idx="3181" formatCode="General">
                  <c:v>101.283</c:v>
                </c:pt>
                <c:pt idx="3182" formatCode="General">
                  <c:v>101.32599999999999</c:v>
                </c:pt>
                <c:pt idx="3183" formatCode="General">
                  <c:v>101.36799999999999</c:v>
                </c:pt>
                <c:pt idx="3184" formatCode="General">
                  <c:v>101.41</c:v>
                </c:pt>
                <c:pt idx="3185" formatCode="General">
                  <c:v>101.453</c:v>
                </c:pt>
                <c:pt idx="3186" formatCode="General">
                  <c:v>101.495</c:v>
                </c:pt>
                <c:pt idx="3187" formatCode="General">
                  <c:v>101.538</c:v>
                </c:pt>
                <c:pt idx="3188" formatCode="General">
                  <c:v>101.58</c:v>
                </c:pt>
                <c:pt idx="3189" formatCode="General">
                  <c:v>101.614</c:v>
                </c:pt>
                <c:pt idx="3190" formatCode="General">
                  <c:v>101.648</c:v>
                </c:pt>
                <c:pt idx="3191" formatCode="General">
                  <c:v>101.681</c:v>
                </c:pt>
                <c:pt idx="3192" formatCode="General">
                  <c:v>101.715</c:v>
                </c:pt>
                <c:pt idx="3193" formatCode="General">
                  <c:v>101.749</c:v>
                </c:pt>
                <c:pt idx="3194" formatCode="General">
                  <c:v>101.783</c:v>
                </c:pt>
                <c:pt idx="3195" formatCode="General">
                  <c:v>101.816</c:v>
                </c:pt>
                <c:pt idx="3196" formatCode="General">
                  <c:v>101.85</c:v>
                </c:pt>
                <c:pt idx="3197" formatCode="General">
                  <c:v>101.884</c:v>
                </c:pt>
                <c:pt idx="3198" formatCode="General">
                  <c:v>101.91800000000001</c:v>
                </c:pt>
                <c:pt idx="3199" formatCode="General">
                  <c:v>101.95099999999999</c:v>
                </c:pt>
                <c:pt idx="3200" formatCode="General">
                  <c:v>101.985</c:v>
                </c:pt>
                <c:pt idx="3201" formatCode="General">
                  <c:v>102.01900000000001</c:v>
                </c:pt>
                <c:pt idx="3202" formatCode="General">
                  <c:v>102.053</c:v>
                </c:pt>
                <c:pt idx="3203" formatCode="General">
                  <c:v>102.086</c:v>
                </c:pt>
                <c:pt idx="3204" formatCode="General">
                  <c:v>102.12</c:v>
                </c:pt>
                <c:pt idx="3205" formatCode="General">
                  <c:v>102.154</c:v>
                </c:pt>
                <c:pt idx="3206" formatCode="General">
                  <c:v>102.188</c:v>
                </c:pt>
                <c:pt idx="3207" formatCode="General">
                  <c:v>102.221</c:v>
                </c:pt>
                <c:pt idx="3208" formatCode="General">
                  <c:v>102.255</c:v>
                </c:pt>
                <c:pt idx="3209" formatCode="General">
                  <c:v>102.289</c:v>
                </c:pt>
                <c:pt idx="3210" formatCode="General">
                  <c:v>102.32299999999999</c:v>
                </c:pt>
                <c:pt idx="3211" formatCode="General">
                  <c:v>102.35599999999999</c:v>
                </c:pt>
                <c:pt idx="3212" formatCode="General">
                  <c:v>102.39</c:v>
                </c:pt>
                <c:pt idx="3213" formatCode="General">
                  <c:v>102.42400000000001</c:v>
                </c:pt>
                <c:pt idx="3214" formatCode="General">
                  <c:v>102.458</c:v>
                </c:pt>
                <c:pt idx="3215" formatCode="General">
                  <c:v>102.495</c:v>
                </c:pt>
                <c:pt idx="3216" formatCode="General">
                  <c:v>102.539</c:v>
                </c:pt>
                <c:pt idx="3217" formatCode="General">
                  <c:v>102.583</c:v>
                </c:pt>
                <c:pt idx="3218" formatCode="General">
                  <c:v>102.627</c:v>
                </c:pt>
                <c:pt idx="3219" formatCode="General">
                  <c:v>102.672</c:v>
                </c:pt>
                <c:pt idx="3220" formatCode="General">
                  <c:v>102.71599999999999</c:v>
                </c:pt>
                <c:pt idx="3221" formatCode="General">
                  <c:v>102.76</c:v>
                </c:pt>
                <c:pt idx="3222" formatCode="General">
                  <c:v>102.804</c:v>
                </c:pt>
                <c:pt idx="3223" formatCode="General">
                  <c:v>102.849</c:v>
                </c:pt>
                <c:pt idx="3224" formatCode="General">
                  <c:v>102.893</c:v>
                </c:pt>
                <c:pt idx="3225" formatCode="General">
                  <c:v>102.937</c:v>
                </c:pt>
                <c:pt idx="3226" formatCode="General">
                  <c:v>102.98099999999999</c:v>
                </c:pt>
                <c:pt idx="3227" formatCode="General">
                  <c:v>103.026</c:v>
                </c:pt>
                <c:pt idx="3228" formatCode="General">
                  <c:v>103.07</c:v>
                </c:pt>
                <c:pt idx="3229" formatCode="General">
                  <c:v>103.114</c:v>
                </c:pt>
                <c:pt idx="3230" formatCode="General">
                  <c:v>103.158</c:v>
                </c:pt>
                <c:pt idx="3231" formatCode="General">
                  <c:v>103.203</c:v>
                </c:pt>
                <c:pt idx="3232" formatCode="General">
                  <c:v>103.247</c:v>
                </c:pt>
                <c:pt idx="3233" formatCode="General">
                  <c:v>103.291</c:v>
                </c:pt>
                <c:pt idx="3234" formatCode="General">
                  <c:v>103.33499999999999</c:v>
                </c:pt>
                <c:pt idx="3235" formatCode="General">
                  <c:v>103.384</c:v>
                </c:pt>
                <c:pt idx="3236" formatCode="General">
                  <c:v>103.434</c:v>
                </c:pt>
                <c:pt idx="3237" formatCode="General">
                  <c:v>103.485</c:v>
                </c:pt>
                <c:pt idx="3238" formatCode="General">
                  <c:v>103.536</c:v>
                </c:pt>
                <c:pt idx="3239" formatCode="General">
                  <c:v>103.586</c:v>
                </c:pt>
                <c:pt idx="3240" formatCode="General">
                  <c:v>103.637</c:v>
                </c:pt>
                <c:pt idx="3241" formatCode="General">
                  <c:v>103.688</c:v>
                </c:pt>
                <c:pt idx="3242" formatCode="General">
                  <c:v>103.738</c:v>
                </c:pt>
                <c:pt idx="3243" formatCode="General">
                  <c:v>103.789</c:v>
                </c:pt>
                <c:pt idx="3244" formatCode="General">
                  <c:v>103.84</c:v>
                </c:pt>
                <c:pt idx="3245" formatCode="General">
                  <c:v>103.89</c:v>
                </c:pt>
                <c:pt idx="3246" formatCode="General">
                  <c:v>103.941</c:v>
                </c:pt>
                <c:pt idx="3247" formatCode="General">
                  <c:v>103.992</c:v>
                </c:pt>
                <c:pt idx="3248" formatCode="General">
                  <c:v>104.042</c:v>
                </c:pt>
                <c:pt idx="3249" formatCode="General">
                  <c:v>104.093</c:v>
                </c:pt>
                <c:pt idx="3250" formatCode="General">
                  <c:v>104.142</c:v>
                </c:pt>
                <c:pt idx="3251" formatCode="General">
                  <c:v>104.19</c:v>
                </c:pt>
                <c:pt idx="3252" formatCode="General">
                  <c:v>104.238</c:v>
                </c:pt>
                <c:pt idx="3253" formatCode="General">
                  <c:v>104.286</c:v>
                </c:pt>
                <c:pt idx="3254" formatCode="General">
                  <c:v>104.333</c:v>
                </c:pt>
                <c:pt idx="3255" formatCode="General">
                  <c:v>104.381</c:v>
                </c:pt>
                <c:pt idx="3256" formatCode="General">
                  <c:v>104.429</c:v>
                </c:pt>
                <c:pt idx="3257" formatCode="General">
                  <c:v>104.477</c:v>
                </c:pt>
                <c:pt idx="3258" formatCode="General">
                  <c:v>104.52500000000001</c:v>
                </c:pt>
                <c:pt idx="3259" formatCode="General">
                  <c:v>104.57299999999999</c:v>
                </c:pt>
                <c:pt idx="3260" formatCode="General">
                  <c:v>104.621</c:v>
                </c:pt>
                <c:pt idx="3261" formatCode="General">
                  <c:v>104.669</c:v>
                </c:pt>
                <c:pt idx="3262" formatCode="General">
                  <c:v>104.71599999999999</c:v>
                </c:pt>
                <c:pt idx="3263" formatCode="General">
                  <c:v>104.764</c:v>
                </c:pt>
                <c:pt idx="3264" formatCode="General">
                  <c:v>104.812</c:v>
                </c:pt>
                <c:pt idx="3265" formatCode="General">
                  <c:v>104.86</c:v>
                </c:pt>
                <c:pt idx="3266" formatCode="General">
                  <c:v>104.895</c:v>
                </c:pt>
                <c:pt idx="3267" formatCode="General">
                  <c:v>104.931</c:v>
                </c:pt>
                <c:pt idx="3268" formatCode="General">
                  <c:v>104.96599999999999</c:v>
                </c:pt>
                <c:pt idx="3269" formatCode="General">
                  <c:v>105.001</c:v>
                </c:pt>
                <c:pt idx="3270" formatCode="General">
                  <c:v>105.03700000000001</c:v>
                </c:pt>
                <c:pt idx="3271" formatCode="General">
                  <c:v>105.072</c:v>
                </c:pt>
                <c:pt idx="3272" formatCode="General">
                  <c:v>105.108</c:v>
                </c:pt>
                <c:pt idx="3273" formatCode="General">
                  <c:v>105.143</c:v>
                </c:pt>
                <c:pt idx="3274" formatCode="General">
                  <c:v>105.178</c:v>
                </c:pt>
                <c:pt idx="3275" formatCode="General">
                  <c:v>105.21599999999999</c:v>
                </c:pt>
                <c:pt idx="3276" formatCode="General">
                  <c:v>105.255</c:v>
                </c:pt>
                <c:pt idx="3277" formatCode="General">
                  <c:v>105.295</c:v>
                </c:pt>
                <c:pt idx="3278" formatCode="General">
                  <c:v>105.334</c:v>
                </c:pt>
                <c:pt idx="3279" formatCode="General">
                  <c:v>105.373</c:v>
                </c:pt>
                <c:pt idx="3280" formatCode="General">
                  <c:v>105.413</c:v>
                </c:pt>
                <c:pt idx="3281" formatCode="General">
                  <c:v>105.452</c:v>
                </c:pt>
                <c:pt idx="3282" formatCode="General">
                  <c:v>105.491</c:v>
                </c:pt>
                <c:pt idx="3283" formatCode="General">
                  <c:v>105.53</c:v>
                </c:pt>
                <c:pt idx="3284" formatCode="General">
                  <c:v>105.57</c:v>
                </c:pt>
                <c:pt idx="3285" formatCode="General">
                  <c:v>105.60899999999999</c:v>
                </c:pt>
                <c:pt idx="3286" formatCode="General">
                  <c:v>105.648</c:v>
                </c:pt>
                <c:pt idx="3287" formatCode="General">
                  <c:v>105.688</c:v>
                </c:pt>
                <c:pt idx="3288" formatCode="General">
                  <c:v>105.727</c:v>
                </c:pt>
                <c:pt idx="3289" formatCode="General">
                  <c:v>105.773</c:v>
                </c:pt>
                <c:pt idx="3290" formatCode="General">
                  <c:v>105.822</c:v>
                </c:pt>
                <c:pt idx="3291" formatCode="General">
                  <c:v>105.87</c:v>
                </c:pt>
                <c:pt idx="3292" formatCode="General">
                  <c:v>105.919</c:v>
                </c:pt>
                <c:pt idx="3293" formatCode="General">
                  <c:v>105.968</c:v>
                </c:pt>
                <c:pt idx="3294" formatCode="General">
                  <c:v>106.017</c:v>
                </c:pt>
                <c:pt idx="3295" formatCode="General">
                  <c:v>106.066</c:v>
                </c:pt>
                <c:pt idx="3296" formatCode="General">
                  <c:v>106.11499999999999</c:v>
                </c:pt>
                <c:pt idx="3297" formatCode="General">
                  <c:v>106.164</c:v>
                </c:pt>
                <c:pt idx="3298" formatCode="General">
                  <c:v>106.21299999999999</c:v>
                </c:pt>
                <c:pt idx="3299" formatCode="General">
                  <c:v>106.262</c:v>
                </c:pt>
                <c:pt idx="3300" formatCode="General">
                  <c:v>106.31100000000001</c:v>
                </c:pt>
                <c:pt idx="3301" formatCode="General">
                  <c:v>106.36</c:v>
                </c:pt>
                <c:pt idx="3302" formatCode="General">
                  <c:v>106.408</c:v>
                </c:pt>
                <c:pt idx="3303" formatCode="General">
                  <c:v>106.45699999999999</c:v>
                </c:pt>
                <c:pt idx="3304" formatCode="General">
                  <c:v>106.504</c:v>
                </c:pt>
                <c:pt idx="3305" formatCode="General">
                  <c:v>106.548</c:v>
                </c:pt>
                <c:pt idx="3306" formatCode="General">
                  <c:v>106.59099999999999</c:v>
                </c:pt>
                <c:pt idx="3307" formatCode="General">
                  <c:v>106.634</c:v>
                </c:pt>
                <c:pt idx="3308" formatCode="General">
                  <c:v>106.678</c:v>
                </c:pt>
                <c:pt idx="3309" formatCode="General">
                  <c:v>106.721</c:v>
                </c:pt>
                <c:pt idx="3310" formatCode="General">
                  <c:v>106.764</c:v>
                </c:pt>
                <c:pt idx="3311" formatCode="General">
                  <c:v>106.807</c:v>
                </c:pt>
                <c:pt idx="3312" formatCode="General">
                  <c:v>106.851</c:v>
                </c:pt>
                <c:pt idx="3313" formatCode="General">
                  <c:v>106.89400000000001</c:v>
                </c:pt>
                <c:pt idx="3314" formatCode="General">
                  <c:v>106.937</c:v>
                </c:pt>
                <c:pt idx="3315" formatCode="General">
                  <c:v>106.98</c:v>
                </c:pt>
                <c:pt idx="3316" formatCode="General">
                  <c:v>107.024</c:v>
                </c:pt>
                <c:pt idx="3317" formatCode="General">
                  <c:v>107.06699999999999</c:v>
                </c:pt>
                <c:pt idx="3318" formatCode="General">
                  <c:v>107.11</c:v>
                </c:pt>
                <c:pt idx="3319" formatCode="General">
                  <c:v>107.15300000000001</c:v>
                </c:pt>
                <c:pt idx="3320" formatCode="General">
                  <c:v>107.197</c:v>
                </c:pt>
                <c:pt idx="3321" formatCode="General">
                  <c:v>107.24</c:v>
                </c:pt>
                <c:pt idx="3322" formatCode="General">
                  <c:v>107.283</c:v>
                </c:pt>
                <c:pt idx="3323" formatCode="General">
                  <c:v>107.32599999999999</c:v>
                </c:pt>
                <c:pt idx="3324" formatCode="General">
                  <c:v>107.369</c:v>
                </c:pt>
                <c:pt idx="3325" formatCode="General">
                  <c:v>107.413</c:v>
                </c:pt>
                <c:pt idx="3326" formatCode="General">
                  <c:v>107.456</c:v>
                </c:pt>
                <c:pt idx="3327" formatCode="General">
                  <c:v>107.499</c:v>
                </c:pt>
                <c:pt idx="3328" formatCode="General">
                  <c:v>107.542</c:v>
                </c:pt>
                <c:pt idx="3329" formatCode="General">
                  <c:v>107.58499999999999</c:v>
                </c:pt>
                <c:pt idx="3330" formatCode="General">
                  <c:v>107.628</c:v>
                </c:pt>
                <c:pt idx="3331" formatCode="General">
                  <c:v>107.67100000000001</c:v>
                </c:pt>
                <c:pt idx="3332" formatCode="General">
                  <c:v>107.714</c:v>
                </c:pt>
                <c:pt idx="3333" formatCode="General">
                  <c:v>107.758</c:v>
                </c:pt>
                <c:pt idx="3334" formatCode="General">
                  <c:v>107.801</c:v>
                </c:pt>
                <c:pt idx="3335" formatCode="General">
                  <c:v>107.84399999999999</c:v>
                </c:pt>
                <c:pt idx="3336" formatCode="General">
                  <c:v>107.887</c:v>
                </c:pt>
                <c:pt idx="3337" formatCode="General">
                  <c:v>107.93</c:v>
                </c:pt>
                <c:pt idx="3338" formatCode="General">
                  <c:v>107.973</c:v>
                </c:pt>
                <c:pt idx="3339" formatCode="General">
                  <c:v>108.01600000000001</c:v>
                </c:pt>
                <c:pt idx="3340" formatCode="General">
                  <c:v>108.059</c:v>
                </c:pt>
                <c:pt idx="3341" formatCode="General">
                  <c:v>108.10299999999999</c:v>
                </c:pt>
                <c:pt idx="3342" formatCode="General">
                  <c:v>108.146</c:v>
                </c:pt>
                <c:pt idx="3343" formatCode="General">
                  <c:v>108.188</c:v>
                </c:pt>
                <c:pt idx="3344" formatCode="General">
                  <c:v>108.23</c:v>
                </c:pt>
                <c:pt idx="3345" formatCode="General">
                  <c:v>108.27200000000001</c:v>
                </c:pt>
                <c:pt idx="3346" formatCode="General">
                  <c:v>108.313</c:v>
                </c:pt>
                <c:pt idx="3347" formatCode="General">
                  <c:v>108.355</c:v>
                </c:pt>
                <c:pt idx="3348" formatCode="General">
                  <c:v>108.39700000000001</c:v>
                </c:pt>
                <c:pt idx="3349" formatCode="General">
                  <c:v>108.43899999999999</c:v>
                </c:pt>
                <c:pt idx="3350" formatCode="General">
                  <c:v>108.48099999999999</c:v>
                </c:pt>
                <c:pt idx="3351" formatCode="General">
                  <c:v>108.52200000000001</c:v>
                </c:pt>
                <c:pt idx="3352" formatCode="General">
                  <c:v>108.56399999999999</c:v>
                </c:pt>
                <c:pt idx="3353" formatCode="General">
                  <c:v>108.60599999999999</c:v>
                </c:pt>
                <c:pt idx="3354" formatCode="General">
                  <c:v>108.648</c:v>
                </c:pt>
                <c:pt idx="3355" formatCode="General">
                  <c:v>108.69</c:v>
                </c:pt>
                <c:pt idx="3356" formatCode="General">
                  <c:v>108.732</c:v>
                </c:pt>
                <c:pt idx="3357" formatCode="General">
                  <c:v>108.773</c:v>
                </c:pt>
                <c:pt idx="3358" formatCode="General">
                  <c:v>108.815</c:v>
                </c:pt>
                <c:pt idx="3359" formatCode="General">
                  <c:v>108.857</c:v>
                </c:pt>
                <c:pt idx="3360" formatCode="General">
                  <c:v>108.899</c:v>
                </c:pt>
                <c:pt idx="3361" formatCode="General">
                  <c:v>108.941</c:v>
                </c:pt>
                <c:pt idx="3362" formatCode="General">
                  <c:v>108.982</c:v>
                </c:pt>
                <c:pt idx="3363" formatCode="General">
                  <c:v>109.024</c:v>
                </c:pt>
                <c:pt idx="3364" formatCode="General">
                  <c:v>109.066</c:v>
                </c:pt>
                <c:pt idx="3365" formatCode="General">
                  <c:v>109.111</c:v>
                </c:pt>
                <c:pt idx="3366" formatCode="General">
                  <c:v>109.15900000000001</c:v>
                </c:pt>
                <c:pt idx="3367" formatCode="General">
                  <c:v>109.206</c:v>
                </c:pt>
                <c:pt idx="3368" formatCode="General">
                  <c:v>109.253</c:v>
                </c:pt>
                <c:pt idx="3369" formatCode="General">
                  <c:v>109.3</c:v>
                </c:pt>
                <c:pt idx="3370" formatCode="General">
                  <c:v>109.34699999999999</c:v>
                </c:pt>
                <c:pt idx="3371" formatCode="General">
                  <c:v>109.39400000000001</c:v>
                </c:pt>
                <c:pt idx="3372" formatCode="General">
                  <c:v>109.441</c:v>
                </c:pt>
                <c:pt idx="3373" formatCode="General">
                  <c:v>109.489</c:v>
                </c:pt>
                <c:pt idx="3374" formatCode="General">
                  <c:v>109.536</c:v>
                </c:pt>
                <c:pt idx="3375" formatCode="General">
                  <c:v>109.583</c:v>
                </c:pt>
                <c:pt idx="3376" formatCode="General">
                  <c:v>109.63</c:v>
                </c:pt>
                <c:pt idx="3377" formatCode="General">
                  <c:v>109.67700000000001</c:v>
                </c:pt>
                <c:pt idx="3378" formatCode="General">
                  <c:v>109.724</c:v>
                </c:pt>
                <c:pt idx="3379" formatCode="General">
                  <c:v>109.771</c:v>
                </c:pt>
                <c:pt idx="3380" formatCode="General">
                  <c:v>109.819</c:v>
                </c:pt>
                <c:pt idx="3381" formatCode="General">
                  <c:v>109.866</c:v>
                </c:pt>
                <c:pt idx="3382" formatCode="General">
                  <c:v>109.913</c:v>
                </c:pt>
                <c:pt idx="3383" formatCode="General">
                  <c:v>109.96</c:v>
                </c:pt>
                <c:pt idx="3384" formatCode="General">
                  <c:v>110</c:v>
                </c:pt>
                <c:pt idx="3385" formatCode="General">
                  <c:v>110.04</c:v>
                </c:pt>
                <c:pt idx="3386" formatCode="General">
                  <c:v>110.08</c:v>
                </c:pt>
                <c:pt idx="3387" formatCode="General">
                  <c:v>110.12</c:v>
                </c:pt>
                <c:pt idx="3388" formatCode="General">
                  <c:v>110.16</c:v>
                </c:pt>
                <c:pt idx="3389" formatCode="General">
                  <c:v>110.2</c:v>
                </c:pt>
                <c:pt idx="3390" formatCode="General">
                  <c:v>110.24</c:v>
                </c:pt>
                <c:pt idx="3391" formatCode="General">
                  <c:v>110.28</c:v>
                </c:pt>
                <c:pt idx="3392" formatCode="General">
                  <c:v>110.32</c:v>
                </c:pt>
                <c:pt idx="3393" formatCode="General">
                  <c:v>110.36</c:v>
                </c:pt>
                <c:pt idx="3394" formatCode="General">
                  <c:v>110.4</c:v>
                </c:pt>
                <c:pt idx="3395" formatCode="General">
                  <c:v>110.44</c:v>
                </c:pt>
                <c:pt idx="3396" formatCode="General">
                  <c:v>110.48</c:v>
                </c:pt>
                <c:pt idx="3397" formatCode="General">
                  <c:v>110.52</c:v>
                </c:pt>
                <c:pt idx="3398" formatCode="General">
                  <c:v>110.56</c:v>
                </c:pt>
                <c:pt idx="3399" formatCode="General">
                  <c:v>110.6</c:v>
                </c:pt>
                <c:pt idx="3400" formatCode="General">
                  <c:v>110.64</c:v>
                </c:pt>
                <c:pt idx="3401" formatCode="General">
                  <c:v>110.68</c:v>
                </c:pt>
                <c:pt idx="3402" formatCode="General">
                  <c:v>110.72</c:v>
                </c:pt>
                <c:pt idx="3403" formatCode="General">
                  <c:v>110.76</c:v>
                </c:pt>
                <c:pt idx="3404" formatCode="General">
                  <c:v>110.8</c:v>
                </c:pt>
                <c:pt idx="3405" formatCode="General">
                  <c:v>110.84</c:v>
                </c:pt>
                <c:pt idx="3406" formatCode="General">
                  <c:v>110.88800000000001</c:v>
                </c:pt>
                <c:pt idx="3407" formatCode="General">
                  <c:v>110.937</c:v>
                </c:pt>
                <c:pt idx="3408" formatCode="General">
                  <c:v>110.985</c:v>
                </c:pt>
                <c:pt idx="3409" formatCode="General">
                  <c:v>111.033</c:v>
                </c:pt>
                <c:pt idx="3410" formatCode="General">
                  <c:v>111.08199999999999</c:v>
                </c:pt>
                <c:pt idx="3411" formatCode="General">
                  <c:v>111.13</c:v>
                </c:pt>
                <c:pt idx="3412" formatCode="General">
                  <c:v>111.178</c:v>
                </c:pt>
                <c:pt idx="3413" formatCode="General">
                  <c:v>111.227</c:v>
                </c:pt>
                <c:pt idx="3414" formatCode="General">
                  <c:v>111.27500000000001</c:v>
                </c:pt>
                <c:pt idx="3415" formatCode="General">
                  <c:v>111.32299999999999</c:v>
                </c:pt>
                <c:pt idx="3416" formatCode="General">
                  <c:v>111.372</c:v>
                </c:pt>
                <c:pt idx="3417" formatCode="General">
                  <c:v>111.42</c:v>
                </c:pt>
                <c:pt idx="3418" formatCode="General">
                  <c:v>111.468</c:v>
                </c:pt>
                <c:pt idx="3419" formatCode="General">
                  <c:v>111.517</c:v>
                </c:pt>
                <c:pt idx="3420" formatCode="General">
                  <c:v>111.565</c:v>
                </c:pt>
                <c:pt idx="3421" formatCode="General">
                  <c:v>111.613</c:v>
                </c:pt>
                <c:pt idx="3422" formatCode="General">
                  <c:v>111.66200000000001</c:v>
                </c:pt>
                <c:pt idx="3423" formatCode="General">
                  <c:v>111.71</c:v>
                </c:pt>
                <c:pt idx="3424" formatCode="General">
                  <c:v>111.761</c:v>
                </c:pt>
                <c:pt idx="3425" formatCode="General">
                  <c:v>111.812</c:v>
                </c:pt>
                <c:pt idx="3426" formatCode="General">
                  <c:v>111.864</c:v>
                </c:pt>
                <c:pt idx="3427" formatCode="General">
                  <c:v>111.91500000000001</c:v>
                </c:pt>
                <c:pt idx="3428" formatCode="General">
                  <c:v>111.96599999999999</c:v>
                </c:pt>
                <c:pt idx="3429" formatCode="General">
                  <c:v>112.017</c:v>
                </c:pt>
                <c:pt idx="3430" formatCode="General">
                  <c:v>112.068</c:v>
                </c:pt>
                <c:pt idx="3431" formatCode="General">
                  <c:v>112.119</c:v>
                </c:pt>
                <c:pt idx="3432" formatCode="General">
                  <c:v>112.17100000000001</c:v>
                </c:pt>
                <c:pt idx="3433" formatCode="General">
                  <c:v>112.22199999999999</c:v>
                </c:pt>
                <c:pt idx="3434" formatCode="General">
                  <c:v>112.273</c:v>
                </c:pt>
                <c:pt idx="3435" formatCode="General">
                  <c:v>112.324</c:v>
                </c:pt>
                <c:pt idx="3436" formatCode="General">
                  <c:v>112.375</c:v>
                </c:pt>
                <c:pt idx="3437" formatCode="General">
                  <c:v>112.426</c:v>
                </c:pt>
                <c:pt idx="3438" formatCode="General">
                  <c:v>112.47799999999999</c:v>
                </c:pt>
                <c:pt idx="3439" formatCode="General">
                  <c:v>112.529</c:v>
                </c:pt>
                <c:pt idx="3440" formatCode="General">
                  <c:v>112.58</c:v>
                </c:pt>
                <c:pt idx="3441" formatCode="General">
                  <c:v>112.626</c:v>
                </c:pt>
                <c:pt idx="3442" formatCode="General">
                  <c:v>112.672</c:v>
                </c:pt>
                <c:pt idx="3443" formatCode="General">
                  <c:v>112.71899999999999</c:v>
                </c:pt>
                <c:pt idx="3444" formatCode="General">
                  <c:v>112.765</c:v>
                </c:pt>
                <c:pt idx="3445" formatCode="General">
                  <c:v>112.81100000000001</c:v>
                </c:pt>
                <c:pt idx="3446" formatCode="General">
                  <c:v>112.857</c:v>
                </c:pt>
                <c:pt idx="3447" formatCode="General">
                  <c:v>112.90300000000001</c:v>
                </c:pt>
                <c:pt idx="3448" formatCode="General">
                  <c:v>112.95</c:v>
                </c:pt>
                <c:pt idx="3449" formatCode="General">
                  <c:v>112.996</c:v>
                </c:pt>
                <c:pt idx="3450" formatCode="General">
                  <c:v>113.042</c:v>
                </c:pt>
                <c:pt idx="3451" formatCode="General">
                  <c:v>113.08799999999999</c:v>
                </c:pt>
                <c:pt idx="3452" formatCode="General">
                  <c:v>113.134</c:v>
                </c:pt>
                <c:pt idx="3453" formatCode="General">
                  <c:v>113.18</c:v>
                </c:pt>
                <c:pt idx="3454" formatCode="General">
                  <c:v>113.227</c:v>
                </c:pt>
                <c:pt idx="3455" formatCode="General">
                  <c:v>113.273</c:v>
                </c:pt>
                <c:pt idx="3456" formatCode="General">
                  <c:v>113.319</c:v>
                </c:pt>
                <c:pt idx="3457" formatCode="General">
                  <c:v>113.36499999999999</c:v>
                </c:pt>
                <c:pt idx="3458" formatCode="General">
                  <c:v>113.411</c:v>
                </c:pt>
                <c:pt idx="3459" formatCode="General">
                  <c:v>113.458</c:v>
                </c:pt>
                <c:pt idx="3460" formatCode="General">
                  <c:v>113.504</c:v>
                </c:pt>
                <c:pt idx="3461" formatCode="General">
                  <c:v>113.55</c:v>
                </c:pt>
                <c:pt idx="3462" formatCode="General">
                  <c:v>113.59399999999999</c:v>
                </c:pt>
                <c:pt idx="3463" formatCode="General">
                  <c:v>113.63800000000001</c:v>
                </c:pt>
                <c:pt idx="3464" formatCode="General">
                  <c:v>113.682</c:v>
                </c:pt>
                <c:pt idx="3465" formatCode="General">
                  <c:v>113.726</c:v>
                </c:pt>
                <c:pt idx="3466" formatCode="General">
                  <c:v>113.77</c:v>
                </c:pt>
                <c:pt idx="3467" formatCode="General">
                  <c:v>113.815</c:v>
                </c:pt>
                <c:pt idx="3468" formatCode="General">
                  <c:v>113.85899999999999</c:v>
                </c:pt>
                <c:pt idx="3469" formatCode="General">
                  <c:v>113.90300000000001</c:v>
                </c:pt>
                <c:pt idx="3470" formatCode="General">
                  <c:v>113.947</c:v>
                </c:pt>
                <c:pt idx="3471" formatCode="General">
                  <c:v>113.991</c:v>
                </c:pt>
                <c:pt idx="3472" formatCode="General">
                  <c:v>114.035</c:v>
                </c:pt>
                <c:pt idx="3473" formatCode="General">
                  <c:v>114.07899999999999</c:v>
                </c:pt>
                <c:pt idx="3474" formatCode="General">
                  <c:v>114.123</c:v>
                </c:pt>
                <c:pt idx="3475" formatCode="General">
                  <c:v>114.167</c:v>
                </c:pt>
                <c:pt idx="3476" formatCode="General">
                  <c:v>114.211</c:v>
                </c:pt>
                <c:pt idx="3477" formatCode="General">
                  <c:v>114.255</c:v>
                </c:pt>
                <c:pt idx="3478" formatCode="General">
                  <c:v>114.3</c:v>
                </c:pt>
                <c:pt idx="3479" formatCode="General">
                  <c:v>114.34399999999999</c:v>
                </c:pt>
                <c:pt idx="3480" formatCode="General">
                  <c:v>114.38800000000001</c:v>
                </c:pt>
                <c:pt idx="3481" formatCode="General">
                  <c:v>114.432</c:v>
                </c:pt>
                <c:pt idx="3482" formatCode="General">
                  <c:v>114.476</c:v>
                </c:pt>
                <c:pt idx="3483" formatCode="General">
                  <c:v>114.52</c:v>
                </c:pt>
                <c:pt idx="3484" formatCode="General">
                  <c:v>114.566</c:v>
                </c:pt>
                <c:pt idx="3485" formatCode="General">
                  <c:v>114.613</c:v>
                </c:pt>
                <c:pt idx="3486" formatCode="General">
                  <c:v>114.65900000000001</c:v>
                </c:pt>
                <c:pt idx="3487" formatCode="General">
                  <c:v>114.706</c:v>
                </c:pt>
                <c:pt idx="3488" formatCode="General">
                  <c:v>114.752</c:v>
                </c:pt>
                <c:pt idx="3489" formatCode="General">
                  <c:v>114.79900000000001</c:v>
                </c:pt>
                <c:pt idx="3490" formatCode="General">
                  <c:v>114.845</c:v>
                </c:pt>
                <c:pt idx="3491" formatCode="General">
                  <c:v>114.892</c:v>
                </c:pt>
                <c:pt idx="3492" formatCode="General">
                  <c:v>114.938</c:v>
                </c:pt>
                <c:pt idx="3493" formatCode="General">
                  <c:v>114.985</c:v>
                </c:pt>
                <c:pt idx="3494" formatCode="General">
                  <c:v>115.03100000000001</c:v>
                </c:pt>
                <c:pt idx="3495" formatCode="General">
                  <c:v>115.077</c:v>
                </c:pt>
                <c:pt idx="3496" formatCode="General">
                  <c:v>115.124</c:v>
                </c:pt>
                <c:pt idx="3497" formatCode="General">
                  <c:v>115.17</c:v>
                </c:pt>
                <c:pt idx="3498" formatCode="General">
                  <c:v>115.217</c:v>
                </c:pt>
                <c:pt idx="3499" formatCode="General">
                  <c:v>115.26300000000001</c:v>
                </c:pt>
                <c:pt idx="3500" formatCode="General">
                  <c:v>115.31</c:v>
                </c:pt>
                <c:pt idx="3501" formatCode="General">
                  <c:v>115.35599999999999</c:v>
                </c:pt>
                <c:pt idx="3502" formatCode="General">
                  <c:v>115.40300000000001</c:v>
                </c:pt>
                <c:pt idx="3503" formatCode="General">
                  <c:v>115.449</c:v>
                </c:pt>
                <c:pt idx="3504" formatCode="General">
                  <c:v>115.494</c:v>
                </c:pt>
                <c:pt idx="3505" formatCode="General">
                  <c:v>115.536</c:v>
                </c:pt>
                <c:pt idx="3506" formatCode="General">
                  <c:v>115.578</c:v>
                </c:pt>
                <c:pt idx="3507" formatCode="General">
                  <c:v>115.62</c:v>
                </c:pt>
                <c:pt idx="3508" formatCode="General">
                  <c:v>115.66200000000001</c:v>
                </c:pt>
                <c:pt idx="3509" formatCode="General">
                  <c:v>115.70399999999999</c:v>
                </c:pt>
                <c:pt idx="3510" formatCode="General">
                  <c:v>115.745</c:v>
                </c:pt>
                <c:pt idx="3511" formatCode="General">
                  <c:v>115.78700000000001</c:v>
                </c:pt>
                <c:pt idx="3512" formatCode="General">
                  <c:v>115.82899999999999</c:v>
                </c:pt>
                <c:pt idx="3513" formatCode="General">
                  <c:v>115.871</c:v>
                </c:pt>
                <c:pt idx="3514" formatCode="General">
                  <c:v>115.913</c:v>
                </c:pt>
                <c:pt idx="3515" formatCode="General">
                  <c:v>115.955</c:v>
                </c:pt>
                <c:pt idx="3516" formatCode="General">
                  <c:v>115.997</c:v>
                </c:pt>
                <c:pt idx="3517" formatCode="General">
                  <c:v>116.039</c:v>
                </c:pt>
                <c:pt idx="3518" formatCode="General">
                  <c:v>116.081</c:v>
                </c:pt>
                <c:pt idx="3519" formatCode="General">
                  <c:v>116.123</c:v>
                </c:pt>
                <c:pt idx="3520" formatCode="General">
                  <c:v>116.16500000000001</c:v>
                </c:pt>
                <c:pt idx="3521" formatCode="General">
                  <c:v>116.206</c:v>
                </c:pt>
                <c:pt idx="3522" formatCode="General">
                  <c:v>116.248</c:v>
                </c:pt>
                <c:pt idx="3523" formatCode="General">
                  <c:v>116.29</c:v>
                </c:pt>
                <c:pt idx="3524" formatCode="General">
                  <c:v>116.33199999999999</c:v>
                </c:pt>
                <c:pt idx="3525" formatCode="General">
                  <c:v>116.374</c:v>
                </c:pt>
                <c:pt idx="3526" formatCode="General">
                  <c:v>116.416</c:v>
                </c:pt>
                <c:pt idx="3527" formatCode="General">
                  <c:v>116.455</c:v>
                </c:pt>
                <c:pt idx="3528" formatCode="General">
                  <c:v>116.494</c:v>
                </c:pt>
                <c:pt idx="3529" formatCode="General">
                  <c:v>116.532</c:v>
                </c:pt>
                <c:pt idx="3530" formatCode="General">
                  <c:v>116.57</c:v>
                </c:pt>
                <c:pt idx="3531" formatCode="General">
                  <c:v>116.608</c:v>
                </c:pt>
                <c:pt idx="3532" formatCode="General">
                  <c:v>116.64700000000001</c:v>
                </c:pt>
                <c:pt idx="3533" formatCode="General">
                  <c:v>116.685</c:v>
                </c:pt>
                <c:pt idx="3534" formatCode="General">
                  <c:v>116.723</c:v>
                </c:pt>
                <c:pt idx="3535" formatCode="General">
                  <c:v>116.761</c:v>
                </c:pt>
                <c:pt idx="3536" formatCode="General">
                  <c:v>116.79900000000001</c:v>
                </c:pt>
                <c:pt idx="3537" formatCode="General">
                  <c:v>116.83799999999999</c:v>
                </c:pt>
                <c:pt idx="3538" formatCode="General">
                  <c:v>116.876</c:v>
                </c:pt>
                <c:pt idx="3539" formatCode="General">
                  <c:v>116.914</c:v>
                </c:pt>
                <c:pt idx="3540" formatCode="General">
                  <c:v>116.952</c:v>
                </c:pt>
                <c:pt idx="3541" formatCode="General">
                  <c:v>116.991</c:v>
                </c:pt>
                <c:pt idx="3542" formatCode="General">
                  <c:v>117.029</c:v>
                </c:pt>
                <c:pt idx="3543" formatCode="General">
                  <c:v>117.06699999999999</c:v>
                </c:pt>
                <c:pt idx="3544" formatCode="General">
                  <c:v>117.105</c:v>
                </c:pt>
                <c:pt idx="3545" formatCode="General">
                  <c:v>117.143</c:v>
                </c:pt>
                <c:pt idx="3546" formatCode="General">
                  <c:v>117.182</c:v>
                </c:pt>
                <c:pt idx="3547" formatCode="General">
                  <c:v>117.22</c:v>
                </c:pt>
                <c:pt idx="3548" formatCode="General">
                  <c:v>117.258</c:v>
                </c:pt>
                <c:pt idx="3549" formatCode="General">
                  <c:v>117.29600000000001</c:v>
                </c:pt>
                <c:pt idx="3550" formatCode="General">
                  <c:v>117.33499999999999</c:v>
                </c:pt>
                <c:pt idx="3551" formatCode="General">
                  <c:v>117.373</c:v>
                </c:pt>
                <c:pt idx="3552" formatCode="General">
                  <c:v>117.41</c:v>
                </c:pt>
                <c:pt idx="3553" formatCode="General">
                  <c:v>117.44799999999999</c:v>
                </c:pt>
                <c:pt idx="3554" formatCode="General">
                  <c:v>117.486</c:v>
                </c:pt>
                <c:pt idx="3555" formatCode="General">
                  <c:v>117.523</c:v>
                </c:pt>
                <c:pt idx="3556" formatCode="General">
                  <c:v>117.56100000000001</c:v>
                </c:pt>
                <c:pt idx="3557" formatCode="General">
                  <c:v>117.599</c:v>
                </c:pt>
                <c:pt idx="3558" formatCode="General">
                  <c:v>117.636</c:v>
                </c:pt>
                <c:pt idx="3559" formatCode="General">
                  <c:v>117.67400000000001</c:v>
                </c:pt>
                <c:pt idx="3560" formatCode="General">
                  <c:v>117.712</c:v>
                </c:pt>
                <c:pt idx="3561" formatCode="General">
                  <c:v>117.75</c:v>
                </c:pt>
                <c:pt idx="3562" formatCode="General">
                  <c:v>117.78700000000001</c:v>
                </c:pt>
                <c:pt idx="3563" formatCode="General">
                  <c:v>117.825</c:v>
                </c:pt>
                <c:pt idx="3564" formatCode="General">
                  <c:v>117.863</c:v>
                </c:pt>
                <c:pt idx="3565" formatCode="General">
                  <c:v>117.9</c:v>
                </c:pt>
                <c:pt idx="3566" formatCode="General">
                  <c:v>117.938</c:v>
                </c:pt>
                <c:pt idx="3567" formatCode="General">
                  <c:v>117.976</c:v>
                </c:pt>
                <c:pt idx="3568" formatCode="General">
                  <c:v>118.014</c:v>
                </c:pt>
                <c:pt idx="3569" formatCode="General">
                  <c:v>118.051</c:v>
                </c:pt>
                <c:pt idx="3570" formatCode="General">
                  <c:v>118.089</c:v>
                </c:pt>
                <c:pt idx="3571" formatCode="General">
                  <c:v>118.127</c:v>
                </c:pt>
                <c:pt idx="3572" formatCode="General">
                  <c:v>118.164</c:v>
                </c:pt>
                <c:pt idx="3573" formatCode="General">
                  <c:v>118.202</c:v>
                </c:pt>
                <c:pt idx="3574" formatCode="General">
                  <c:v>118.24</c:v>
                </c:pt>
                <c:pt idx="3575" formatCode="General">
                  <c:v>118.277</c:v>
                </c:pt>
                <c:pt idx="3576" formatCode="General">
                  <c:v>118.31100000000001</c:v>
                </c:pt>
                <c:pt idx="3577" formatCode="General">
                  <c:v>118.342</c:v>
                </c:pt>
                <c:pt idx="3578" formatCode="General">
                  <c:v>118.373</c:v>
                </c:pt>
                <c:pt idx="3579" formatCode="General">
                  <c:v>118.404</c:v>
                </c:pt>
                <c:pt idx="3580" formatCode="General">
                  <c:v>118.435</c:v>
                </c:pt>
                <c:pt idx="3581" formatCode="General">
                  <c:v>118.465</c:v>
                </c:pt>
                <c:pt idx="3582" formatCode="General">
                  <c:v>118.496</c:v>
                </c:pt>
                <c:pt idx="3583" formatCode="General">
                  <c:v>118.527</c:v>
                </c:pt>
                <c:pt idx="3584" formatCode="General">
                  <c:v>118.55800000000001</c:v>
                </c:pt>
                <c:pt idx="3585" formatCode="General">
                  <c:v>118.589</c:v>
                </c:pt>
                <c:pt idx="3586" formatCode="General">
                  <c:v>118.62</c:v>
                </c:pt>
                <c:pt idx="3587" formatCode="General">
                  <c:v>118.651</c:v>
                </c:pt>
                <c:pt idx="3588" formatCode="General">
                  <c:v>118.682</c:v>
                </c:pt>
                <c:pt idx="3589" formatCode="General">
                  <c:v>118.71299999999999</c:v>
                </c:pt>
                <c:pt idx="3590" formatCode="General">
                  <c:v>118.744</c:v>
                </c:pt>
                <c:pt idx="3591" formatCode="General">
                  <c:v>118.77500000000001</c:v>
                </c:pt>
                <c:pt idx="3592" formatCode="General">
                  <c:v>118.806</c:v>
                </c:pt>
                <c:pt idx="3593" formatCode="General">
                  <c:v>118.837</c:v>
                </c:pt>
                <c:pt idx="3594" formatCode="General">
                  <c:v>118.86799999999999</c:v>
                </c:pt>
                <c:pt idx="3595" formatCode="General">
                  <c:v>118.899</c:v>
                </c:pt>
                <c:pt idx="3596" formatCode="General">
                  <c:v>118.93</c:v>
                </c:pt>
                <c:pt idx="3597" formatCode="General">
                  <c:v>118.961</c:v>
                </c:pt>
                <c:pt idx="3598" formatCode="General">
                  <c:v>118.992</c:v>
                </c:pt>
                <c:pt idx="3599" formatCode="General">
                  <c:v>119.023</c:v>
                </c:pt>
                <c:pt idx="3600" formatCode="General">
                  <c:v>119.054</c:v>
                </c:pt>
                <c:pt idx="3601" formatCode="General">
                  <c:v>119.08499999999999</c:v>
                </c:pt>
                <c:pt idx="3602" formatCode="General">
                  <c:v>119.116</c:v>
                </c:pt>
                <c:pt idx="3603" formatCode="General">
                  <c:v>119.14700000000001</c:v>
                </c:pt>
                <c:pt idx="3604" formatCode="General">
                  <c:v>119.178</c:v>
                </c:pt>
                <c:pt idx="3605" formatCode="General">
                  <c:v>119.209</c:v>
                </c:pt>
                <c:pt idx="3606" formatCode="General">
                  <c:v>119.24</c:v>
                </c:pt>
                <c:pt idx="3607" formatCode="General">
                  <c:v>119.282</c:v>
                </c:pt>
                <c:pt idx="3608" formatCode="General">
                  <c:v>119.33</c:v>
                </c:pt>
                <c:pt idx="3609" formatCode="General">
                  <c:v>119.378</c:v>
                </c:pt>
                <c:pt idx="3610" formatCode="General">
                  <c:v>119.426</c:v>
                </c:pt>
                <c:pt idx="3611" formatCode="General">
                  <c:v>119.474</c:v>
                </c:pt>
                <c:pt idx="3612" formatCode="General">
                  <c:v>119.52200000000001</c:v>
                </c:pt>
                <c:pt idx="3613" formatCode="General">
                  <c:v>119.57</c:v>
                </c:pt>
                <c:pt idx="3614" formatCode="General">
                  <c:v>119.61799999999999</c:v>
                </c:pt>
                <c:pt idx="3615" formatCode="General">
                  <c:v>119.666</c:v>
                </c:pt>
                <c:pt idx="3616" formatCode="General">
                  <c:v>119.714</c:v>
                </c:pt>
                <c:pt idx="3617" formatCode="General">
                  <c:v>119.762</c:v>
                </c:pt>
                <c:pt idx="3618" formatCode="General">
                  <c:v>119.81</c:v>
                </c:pt>
                <c:pt idx="3619" formatCode="General">
                  <c:v>119.858</c:v>
                </c:pt>
                <c:pt idx="3620" formatCode="General">
                  <c:v>119.90600000000001</c:v>
                </c:pt>
                <c:pt idx="3621" formatCode="General">
                  <c:v>119.95399999999999</c:v>
                </c:pt>
                <c:pt idx="3622" formatCode="General">
                  <c:v>120.002</c:v>
                </c:pt>
                <c:pt idx="3623" formatCode="General">
                  <c:v>120.05</c:v>
                </c:pt>
                <c:pt idx="3624" formatCode="General">
                  <c:v>120.098</c:v>
                </c:pt>
                <c:pt idx="3625" formatCode="General">
                  <c:v>120.146</c:v>
                </c:pt>
                <c:pt idx="3626" formatCode="General">
                  <c:v>120.194</c:v>
                </c:pt>
                <c:pt idx="3627" formatCode="General">
                  <c:v>120.241</c:v>
                </c:pt>
                <c:pt idx="3628" formatCode="General">
                  <c:v>120.28700000000001</c:v>
                </c:pt>
                <c:pt idx="3629" formatCode="General">
                  <c:v>120.333</c:v>
                </c:pt>
                <c:pt idx="3630" formatCode="General">
                  <c:v>120.379</c:v>
                </c:pt>
                <c:pt idx="3631" formatCode="General">
                  <c:v>120.425</c:v>
                </c:pt>
                <c:pt idx="3632" formatCode="General">
                  <c:v>120.47</c:v>
                </c:pt>
                <c:pt idx="3633" formatCode="General">
                  <c:v>120.51600000000001</c:v>
                </c:pt>
                <c:pt idx="3634" formatCode="General">
                  <c:v>120.562</c:v>
                </c:pt>
                <c:pt idx="3635" formatCode="General">
                  <c:v>120.608</c:v>
                </c:pt>
                <c:pt idx="3636" formatCode="General">
                  <c:v>120.654</c:v>
                </c:pt>
                <c:pt idx="3637" formatCode="General">
                  <c:v>120.7</c:v>
                </c:pt>
                <c:pt idx="3638" formatCode="General">
                  <c:v>120.746</c:v>
                </c:pt>
                <c:pt idx="3639" formatCode="General">
                  <c:v>120.792</c:v>
                </c:pt>
                <c:pt idx="3640" formatCode="General">
                  <c:v>120.83799999999999</c:v>
                </c:pt>
                <c:pt idx="3641" formatCode="General">
                  <c:v>120.884</c:v>
                </c:pt>
                <c:pt idx="3642" formatCode="General">
                  <c:v>120.93</c:v>
                </c:pt>
                <c:pt idx="3643" formatCode="General">
                  <c:v>120.976</c:v>
                </c:pt>
                <c:pt idx="3644" formatCode="General">
                  <c:v>121.02200000000001</c:v>
                </c:pt>
                <c:pt idx="3645" formatCode="General">
                  <c:v>121.068</c:v>
                </c:pt>
                <c:pt idx="3646" formatCode="General">
                  <c:v>121.114</c:v>
                </c:pt>
                <c:pt idx="3647" formatCode="General">
                  <c:v>121.16</c:v>
                </c:pt>
                <c:pt idx="3648" formatCode="General">
                  <c:v>121.199</c:v>
                </c:pt>
                <c:pt idx="3649" formatCode="General">
                  <c:v>121.23699999999999</c:v>
                </c:pt>
                <c:pt idx="3650" formatCode="General">
                  <c:v>121.276</c:v>
                </c:pt>
                <c:pt idx="3651" formatCode="General">
                  <c:v>121.31399999999999</c:v>
                </c:pt>
                <c:pt idx="3652" formatCode="General">
                  <c:v>121.35299999999999</c:v>
                </c:pt>
                <c:pt idx="3653" formatCode="General">
                  <c:v>121.39100000000001</c:v>
                </c:pt>
                <c:pt idx="3654" formatCode="General">
                  <c:v>121.43</c:v>
                </c:pt>
                <c:pt idx="3655" formatCode="General">
                  <c:v>121.468</c:v>
                </c:pt>
                <c:pt idx="3656" formatCode="General">
                  <c:v>121.50700000000001</c:v>
                </c:pt>
                <c:pt idx="3657" formatCode="General">
                  <c:v>121.545</c:v>
                </c:pt>
                <c:pt idx="3658" formatCode="General">
                  <c:v>121.584</c:v>
                </c:pt>
                <c:pt idx="3659" formatCode="General">
                  <c:v>121.622</c:v>
                </c:pt>
                <c:pt idx="3660" formatCode="General">
                  <c:v>121.661</c:v>
                </c:pt>
                <c:pt idx="3661" formatCode="General">
                  <c:v>121.699</c:v>
                </c:pt>
                <c:pt idx="3662" formatCode="General">
                  <c:v>121.738</c:v>
                </c:pt>
                <c:pt idx="3663" formatCode="General">
                  <c:v>121.776</c:v>
                </c:pt>
                <c:pt idx="3664" formatCode="General">
                  <c:v>121.815</c:v>
                </c:pt>
                <c:pt idx="3665" formatCode="General">
                  <c:v>121.85299999999999</c:v>
                </c:pt>
                <c:pt idx="3666" formatCode="General">
                  <c:v>121.892</c:v>
                </c:pt>
                <c:pt idx="3667" formatCode="General">
                  <c:v>121.93</c:v>
                </c:pt>
                <c:pt idx="3668" formatCode="General">
                  <c:v>121.96899999999999</c:v>
                </c:pt>
                <c:pt idx="3669" formatCode="General">
                  <c:v>122.00700000000001</c:v>
                </c:pt>
                <c:pt idx="3670" formatCode="General">
                  <c:v>122.04600000000001</c:v>
                </c:pt>
                <c:pt idx="3671" formatCode="General">
                  <c:v>122.084</c:v>
                </c:pt>
                <c:pt idx="3672" formatCode="General">
                  <c:v>122.127</c:v>
                </c:pt>
                <c:pt idx="3673" formatCode="General">
                  <c:v>122.176</c:v>
                </c:pt>
                <c:pt idx="3674" formatCode="General">
                  <c:v>122.226</c:v>
                </c:pt>
                <c:pt idx="3675" formatCode="General">
                  <c:v>122.276</c:v>
                </c:pt>
                <c:pt idx="3676" formatCode="General">
                  <c:v>122.32599999999999</c:v>
                </c:pt>
                <c:pt idx="3677" formatCode="General">
                  <c:v>122.376</c:v>
                </c:pt>
                <c:pt idx="3678" formatCode="General">
                  <c:v>122.426</c:v>
                </c:pt>
                <c:pt idx="3679" formatCode="General">
                  <c:v>122.47499999999999</c:v>
                </c:pt>
                <c:pt idx="3680" formatCode="General">
                  <c:v>122.52500000000001</c:v>
                </c:pt>
                <c:pt idx="3681" formatCode="General">
                  <c:v>122.575</c:v>
                </c:pt>
                <c:pt idx="3682" formatCode="General">
                  <c:v>122.625</c:v>
                </c:pt>
                <c:pt idx="3683" formatCode="General">
                  <c:v>122.675</c:v>
                </c:pt>
                <c:pt idx="3684" formatCode="General">
                  <c:v>122.72499999999999</c:v>
                </c:pt>
                <c:pt idx="3685" formatCode="General">
                  <c:v>122.774</c:v>
                </c:pt>
                <c:pt idx="3686" formatCode="General">
                  <c:v>122.824</c:v>
                </c:pt>
                <c:pt idx="3687" formatCode="General">
                  <c:v>122.874</c:v>
                </c:pt>
                <c:pt idx="3688" formatCode="General">
                  <c:v>122.92400000000001</c:v>
                </c:pt>
                <c:pt idx="3689" formatCode="General">
                  <c:v>122.974</c:v>
                </c:pt>
                <c:pt idx="3690" formatCode="General">
                  <c:v>123.024</c:v>
                </c:pt>
                <c:pt idx="3691" formatCode="General">
                  <c:v>123.07299999999999</c:v>
                </c:pt>
                <c:pt idx="3692" formatCode="General">
                  <c:v>123.116</c:v>
                </c:pt>
                <c:pt idx="3693" formatCode="General">
                  <c:v>123.154</c:v>
                </c:pt>
                <c:pt idx="3694" formatCode="General">
                  <c:v>123.19199999999999</c:v>
                </c:pt>
                <c:pt idx="3695" formatCode="General">
                  <c:v>123.23</c:v>
                </c:pt>
                <c:pt idx="3696" formatCode="General">
                  <c:v>123.26900000000001</c:v>
                </c:pt>
                <c:pt idx="3697" formatCode="General">
                  <c:v>123.307</c:v>
                </c:pt>
                <c:pt idx="3698" formatCode="General">
                  <c:v>123.345</c:v>
                </c:pt>
                <c:pt idx="3699" formatCode="General">
                  <c:v>123.384</c:v>
                </c:pt>
                <c:pt idx="3700" formatCode="General">
                  <c:v>123.422</c:v>
                </c:pt>
                <c:pt idx="3701" formatCode="General">
                  <c:v>123.46</c:v>
                </c:pt>
                <c:pt idx="3702" formatCode="General">
                  <c:v>123.498</c:v>
                </c:pt>
                <c:pt idx="3703" formatCode="General">
                  <c:v>123.53700000000001</c:v>
                </c:pt>
                <c:pt idx="3704" formatCode="General">
                  <c:v>123.575</c:v>
                </c:pt>
                <c:pt idx="3705" formatCode="General">
                  <c:v>123.613</c:v>
                </c:pt>
                <c:pt idx="3706" formatCode="General">
                  <c:v>123.652</c:v>
                </c:pt>
                <c:pt idx="3707" formatCode="General">
                  <c:v>123.69</c:v>
                </c:pt>
                <c:pt idx="3708" formatCode="General">
                  <c:v>123.72799999999999</c:v>
                </c:pt>
                <c:pt idx="3709" formatCode="General">
                  <c:v>123.76600000000001</c:v>
                </c:pt>
                <c:pt idx="3710" formatCode="General">
                  <c:v>123.80500000000001</c:v>
                </c:pt>
                <c:pt idx="3711" formatCode="General">
                  <c:v>123.843</c:v>
                </c:pt>
                <c:pt idx="3712" formatCode="General">
                  <c:v>123.881</c:v>
                </c:pt>
                <c:pt idx="3713" formatCode="General">
                  <c:v>123.92</c:v>
                </c:pt>
                <c:pt idx="3714" formatCode="General">
                  <c:v>123.958</c:v>
                </c:pt>
                <c:pt idx="3715" formatCode="General">
                  <c:v>123.996</c:v>
                </c:pt>
                <c:pt idx="3716" formatCode="General">
                  <c:v>124.03400000000001</c:v>
                </c:pt>
                <c:pt idx="3717" formatCode="General">
                  <c:v>124.077</c:v>
                </c:pt>
                <c:pt idx="3718" formatCode="General">
                  <c:v>124.128</c:v>
                </c:pt>
                <c:pt idx="3719" formatCode="General">
                  <c:v>124.179</c:v>
                </c:pt>
                <c:pt idx="3720" formatCode="General">
                  <c:v>124.229</c:v>
                </c:pt>
                <c:pt idx="3721" formatCode="General">
                  <c:v>124.28</c:v>
                </c:pt>
                <c:pt idx="3722" formatCode="General">
                  <c:v>124.331</c:v>
                </c:pt>
                <c:pt idx="3723" formatCode="General">
                  <c:v>124.38200000000001</c:v>
                </c:pt>
                <c:pt idx="3724" formatCode="General">
                  <c:v>124.43300000000001</c:v>
                </c:pt>
                <c:pt idx="3725" formatCode="General">
                  <c:v>124.48399999999999</c:v>
                </c:pt>
                <c:pt idx="3726" formatCode="General">
                  <c:v>124.535</c:v>
                </c:pt>
                <c:pt idx="3727" formatCode="General">
                  <c:v>124.58499999999999</c:v>
                </c:pt>
                <c:pt idx="3728" formatCode="General">
                  <c:v>124.636</c:v>
                </c:pt>
                <c:pt idx="3729" formatCode="General">
                  <c:v>124.687</c:v>
                </c:pt>
                <c:pt idx="3730" formatCode="General">
                  <c:v>124.738</c:v>
                </c:pt>
                <c:pt idx="3731" formatCode="General">
                  <c:v>124.789</c:v>
                </c:pt>
                <c:pt idx="3732" formatCode="General">
                  <c:v>124.84</c:v>
                </c:pt>
                <c:pt idx="3733" formatCode="General">
                  <c:v>124.89100000000001</c:v>
                </c:pt>
                <c:pt idx="3734" formatCode="General">
                  <c:v>124.941</c:v>
                </c:pt>
                <c:pt idx="3735" formatCode="General">
                  <c:v>124.992</c:v>
                </c:pt>
                <c:pt idx="3736" formatCode="General">
                  <c:v>125.04300000000001</c:v>
                </c:pt>
                <c:pt idx="3737" formatCode="General">
                  <c:v>125.093</c:v>
                </c:pt>
                <c:pt idx="3738" formatCode="General">
                  <c:v>125.143</c:v>
                </c:pt>
                <c:pt idx="3739" formatCode="General">
                  <c:v>125.19199999999999</c:v>
                </c:pt>
                <c:pt idx="3740" formatCode="General">
                  <c:v>125.242</c:v>
                </c:pt>
                <c:pt idx="3741" formatCode="General">
                  <c:v>125.292</c:v>
                </c:pt>
                <c:pt idx="3742" formatCode="General">
                  <c:v>125.34099999999999</c:v>
                </c:pt>
                <c:pt idx="3743" formatCode="General">
                  <c:v>125.39100000000001</c:v>
                </c:pt>
                <c:pt idx="3744" formatCode="General">
                  <c:v>125.441</c:v>
                </c:pt>
                <c:pt idx="3745" formatCode="General">
                  <c:v>125.49</c:v>
                </c:pt>
                <c:pt idx="3746" formatCode="General">
                  <c:v>125.54</c:v>
                </c:pt>
                <c:pt idx="3747" formatCode="General">
                  <c:v>125.59</c:v>
                </c:pt>
                <c:pt idx="3748" formatCode="General">
                  <c:v>125.639</c:v>
                </c:pt>
                <c:pt idx="3749" formatCode="General">
                  <c:v>125.68899999999999</c:v>
                </c:pt>
                <c:pt idx="3750" formatCode="General">
                  <c:v>125.739</c:v>
                </c:pt>
                <c:pt idx="3751" formatCode="General">
                  <c:v>125.788</c:v>
                </c:pt>
                <c:pt idx="3752" formatCode="General">
                  <c:v>125.83799999999999</c:v>
                </c:pt>
                <c:pt idx="3753" formatCode="General">
                  <c:v>125.88800000000001</c:v>
                </c:pt>
                <c:pt idx="3754" formatCode="General">
                  <c:v>125.937</c:v>
                </c:pt>
                <c:pt idx="3755" formatCode="General">
                  <c:v>125.98699999999999</c:v>
                </c:pt>
                <c:pt idx="3756" formatCode="General">
                  <c:v>126.035</c:v>
                </c:pt>
                <c:pt idx="3757" formatCode="General">
                  <c:v>126.081</c:v>
                </c:pt>
                <c:pt idx="3758" formatCode="General">
                  <c:v>126.126</c:v>
                </c:pt>
                <c:pt idx="3759" formatCode="General">
                  <c:v>126.172</c:v>
                </c:pt>
                <c:pt idx="3760" formatCode="General">
                  <c:v>126.217</c:v>
                </c:pt>
                <c:pt idx="3761" formatCode="General">
                  <c:v>126.26300000000001</c:v>
                </c:pt>
                <c:pt idx="3762" formatCode="General">
                  <c:v>126.30800000000001</c:v>
                </c:pt>
                <c:pt idx="3763" formatCode="General">
                  <c:v>126.35299999999999</c:v>
                </c:pt>
                <c:pt idx="3764" formatCode="General">
                  <c:v>126.399</c:v>
                </c:pt>
                <c:pt idx="3765" formatCode="General">
                  <c:v>126.444</c:v>
                </c:pt>
                <c:pt idx="3766" formatCode="General">
                  <c:v>126.49</c:v>
                </c:pt>
                <c:pt idx="3767" formatCode="General">
                  <c:v>126.535</c:v>
                </c:pt>
                <c:pt idx="3768" formatCode="General">
                  <c:v>126.581</c:v>
                </c:pt>
                <c:pt idx="3769" formatCode="General">
                  <c:v>126.626</c:v>
                </c:pt>
                <c:pt idx="3770" formatCode="General">
                  <c:v>126.672</c:v>
                </c:pt>
                <c:pt idx="3771" formatCode="General">
                  <c:v>126.717</c:v>
                </c:pt>
                <c:pt idx="3772" formatCode="General">
                  <c:v>126.76300000000001</c:v>
                </c:pt>
                <c:pt idx="3773" formatCode="General">
                  <c:v>126.80800000000001</c:v>
                </c:pt>
                <c:pt idx="3774" formatCode="General">
                  <c:v>126.854</c:v>
                </c:pt>
                <c:pt idx="3775" formatCode="General">
                  <c:v>126.899</c:v>
                </c:pt>
                <c:pt idx="3776" formatCode="General">
                  <c:v>126.94499999999999</c:v>
                </c:pt>
                <c:pt idx="3777" formatCode="General">
                  <c:v>126.99</c:v>
                </c:pt>
                <c:pt idx="3778" formatCode="General">
                  <c:v>127.036</c:v>
                </c:pt>
                <c:pt idx="3779" formatCode="General">
                  <c:v>127.081</c:v>
                </c:pt>
                <c:pt idx="3780" formatCode="General">
                  <c:v>127.127</c:v>
                </c:pt>
                <c:pt idx="3781" formatCode="General">
                  <c:v>127.173</c:v>
                </c:pt>
                <c:pt idx="3782" formatCode="General">
                  <c:v>127.21899999999999</c:v>
                </c:pt>
                <c:pt idx="3783" formatCode="General">
                  <c:v>127.264</c:v>
                </c:pt>
                <c:pt idx="3784" formatCode="General">
                  <c:v>127.31</c:v>
                </c:pt>
                <c:pt idx="3785" formatCode="General">
                  <c:v>127.35599999999999</c:v>
                </c:pt>
                <c:pt idx="3786" formatCode="General">
                  <c:v>127.401</c:v>
                </c:pt>
                <c:pt idx="3787" formatCode="General">
                  <c:v>127.447</c:v>
                </c:pt>
                <c:pt idx="3788" formatCode="General">
                  <c:v>127.49299999999999</c:v>
                </c:pt>
                <c:pt idx="3789" formatCode="General">
                  <c:v>127.539</c:v>
                </c:pt>
                <c:pt idx="3790" formatCode="General">
                  <c:v>127.584</c:v>
                </c:pt>
                <c:pt idx="3791" formatCode="General">
                  <c:v>127.63</c:v>
                </c:pt>
                <c:pt idx="3792" formatCode="General">
                  <c:v>127.676</c:v>
                </c:pt>
                <c:pt idx="3793" formatCode="General">
                  <c:v>127.721</c:v>
                </c:pt>
                <c:pt idx="3794" formatCode="General">
                  <c:v>127.767</c:v>
                </c:pt>
                <c:pt idx="3795" formatCode="General">
                  <c:v>127.813</c:v>
                </c:pt>
                <c:pt idx="3796" formatCode="General">
                  <c:v>127.85899999999999</c:v>
                </c:pt>
                <c:pt idx="3797" formatCode="General">
                  <c:v>127.904</c:v>
                </c:pt>
                <c:pt idx="3798" formatCode="General">
                  <c:v>127.95</c:v>
                </c:pt>
                <c:pt idx="3799" formatCode="General">
                  <c:v>127.99299999999999</c:v>
                </c:pt>
                <c:pt idx="3800" formatCode="General">
                  <c:v>128.036</c:v>
                </c:pt>
                <c:pt idx="3801" formatCode="General">
                  <c:v>128.08000000000001</c:v>
                </c:pt>
                <c:pt idx="3802" formatCode="General">
                  <c:v>128.12299999999999</c:v>
                </c:pt>
                <c:pt idx="3803" formatCode="General">
                  <c:v>128.166</c:v>
                </c:pt>
                <c:pt idx="3804" formatCode="General">
                  <c:v>128.209</c:v>
                </c:pt>
                <c:pt idx="3805" formatCode="General">
                  <c:v>128.25200000000001</c:v>
                </c:pt>
                <c:pt idx="3806" formatCode="General">
                  <c:v>128.29499999999999</c:v>
                </c:pt>
                <c:pt idx="3807" formatCode="General">
                  <c:v>128.339</c:v>
                </c:pt>
                <c:pt idx="3808" formatCode="General">
                  <c:v>128.38200000000001</c:v>
                </c:pt>
                <c:pt idx="3809" formatCode="General">
                  <c:v>128.42500000000001</c:v>
                </c:pt>
                <c:pt idx="3810" formatCode="General">
                  <c:v>128.46799999999999</c:v>
                </c:pt>
                <c:pt idx="3811" formatCode="General">
                  <c:v>128.511</c:v>
                </c:pt>
              </c:numCache>
            </c:numRef>
          </c:xVal>
          <c:yVal>
            <c:numRef>
              <c:f>[0]!Levo_ppt</c:f>
              <c:numCache>
                <c:formatCode>0.0000</c:formatCode>
                <c:ptCount val="1774"/>
                <c:pt idx="0">
                  <c:v>254.06832619749787</c:v>
                </c:pt>
                <c:pt idx="1">
                  <c:v>72.393144967987396</c:v>
                </c:pt>
                <c:pt idx="2">
                  <c:v>36.088861218346921</c:v>
                </c:pt>
                <c:pt idx="3">
                  <c:v>45.043821683780948</c:v>
                </c:pt>
                <c:pt idx="4">
                  <c:v>80.773808194556693</c:v>
                </c:pt>
                <c:pt idx="5">
                  <c:v>84.937774204418631</c:v>
                </c:pt>
                <c:pt idx="6">
                  <c:v>136.86669073148317</c:v>
                </c:pt>
                <c:pt idx="7">
                  <c:v>114.3440225710236</c:v>
                </c:pt>
                <c:pt idx="8">
                  <c:v>156.31001184535779</c:v>
                </c:pt>
                <c:pt idx="9">
                  <c:v>261.56037793631623</c:v>
                </c:pt>
                <c:pt idx="10">
                  <c:v>358.21985813179737</c:v>
                </c:pt>
                <c:pt idx="11">
                  <c:v>171.62589408162322</c:v>
                </c:pt>
                <c:pt idx="12">
                  <c:v>256.40073912363721</c:v>
                </c:pt>
                <c:pt idx="13">
                  <c:v>221.40076874740362</c:v>
                </c:pt>
                <c:pt idx="14">
                  <c:v>347.16131355334875</c:v>
                </c:pt>
                <c:pt idx="15">
                  <c:v>263.77834228434943</c:v>
                </c:pt>
                <c:pt idx="16">
                  <c:v>418.01117477143924</c:v>
                </c:pt>
                <c:pt idx="17">
                  <c:v>432.95811844850834</c:v>
                </c:pt>
                <c:pt idx="18">
                  <c:v>234.97451083321209</c:v>
                </c:pt>
                <c:pt idx="19">
                  <c:v>202.05752288147409</c:v>
                </c:pt>
                <c:pt idx="20">
                  <c:v>209.75734496471355</c:v>
                </c:pt>
                <c:pt idx="21">
                  <c:v>146.69753330265894</c:v>
                </c:pt>
                <c:pt idx="22">
                  <c:v>200.30250516165393</c:v>
                </c:pt>
                <c:pt idx="23">
                  <c:v>393.53975567757061</c:v>
                </c:pt>
                <c:pt idx="24">
                  <c:v>365.75972537618242</c:v>
                </c:pt>
                <c:pt idx="25">
                  <c:v>184.66870947223731</c:v>
                </c:pt>
                <c:pt idx="26">
                  <c:v>164.11258250725029</c:v>
                </c:pt>
                <c:pt idx="27">
                  <c:v>330.54613064254738</c:v>
                </c:pt>
                <c:pt idx="28">
                  <c:v>150.61384248756363</c:v>
                </c:pt>
                <c:pt idx="29">
                  <c:v>212.41541705930129</c:v>
                </c:pt>
                <c:pt idx="30">
                  <c:v>85.807178278190463</c:v>
                </c:pt>
                <c:pt idx="31">
                  <c:v>41.935217525924045</c:v>
                </c:pt>
                <c:pt idx="32">
                  <c:v>20.044327876382454</c:v>
                </c:pt>
                <c:pt idx="33">
                  <c:v>25.072348268357743</c:v>
                </c:pt>
                <c:pt idx="34">
                  <c:v>15.766674412102262</c:v>
                </c:pt>
                <c:pt idx="35">
                  <c:v>6.9073833770467203</c:v>
                </c:pt>
                <c:pt idx="36">
                  <c:v>43.602404225851288</c:v>
                </c:pt>
                <c:pt idx="37">
                  <c:v>51.255292142103087</c:v>
                </c:pt>
                <c:pt idx="38">
                  <c:v>46.729025983798351</c:v>
                </c:pt>
                <c:pt idx="39">
                  <c:v>17.281275506212545</c:v>
                </c:pt>
                <c:pt idx="40">
                  <c:v>31.222090627807617</c:v>
                </c:pt>
                <c:pt idx="41">
                  <c:v>24.370743087304064</c:v>
                </c:pt>
                <c:pt idx="42">
                  <c:v>38.622756708901861</c:v>
                </c:pt>
                <c:pt idx="43">
                  <c:v>149.1948643704697</c:v>
                </c:pt>
                <c:pt idx="44">
                  <c:v>39.028898164526538</c:v>
                </c:pt>
                <c:pt idx="45">
                  <c:v>46.41114524301716</c:v>
                </c:pt>
                <c:pt idx="46">
                  <c:v>46.894934970565217</c:v>
                </c:pt>
                <c:pt idx="47">
                  <c:v>35.904276562454029</c:v>
                </c:pt>
                <c:pt idx="48">
                  <c:v>33.818012514276745</c:v>
                </c:pt>
                <c:pt idx="49">
                  <c:v>193.81245346137106</c:v>
                </c:pt>
                <c:pt idx="50">
                  <c:v>57.384285056558326</c:v>
                </c:pt>
                <c:pt idx="51">
                  <c:v>17.478556111798142</c:v>
                </c:pt>
                <c:pt idx="52">
                  <c:v>67.551013241795658</c:v>
                </c:pt>
                <c:pt idx="53">
                  <c:v>41.923399083998305</c:v>
                </c:pt>
                <c:pt idx="54">
                  <c:v>36.900750099189906</c:v>
                </c:pt>
                <c:pt idx="55">
                  <c:v>9.7908450971039471</c:v>
                </c:pt>
                <c:pt idx="56">
                  <c:v>118.69551648803892</c:v>
                </c:pt>
                <c:pt idx="57">
                  <c:v>37.878966995238841</c:v>
                </c:pt>
                <c:pt idx="58">
                  <c:v>29.418635519094067</c:v>
                </c:pt>
                <c:pt idx="59">
                  <c:v>129.34478039138327</c:v>
                </c:pt>
                <c:pt idx="60">
                  <c:v>201.1511858687054</c:v>
                </c:pt>
                <c:pt idx="61">
                  <c:v>30.82583014609871</c:v>
                </c:pt>
                <c:pt idx="62">
                  <c:v>0</c:v>
                </c:pt>
                <c:pt idx="63">
                  <c:v>3.9217522123118442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5.2684805365456384</c:v>
                </c:pt>
                <c:pt idx="68">
                  <c:v>0</c:v>
                </c:pt>
                <c:pt idx="69">
                  <c:v>10.248581994247871</c:v>
                </c:pt>
                <c:pt idx="70">
                  <c:v>0</c:v>
                </c:pt>
                <c:pt idx="71">
                  <c:v>159.90382201481037</c:v>
                </c:pt>
                <c:pt idx="72">
                  <c:v>181.41209347300449</c:v>
                </c:pt>
                <c:pt idx="73">
                  <c:v>71.791098480873416</c:v>
                </c:pt>
                <c:pt idx="74">
                  <c:v>3.4321964032926573</c:v>
                </c:pt>
                <c:pt idx="75">
                  <c:v>44.943432278185426</c:v>
                </c:pt>
                <c:pt idx="76">
                  <c:v>25.032224580055555</c:v>
                </c:pt>
                <c:pt idx="77">
                  <c:v>0</c:v>
                </c:pt>
                <c:pt idx="78">
                  <c:v>4.088886014228116</c:v>
                </c:pt>
                <c:pt idx="79">
                  <c:v>0.55432290416904806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12.330908496324867</c:v>
                </c:pt>
                <c:pt idx="84">
                  <c:v>44.651923636720568</c:v>
                </c:pt>
                <c:pt idx="85">
                  <c:v>0</c:v>
                </c:pt>
                <c:pt idx="86">
                  <c:v>12.414844942764759</c:v>
                </c:pt>
                <c:pt idx="87">
                  <c:v>0</c:v>
                </c:pt>
                <c:pt idx="88">
                  <c:v>0</c:v>
                </c:pt>
                <c:pt idx="89">
                  <c:v>30.225699879388614</c:v>
                </c:pt>
                <c:pt idx="90">
                  <c:v>6.5953225983879236</c:v>
                </c:pt>
                <c:pt idx="91">
                  <c:v>0</c:v>
                </c:pt>
                <c:pt idx="92">
                  <c:v>0</c:v>
                </c:pt>
                <c:pt idx="93">
                  <c:v>13.490383364728388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9.3080020042981602</c:v>
                </c:pt>
                <c:pt idx="100">
                  <c:v>51.424632240672267</c:v>
                </c:pt>
                <c:pt idx="101">
                  <c:v>117.91873532167473</c:v>
                </c:pt>
                <c:pt idx="102">
                  <c:v>34.976060616317582</c:v>
                </c:pt>
                <c:pt idx="103">
                  <c:v>26.318811385462539</c:v>
                </c:pt>
                <c:pt idx="104">
                  <c:v>42.021181927761532</c:v>
                </c:pt>
                <c:pt idx="105">
                  <c:v>75.174513456870457</c:v>
                </c:pt>
                <c:pt idx="106">
                  <c:v>10.041014558557222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7.044432040591488</c:v>
                </c:pt>
                <c:pt idx="111">
                  <c:v>0</c:v>
                </c:pt>
                <c:pt idx="112">
                  <c:v>0</c:v>
                </c:pt>
                <c:pt idx="113">
                  <c:v>8.5719061581674794</c:v>
                </c:pt>
                <c:pt idx="114">
                  <c:v>235.44159650281802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27.010302459395703</c:v>
                </c:pt>
                <c:pt idx="128">
                  <c:v>140.26080281997287</c:v>
                </c:pt>
                <c:pt idx="129">
                  <c:v>222.77001344862413</c:v>
                </c:pt>
                <c:pt idx="130">
                  <c:v>22.168418593292401</c:v>
                </c:pt>
                <c:pt idx="131">
                  <c:v>45.815655696738432</c:v>
                </c:pt>
                <c:pt idx="132">
                  <c:v>18.913244714814653</c:v>
                </c:pt>
                <c:pt idx="133">
                  <c:v>18.990217301452816</c:v>
                </c:pt>
                <c:pt idx="134">
                  <c:v>1.486787645965407</c:v>
                </c:pt>
                <c:pt idx="135">
                  <c:v>38.482231253612355</c:v>
                </c:pt>
                <c:pt idx="136">
                  <c:v>179.47110626779767</c:v>
                </c:pt>
                <c:pt idx="137">
                  <c:v>73.997281818610233</c:v>
                </c:pt>
                <c:pt idx="138">
                  <c:v>0</c:v>
                </c:pt>
                <c:pt idx="139">
                  <c:v>0</c:v>
                </c:pt>
                <c:pt idx="140">
                  <c:v>18.194716572392281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23.691098274668192</c:v>
                </c:pt>
                <c:pt idx="145">
                  <c:v>24.822530718765336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175.73298960290566</c:v>
                </c:pt>
                <c:pt idx="159">
                  <c:v>136.00331871631437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19.922286524295203</c:v>
                </c:pt>
                <c:pt idx="165">
                  <c:v>1.0907588153383188</c:v>
                </c:pt>
                <c:pt idx="166">
                  <c:v>212.58305395197578</c:v>
                </c:pt>
                <c:pt idx="167">
                  <c:v>0</c:v>
                </c:pt>
                <c:pt idx="168">
                  <c:v>51.389939116523223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38.981733984991578</c:v>
                </c:pt>
                <c:pt idx="173">
                  <c:v>29.901883085213463</c:v>
                </c:pt>
                <c:pt idx="174">
                  <c:v>7.1423603643926299</c:v>
                </c:pt>
                <c:pt idx="175">
                  <c:v>13.991902641257361</c:v>
                </c:pt>
                <c:pt idx="176">
                  <c:v>9.2378701246557497</c:v>
                </c:pt>
                <c:pt idx="177">
                  <c:v>23.849001502763102</c:v>
                </c:pt>
                <c:pt idx="178">
                  <c:v>13.337888983093286</c:v>
                </c:pt>
                <c:pt idx="179">
                  <c:v>17.960112785093337</c:v>
                </c:pt>
                <c:pt idx="180">
                  <c:v>51.517927545722493</c:v>
                </c:pt>
                <c:pt idx="181">
                  <c:v>22.329338680332981</c:v>
                </c:pt>
                <c:pt idx="182">
                  <c:v>8.7148719660391336</c:v>
                </c:pt>
                <c:pt idx="183">
                  <c:v>49.655772776047705</c:v>
                </c:pt>
                <c:pt idx="184">
                  <c:v>4.3670073898311941</c:v>
                </c:pt>
                <c:pt idx="185">
                  <c:v>16.907222943761717</c:v>
                </c:pt>
                <c:pt idx="186">
                  <c:v>14.549640936165105</c:v>
                </c:pt>
                <c:pt idx="187">
                  <c:v>75.371443803505059</c:v>
                </c:pt>
                <c:pt idx="188">
                  <c:v>283.13012081981896</c:v>
                </c:pt>
                <c:pt idx="189">
                  <c:v>403.94540854409234</c:v>
                </c:pt>
                <c:pt idx="190">
                  <c:v>66.628051089061444</c:v>
                </c:pt>
                <c:pt idx="191">
                  <c:v>115.12885462710946</c:v>
                </c:pt>
                <c:pt idx="192">
                  <c:v>43.442034859010484</c:v>
                </c:pt>
                <c:pt idx="193">
                  <c:v>6.8029119137797238</c:v>
                </c:pt>
                <c:pt idx="194">
                  <c:v>5.8192010489511716</c:v>
                </c:pt>
                <c:pt idx="195">
                  <c:v>0</c:v>
                </c:pt>
                <c:pt idx="196">
                  <c:v>25.704341177263814</c:v>
                </c:pt>
                <c:pt idx="197">
                  <c:v>0</c:v>
                </c:pt>
                <c:pt idx="198">
                  <c:v>0</c:v>
                </c:pt>
                <c:pt idx="199">
                  <c:v>72.737422831095017</c:v>
                </c:pt>
                <c:pt idx="200">
                  <c:v>129.4914300126463</c:v>
                </c:pt>
                <c:pt idx="201">
                  <c:v>117.62517336433152</c:v>
                </c:pt>
                <c:pt idx="202">
                  <c:v>55.388265413635771</c:v>
                </c:pt>
                <c:pt idx="203">
                  <c:v>94.722200304890066</c:v>
                </c:pt>
                <c:pt idx="204">
                  <c:v>40.505727297797655</c:v>
                </c:pt>
                <c:pt idx="205">
                  <c:v>390.55168586581362</c:v>
                </c:pt>
                <c:pt idx="206">
                  <c:v>43.625644212964495</c:v>
                </c:pt>
                <c:pt idx="207">
                  <c:v>52.065519725034441</c:v>
                </c:pt>
                <c:pt idx="208">
                  <c:v>18.091265802259187</c:v>
                </c:pt>
                <c:pt idx="209">
                  <c:v>0</c:v>
                </c:pt>
                <c:pt idx="210">
                  <c:v>20.081132807087165</c:v>
                </c:pt>
                <c:pt idx="211">
                  <c:v>49.929124201716085</c:v>
                </c:pt>
                <c:pt idx="212">
                  <c:v>85.295592081672339</c:v>
                </c:pt>
                <c:pt idx="213">
                  <c:v>151.91841552364568</c:v>
                </c:pt>
                <c:pt idx="214">
                  <c:v>133.08635276783525</c:v>
                </c:pt>
                <c:pt idx="215">
                  <c:v>124.88910863063452</c:v>
                </c:pt>
                <c:pt idx="216">
                  <c:v>196.42209934516418</c:v>
                </c:pt>
                <c:pt idx="217">
                  <c:v>130.61394944126369</c:v>
                </c:pt>
                <c:pt idx="218">
                  <c:v>221.72101064002416</c:v>
                </c:pt>
                <c:pt idx="219">
                  <c:v>292.20628725527109</c:v>
                </c:pt>
                <c:pt idx="220">
                  <c:v>786.6546021484412</c:v>
                </c:pt>
                <c:pt idx="221">
                  <c:v>407.57494541084276</c:v>
                </c:pt>
                <c:pt idx="222">
                  <c:v>233.82141250134558</c:v>
                </c:pt>
                <c:pt idx="223">
                  <c:v>185.87917817212926</c:v>
                </c:pt>
                <c:pt idx="224">
                  <c:v>118.00049157977409</c:v>
                </c:pt>
                <c:pt idx="225">
                  <c:v>117.07994237110302</c:v>
                </c:pt>
                <c:pt idx="226">
                  <c:v>136.52397575239286</c:v>
                </c:pt>
                <c:pt idx="227">
                  <c:v>110.84424140903522</c:v>
                </c:pt>
                <c:pt idx="228">
                  <c:v>46.941175619703351</c:v>
                </c:pt>
                <c:pt idx="229">
                  <c:v>44.987892515034311</c:v>
                </c:pt>
                <c:pt idx="230">
                  <c:v>47.288581120798888</c:v>
                </c:pt>
                <c:pt idx="231">
                  <c:v>131.02456084058846</c:v>
                </c:pt>
                <c:pt idx="232">
                  <c:v>188.00693278318016</c:v>
                </c:pt>
                <c:pt idx="233">
                  <c:v>48.641421769135697</c:v>
                </c:pt>
                <c:pt idx="234">
                  <c:v>58.497212250781665</c:v>
                </c:pt>
                <c:pt idx="235">
                  <c:v>107.53516193725059</c:v>
                </c:pt>
                <c:pt idx="236">
                  <c:v>84.725722244803279</c:v>
                </c:pt>
                <c:pt idx="237">
                  <c:v>433.88604521510456</c:v>
                </c:pt>
                <c:pt idx="238">
                  <c:v>202.23366399776981</c:v>
                </c:pt>
                <c:pt idx="239">
                  <c:v>146.27593426696072</c:v>
                </c:pt>
                <c:pt idx="240">
                  <c:v>102.24462529447081</c:v>
                </c:pt>
                <c:pt idx="241">
                  <c:v>109.51269164622707</c:v>
                </c:pt>
                <c:pt idx="242">
                  <c:v>99.991600020712468</c:v>
                </c:pt>
                <c:pt idx="243">
                  <c:v>134.37032805842554</c:v>
                </c:pt>
                <c:pt idx="244">
                  <c:v>259.88427590823335</c:v>
                </c:pt>
                <c:pt idx="245">
                  <c:v>295.15856110423329</c:v>
                </c:pt>
                <c:pt idx="246">
                  <c:v>142.77097265269273</c:v>
                </c:pt>
                <c:pt idx="247">
                  <c:v>73.066451001367341</c:v>
                </c:pt>
                <c:pt idx="248">
                  <c:v>91.195363682328718</c:v>
                </c:pt>
                <c:pt idx="249">
                  <c:v>44.234977861377338</c:v>
                </c:pt>
                <c:pt idx="250">
                  <c:v>49.129456192879353</c:v>
                </c:pt>
                <c:pt idx="251">
                  <c:v>91.084127225918337</c:v>
                </c:pt>
                <c:pt idx="252">
                  <c:v>316.52407601202373</c:v>
                </c:pt>
                <c:pt idx="253">
                  <c:v>509.74906633769922</c:v>
                </c:pt>
                <c:pt idx="254">
                  <c:v>223.64725881937508</c:v>
                </c:pt>
                <c:pt idx="255">
                  <c:v>5.0589123281212167</c:v>
                </c:pt>
                <c:pt idx="256">
                  <c:v>8.9977284114407965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5.3451163209316448</c:v>
                </c:pt>
                <c:pt idx="262">
                  <c:v>4.9924664740429137</c:v>
                </c:pt>
                <c:pt idx="263">
                  <c:v>0</c:v>
                </c:pt>
                <c:pt idx="264">
                  <c:v>0</c:v>
                </c:pt>
                <c:pt idx="265">
                  <c:v>19.776065526359218</c:v>
                </c:pt>
                <c:pt idx="266">
                  <c:v>0</c:v>
                </c:pt>
                <c:pt idx="267">
                  <c:v>9.042764299603391</c:v>
                </c:pt>
                <c:pt idx="268">
                  <c:v>12.031496397014237</c:v>
                </c:pt>
                <c:pt idx="269">
                  <c:v>75.891467237169906</c:v>
                </c:pt>
                <c:pt idx="270">
                  <c:v>141.97020601572379</c:v>
                </c:pt>
                <c:pt idx="271">
                  <c:v>280.87970300914759</c:v>
                </c:pt>
                <c:pt idx="272">
                  <c:v>381.8032004258784</c:v>
                </c:pt>
                <c:pt idx="273">
                  <c:v>280.51819026475971</c:v>
                </c:pt>
                <c:pt idx="274">
                  <c:v>112.03478927800018</c:v>
                </c:pt>
                <c:pt idx="275">
                  <c:v>246.24347567150059</c:v>
                </c:pt>
                <c:pt idx="276">
                  <c:v>149.55833841334365</c:v>
                </c:pt>
                <c:pt idx="277">
                  <c:v>100.42914756931555</c:v>
                </c:pt>
                <c:pt idx="278">
                  <c:v>74.967125458581364</c:v>
                </c:pt>
                <c:pt idx="279">
                  <c:v>55.48796815324156</c:v>
                </c:pt>
                <c:pt idx="280">
                  <c:v>34.564254961150091</c:v>
                </c:pt>
                <c:pt idx="281">
                  <c:v>54.354601904422033</c:v>
                </c:pt>
                <c:pt idx="282">
                  <c:v>83.507364928290059</c:v>
                </c:pt>
                <c:pt idx="283">
                  <c:v>264.10880662748247</c:v>
                </c:pt>
                <c:pt idx="284">
                  <c:v>129.28882603179505</c:v>
                </c:pt>
                <c:pt idx="285">
                  <c:v>164.12296419453691</c:v>
                </c:pt>
                <c:pt idx="286">
                  <c:v>123.22298235671556</c:v>
                </c:pt>
                <c:pt idx="287">
                  <c:v>127.51029745305942</c:v>
                </c:pt>
                <c:pt idx="288">
                  <c:v>152.7896590786774</c:v>
                </c:pt>
                <c:pt idx="289">
                  <c:v>987.65386555142834</c:v>
                </c:pt>
                <c:pt idx="290">
                  <c:v>340.32210599417783</c:v>
                </c:pt>
                <c:pt idx="291">
                  <c:v>84.820294146034513</c:v>
                </c:pt>
                <c:pt idx="292">
                  <c:v>186.18421903487027</c:v>
                </c:pt>
                <c:pt idx="293">
                  <c:v>247.68084294136131</c:v>
                </c:pt>
                <c:pt idx="294">
                  <c:v>135.83564782148912</c:v>
                </c:pt>
                <c:pt idx="295">
                  <c:v>250.62470126340534</c:v>
                </c:pt>
                <c:pt idx="296">
                  <c:v>286.11572835535213</c:v>
                </c:pt>
                <c:pt idx="297">
                  <c:v>142.25488181264606</c:v>
                </c:pt>
                <c:pt idx="298">
                  <c:v>160.68892953218804</c:v>
                </c:pt>
                <c:pt idx="299">
                  <c:v>287.11141662003189</c:v>
                </c:pt>
                <c:pt idx="300">
                  <c:v>824.35037189645925</c:v>
                </c:pt>
                <c:pt idx="301">
                  <c:v>592.67429642891477</c:v>
                </c:pt>
                <c:pt idx="302">
                  <c:v>383.46627944297683</c:v>
                </c:pt>
                <c:pt idx="303">
                  <c:v>281.48370766950376</c:v>
                </c:pt>
                <c:pt idx="304">
                  <c:v>48.976468349267343</c:v>
                </c:pt>
                <c:pt idx="305">
                  <c:v>32.751589541382607</c:v>
                </c:pt>
                <c:pt idx="306">
                  <c:v>86.336555338275815</c:v>
                </c:pt>
                <c:pt idx="307">
                  <c:v>0</c:v>
                </c:pt>
                <c:pt idx="308">
                  <c:v>34.177516402754712</c:v>
                </c:pt>
                <c:pt idx="309">
                  <c:v>28.013719522778395</c:v>
                </c:pt>
                <c:pt idx="310">
                  <c:v>26.385537686604827</c:v>
                </c:pt>
                <c:pt idx="311">
                  <c:v>36.999671365876218</c:v>
                </c:pt>
                <c:pt idx="312">
                  <c:v>50.391370020486868</c:v>
                </c:pt>
                <c:pt idx="313">
                  <c:v>53.995397743873134</c:v>
                </c:pt>
                <c:pt idx="314">
                  <c:v>8.415723786767856</c:v>
                </c:pt>
                <c:pt idx="315">
                  <c:v>7.5404085023663043</c:v>
                </c:pt>
                <c:pt idx="316">
                  <c:v>53.728125757838249</c:v>
                </c:pt>
                <c:pt idx="317">
                  <c:v>41.030802477018831</c:v>
                </c:pt>
                <c:pt idx="318">
                  <c:v>65.010620172972864</c:v>
                </c:pt>
                <c:pt idx="319">
                  <c:v>284.34432867932736</c:v>
                </c:pt>
                <c:pt idx="320">
                  <c:v>354.0044480179306</c:v>
                </c:pt>
                <c:pt idx="321">
                  <c:v>199.17703355639318</c:v>
                </c:pt>
                <c:pt idx="322">
                  <c:v>159.73546453629618</c:v>
                </c:pt>
                <c:pt idx="323">
                  <c:v>70.641773078279556</c:v>
                </c:pt>
                <c:pt idx="324">
                  <c:v>76.754611707531666</c:v>
                </c:pt>
                <c:pt idx="325">
                  <c:v>121.32936230526676</c:v>
                </c:pt>
                <c:pt idx="326">
                  <c:v>87.084849662988859</c:v>
                </c:pt>
                <c:pt idx="327">
                  <c:v>117.66152902960926</c:v>
                </c:pt>
                <c:pt idx="328">
                  <c:v>142.00139764338678</c:v>
                </c:pt>
                <c:pt idx="329">
                  <c:v>208.17163403446975</c:v>
                </c:pt>
                <c:pt idx="330">
                  <c:v>213.24844210545379</c:v>
                </c:pt>
                <c:pt idx="331">
                  <c:v>222.54326726465152</c:v>
                </c:pt>
                <c:pt idx="332">
                  <c:v>145.04596738173763</c:v>
                </c:pt>
                <c:pt idx="333">
                  <c:v>173.90400658948718</c:v>
                </c:pt>
                <c:pt idx="334">
                  <c:v>108.26888406219058</c:v>
                </c:pt>
                <c:pt idx="335">
                  <c:v>131.52638958932047</c:v>
                </c:pt>
                <c:pt idx="336">
                  <c:v>99.051940094905262</c:v>
                </c:pt>
                <c:pt idx="337">
                  <c:v>95.109270040805313</c:v>
                </c:pt>
                <c:pt idx="338">
                  <c:v>63.658230969053726</c:v>
                </c:pt>
                <c:pt idx="339">
                  <c:v>76.342022994561546</c:v>
                </c:pt>
                <c:pt idx="340">
                  <c:v>103.83883734761318</c:v>
                </c:pt>
                <c:pt idx="341">
                  <c:v>185.47759986150493</c:v>
                </c:pt>
                <c:pt idx="342">
                  <c:v>150.81975826037734</c:v>
                </c:pt>
                <c:pt idx="343">
                  <c:v>96.66327352619615</c:v>
                </c:pt>
                <c:pt idx="344">
                  <c:v>63.735257966520102</c:v>
                </c:pt>
                <c:pt idx="345">
                  <c:v>79.438503761373795</c:v>
                </c:pt>
                <c:pt idx="346">
                  <c:v>89.850874999236481</c:v>
                </c:pt>
                <c:pt idx="347">
                  <c:v>137.59985565550915</c:v>
                </c:pt>
                <c:pt idx="348">
                  <c:v>116.17313472147131</c:v>
                </c:pt>
                <c:pt idx="349">
                  <c:v>76.405463762449756</c:v>
                </c:pt>
                <c:pt idx="350">
                  <c:v>94.875093301851109</c:v>
                </c:pt>
                <c:pt idx="351">
                  <c:v>62.555355162033756</c:v>
                </c:pt>
                <c:pt idx="352">
                  <c:v>86.550281364557918</c:v>
                </c:pt>
                <c:pt idx="353">
                  <c:v>96.916851876545024</c:v>
                </c:pt>
                <c:pt idx="354">
                  <c:v>142.63273463711454</c:v>
                </c:pt>
                <c:pt idx="355">
                  <c:v>23.483857679553843</c:v>
                </c:pt>
                <c:pt idx="356">
                  <c:v>37.222153252494714</c:v>
                </c:pt>
                <c:pt idx="357">
                  <c:v>76.535548839843045</c:v>
                </c:pt>
                <c:pt idx="358">
                  <c:v>84.429466092377567</c:v>
                </c:pt>
                <c:pt idx="359">
                  <c:v>45.021758407123436</c:v>
                </c:pt>
                <c:pt idx="360">
                  <c:v>61.908146002469373</c:v>
                </c:pt>
                <c:pt idx="361">
                  <c:v>70.582707757280787</c:v>
                </c:pt>
                <c:pt idx="362">
                  <c:v>34.112024988855417</c:v>
                </c:pt>
                <c:pt idx="363">
                  <c:v>20.418122585810217</c:v>
                </c:pt>
                <c:pt idx="364">
                  <c:v>85.0832974293414</c:v>
                </c:pt>
                <c:pt idx="365">
                  <c:v>162.08128782453051</c:v>
                </c:pt>
                <c:pt idx="366">
                  <c:v>188.32096044049158</c:v>
                </c:pt>
                <c:pt idx="367">
                  <c:v>129.79145129308935</c:v>
                </c:pt>
                <c:pt idx="368">
                  <c:v>106.58748453175593</c:v>
                </c:pt>
                <c:pt idx="369">
                  <c:v>90.279646722879164</c:v>
                </c:pt>
                <c:pt idx="370">
                  <c:v>197.72943195983075</c:v>
                </c:pt>
                <c:pt idx="371">
                  <c:v>138.42298308112788</c:v>
                </c:pt>
                <c:pt idx="372">
                  <c:v>0</c:v>
                </c:pt>
                <c:pt idx="373">
                  <c:v>8.8397442131570614</c:v>
                </c:pt>
                <c:pt idx="374">
                  <c:v>1.570623655380821</c:v>
                </c:pt>
                <c:pt idx="375">
                  <c:v>78.034894733020678</c:v>
                </c:pt>
                <c:pt idx="376">
                  <c:v>95.3563652930888</c:v>
                </c:pt>
                <c:pt idx="377">
                  <c:v>29.483671375722729</c:v>
                </c:pt>
                <c:pt idx="378">
                  <c:v>0</c:v>
                </c:pt>
                <c:pt idx="379">
                  <c:v>0</c:v>
                </c:pt>
                <c:pt idx="380">
                  <c:v>0.19586016325374089</c:v>
                </c:pt>
                <c:pt idx="381">
                  <c:v>0</c:v>
                </c:pt>
                <c:pt idx="382">
                  <c:v>0</c:v>
                </c:pt>
                <c:pt idx="383">
                  <c:v>29.68155545304969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37.728834541974329</c:v>
                </c:pt>
                <c:pt idx="394">
                  <c:v>0</c:v>
                </c:pt>
                <c:pt idx="395">
                  <c:v>0</c:v>
                </c:pt>
                <c:pt idx="396">
                  <c:v>4.7501777483649406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165.59496540287734</c:v>
                </c:pt>
                <c:pt idx="405">
                  <c:v>0</c:v>
                </c:pt>
                <c:pt idx="406">
                  <c:v>0</c:v>
                </c:pt>
                <c:pt idx="407">
                  <c:v>14.937154905676017</c:v>
                </c:pt>
                <c:pt idx="408">
                  <c:v>7.1944192895606562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69.833466310643246</c:v>
                </c:pt>
                <c:pt idx="415">
                  <c:v>163.65745140721901</c:v>
                </c:pt>
                <c:pt idx="416">
                  <c:v>21.822612644534679</c:v>
                </c:pt>
                <c:pt idx="417">
                  <c:v>21.712674543967992</c:v>
                </c:pt>
                <c:pt idx="418">
                  <c:v>12.537331754032103</c:v>
                </c:pt>
                <c:pt idx="419">
                  <c:v>70.77485906938935</c:v>
                </c:pt>
                <c:pt idx="420">
                  <c:v>0</c:v>
                </c:pt>
                <c:pt idx="421">
                  <c:v>38.979693080881908</c:v>
                </c:pt>
                <c:pt idx="422">
                  <c:v>47.607986181353887</c:v>
                </c:pt>
                <c:pt idx="423">
                  <c:v>72.204930732036814</c:v>
                </c:pt>
                <c:pt idx="424">
                  <c:v>72.875824626740837</c:v>
                </c:pt>
                <c:pt idx="425">
                  <c:v>16.015334972503467</c:v>
                </c:pt>
                <c:pt idx="426">
                  <c:v>59.834832489301</c:v>
                </c:pt>
                <c:pt idx="427">
                  <c:v>83.866608137368843</c:v>
                </c:pt>
                <c:pt idx="428">
                  <c:v>60.357667885202524</c:v>
                </c:pt>
                <c:pt idx="429">
                  <c:v>62.687185764846824</c:v>
                </c:pt>
                <c:pt idx="430">
                  <c:v>61.754094690275927</c:v>
                </c:pt>
                <c:pt idx="431">
                  <c:v>64.74417316477232</c:v>
                </c:pt>
                <c:pt idx="432">
                  <c:v>34.477344572313676</c:v>
                </c:pt>
                <c:pt idx="433">
                  <c:v>37.540347807372818</c:v>
                </c:pt>
                <c:pt idx="434">
                  <c:v>37.106944894213292</c:v>
                </c:pt>
                <c:pt idx="435">
                  <c:v>83.061858187497279</c:v>
                </c:pt>
                <c:pt idx="436">
                  <c:v>27.049077710788687</c:v>
                </c:pt>
                <c:pt idx="437">
                  <c:v>82.497449859705796</c:v>
                </c:pt>
                <c:pt idx="438">
                  <c:v>16.627009561689498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1.332020283474435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20.151226583512674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7.6463001253822753</c:v>
                </c:pt>
                <c:pt idx="487">
                  <c:v>0</c:v>
                </c:pt>
                <c:pt idx="488">
                  <c:v>0</c:v>
                </c:pt>
                <c:pt idx="489">
                  <c:v>1.4668974190272053</c:v>
                </c:pt>
                <c:pt idx="490">
                  <c:v>3.2174159232365582</c:v>
                </c:pt>
                <c:pt idx="491">
                  <c:v>0</c:v>
                </c:pt>
                <c:pt idx="492">
                  <c:v>167.10669564190243</c:v>
                </c:pt>
                <c:pt idx="493">
                  <c:v>80.509622035839342</c:v>
                </c:pt>
                <c:pt idx="494">
                  <c:v>8.4161197570712076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41.482802404042729</c:v>
                </c:pt>
                <c:pt idx="502">
                  <c:v>81.175435052801589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20.927938774037159</c:v>
                </c:pt>
                <c:pt idx="508">
                  <c:v>0</c:v>
                </c:pt>
                <c:pt idx="509">
                  <c:v>1.0718564931858978</c:v>
                </c:pt>
                <c:pt idx="510">
                  <c:v>0</c:v>
                </c:pt>
                <c:pt idx="511">
                  <c:v>0</c:v>
                </c:pt>
                <c:pt idx="512">
                  <c:v>14.620758245106309</c:v>
                </c:pt>
                <c:pt idx="513">
                  <c:v>221.85386483367813</c:v>
                </c:pt>
                <c:pt idx="514">
                  <c:v>144.03387417418884</c:v>
                </c:pt>
                <c:pt idx="515">
                  <c:v>11.855159179043355</c:v>
                </c:pt>
                <c:pt idx="516">
                  <c:v>8.7485669001219506</c:v>
                </c:pt>
                <c:pt idx="517">
                  <c:v>5.8932610247238344</c:v>
                </c:pt>
                <c:pt idx="518">
                  <c:v>0</c:v>
                </c:pt>
                <c:pt idx="519">
                  <c:v>5.0269775236415839</c:v>
                </c:pt>
                <c:pt idx="520">
                  <c:v>23.355019876381284</c:v>
                </c:pt>
                <c:pt idx="521">
                  <c:v>4.590713387608595</c:v>
                </c:pt>
                <c:pt idx="522">
                  <c:v>0</c:v>
                </c:pt>
                <c:pt idx="523">
                  <c:v>12.119447821580167</c:v>
                </c:pt>
                <c:pt idx="524">
                  <c:v>8.3635785675986796</c:v>
                </c:pt>
                <c:pt idx="525">
                  <c:v>15.412621419137963</c:v>
                </c:pt>
                <c:pt idx="526">
                  <c:v>26.725278249181216</c:v>
                </c:pt>
                <c:pt idx="527">
                  <c:v>35.726347973801253</c:v>
                </c:pt>
                <c:pt idx="528">
                  <c:v>5.34928058998522</c:v>
                </c:pt>
                <c:pt idx="529">
                  <c:v>4.0970074235272591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7.2663519258592117</c:v>
                </c:pt>
                <c:pt idx="534">
                  <c:v>0</c:v>
                </c:pt>
                <c:pt idx="535">
                  <c:v>0</c:v>
                </c:pt>
                <c:pt idx="536">
                  <c:v>9.311653047255291</c:v>
                </c:pt>
                <c:pt idx="537">
                  <c:v>7.7863031602819035</c:v>
                </c:pt>
                <c:pt idx="538">
                  <c:v>23.618470455329977</c:v>
                </c:pt>
                <c:pt idx="539">
                  <c:v>49.412220454632049</c:v>
                </c:pt>
                <c:pt idx="540">
                  <c:v>110.67252836603124</c:v>
                </c:pt>
                <c:pt idx="541">
                  <c:v>74.801574822098274</c:v>
                </c:pt>
                <c:pt idx="542">
                  <c:v>78.919958703298363</c:v>
                </c:pt>
                <c:pt idx="543">
                  <c:v>266.85997165689395</c:v>
                </c:pt>
                <c:pt idx="544">
                  <c:v>386.18436572754939</c:v>
                </c:pt>
                <c:pt idx="545">
                  <c:v>221.1035483689439</c:v>
                </c:pt>
                <c:pt idx="546">
                  <c:v>149.34618702390003</c:v>
                </c:pt>
                <c:pt idx="547">
                  <c:v>43.807678584073457</c:v>
                </c:pt>
                <c:pt idx="548">
                  <c:v>5.6107959653920361</c:v>
                </c:pt>
                <c:pt idx="549">
                  <c:v>5.207474138660217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12.748986499417974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3.0656448689195557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9.3148741064246536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4.6834380354781473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7.1010175584140498</c:v>
                </c:pt>
                <c:pt idx="581">
                  <c:v>0</c:v>
                </c:pt>
                <c:pt idx="582">
                  <c:v>31.709772613721753</c:v>
                </c:pt>
                <c:pt idx="583">
                  <c:v>13.976913791941143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2.2384373849847634</c:v>
                </c:pt>
                <c:pt idx="591">
                  <c:v>0</c:v>
                </c:pt>
                <c:pt idx="592">
                  <c:v>10.217528493249809</c:v>
                </c:pt>
                <c:pt idx="593">
                  <c:v>0</c:v>
                </c:pt>
                <c:pt idx="594">
                  <c:v>60.857668670883072</c:v>
                </c:pt>
                <c:pt idx="595">
                  <c:v>25.926300676622205</c:v>
                </c:pt>
                <c:pt idx="596">
                  <c:v>15.396915718627433</c:v>
                </c:pt>
                <c:pt idx="597">
                  <c:v>10.350657967227349</c:v>
                </c:pt>
                <c:pt idx="598">
                  <c:v>29.742925670550534</c:v>
                </c:pt>
                <c:pt idx="599">
                  <c:v>25.452412990852892</c:v>
                </c:pt>
                <c:pt idx="600">
                  <c:v>24.209678844405261</c:v>
                </c:pt>
                <c:pt idx="601">
                  <c:v>7.9049219528352879</c:v>
                </c:pt>
                <c:pt idx="602">
                  <c:v>16.046970352460477</c:v>
                </c:pt>
                <c:pt idx="603">
                  <c:v>13.837844893356092</c:v>
                </c:pt>
                <c:pt idx="604">
                  <c:v>113.95363072215555</c:v>
                </c:pt>
                <c:pt idx="605">
                  <c:v>75.371523450599398</c:v>
                </c:pt>
                <c:pt idx="606">
                  <c:v>4.2722874375733397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14.022668379155327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14.00308886853577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1.8445757627648263</c:v>
                </c:pt>
                <c:pt idx="633">
                  <c:v>0</c:v>
                </c:pt>
                <c:pt idx="634">
                  <c:v>0</c:v>
                </c:pt>
                <c:pt idx="635">
                  <c:v>6.4358285425431703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17.96056726277169</c:v>
                </c:pt>
                <c:pt idx="642">
                  <c:v>41.294798165616996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0.14571010310124421</c:v>
                </c:pt>
                <c:pt idx="647">
                  <c:v>27.110664448353198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9.462905083740182</c:v>
                </c:pt>
                <c:pt idx="670">
                  <c:v>0</c:v>
                </c:pt>
                <c:pt idx="671">
                  <c:v>0</c:v>
                </c:pt>
                <c:pt idx="672">
                  <c:v>36.143740209437368</c:v>
                </c:pt>
                <c:pt idx="673">
                  <c:v>0</c:v>
                </c:pt>
                <c:pt idx="674">
                  <c:v>5.6079690830577462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8.1711691016401602</c:v>
                </c:pt>
                <c:pt idx="704">
                  <c:v>10.993880729718498</c:v>
                </c:pt>
                <c:pt idx="705">
                  <c:v>10.158248806204838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28.597721801567943</c:v>
                </c:pt>
                <c:pt idx="718">
                  <c:v>0</c:v>
                </c:pt>
                <c:pt idx="719">
                  <c:v>28.577256339431372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0.12314913615696099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0.30076711001655099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88.557318186222759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2.7654720195680937</c:v>
                </c:pt>
                <c:pt idx="745">
                  <c:v>0</c:v>
                </c:pt>
                <c:pt idx="746">
                  <c:v>48.909227068644597</c:v>
                </c:pt>
                <c:pt idx="747">
                  <c:v>8.890851388443302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0.43356064893269775</c:v>
                </c:pt>
                <c:pt idx="760">
                  <c:v>5.4115061311229908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3.7479501932241988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42.182838503630919</c:v>
                </c:pt>
                <c:pt idx="821">
                  <c:v>91.927509291279378</c:v>
                </c:pt>
                <c:pt idx="822">
                  <c:v>183.11568281111107</c:v>
                </c:pt>
                <c:pt idx="823">
                  <c:v>15.689088350966401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2.3803900149378237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12.371514418174641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55.020224770695179</c:v>
                </c:pt>
                <c:pt idx="873">
                  <c:v>0</c:v>
                </c:pt>
                <c:pt idx="874">
                  <c:v>0</c:v>
                </c:pt>
                <c:pt idx="875">
                  <c:v>49.996454592961669</c:v>
                </c:pt>
                <c:pt idx="876">
                  <c:v>73.958208238146213</c:v>
                </c:pt>
                <c:pt idx="877">
                  <c:v>49.682456846038491</c:v>
                </c:pt>
                <c:pt idx="878">
                  <c:v>29.075212391199472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31.199095217676096</c:v>
                </c:pt>
                <c:pt idx="885">
                  <c:v>0</c:v>
                </c:pt>
                <c:pt idx="886">
                  <c:v>0</c:v>
                </c:pt>
                <c:pt idx="887">
                  <c:v>6.0429704677044249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42.781460642162713</c:v>
                </c:pt>
                <c:pt idx="894">
                  <c:v>88.635366878818672</c:v>
                </c:pt>
                <c:pt idx="895">
                  <c:v>0.89714049600668844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0.22314254828464186</c:v>
                </c:pt>
                <c:pt idx="904">
                  <c:v>0</c:v>
                </c:pt>
                <c:pt idx="905">
                  <c:v>10.580875362064859</c:v>
                </c:pt>
                <c:pt idx="906">
                  <c:v>0</c:v>
                </c:pt>
                <c:pt idx="907">
                  <c:v>0</c:v>
                </c:pt>
                <c:pt idx="908">
                  <c:v>7.1701079983068041</c:v>
                </c:pt>
                <c:pt idx="909">
                  <c:v>4.3426838303105093</c:v>
                </c:pt>
                <c:pt idx="910">
                  <c:v>41.032895904018417</c:v>
                </c:pt>
                <c:pt idx="911">
                  <c:v>15.698144886291338</c:v>
                </c:pt>
                <c:pt idx="912">
                  <c:v>9.5924929233287415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4.6734638207807926</c:v>
                </c:pt>
                <c:pt idx="917">
                  <c:v>0</c:v>
                </c:pt>
                <c:pt idx="918">
                  <c:v>0</c:v>
                </c:pt>
                <c:pt idx="919">
                  <c:v>53.161699339908168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14.723960815643039</c:v>
                </c:pt>
                <c:pt idx="924">
                  <c:v>0</c:v>
                </c:pt>
                <c:pt idx="925">
                  <c:v>2.9113609261113744</c:v>
                </c:pt>
                <c:pt idx="926">
                  <c:v>0</c:v>
                </c:pt>
                <c:pt idx="927">
                  <c:v>0</c:v>
                </c:pt>
                <c:pt idx="928">
                  <c:v>32.092975234455096</c:v>
                </c:pt>
                <c:pt idx="929">
                  <c:v>1.5302885234188643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0.31462227331138237</c:v>
                </c:pt>
                <c:pt idx="934">
                  <c:v>224.48456988569745</c:v>
                </c:pt>
                <c:pt idx="935">
                  <c:v>358.40937245225547</c:v>
                </c:pt>
                <c:pt idx="936">
                  <c:v>67.984245166933562</c:v>
                </c:pt>
                <c:pt idx="937">
                  <c:v>4.3758131240256191</c:v>
                </c:pt>
                <c:pt idx="938">
                  <c:v>18.980169399786895</c:v>
                </c:pt>
                <c:pt idx="939">
                  <c:v>0</c:v>
                </c:pt>
                <c:pt idx="940">
                  <c:v>15.077389356456983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10.594878937013526</c:v>
                </c:pt>
                <c:pt idx="946">
                  <c:v>113.14344368999518</c:v>
                </c:pt>
                <c:pt idx="947">
                  <c:v>48.365820489823847</c:v>
                </c:pt>
                <c:pt idx="948">
                  <c:v>35.852903537771006</c:v>
                </c:pt>
                <c:pt idx="949">
                  <c:v>13.75820204729181</c:v>
                </c:pt>
                <c:pt idx="950">
                  <c:v>31.462548084579538</c:v>
                </c:pt>
                <c:pt idx="951">
                  <c:v>4.515465371488748</c:v>
                </c:pt>
                <c:pt idx="952">
                  <c:v>1.5253788300828006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4.3282154715648815</c:v>
                </c:pt>
                <c:pt idx="957">
                  <c:v>0</c:v>
                </c:pt>
                <c:pt idx="958">
                  <c:v>7.0921256983704666</c:v>
                </c:pt>
                <c:pt idx="959">
                  <c:v>0</c:v>
                </c:pt>
                <c:pt idx="960">
                  <c:v>0</c:v>
                </c:pt>
                <c:pt idx="961">
                  <c:v>18.099062575924883</c:v>
                </c:pt>
                <c:pt idx="962">
                  <c:v>0</c:v>
                </c:pt>
                <c:pt idx="963">
                  <c:v>13.523246562294261</c:v>
                </c:pt>
                <c:pt idx="964">
                  <c:v>5.7974532238422221</c:v>
                </c:pt>
                <c:pt idx="965">
                  <c:v>0</c:v>
                </c:pt>
                <c:pt idx="966">
                  <c:v>14.830996265092203</c:v>
                </c:pt>
                <c:pt idx="967">
                  <c:v>0</c:v>
                </c:pt>
                <c:pt idx="968">
                  <c:v>0</c:v>
                </c:pt>
                <c:pt idx="969">
                  <c:v>11.243544135309477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2.8367327193287757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134.91231959826899</c:v>
                </c:pt>
                <c:pt idx="986">
                  <c:v>104.22247623280848</c:v>
                </c:pt>
                <c:pt idx="987">
                  <c:v>14.374508792366235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8.7515607447351123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2.0961637168462914</c:v>
                </c:pt>
                <c:pt idx="999">
                  <c:v>0</c:v>
                </c:pt>
                <c:pt idx="1000">
                  <c:v>3.4960368285229073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12.696492358833574</c:v>
                </c:pt>
                <c:pt idx="1008">
                  <c:v>20.768696897222483</c:v>
                </c:pt>
                <c:pt idx="1009">
                  <c:v>4.8898890164541626</c:v>
                </c:pt>
                <c:pt idx="1010">
                  <c:v>1.6269711206118131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0.82838734631379296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1.4334310643788513</c:v>
                </c:pt>
                <c:pt idx="1023">
                  <c:v>3.7399499936036449</c:v>
                </c:pt>
                <c:pt idx="1024">
                  <c:v>4.5915825661718301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14.716094264378896</c:v>
                </c:pt>
                <c:pt idx="1037">
                  <c:v>11.940457379143275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1.1855972832616679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77.958482068720272</c:v>
                </c:pt>
                <c:pt idx="1047">
                  <c:v>37.543303031152199</c:v>
                </c:pt>
                <c:pt idx="1048">
                  <c:v>20.663836404650901</c:v>
                </c:pt>
                <c:pt idx="1049">
                  <c:v>0</c:v>
                </c:pt>
                <c:pt idx="1050">
                  <c:v>4.9041233651720937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77.449791749773098</c:v>
                </c:pt>
                <c:pt idx="1055">
                  <c:v>61.465116238820656</c:v>
                </c:pt>
                <c:pt idx="1056">
                  <c:v>17.69694328451218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0.35827461965230967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3.4260162294432313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7.0952957546264557</c:v>
                </c:pt>
                <c:pt idx="1086">
                  <c:v>29.313545187772398</c:v>
                </c:pt>
                <c:pt idx="1087">
                  <c:v>9.735507220748346</c:v>
                </c:pt>
                <c:pt idx="1088">
                  <c:v>0</c:v>
                </c:pt>
                <c:pt idx="1089">
                  <c:v>0</c:v>
                </c:pt>
                <c:pt idx="1090">
                  <c:v>5.2205202079528696</c:v>
                </c:pt>
                <c:pt idx="1091">
                  <c:v>9.5502116883090125</c:v>
                </c:pt>
                <c:pt idx="1092">
                  <c:v>0</c:v>
                </c:pt>
                <c:pt idx="1093">
                  <c:v>0.47043084251327727</c:v>
                </c:pt>
                <c:pt idx="1094">
                  <c:v>0</c:v>
                </c:pt>
                <c:pt idx="1095">
                  <c:v>0</c:v>
                </c:pt>
                <c:pt idx="1096">
                  <c:v>20.470920041839449</c:v>
                </c:pt>
                <c:pt idx="1097">
                  <c:v>4.1608891967184292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27.932076871426226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8.57700552135897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12.560796181395339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40.497129601701943</c:v>
                </c:pt>
                <c:pt idx="1139">
                  <c:v>85.211961506928816</c:v>
                </c:pt>
                <c:pt idx="1140">
                  <c:v>7.5315079591748066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55.86241637692963</c:v>
                </c:pt>
                <c:pt idx="1153">
                  <c:v>26.87415453616029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17.125402801014829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0.48490529591085263</c:v>
                </c:pt>
                <c:pt idx="1181">
                  <c:v>1.7171669957455187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13.803752437440103</c:v>
                </c:pt>
                <c:pt idx="1186">
                  <c:v>44.651351149812854</c:v>
                </c:pt>
                <c:pt idx="1187">
                  <c:v>9.5569062724283143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11.788135192010941</c:v>
                </c:pt>
                <c:pt idx="1194">
                  <c:v>11.384248650518359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1.1877287630654045</c:v>
                </c:pt>
                <c:pt idx="1203">
                  <c:v>2.8202945806173112</c:v>
                </c:pt>
                <c:pt idx="1204">
                  <c:v>0</c:v>
                </c:pt>
                <c:pt idx="1205">
                  <c:v>4.8807386135298714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20.937704835355206</c:v>
                </c:pt>
                <c:pt idx="1210">
                  <c:v>0</c:v>
                </c:pt>
                <c:pt idx="1211">
                  <c:v>19.336842510022954</c:v>
                </c:pt>
                <c:pt idx="1212">
                  <c:v>4.1692609700880681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2.4094808187477668E-2</c:v>
                </c:pt>
                <c:pt idx="1219">
                  <c:v>50.897297713176926</c:v>
                </c:pt>
                <c:pt idx="1220">
                  <c:v>0</c:v>
                </c:pt>
                <c:pt idx="1221">
                  <c:v>0</c:v>
                </c:pt>
                <c:pt idx="1222">
                  <c:v>16.281670729196961</c:v>
                </c:pt>
                <c:pt idx="1223">
                  <c:v>0</c:v>
                </c:pt>
                <c:pt idx="1224">
                  <c:v>1.7032506856557532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2.6479948996390554</c:v>
                </c:pt>
                <c:pt idx="1230">
                  <c:v>21.577653582837073</c:v>
                </c:pt>
                <c:pt idx="1231">
                  <c:v>30.807663730207913</c:v>
                </c:pt>
                <c:pt idx="1232">
                  <c:v>79.572430709320074</c:v>
                </c:pt>
                <c:pt idx="1233">
                  <c:v>59.31018032593461</c:v>
                </c:pt>
                <c:pt idx="1234">
                  <c:v>15.568717086817088</c:v>
                </c:pt>
                <c:pt idx="1235">
                  <c:v>0</c:v>
                </c:pt>
                <c:pt idx="1236">
                  <c:v>2.2986149112186354</c:v>
                </c:pt>
                <c:pt idx="1237">
                  <c:v>2.7915522878144685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8.4749800463287386</c:v>
                </c:pt>
                <c:pt idx="1245">
                  <c:v>0</c:v>
                </c:pt>
                <c:pt idx="1246">
                  <c:v>0</c:v>
                </c:pt>
                <c:pt idx="1247">
                  <c:v>3.9064289132814345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6.5940171397660308</c:v>
                </c:pt>
                <c:pt idx="1257">
                  <c:v>0</c:v>
                </c:pt>
                <c:pt idx="1258">
                  <c:v>12.535082091494637</c:v>
                </c:pt>
                <c:pt idx="1259">
                  <c:v>0</c:v>
                </c:pt>
                <c:pt idx="1260">
                  <c:v>0</c:v>
                </c:pt>
                <c:pt idx="1261">
                  <c:v>7.7088005791263967</c:v>
                </c:pt>
                <c:pt idx="1262">
                  <c:v>0</c:v>
                </c:pt>
                <c:pt idx="1263">
                  <c:v>0</c:v>
                </c:pt>
                <c:pt idx="1264">
                  <c:v>0.99923515117064454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39.508563126993579</c:v>
                </c:pt>
                <c:pt idx="1274">
                  <c:v>0</c:v>
                </c:pt>
                <c:pt idx="1275">
                  <c:v>22.445911088914528</c:v>
                </c:pt>
                <c:pt idx="1276">
                  <c:v>0</c:v>
                </c:pt>
                <c:pt idx="1277">
                  <c:v>0</c:v>
                </c:pt>
                <c:pt idx="1278">
                  <c:v>1.1950230665923343</c:v>
                </c:pt>
                <c:pt idx="1279">
                  <c:v>0</c:v>
                </c:pt>
                <c:pt idx="1280">
                  <c:v>0</c:v>
                </c:pt>
                <c:pt idx="1281">
                  <c:v>86.112262193316383</c:v>
                </c:pt>
                <c:pt idx="1282">
                  <c:v>0</c:v>
                </c:pt>
                <c:pt idx="1283">
                  <c:v>50.552952385974841</c:v>
                </c:pt>
                <c:pt idx="1284">
                  <c:v>22.808086439641322</c:v>
                </c:pt>
                <c:pt idx="1285">
                  <c:v>41.576634104505537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40.46102911580126</c:v>
                </c:pt>
                <c:pt idx="1295">
                  <c:v>9.5154557896908329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5.4694055367651373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15.343585328258136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12.592213660112044</c:v>
                </c:pt>
                <c:pt idx="1346">
                  <c:v>0</c:v>
                </c:pt>
                <c:pt idx="1347">
                  <c:v>16.522391391609133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8.0521655177692182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13.654437342372091</c:v>
                </c:pt>
                <c:pt idx="1379">
                  <c:v>13.468504967370606</c:v>
                </c:pt>
                <c:pt idx="1380">
                  <c:v>4.5695768772756864</c:v>
                </c:pt>
                <c:pt idx="1381">
                  <c:v>4.8858143828514216</c:v>
                </c:pt>
                <c:pt idx="1382">
                  <c:v>10.741434902816053</c:v>
                </c:pt>
                <c:pt idx="1383">
                  <c:v>11.922456477913904</c:v>
                </c:pt>
                <c:pt idx="1384">
                  <c:v>6.4227092064923852</c:v>
                </c:pt>
                <c:pt idx="1385">
                  <c:v>23.245757034353652</c:v>
                </c:pt>
                <c:pt idx="1386">
                  <c:v>2.1546949387697154</c:v>
                </c:pt>
                <c:pt idx="1387">
                  <c:v>0</c:v>
                </c:pt>
                <c:pt idx="1388">
                  <c:v>29.366202831051602</c:v>
                </c:pt>
                <c:pt idx="1389">
                  <c:v>0</c:v>
                </c:pt>
                <c:pt idx="1390">
                  <c:v>35.132380563023851</c:v>
                </c:pt>
                <c:pt idx="1391">
                  <c:v>16.641724563710483</c:v>
                </c:pt>
                <c:pt idx="1392">
                  <c:v>24.988889723627814</c:v>
                </c:pt>
                <c:pt idx="1393">
                  <c:v>0</c:v>
                </c:pt>
                <c:pt idx="1394">
                  <c:v>2.4757943754726881</c:v>
                </c:pt>
                <c:pt idx="1395">
                  <c:v>7.2135998960972572</c:v>
                </c:pt>
                <c:pt idx="1396">
                  <c:v>1.4382145453457724</c:v>
                </c:pt>
                <c:pt idx="1397">
                  <c:v>20.937334927831223</c:v>
                </c:pt>
                <c:pt idx="1398">
                  <c:v>590.42899327066357</c:v>
                </c:pt>
                <c:pt idx="1399">
                  <c:v>61.705425325425601</c:v>
                </c:pt>
                <c:pt idx="1400">
                  <c:v>10.488187270389773</c:v>
                </c:pt>
                <c:pt idx="1401">
                  <c:v>55.561471293721503</c:v>
                </c:pt>
                <c:pt idx="1402">
                  <c:v>28.510663200065416</c:v>
                </c:pt>
                <c:pt idx="1403">
                  <c:v>0</c:v>
                </c:pt>
                <c:pt idx="1404">
                  <c:v>17.97352513854144</c:v>
                </c:pt>
                <c:pt idx="1405">
                  <c:v>7.7863349105380522</c:v>
                </c:pt>
                <c:pt idx="1406">
                  <c:v>0</c:v>
                </c:pt>
                <c:pt idx="1407">
                  <c:v>18.408706795799148</c:v>
                </c:pt>
                <c:pt idx="1408">
                  <c:v>0</c:v>
                </c:pt>
                <c:pt idx="1409">
                  <c:v>0.85517150395297392</c:v>
                </c:pt>
                <c:pt idx="1410">
                  <c:v>0</c:v>
                </c:pt>
                <c:pt idx="1411">
                  <c:v>2.8278522016892396</c:v>
                </c:pt>
                <c:pt idx="1412">
                  <c:v>0</c:v>
                </c:pt>
                <c:pt idx="1413">
                  <c:v>0</c:v>
                </c:pt>
                <c:pt idx="1414">
                  <c:v>38.335754841806924</c:v>
                </c:pt>
                <c:pt idx="1415">
                  <c:v>15.315009065131882</c:v>
                </c:pt>
                <c:pt idx="1416">
                  <c:v>32.804745663591298</c:v>
                </c:pt>
                <c:pt idx="1417">
                  <c:v>23.518883970116029</c:v>
                </c:pt>
                <c:pt idx="1418">
                  <c:v>7.3824276435361753</c:v>
                </c:pt>
                <c:pt idx="1419">
                  <c:v>0</c:v>
                </c:pt>
                <c:pt idx="1420">
                  <c:v>12.62494061469701</c:v>
                </c:pt>
                <c:pt idx="1421">
                  <c:v>10.71352760162371</c:v>
                </c:pt>
                <c:pt idx="1422">
                  <c:v>8.2147397245999869</c:v>
                </c:pt>
                <c:pt idx="1423">
                  <c:v>0</c:v>
                </c:pt>
                <c:pt idx="1424">
                  <c:v>14.386897624029224</c:v>
                </c:pt>
                <c:pt idx="1425">
                  <c:v>18.317558435061613</c:v>
                </c:pt>
                <c:pt idx="1426">
                  <c:v>30.094910868668158</c:v>
                </c:pt>
                <c:pt idx="1427">
                  <c:v>23.087672177292497</c:v>
                </c:pt>
                <c:pt idx="1428">
                  <c:v>12.477072734817973</c:v>
                </c:pt>
                <c:pt idx="1429">
                  <c:v>9.1866050935320018</c:v>
                </c:pt>
                <c:pt idx="1430">
                  <c:v>52.06009100038623</c:v>
                </c:pt>
                <c:pt idx="1431">
                  <c:v>0</c:v>
                </c:pt>
                <c:pt idx="1432">
                  <c:v>7.9527250398389526</c:v>
                </c:pt>
                <c:pt idx="1433">
                  <c:v>9.0212898282201621</c:v>
                </c:pt>
                <c:pt idx="1434">
                  <c:v>0</c:v>
                </c:pt>
                <c:pt idx="1435">
                  <c:v>9.6252943399802291</c:v>
                </c:pt>
                <c:pt idx="1436">
                  <c:v>0</c:v>
                </c:pt>
                <c:pt idx="1437">
                  <c:v>11.087178862329424</c:v>
                </c:pt>
                <c:pt idx="1438">
                  <c:v>1.2772036390663928</c:v>
                </c:pt>
                <c:pt idx="1439">
                  <c:v>0</c:v>
                </c:pt>
                <c:pt idx="1440">
                  <c:v>0</c:v>
                </c:pt>
                <c:pt idx="1441">
                  <c:v>3.5870924468227017</c:v>
                </c:pt>
                <c:pt idx="1442">
                  <c:v>26.834150654227336</c:v>
                </c:pt>
                <c:pt idx="1443">
                  <c:v>0</c:v>
                </c:pt>
                <c:pt idx="1444">
                  <c:v>19.872193370148381</c:v>
                </c:pt>
                <c:pt idx="1445">
                  <c:v>169.21270924687695</c:v>
                </c:pt>
                <c:pt idx="1446">
                  <c:v>103.52628215871175</c:v>
                </c:pt>
                <c:pt idx="1447">
                  <c:v>19.748629766989247</c:v>
                </c:pt>
                <c:pt idx="1448">
                  <c:v>3.1643714359765269</c:v>
                </c:pt>
                <c:pt idx="1449">
                  <c:v>8.3878789189464271</c:v>
                </c:pt>
                <c:pt idx="1450">
                  <c:v>1.2123121794895937</c:v>
                </c:pt>
                <c:pt idx="1451">
                  <c:v>14.855659665596711</c:v>
                </c:pt>
                <c:pt idx="1452">
                  <c:v>0</c:v>
                </c:pt>
                <c:pt idx="1453">
                  <c:v>8.5846170306163785</c:v>
                </c:pt>
                <c:pt idx="1454">
                  <c:v>7.2604536675429756</c:v>
                </c:pt>
                <c:pt idx="1455">
                  <c:v>5.4591572321801749</c:v>
                </c:pt>
                <c:pt idx="1456">
                  <c:v>0</c:v>
                </c:pt>
                <c:pt idx="1457">
                  <c:v>10.757759189924847</c:v>
                </c:pt>
                <c:pt idx="1458">
                  <c:v>2.3752082347689125</c:v>
                </c:pt>
                <c:pt idx="1459">
                  <c:v>419.29718049096152</c:v>
                </c:pt>
                <c:pt idx="1460">
                  <c:v>175.36500497141409</c:v>
                </c:pt>
                <c:pt idx="1461">
                  <c:v>104.21634347451652</c:v>
                </c:pt>
                <c:pt idx="1462">
                  <c:v>221.98259175145844</c:v>
                </c:pt>
                <c:pt idx="1463">
                  <c:v>58.941993045509626</c:v>
                </c:pt>
                <c:pt idx="1464">
                  <c:v>46.612069086044151</c:v>
                </c:pt>
                <c:pt idx="1465">
                  <c:v>34.474718605060183</c:v>
                </c:pt>
                <c:pt idx="1466">
                  <c:v>57.704184306391959</c:v>
                </c:pt>
                <c:pt idx="1467">
                  <c:v>29.741636532074729</c:v>
                </c:pt>
                <c:pt idx="1468">
                  <c:v>5.2446474698603893</c:v>
                </c:pt>
                <c:pt idx="1469">
                  <c:v>0</c:v>
                </c:pt>
                <c:pt idx="1470">
                  <c:v>6.9089471321910096</c:v>
                </c:pt>
                <c:pt idx="1471">
                  <c:v>17.074945449377175</c:v>
                </c:pt>
                <c:pt idx="1472">
                  <c:v>13.048790117034812</c:v>
                </c:pt>
                <c:pt idx="1473">
                  <c:v>21.633899505017141</c:v>
                </c:pt>
                <c:pt idx="1474">
                  <c:v>216.00819144375944</c:v>
                </c:pt>
                <c:pt idx="1475">
                  <c:v>63.228877385903111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0.59505598124968628</c:v>
                </c:pt>
                <c:pt idx="1482">
                  <c:v>0</c:v>
                </c:pt>
                <c:pt idx="1483">
                  <c:v>3.072026959763825</c:v>
                </c:pt>
                <c:pt idx="1484">
                  <c:v>10.214539856184871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6.1958939430207991</c:v>
                </c:pt>
                <c:pt idx="1489">
                  <c:v>0</c:v>
                </c:pt>
                <c:pt idx="1490">
                  <c:v>0</c:v>
                </c:pt>
                <c:pt idx="1491">
                  <c:v>72.190575313656865</c:v>
                </c:pt>
                <c:pt idx="1492">
                  <c:v>296.25124845174395</c:v>
                </c:pt>
                <c:pt idx="1493">
                  <c:v>318.3589941301658</c:v>
                </c:pt>
                <c:pt idx="1494">
                  <c:v>649.1372128264037</c:v>
                </c:pt>
                <c:pt idx="1495">
                  <c:v>321.06579557972964</c:v>
                </c:pt>
                <c:pt idx="1496">
                  <c:v>98.846714969262251</c:v>
                </c:pt>
                <c:pt idx="1497">
                  <c:v>44.502852456102978</c:v>
                </c:pt>
                <c:pt idx="1498">
                  <c:v>12.755625270013354</c:v>
                </c:pt>
                <c:pt idx="1499">
                  <c:v>31.190291479527652</c:v>
                </c:pt>
                <c:pt idx="1500">
                  <c:v>0</c:v>
                </c:pt>
                <c:pt idx="1501">
                  <c:v>13.067925236244776</c:v>
                </c:pt>
                <c:pt idx="1502">
                  <c:v>8.5477350439232254</c:v>
                </c:pt>
                <c:pt idx="1503">
                  <c:v>51.620179256119307</c:v>
                </c:pt>
                <c:pt idx="1504">
                  <c:v>10.3876980616254</c:v>
                </c:pt>
                <c:pt idx="1505">
                  <c:v>14.035178632579409</c:v>
                </c:pt>
                <c:pt idx="1506">
                  <c:v>6.0108205255599998</c:v>
                </c:pt>
                <c:pt idx="1507">
                  <c:v>8.1229801062761595</c:v>
                </c:pt>
                <c:pt idx="1508">
                  <c:v>25.643653071781678</c:v>
                </c:pt>
                <c:pt idx="1509">
                  <c:v>12.746505207819204</c:v>
                </c:pt>
                <c:pt idx="1510">
                  <c:v>2.1089929463278239</c:v>
                </c:pt>
                <c:pt idx="1511">
                  <c:v>0.64751358994210051</c:v>
                </c:pt>
                <c:pt idx="1512">
                  <c:v>14.681898271895982</c:v>
                </c:pt>
                <c:pt idx="1513">
                  <c:v>6.5469015920924818</c:v>
                </c:pt>
                <c:pt idx="1514">
                  <c:v>31.806509818594556</c:v>
                </c:pt>
                <c:pt idx="1515">
                  <c:v>18.877702466363694</c:v>
                </c:pt>
                <c:pt idx="1516">
                  <c:v>9.2424227385964031</c:v>
                </c:pt>
                <c:pt idx="1517">
                  <c:v>1.8737790822282463</c:v>
                </c:pt>
                <c:pt idx="1518">
                  <c:v>0</c:v>
                </c:pt>
                <c:pt idx="1519">
                  <c:v>0</c:v>
                </c:pt>
                <c:pt idx="1520">
                  <c:v>8.9565968876216928</c:v>
                </c:pt>
                <c:pt idx="1521">
                  <c:v>3.0789235278549398</c:v>
                </c:pt>
                <c:pt idx="1522">
                  <c:v>17.751554748349172</c:v>
                </c:pt>
                <c:pt idx="1523">
                  <c:v>34.847892574464304</c:v>
                </c:pt>
                <c:pt idx="1524">
                  <c:v>26.038217752396754</c:v>
                </c:pt>
                <c:pt idx="1525">
                  <c:v>24.230927813211146</c:v>
                </c:pt>
                <c:pt idx="1526">
                  <c:v>145.02120716177032</c:v>
                </c:pt>
                <c:pt idx="1527">
                  <c:v>17.889260110841221</c:v>
                </c:pt>
                <c:pt idx="1528">
                  <c:v>0</c:v>
                </c:pt>
                <c:pt idx="1529">
                  <c:v>0</c:v>
                </c:pt>
                <c:pt idx="1530">
                  <c:v>3.3651816812050299</c:v>
                </c:pt>
                <c:pt idx="1531">
                  <c:v>2.270251138318585</c:v>
                </c:pt>
                <c:pt idx="1532">
                  <c:v>0</c:v>
                </c:pt>
                <c:pt idx="1533">
                  <c:v>0</c:v>
                </c:pt>
                <c:pt idx="1534">
                  <c:v>3.5313451879389319</c:v>
                </c:pt>
                <c:pt idx="1535">
                  <c:v>0</c:v>
                </c:pt>
                <c:pt idx="1536">
                  <c:v>0</c:v>
                </c:pt>
                <c:pt idx="1537">
                  <c:v>4.6185198838243764</c:v>
                </c:pt>
                <c:pt idx="1538">
                  <c:v>3.1054828504138072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2.3824743327103093</c:v>
                </c:pt>
                <c:pt idx="1544">
                  <c:v>3.1976421429245434</c:v>
                </c:pt>
                <c:pt idx="1545">
                  <c:v>18.901945319509721</c:v>
                </c:pt>
                <c:pt idx="1546">
                  <c:v>8.4986309262626065</c:v>
                </c:pt>
                <c:pt idx="1547">
                  <c:v>0</c:v>
                </c:pt>
                <c:pt idx="1548">
                  <c:v>8.9282146998683487</c:v>
                </c:pt>
                <c:pt idx="1549">
                  <c:v>7.2838116689412615</c:v>
                </c:pt>
                <c:pt idx="1550">
                  <c:v>6.6044684824764701</c:v>
                </c:pt>
                <c:pt idx="1551">
                  <c:v>0</c:v>
                </c:pt>
                <c:pt idx="1552">
                  <c:v>16.281496913211321</c:v>
                </c:pt>
                <c:pt idx="1553">
                  <c:v>0</c:v>
                </c:pt>
                <c:pt idx="1554">
                  <c:v>9.0251424380081602</c:v>
                </c:pt>
                <c:pt idx="1555">
                  <c:v>0</c:v>
                </c:pt>
                <c:pt idx="1556">
                  <c:v>1.4628468001618984</c:v>
                </c:pt>
                <c:pt idx="1557">
                  <c:v>11.838036228512152</c:v>
                </c:pt>
                <c:pt idx="1558">
                  <c:v>16.137708245754162</c:v>
                </c:pt>
                <c:pt idx="1559">
                  <c:v>0</c:v>
                </c:pt>
                <c:pt idx="1560">
                  <c:v>0</c:v>
                </c:pt>
                <c:pt idx="1561">
                  <c:v>2.6090716672480809</c:v>
                </c:pt>
                <c:pt idx="1562">
                  <c:v>39.528181642486793</c:v>
                </c:pt>
                <c:pt idx="1563">
                  <c:v>40.922502401221401</c:v>
                </c:pt>
                <c:pt idx="1564">
                  <c:v>6.1821861641209708</c:v>
                </c:pt>
                <c:pt idx="1565">
                  <c:v>0.44503452345890082</c:v>
                </c:pt>
                <c:pt idx="1566">
                  <c:v>9.5755018752909891</c:v>
                </c:pt>
                <c:pt idx="1567">
                  <c:v>2.2021410737349569</c:v>
                </c:pt>
                <c:pt idx="1568">
                  <c:v>0</c:v>
                </c:pt>
                <c:pt idx="1569">
                  <c:v>0</c:v>
                </c:pt>
                <c:pt idx="1570">
                  <c:v>9.717000014695067</c:v>
                </c:pt>
                <c:pt idx="1571">
                  <c:v>10.221175596589553</c:v>
                </c:pt>
                <c:pt idx="1572">
                  <c:v>11.577412760212709</c:v>
                </c:pt>
                <c:pt idx="1573">
                  <c:v>0.89971797507308793</c:v>
                </c:pt>
                <c:pt idx="1574">
                  <c:v>8.4118781541858709</c:v>
                </c:pt>
                <c:pt idx="1575">
                  <c:v>0</c:v>
                </c:pt>
                <c:pt idx="1576">
                  <c:v>24.307036266487977</c:v>
                </c:pt>
                <c:pt idx="1577">
                  <c:v>0</c:v>
                </c:pt>
                <c:pt idx="1578">
                  <c:v>4.3599555411820958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121.59263938060863</c:v>
                </c:pt>
                <c:pt idx="1584">
                  <c:v>77.661154306251149</c:v>
                </c:pt>
                <c:pt idx="1585">
                  <c:v>34.667529814016653</c:v>
                </c:pt>
                <c:pt idx="1586">
                  <c:v>92.735171930391033</c:v>
                </c:pt>
                <c:pt idx="1587">
                  <c:v>15.998878231113103</c:v>
                </c:pt>
                <c:pt idx="1588">
                  <c:v>28.186533877760347</c:v>
                </c:pt>
                <c:pt idx="1589">
                  <c:v>1.4208829637378457</c:v>
                </c:pt>
                <c:pt idx="1590">
                  <c:v>9.9993280293385354</c:v>
                </c:pt>
                <c:pt idx="1591">
                  <c:v>26.761983928792894</c:v>
                </c:pt>
                <c:pt idx="1592">
                  <c:v>0</c:v>
                </c:pt>
                <c:pt idx="1593">
                  <c:v>2.2161146268677854</c:v>
                </c:pt>
                <c:pt idx="1594">
                  <c:v>0</c:v>
                </c:pt>
                <c:pt idx="1595">
                  <c:v>15.636718104620428</c:v>
                </c:pt>
                <c:pt idx="1596">
                  <c:v>18.312356470213835</c:v>
                </c:pt>
                <c:pt idx="1597">
                  <c:v>11.492152723433918</c:v>
                </c:pt>
                <c:pt idx="1598">
                  <c:v>41.597353504495878</c:v>
                </c:pt>
                <c:pt idx="1599">
                  <c:v>27.599875258903658</c:v>
                </c:pt>
                <c:pt idx="1600">
                  <c:v>20.527274682790356</c:v>
                </c:pt>
                <c:pt idx="1601">
                  <c:v>16.717432703470621</c:v>
                </c:pt>
                <c:pt idx="1602">
                  <c:v>20.689732401208033</c:v>
                </c:pt>
                <c:pt idx="1603">
                  <c:v>16.754266362726725</c:v>
                </c:pt>
                <c:pt idx="1604">
                  <c:v>12.044441936685494</c:v>
                </c:pt>
                <c:pt idx="1605">
                  <c:v>41.173818638562331</c:v>
                </c:pt>
                <c:pt idx="1606">
                  <c:v>42.954901342805478</c:v>
                </c:pt>
                <c:pt idx="1607">
                  <c:v>15.056507960994921</c:v>
                </c:pt>
                <c:pt idx="1608">
                  <c:v>0</c:v>
                </c:pt>
                <c:pt idx="1609">
                  <c:v>8.5259084495416531</c:v>
                </c:pt>
                <c:pt idx="1610">
                  <c:v>0</c:v>
                </c:pt>
                <c:pt idx="1611">
                  <c:v>0</c:v>
                </c:pt>
                <c:pt idx="1612">
                  <c:v>3.9299587848017126</c:v>
                </c:pt>
                <c:pt idx="1613">
                  <c:v>5.9350175307422575</c:v>
                </c:pt>
                <c:pt idx="1614">
                  <c:v>15.920118317349143</c:v>
                </c:pt>
                <c:pt idx="1615">
                  <c:v>8.7488163827590526</c:v>
                </c:pt>
                <c:pt idx="1616">
                  <c:v>30.083806880837692</c:v>
                </c:pt>
                <c:pt idx="1617">
                  <c:v>55.24147415758727</c:v>
                </c:pt>
                <c:pt idx="1618">
                  <c:v>58.604679990150139</c:v>
                </c:pt>
                <c:pt idx="1619">
                  <c:v>69.728209722025611</c:v>
                </c:pt>
                <c:pt idx="1620">
                  <c:v>113.71754019430659</c:v>
                </c:pt>
                <c:pt idx="1621">
                  <c:v>54.637141245279359</c:v>
                </c:pt>
                <c:pt idx="1622">
                  <c:v>93.682779865204452</c:v>
                </c:pt>
                <c:pt idx="1623">
                  <c:v>80.10099556694442</c:v>
                </c:pt>
                <c:pt idx="1624">
                  <c:v>10.35459372292658</c:v>
                </c:pt>
                <c:pt idx="1625">
                  <c:v>0</c:v>
                </c:pt>
                <c:pt idx="1626">
                  <c:v>36.63616065373396</c:v>
                </c:pt>
                <c:pt idx="1627">
                  <c:v>0</c:v>
                </c:pt>
                <c:pt idx="1628">
                  <c:v>97.145566128277068</c:v>
                </c:pt>
                <c:pt idx="1629">
                  <c:v>116.91706959736493</c:v>
                </c:pt>
                <c:pt idx="1630">
                  <c:v>51.841167825727062</c:v>
                </c:pt>
                <c:pt idx="1631">
                  <c:v>55.502477330625489</c:v>
                </c:pt>
                <c:pt idx="1632">
                  <c:v>4.8356564732836418</c:v>
                </c:pt>
                <c:pt idx="1633">
                  <c:v>0</c:v>
                </c:pt>
                <c:pt idx="1634">
                  <c:v>9.9696344904514689</c:v>
                </c:pt>
                <c:pt idx="1635">
                  <c:v>32.094756350354423</c:v>
                </c:pt>
                <c:pt idx="1636">
                  <c:v>3.9498646434860376</c:v>
                </c:pt>
                <c:pt idx="1637">
                  <c:v>6.9486121705476549</c:v>
                </c:pt>
                <c:pt idx="1638">
                  <c:v>13.51499947074398</c:v>
                </c:pt>
                <c:pt idx="1639">
                  <c:v>0</c:v>
                </c:pt>
                <c:pt idx="1640">
                  <c:v>0</c:v>
                </c:pt>
                <c:pt idx="1641">
                  <c:v>32.491025009096354</c:v>
                </c:pt>
                <c:pt idx="1642">
                  <c:v>0</c:v>
                </c:pt>
                <c:pt idx="1643">
                  <c:v>0</c:v>
                </c:pt>
                <c:pt idx="1644">
                  <c:v>34.398119356708328</c:v>
                </c:pt>
                <c:pt idx="1645">
                  <c:v>30.900293533057557</c:v>
                </c:pt>
                <c:pt idx="1646">
                  <c:v>13.23321290289929</c:v>
                </c:pt>
                <c:pt idx="1647">
                  <c:v>68.399957676713882</c:v>
                </c:pt>
                <c:pt idx="1648">
                  <c:v>72.599239006467712</c:v>
                </c:pt>
                <c:pt idx="1649">
                  <c:v>17.924621394219194</c:v>
                </c:pt>
                <c:pt idx="1650">
                  <c:v>3.7560148876213759</c:v>
                </c:pt>
                <c:pt idx="1651">
                  <c:v>27.347903651182868</c:v>
                </c:pt>
                <c:pt idx="1652">
                  <c:v>27.711616810424267</c:v>
                </c:pt>
                <c:pt idx="1653">
                  <c:v>44.623479549421056</c:v>
                </c:pt>
                <c:pt idx="1654">
                  <c:v>67.335879523913235</c:v>
                </c:pt>
                <c:pt idx="1655">
                  <c:v>126.24717378465579</c:v>
                </c:pt>
                <c:pt idx="1656">
                  <c:v>151.74087273871433</c:v>
                </c:pt>
                <c:pt idx="1657">
                  <c:v>138.30206077240592</c:v>
                </c:pt>
                <c:pt idx="1658">
                  <c:v>124.2980644175237</c:v>
                </c:pt>
                <c:pt idx="1659">
                  <c:v>150.41575600077368</c:v>
                </c:pt>
                <c:pt idx="1660">
                  <c:v>135.58468228042463</c:v>
                </c:pt>
                <c:pt idx="1661">
                  <c:v>121.57079999201849</c:v>
                </c:pt>
                <c:pt idx="1662">
                  <c:v>34.737979887192921</c:v>
                </c:pt>
                <c:pt idx="1663">
                  <c:v>0</c:v>
                </c:pt>
                <c:pt idx="1664">
                  <c:v>0.65227327966807991</c:v>
                </c:pt>
                <c:pt idx="1665">
                  <c:v>0</c:v>
                </c:pt>
                <c:pt idx="1666">
                  <c:v>6.4745469560322704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37.261817692608545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8.1209992582003281</c:v>
                </c:pt>
                <c:pt idx="1686">
                  <c:v>181.88266662457616</c:v>
                </c:pt>
                <c:pt idx="1687">
                  <c:v>118.39768647193628</c:v>
                </c:pt>
                <c:pt idx="1688">
                  <c:v>17.926166843083678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94.212011799346556</c:v>
                </c:pt>
                <c:pt idx="1700">
                  <c:v>206.99085638988123</c:v>
                </c:pt>
                <c:pt idx="1701">
                  <c:v>165.67572822148276</c:v>
                </c:pt>
                <c:pt idx="1702">
                  <c:v>30.571845387569411</c:v>
                </c:pt>
                <c:pt idx="1703">
                  <c:v>0</c:v>
                </c:pt>
                <c:pt idx="1704">
                  <c:v>0</c:v>
                </c:pt>
                <c:pt idx="1705">
                  <c:v>93.290140701510836</c:v>
                </c:pt>
                <c:pt idx="1706">
                  <c:v>54.741880389312442</c:v>
                </c:pt>
                <c:pt idx="1707">
                  <c:v>29.890947658224022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1.5120404330403403E-2</c:v>
                </c:pt>
                <c:pt idx="1718">
                  <c:v>4.688218953016019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1302.8189872092241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17.486925713334472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15.939940463860964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14.214090364021487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CCE-4AF0-92B9-7ECAC4A1B4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3214815"/>
        <c:axId val="895708656"/>
      </c:scatterChart>
      <c:valAx>
        <c:axId val="503214815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Depth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95708656"/>
        <c:crosses val="autoZero"/>
        <c:crossBetween val="midCat"/>
      </c:valAx>
      <c:valAx>
        <c:axId val="895708656"/>
        <c:scaling>
          <c:orientation val="minMax"/>
          <c:max val="6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8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Concentration (ppt)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50321481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56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sz="1600" noProof="0" dirty="0">
                <a:solidFill>
                  <a:schemeClr val="tx1"/>
                </a:solidFill>
                <a:latin typeface="Montserrat" panose="00000500000000000000" pitchFamily="2" charset="0"/>
              </a:rPr>
              <a:t>Calcium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Calcium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12700" cap="rnd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trendline>
            <c:spPr>
              <a:ln w="19050" cap="rnd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c:spPr>
            <c:trendlineType val="movingAvg"/>
            <c:period val="10"/>
            <c:dispRSqr val="0"/>
            <c:dispEq val="0"/>
          </c:trendline>
          <c:xVal>
            <c:numRef>
              <c:f>[0]!Depth</c:f>
              <c:numCache>
                <c:formatCode>0.000</c:formatCode>
                <c:ptCount val="3812"/>
                <c:pt idx="0">
                  <c:v>5.6363636363636366E-2</c:v>
                </c:pt>
                <c:pt idx="1">
                  <c:v>0.11272727272727273</c:v>
                </c:pt>
                <c:pt idx="2">
                  <c:v>0.1690909090909091</c:v>
                </c:pt>
                <c:pt idx="3">
                  <c:v>0.22545454545454546</c:v>
                </c:pt>
                <c:pt idx="4">
                  <c:v>0.28181818181818186</c:v>
                </c:pt>
                <c:pt idx="5">
                  <c:v>0.33818181818181825</c:v>
                </c:pt>
                <c:pt idx="6">
                  <c:v>0.39454545454545464</c:v>
                </c:pt>
                <c:pt idx="7">
                  <c:v>0.45090909090909104</c:v>
                </c:pt>
                <c:pt idx="8">
                  <c:v>0.50727272727272743</c:v>
                </c:pt>
                <c:pt idx="9">
                  <c:v>0.56363636363636382</c:v>
                </c:pt>
                <c:pt idx="10">
                  <c:v>0.62000000000000022</c:v>
                </c:pt>
                <c:pt idx="11">
                  <c:v>0.69666666666666688</c:v>
                </c:pt>
                <c:pt idx="12">
                  <c:v>0.77333333333333354</c:v>
                </c:pt>
                <c:pt idx="13">
                  <c:v>0.8500000000000002</c:v>
                </c:pt>
                <c:pt idx="14">
                  <c:v>0.92666666666666686</c:v>
                </c:pt>
                <c:pt idx="15">
                  <c:v>1.0033333333333336</c:v>
                </c:pt>
                <c:pt idx="16">
                  <c:v>1.0800000000000003</c:v>
                </c:pt>
                <c:pt idx="17">
                  <c:v>1.1650000000000003</c:v>
                </c:pt>
                <c:pt idx="18">
                  <c:v>1.2500000000000002</c:v>
                </c:pt>
                <c:pt idx="19">
                  <c:v>1.3350000000000002</c:v>
                </c:pt>
                <c:pt idx="20">
                  <c:v>1.4200000000000002</c:v>
                </c:pt>
                <c:pt idx="21">
                  <c:v>1.5050000000000001</c:v>
                </c:pt>
                <c:pt idx="22">
                  <c:v>1.59</c:v>
                </c:pt>
                <c:pt idx="23">
                  <c:v>1.675</c:v>
                </c:pt>
                <c:pt idx="24">
                  <c:v>1.76</c:v>
                </c:pt>
                <c:pt idx="25">
                  <c:v>1.845</c:v>
                </c:pt>
                <c:pt idx="26">
                  <c:v>1.93</c:v>
                </c:pt>
                <c:pt idx="27">
                  <c:v>2.0018181818181819</c:v>
                </c:pt>
                <c:pt idx="28">
                  <c:v>2.0736363636363637</c:v>
                </c:pt>
                <c:pt idx="29">
                  <c:v>2.1454545454545455</c:v>
                </c:pt>
                <c:pt idx="30">
                  <c:v>2.2172727272727273</c:v>
                </c:pt>
                <c:pt idx="31">
                  <c:v>2.2890909090909091</c:v>
                </c:pt>
                <c:pt idx="32">
                  <c:v>2.3609090909090908</c:v>
                </c:pt>
                <c:pt idx="33">
                  <c:v>2.4327272727272726</c:v>
                </c:pt>
                <c:pt idx="34">
                  <c:v>2.5045454545454544</c:v>
                </c:pt>
                <c:pt idx="35">
                  <c:v>2.5763636363636362</c:v>
                </c:pt>
                <c:pt idx="36">
                  <c:v>2.648181818181818</c:v>
                </c:pt>
                <c:pt idx="37">
                  <c:v>2.7199999999999998</c:v>
                </c:pt>
                <c:pt idx="38">
                  <c:v>2.7841666666666662</c:v>
                </c:pt>
                <c:pt idx="39">
                  <c:v>2.8483333333333327</c:v>
                </c:pt>
                <c:pt idx="40">
                  <c:v>2.9124999999999992</c:v>
                </c:pt>
                <c:pt idx="41">
                  <c:v>2.9766666666666657</c:v>
                </c:pt>
                <c:pt idx="42">
                  <c:v>3.0408333333333322</c:v>
                </c:pt>
                <c:pt idx="43">
                  <c:v>3.1049999999999986</c:v>
                </c:pt>
                <c:pt idx="44">
                  <c:v>3.1691666666666651</c:v>
                </c:pt>
                <c:pt idx="45">
                  <c:v>3.2333333333333316</c:v>
                </c:pt>
                <c:pt idx="46">
                  <c:v>3.2974999999999981</c:v>
                </c:pt>
                <c:pt idx="47">
                  <c:v>3.3616666666666646</c:v>
                </c:pt>
                <c:pt idx="48">
                  <c:v>3.4258333333333311</c:v>
                </c:pt>
                <c:pt idx="49">
                  <c:v>3.4899999999999975</c:v>
                </c:pt>
                <c:pt idx="50">
                  <c:v>3.5581818181818159</c:v>
                </c:pt>
                <c:pt idx="51">
                  <c:v>3.6263636363636342</c:v>
                </c:pt>
                <c:pt idx="52">
                  <c:v>3.6945454545454526</c:v>
                </c:pt>
                <c:pt idx="53">
                  <c:v>3.7627272727272709</c:v>
                </c:pt>
                <c:pt idx="54">
                  <c:v>3.8309090909090893</c:v>
                </c:pt>
                <c:pt idx="55">
                  <c:v>3.8990909090909076</c:v>
                </c:pt>
                <c:pt idx="56">
                  <c:v>3.967272727272726</c:v>
                </c:pt>
                <c:pt idx="57">
                  <c:v>4.0354545454545443</c:v>
                </c:pt>
                <c:pt idx="58">
                  <c:v>4.1036363636363626</c:v>
                </c:pt>
                <c:pt idx="59">
                  <c:v>4.171818181818181</c:v>
                </c:pt>
                <c:pt idx="60">
                  <c:v>4.2399999999999993</c:v>
                </c:pt>
                <c:pt idx="61">
                  <c:v>4.3081818181818177</c:v>
                </c:pt>
                <c:pt idx="62">
                  <c:v>4.376363636363636</c:v>
                </c:pt>
                <c:pt idx="63">
                  <c:v>4.4445454545454544</c:v>
                </c:pt>
                <c:pt idx="64">
                  <c:v>4.5127272727272727</c:v>
                </c:pt>
                <c:pt idx="65">
                  <c:v>4.580909090909091</c:v>
                </c:pt>
                <c:pt idx="66">
                  <c:v>4.6490909090909094</c:v>
                </c:pt>
                <c:pt idx="67">
                  <c:v>4.7172727272727277</c:v>
                </c:pt>
                <c:pt idx="68">
                  <c:v>4.7854545454545461</c:v>
                </c:pt>
                <c:pt idx="69">
                  <c:v>4.8536363636363644</c:v>
                </c:pt>
                <c:pt idx="70">
                  <c:v>4.9218181818181828</c:v>
                </c:pt>
                <c:pt idx="71">
                  <c:v>4.9900000000000011</c:v>
                </c:pt>
                <c:pt idx="72">
                  <c:v>5.0553846153846163</c:v>
                </c:pt>
                <c:pt idx="73">
                  <c:v>5.1207692307692314</c:v>
                </c:pt>
                <c:pt idx="74">
                  <c:v>5.1861538461538466</c:v>
                </c:pt>
                <c:pt idx="75">
                  <c:v>5.2515384615384617</c:v>
                </c:pt>
                <c:pt idx="76">
                  <c:v>5.3169230769230769</c:v>
                </c:pt>
                <c:pt idx="77">
                  <c:v>5.382307692307692</c:v>
                </c:pt>
                <c:pt idx="78">
                  <c:v>5.4476923076923072</c:v>
                </c:pt>
                <c:pt idx="79">
                  <c:v>5.5130769230769223</c:v>
                </c:pt>
                <c:pt idx="80">
                  <c:v>5.5784615384615375</c:v>
                </c:pt>
                <c:pt idx="81">
                  <c:v>5.6438461538461526</c:v>
                </c:pt>
                <c:pt idx="82">
                  <c:v>5.7092307692307678</c:v>
                </c:pt>
                <c:pt idx="83">
                  <c:v>5.7746153846153829</c:v>
                </c:pt>
                <c:pt idx="84">
                  <c:v>5.8399999999999981</c:v>
                </c:pt>
                <c:pt idx="85">
                  <c:v>5.9059999999999979</c:v>
                </c:pt>
                <c:pt idx="86">
                  <c:v>5.9719999999999978</c:v>
                </c:pt>
                <c:pt idx="87">
                  <c:v>6.0379999999999976</c:v>
                </c:pt>
                <c:pt idx="88">
                  <c:v>6.1039999999999974</c:v>
                </c:pt>
                <c:pt idx="89">
                  <c:v>6.1699999999999973</c:v>
                </c:pt>
                <c:pt idx="90">
                  <c:v>6.2354545454545427</c:v>
                </c:pt>
                <c:pt idx="91">
                  <c:v>6.3009090909090881</c:v>
                </c:pt>
                <c:pt idx="92">
                  <c:v>6.3663636363636336</c:v>
                </c:pt>
                <c:pt idx="93">
                  <c:v>6.431818181818179</c:v>
                </c:pt>
                <c:pt idx="94">
                  <c:v>6.4972727272727244</c:v>
                </c:pt>
                <c:pt idx="95">
                  <c:v>6.5627272727272699</c:v>
                </c:pt>
                <c:pt idx="96">
                  <c:v>6.6281818181818153</c:v>
                </c:pt>
                <c:pt idx="97">
                  <c:v>6.6936363636363607</c:v>
                </c:pt>
                <c:pt idx="98">
                  <c:v>6.7590909090909062</c:v>
                </c:pt>
                <c:pt idx="99">
                  <c:v>6.8245454545454516</c:v>
                </c:pt>
                <c:pt idx="100">
                  <c:v>6.889999999999997</c:v>
                </c:pt>
                <c:pt idx="101">
                  <c:v>6.9576923076923043</c:v>
                </c:pt>
                <c:pt idx="102">
                  <c:v>7.0253846153846116</c:v>
                </c:pt>
                <c:pt idx="103">
                  <c:v>7.0930769230769188</c:v>
                </c:pt>
                <c:pt idx="104">
                  <c:v>7.1607692307692261</c:v>
                </c:pt>
                <c:pt idx="105">
                  <c:v>7.2284615384615334</c:v>
                </c:pt>
                <c:pt idx="106">
                  <c:v>7.2961538461538407</c:v>
                </c:pt>
                <c:pt idx="107">
                  <c:v>7.3638461538461479</c:v>
                </c:pt>
                <c:pt idx="108">
                  <c:v>7.4315384615384552</c:v>
                </c:pt>
                <c:pt idx="109">
                  <c:v>7.4992307692307625</c:v>
                </c:pt>
                <c:pt idx="110">
                  <c:v>7.5669230769230698</c:v>
                </c:pt>
                <c:pt idx="111">
                  <c:v>7.634615384615377</c:v>
                </c:pt>
                <c:pt idx="112">
                  <c:v>7.7023076923076843</c:v>
                </c:pt>
                <c:pt idx="113">
                  <c:v>7.7699999999999916</c:v>
                </c:pt>
                <c:pt idx="114">
                  <c:v>7.828666666666658</c:v>
                </c:pt>
                <c:pt idx="115">
                  <c:v>7.8873333333333244</c:v>
                </c:pt>
                <c:pt idx="116">
                  <c:v>7.9459999999999908</c:v>
                </c:pt>
                <c:pt idx="117">
                  <c:v>8.0046666666666582</c:v>
                </c:pt>
                <c:pt idx="118">
                  <c:v>8.0633333333333255</c:v>
                </c:pt>
                <c:pt idx="119">
                  <c:v>8.1219999999999928</c:v>
                </c:pt>
                <c:pt idx="120">
                  <c:v>8.1806666666666601</c:v>
                </c:pt>
                <c:pt idx="121">
                  <c:v>8.2393333333333274</c:v>
                </c:pt>
                <c:pt idx="122">
                  <c:v>8.2979999999999947</c:v>
                </c:pt>
                <c:pt idx="123">
                  <c:v>8.356666666666662</c:v>
                </c:pt>
                <c:pt idx="124">
                  <c:v>8.4153333333333293</c:v>
                </c:pt>
                <c:pt idx="125">
                  <c:v>8.4739999999999966</c:v>
                </c:pt>
                <c:pt idx="126">
                  <c:v>8.532666666666664</c:v>
                </c:pt>
                <c:pt idx="127">
                  <c:v>8.5913333333333313</c:v>
                </c:pt>
                <c:pt idx="128">
                  <c:v>8.6499999999999986</c:v>
                </c:pt>
                <c:pt idx="129">
                  <c:v>8.7086666666666659</c:v>
                </c:pt>
                <c:pt idx="130">
                  <c:v>8.7673333333333332</c:v>
                </c:pt>
                <c:pt idx="131">
                  <c:v>8.8260000000000005</c:v>
                </c:pt>
                <c:pt idx="132">
                  <c:v>8.8846666666666678</c:v>
                </c:pt>
                <c:pt idx="133">
                  <c:v>8.9433333333333351</c:v>
                </c:pt>
                <c:pt idx="134">
                  <c:v>9.0020000000000024</c:v>
                </c:pt>
                <c:pt idx="135">
                  <c:v>9.0606666666666698</c:v>
                </c:pt>
                <c:pt idx="136">
                  <c:v>9.1193333333333371</c:v>
                </c:pt>
                <c:pt idx="137">
                  <c:v>9.1780000000000044</c:v>
                </c:pt>
                <c:pt idx="138">
                  <c:v>9.2366666666666717</c:v>
                </c:pt>
                <c:pt idx="139">
                  <c:v>9.295333333333339</c:v>
                </c:pt>
                <c:pt idx="140">
                  <c:v>9.3540000000000063</c:v>
                </c:pt>
                <c:pt idx="141">
                  <c:v>9.4126666666666736</c:v>
                </c:pt>
                <c:pt idx="142">
                  <c:v>9.4713333333333409</c:v>
                </c:pt>
                <c:pt idx="143">
                  <c:v>9.5300000000000082</c:v>
                </c:pt>
                <c:pt idx="144">
                  <c:v>9.5886666666666756</c:v>
                </c:pt>
                <c:pt idx="145">
                  <c:v>9.6473333333333429</c:v>
                </c:pt>
                <c:pt idx="146">
                  <c:v>9.7060000000000102</c:v>
                </c:pt>
                <c:pt idx="147">
                  <c:v>9.7646666666666775</c:v>
                </c:pt>
                <c:pt idx="148">
                  <c:v>9.8233333333333448</c:v>
                </c:pt>
                <c:pt idx="149">
                  <c:v>9.8820000000000121</c:v>
                </c:pt>
                <c:pt idx="150">
                  <c:v>9.9406666666666794</c:v>
                </c:pt>
                <c:pt idx="151">
                  <c:v>9.9993333333333467</c:v>
                </c:pt>
                <c:pt idx="152">
                  <c:v>10.058000000000014</c:v>
                </c:pt>
                <c:pt idx="153">
                  <c:v>10.116666666666681</c:v>
                </c:pt>
                <c:pt idx="154">
                  <c:v>10.175333333333349</c:v>
                </c:pt>
                <c:pt idx="155">
                  <c:v>10.234000000000016</c:v>
                </c:pt>
                <c:pt idx="156">
                  <c:v>10.292666666666683</c:v>
                </c:pt>
                <c:pt idx="157">
                  <c:v>10.351333333333351</c:v>
                </c:pt>
                <c:pt idx="158">
                  <c:v>10.410000000000018</c:v>
                </c:pt>
                <c:pt idx="159">
                  <c:v>10.470714285714303</c:v>
                </c:pt>
                <c:pt idx="160">
                  <c:v>10.531428571428588</c:v>
                </c:pt>
                <c:pt idx="161">
                  <c:v>10.592142857142873</c:v>
                </c:pt>
                <c:pt idx="162">
                  <c:v>10.652857142857158</c:v>
                </c:pt>
                <c:pt idx="163">
                  <c:v>10.713571428571443</c:v>
                </c:pt>
                <c:pt idx="164">
                  <c:v>10.774285714285728</c:v>
                </c:pt>
                <c:pt idx="165">
                  <c:v>10.835000000000013</c:v>
                </c:pt>
                <c:pt idx="166">
                  <c:v>10.895714285714298</c:v>
                </c:pt>
                <c:pt idx="167">
                  <c:v>10.956428571428583</c:v>
                </c:pt>
                <c:pt idx="168">
                  <c:v>11.017142857142868</c:v>
                </c:pt>
                <c:pt idx="169">
                  <c:v>11.077857142857154</c:v>
                </c:pt>
                <c:pt idx="170">
                  <c:v>11.138571428571439</c:v>
                </c:pt>
                <c:pt idx="171">
                  <c:v>11.199285714285724</c:v>
                </c:pt>
                <c:pt idx="172">
                  <c:v>11.260000000000009</c:v>
                </c:pt>
                <c:pt idx="173">
                  <c:v>11.313125000000008</c:v>
                </c:pt>
                <c:pt idx="174">
                  <c:v>11.366250000000008</c:v>
                </c:pt>
                <c:pt idx="175">
                  <c:v>11.419375000000008</c:v>
                </c:pt>
                <c:pt idx="176">
                  <c:v>11.472500000000007</c:v>
                </c:pt>
                <c:pt idx="177">
                  <c:v>11.525625000000007</c:v>
                </c:pt>
                <c:pt idx="178">
                  <c:v>11.578750000000007</c:v>
                </c:pt>
                <c:pt idx="179">
                  <c:v>11.631875000000006</c:v>
                </c:pt>
                <c:pt idx="180">
                  <c:v>11.685000000000006</c:v>
                </c:pt>
                <c:pt idx="181">
                  <c:v>11.738125000000005</c:v>
                </c:pt>
                <c:pt idx="182">
                  <c:v>11.791250000000005</c:v>
                </c:pt>
                <c:pt idx="183">
                  <c:v>11.844375000000005</c:v>
                </c:pt>
                <c:pt idx="184">
                  <c:v>11.897500000000004</c:v>
                </c:pt>
                <c:pt idx="185">
                  <c:v>11.950625000000004</c:v>
                </c:pt>
                <c:pt idx="186">
                  <c:v>12.003750000000004</c:v>
                </c:pt>
                <c:pt idx="187">
                  <c:v>12.056875000000003</c:v>
                </c:pt>
                <c:pt idx="188">
                  <c:v>12.110000000000003</c:v>
                </c:pt>
                <c:pt idx="189">
                  <c:v>12.165625000000002</c:v>
                </c:pt>
                <c:pt idx="190">
                  <c:v>12.221250000000001</c:v>
                </c:pt>
                <c:pt idx="191">
                  <c:v>12.276875</c:v>
                </c:pt>
                <c:pt idx="192">
                  <c:v>12.3325</c:v>
                </c:pt>
                <c:pt idx="193">
                  <c:v>12.388124999999999</c:v>
                </c:pt>
                <c:pt idx="194">
                  <c:v>12.443749999999998</c:v>
                </c:pt>
                <c:pt idx="195">
                  <c:v>12.499374999999997</c:v>
                </c:pt>
                <c:pt idx="196">
                  <c:v>12.554999999999996</c:v>
                </c:pt>
                <c:pt idx="197">
                  <c:v>12.610624999999995</c:v>
                </c:pt>
                <c:pt idx="198">
                  <c:v>12.666249999999994</c:v>
                </c:pt>
                <c:pt idx="199">
                  <c:v>12.721874999999994</c:v>
                </c:pt>
                <c:pt idx="200">
                  <c:v>12.777499999999993</c:v>
                </c:pt>
                <c:pt idx="201">
                  <c:v>12.833124999999992</c:v>
                </c:pt>
                <c:pt idx="202">
                  <c:v>12.888749999999991</c:v>
                </c:pt>
                <c:pt idx="203">
                  <c:v>12.94437499999999</c:v>
                </c:pt>
                <c:pt idx="204">
                  <c:v>12.999999999999989</c:v>
                </c:pt>
                <c:pt idx="205">
                  <c:v>13.059333333333322</c:v>
                </c:pt>
                <c:pt idx="206">
                  <c:v>13.118666666666655</c:v>
                </c:pt>
                <c:pt idx="207">
                  <c:v>13.177999999999988</c:v>
                </c:pt>
                <c:pt idx="208">
                  <c:v>13.237333333333321</c:v>
                </c:pt>
                <c:pt idx="209">
                  <c:v>13.296666666666654</c:v>
                </c:pt>
                <c:pt idx="210">
                  <c:v>13.355999999999987</c:v>
                </c:pt>
                <c:pt idx="211">
                  <c:v>13.41533333333332</c:v>
                </c:pt>
                <c:pt idx="212">
                  <c:v>13.474666666666653</c:v>
                </c:pt>
                <c:pt idx="213">
                  <c:v>13.533999999999986</c:v>
                </c:pt>
                <c:pt idx="214">
                  <c:v>13.59333333333332</c:v>
                </c:pt>
                <c:pt idx="215">
                  <c:v>13.652666666666653</c:v>
                </c:pt>
                <c:pt idx="216">
                  <c:v>13.711999999999986</c:v>
                </c:pt>
                <c:pt idx="217">
                  <c:v>13.771333333333319</c:v>
                </c:pt>
                <c:pt idx="218">
                  <c:v>13.830666666666652</c:v>
                </c:pt>
                <c:pt idx="219">
                  <c:v>13.889999999999985</c:v>
                </c:pt>
                <c:pt idx="220">
                  <c:v>13.927916666666651</c:v>
                </c:pt>
                <c:pt idx="221">
                  <c:v>13.965833333333316</c:v>
                </c:pt>
                <c:pt idx="222">
                  <c:v>14.003749999999982</c:v>
                </c:pt>
                <c:pt idx="223">
                  <c:v>14.041666666666648</c:v>
                </c:pt>
                <c:pt idx="224">
                  <c:v>14.079583333333314</c:v>
                </c:pt>
                <c:pt idx="225">
                  <c:v>14.11749999999998</c:v>
                </c:pt>
                <c:pt idx="226">
                  <c:v>14.155416666666646</c:v>
                </c:pt>
                <c:pt idx="227">
                  <c:v>14.193333333333312</c:v>
                </c:pt>
                <c:pt idx="228">
                  <c:v>14.231249999999978</c:v>
                </c:pt>
                <c:pt idx="229">
                  <c:v>14.269166666666644</c:v>
                </c:pt>
                <c:pt idx="230">
                  <c:v>14.30708333333331</c:v>
                </c:pt>
                <c:pt idx="231">
                  <c:v>14.344999999999976</c:v>
                </c:pt>
                <c:pt idx="232">
                  <c:v>14.382916666666642</c:v>
                </c:pt>
                <c:pt idx="233">
                  <c:v>14.420833333333308</c:v>
                </c:pt>
                <c:pt idx="234">
                  <c:v>14.458749999999974</c:v>
                </c:pt>
                <c:pt idx="235">
                  <c:v>14.49666666666664</c:v>
                </c:pt>
                <c:pt idx="236">
                  <c:v>14.534583333333305</c:v>
                </c:pt>
                <c:pt idx="237">
                  <c:v>14.572499999999971</c:v>
                </c:pt>
                <c:pt idx="238">
                  <c:v>14.610416666666637</c:v>
                </c:pt>
                <c:pt idx="239">
                  <c:v>14.648333333333303</c:v>
                </c:pt>
                <c:pt idx="240">
                  <c:v>14.686249999999969</c:v>
                </c:pt>
                <c:pt idx="241">
                  <c:v>14.724166666666635</c:v>
                </c:pt>
                <c:pt idx="242">
                  <c:v>14.762083333333301</c:v>
                </c:pt>
                <c:pt idx="243">
                  <c:v>14.799999999999967</c:v>
                </c:pt>
                <c:pt idx="244">
                  <c:v>14.832499999999968</c:v>
                </c:pt>
                <c:pt idx="245">
                  <c:v>14.864999999999968</c:v>
                </c:pt>
                <c:pt idx="246">
                  <c:v>14.897499999999969</c:v>
                </c:pt>
                <c:pt idx="247">
                  <c:v>14.92999999999997</c:v>
                </c:pt>
                <c:pt idx="248">
                  <c:v>14.96249999999997</c:v>
                </c:pt>
                <c:pt idx="249">
                  <c:v>14.994999999999971</c:v>
                </c:pt>
                <c:pt idx="250">
                  <c:v>15.027499999999971</c:v>
                </c:pt>
                <c:pt idx="251">
                  <c:v>15.059999999999972</c:v>
                </c:pt>
                <c:pt idx="252">
                  <c:v>15.092499999999973</c:v>
                </c:pt>
                <c:pt idx="253">
                  <c:v>15.124999999999973</c:v>
                </c:pt>
                <c:pt idx="254">
                  <c:v>15.157499999999974</c:v>
                </c:pt>
                <c:pt idx="255">
                  <c:v>15.189999999999975</c:v>
                </c:pt>
                <c:pt idx="256">
                  <c:v>15.222499999999975</c:v>
                </c:pt>
                <c:pt idx="257">
                  <c:v>15.254999999999976</c:v>
                </c:pt>
                <c:pt idx="258">
                  <c:v>15.287499999999977</c:v>
                </c:pt>
                <c:pt idx="259">
                  <c:v>15.319999999999977</c:v>
                </c:pt>
                <c:pt idx="260">
                  <c:v>15.352499999999978</c:v>
                </c:pt>
                <c:pt idx="261">
                  <c:v>15.384999999999978</c:v>
                </c:pt>
                <c:pt idx="262">
                  <c:v>15.417499999999979</c:v>
                </c:pt>
                <c:pt idx="263">
                  <c:v>15.44999999999998</c:v>
                </c:pt>
                <c:pt idx="264">
                  <c:v>15.48249999999998</c:v>
                </c:pt>
                <c:pt idx="265">
                  <c:v>15.514999999999981</c:v>
                </c:pt>
                <c:pt idx="266">
                  <c:v>15.547499999999982</c:v>
                </c:pt>
                <c:pt idx="267">
                  <c:v>15.579999999999982</c:v>
                </c:pt>
                <c:pt idx="268">
                  <c:v>15.612499999999983</c:v>
                </c:pt>
                <c:pt idx="269">
                  <c:v>15.644999999999984</c:v>
                </c:pt>
                <c:pt idx="270">
                  <c:v>15.677499999999984</c:v>
                </c:pt>
                <c:pt idx="271">
                  <c:v>15.709999999999985</c:v>
                </c:pt>
                <c:pt idx="272">
                  <c:v>15.754999999999985</c:v>
                </c:pt>
                <c:pt idx="273">
                  <c:v>15.799999999999985</c:v>
                </c:pt>
                <c:pt idx="274">
                  <c:v>15.844999999999985</c:v>
                </c:pt>
                <c:pt idx="275">
                  <c:v>15.889999999999985</c:v>
                </c:pt>
                <c:pt idx="276">
                  <c:v>15.934999999999985</c:v>
                </c:pt>
                <c:pt idx="277">
                  <c:v>15.979999999999984</c:v>
                </c:pt>
                <c:pt idx="278">
                  <c:v>16.024999999999984</c:v>
                </c:pt>
                <c:pt idx="279">
                  <c:v>16.069999999999986</c:v>
                </c:pt>
                <c:pt idx="280">
                  <c:v>16.114999999999988</c:v>
                </c:pt>
                <c:pt idx="281">
                  <c:v>16.159999999999989</c:v>
                </c:pt>
                <c:pt idx="282">
                  <c:v>16.204999999999991</c:v>
                </c:pt>
                <c:pt idx="283">
                  <c:v>16.249999999999993</c:v>
                </c:pt>
                <c:pt idx="284">
                  <c:v>16.294999999999995</c:v>
                </c:pt>
                <c:pt idx="285">
                  <c:v>16.339999999999996</c:v>
                </c:pt>
                <c:pt idx="286">
                  <c:v>16.384999999999998</c:v>
                </c:pt>
                <c:pt idx="287">
                  <c:v>16.43</c:v>
                </c:pt>
                <c:pt idx="288">
                  <c:v>16.475000000000001</c:v>
                </c:pt>
                <c:pt idx="289">
                  <c:v>16.520000000000003</c:v>
                </c:pt>
                <c:pt idx="290">
                  <c:v>16.577857142857145</c:v>
                </c:pt>
                <c:pt idx="291">
                  <c:v>16.635714285714286</c:v>
                </c:pt>
                <c:pt idx="292">
                  <c:v>16.693571428571428</c:v>
                </c:pt>
                <c:pt idx="293">
                  <c:v>16.751428571428569</c:v>
                </c:pt>
                <c:pt idx="294">
                  <c:v>16.809285714285711</c:v>
                </c:pt>
                <c:pt idx="295">
                  <c:v>16.867142857142852</c:v>
                </c:pt>
                <c:pt idx="296">
                  <c:v>16.924999999999994</c:v>
                </c:pt>
                <c:pt idx="297">
                  <c:v>16.982857142857135</c:v>
                </c:pt>
                <c:pt idx="298">
                  <c:v>17.040714285714277</c:v>
                </c:pt>
                <c:pt idx="299">
                  <c:v>17.098571428571418</c:v>
                </c:pt>
                <c:pt idx="300">
                  <c:v>17.15642857142856</c:v>
                </c:pt>
                <c:pt idx="301">
                  <c:v>17.214285714285701</c:v>
                </c:pt>
                <c:pt idx="302">
                  <c:v>17.272142857142843</c:v>
                </c:pt>
                <c:pt idx="303">
                  <c:v>17.329999999999984</c:v>
                </c:pt>
                <c:pt idx="304">
                  <c:v>17.380588235294102</c:v>
                </c:pt>
                <c:pt idx="305">
                  <c:v>17.43117647058822</c:v>
                </c:pt>
                <c:pt idx="306">
                  <c:v>17.481764705882338</c:v>
                </c:pt>
                <c:pt idx="307">
                  <c:v>17.532352941176455</c:v>
                </c:pt>
                <c:pt idx="308">
                  <c:v>17.582941176470573</c:v>
                </c:pt>
                <c:pt idx="309">
                  <c:v>17.633529411764691</c:v>
                </c:pt>
                <c:pt idx="310">
                  <c:v>17.684117647058809</c:v>
                </c:pt>
                <c:pt idx="311">
                  <c:v>17.734705882352927</c:v>
                </c:pt>
                <c:pt idx="312">
                  <c:v>17.785294117647044</c:v>
                </c:pt>
                <c:pt idx="313">
                  <c:v>17.835882352941162</c:v>
                </c:pt>
                <c:pt idx="314">
                  <c:v>17.88647058823528</c:v>
                </c:pt>
                <c:pt idx="315">
                  <c:v>17.937058823529398</c:v>
                </c:pt>
                <c:pt idx="316">
                  <c:v>17.987647058823516</c:v>
                </c:pt>
                <c:pt idx="317">
                  <c:v>18.038235294117634</c:v>
                </c:pt>
                <c:pt idx="318">
                  <c:v>18.088823529411751</c:v>
                </c:pt>
                <c:pt idx="319">
                  <c:v>18.139411764705869</c:v>
                </c:pt>
                <c:pt idx="320">
                  <c:v>18.189999999999987</c:v>
                </c:pt>
                <c:pt idx="321">
                  <c:v>18.207399999999986</c:v>
                </c:pt>
                <c:pt idx="322">
                  <c:v>18.224799999999984</c:v>
                </c:pt>
                <c:pt idx="323">
                  <c:v>18.242199999999983</c:v>
                </c:pt>
                <c:pt idx="324">
                  <c:v>18.259599999999981</c:v>
                </c:pt>
                <c:pt idx="325">
                  <c:v>18.27699999999998</c:v>
                </c:pt>
                <c:pt idx="326">
                  <c:v>18.294399999999978</c:v>
                </c:pt>
                <c:pt idx="327">
                  <c:v>18.311799999999977</c:v>
                </c:pt>
                <c:pt idx="328">
                  <c:v>18.329199999999975</c:v>
                </c:pt>
                <c:pt idx="329">
                  <c:v>18.346599999999974</c:v>
                </c:pt>
                <c:pt idx="330">
                  <c:v>18.363999999999972</c:v>
                </c:pt>
                <c:pt idx="331">
                  <c:v>18.381399999999971</c:v>
                </c:pt>
                <c:pt idx="332">
                  <c:v>18.398799999999969</c:v>
                </c:pt>
                <c:pt idx="333">
                  <c:v>18.416199999999968</c:v>
                </c:pt>
                <c:pt idx="334">
                  <c:v>18.433599999999966</c:v>
                </c:pt>
                <c:pt idx="335">
                  <c:v>18.450999999999965</c:v>
                </c:pt>
                <c:pt idx="336">
                  <c:v>18.468399999999964</c:v>
                </c:pt>
                <c:pt idx="337">
                  <c:v>18.485799999999962</c:v>
                </c:pt>
                <c:pt idx="338">
                  <c:v>18.503199999999961</c:v>
                </c:pt>
                <c:pt idx="339">
                  <c:v>18.520599999999959</c:v>
                </c:pt>
                <c:pt idx="340">
                  <c:v>18.537999999999958</c:v>
                </c:pt>
                <c:pt idx="341">
                  <c:v>18.555399999999956</c:v>
                </c:pt>
                <c:pt idx="342">
                  <c:v>18.572799999999955</c:v>
                </c:pt>
                <c:pt idx="343">
                  <c:v>18.590199999999953</c:v>
                </c:pt>
                <c:pt idx="344">
                  <c:v>18.607599999999952</c:v>
                </c:pt>
                <c:pt idx="345">
                  <c:v>18.62499999999995</c:v>
                </c:pt>
                <c:pt idx="346">
                  <c:v>18.642399999999949</c:v>
                </c:pt>
                <c:pt idx="347">
                  <c:v>18.659799999999947</c:v>
                </c:pt>
                <c:pt idx="348">
                  <c:v>18.677199999999946</c:v>
                </c:pt>
                <c:pt idx="349">
                  <c:v>18.694599999999944</c:v>
                </c:pt>
                <c:pt idx="350">
                  <c:v>18.711999999999943</c:v>
                </c:pt>
                <c:pt idx="351">
                  <c:v>18.729399999999941</c:v>
                </c:pt>
                <c:pt idx="352">
                  <c:v>18.74679999999994</c:v>
                </c:pt>
                <c:pt idx="353">
                  <c:v>18.764199999999938</c:v>
                </c:pt>
                <c:pt idx="354">
                  <c:v>18.781599999999937</c:v>
                </c:pt>
                <c:pt idx="355">
                  <c:v>18.798999999999936</c:v>
                </c:pt>
                <c:pt idx="356">
                  <c:v>18.816399999999934</c:v>
                </c:pt>
                <c:pt idx="357">
                  <c:v>18.833799999999933</c:v>
                </c:pt>
                <c:pt idx="358">
                  <c:v>18.851199999999931</c:v>
                </c:pt>
                <c:pt idx="359">
                  <c:v>18.86859999999993</c:v>
                </c:pt>
                <c:pt idx="360">
                  <c:v>18.885999999999928</c:v>
                </c:pt>
                <c:pt idx="361">
                  <c:v>18.903399999999927</c:v>
                </c:pt>
                <c:pt idx="362">
                  <c:v>18.920799999999925</c:v>
                </c:pt>
                <c:pt idx="363">
                  <c:v>18.938199999999924</c:v>
                </c:pt>
                <c:pt idx="364">
                  <c:v>18.955599999999922</c:v>
                </c:pt>
                <c:pt idx="365">
                  <c:v>18.972999999999921</c:v>
                </c:pt>
                <c:pt idx="366">
                  <c:v>18.990399999999919</c:v>
                </c:pt>
                <c:pt idx="367">
                  <c:v>19.007799999999918</c:v>
                </c:pt>
                <c:pt idx="368">
                  <c:v>19.025199999999916</c:v>
                </c:pt>
                <c:pt idx="369">
                  <c:v>19.042599999999915</c:v>
                </c:pt>
                <c:pt idx="370">
                  <c:v>19.059999999999913</c:v>
                </c:pt>
                <c:pt idx="371">
                  <c:v>19.073787878787794</c:v>
                </c:pt>
                <c:pt idx="372">
                  <c:v>19.087575757575674</c:v>
                </c:pt>
                <c:pt idx="373">
                  <c:v>19.101363636363555</c:v>
                </c:pt>
                <c:pt idx="374">
                  <c:v>19.115151515151435</c:v>
                </c:pt>
                <c:pt idx="375">
                  <c:v>19.128939393939316</c:v>
                </c:pt>
                <c:pt idx="376">
                  <c:v>19.142727272727196</c:v>
                </c:pt>
                <c:pt idx="377">
                  <c:v>19.156515151515077</c:v>
                </c:pt>
                <c:pt idx="378">
                  <c:v>19.170303030302957</c:v>
                </c:pt>
                <c:pt idx="379">
                  <c:v>19.184090909090838</c:v>
                </c:pt>
                <c:pt idx="380">
                  <c:v>19.197878787878718</c:v>
                </c:pt>
                <c:pt idx="381">
                  <c:v>19.211666666666599</c:v>
                </c:pt>
                <c:pt idx="382">
                  <c:v>19.225454545454479</c:v>
                </c:pt>
                <c:pt idx="383">
                  <c:v>19.239242424242359</c:v>
                </c:pt>
                <c:pt idx="384">
                  <c:v>19.25303030303024</c:v>
                </c:pt>
                <c:pt idx="385">
                  <c:v>19.26681818181812</c:v>
                </c:pt>
                <c:pt idx="386">
                  <c:v>19.280606060606001</c:v>
                </c:pt>
                <c:pt idx="387">
                  <c:v>19.294393939393881</c:v>
                </c:pt>
                <c:pt idx="388">
                  <c:v>19.308181818181762</c:v>
                </c:pt>
                <c:pt idx="389">
                  <c:v>19.321969696969642</c:v>
                </c:pt>
                <c:pt idx="390">
                  <c:v>19.335757575757523</c:v>
                </c:pt>
                <c:pt idx="391">
                  <c:v>19.349545454545403</c:v>
                </c:pt>
                <c:pt idx="392">
                  <c:v>19.363333333333284</c:v>
                </c:pt>
                <c:pt idx="393">
                  <c:v>19.377121212121164</c:v>
                </c:pt>
                <c:pt idx="394">
                  <c:v>19.390909090909044</c:v>
                </c:pt>
                <c:pt idx="395">
                  <c:v>19.404696969696925</c:v>
                </c:pt>
                <c:pt idx="396">
                  <c:v>19.418484848484805</c:v>
                </c:pt>
                <c:pt idx="397">
                  <c:v>19.432272727272686</c:v>
                </c:pt>
                <c:pt idx="398">
                  <c:v>19.446060606060566</c:v>
                </c:pt>
                <c:pt idx="399">
                  <c:v>19.459848484848447</c:v>
                </c:pt>
                <c:pt idx="400">
                  <c:v>19.473636363636327</c:v>
                </c:pt>
                <c:pt idx="401">
                  <c:v>19.487424242424208</c:v>
                </c:pt>
                <c:pt idx="402">
                  <c:v>19.501212121212088</c:v>
                </c:pt>
                <c:pt idx="403">
                  <c:v>19.514999999999969</c:v>
                </c:pt>
                <c:pt idx="404">
                  <c:v>19.528787878787849</c:v>
                </c:pt>
                <c:pt idx="405">
                  <c:v>19.54257575757573</c:v>
                </c:pt>
                <c:pt idx="406">
                  <c:v>19.55636363636361</c:v>
                </c:pt>
                <c:pt idx="407">
                  <c:v>19.57015151515149</c:v>
                </c:pt>
                <c:pt idx="408">
                  <c:v>19.583939393939371</c:v>
                </c:pt>
                <c:pt idx="409">
                  <c:v>19.597727272727251</c:v>
                </c:pt>
                <c:pt idx="410">
                  <c:v>19.611515151515132</c:v>
                </c:pt>
                <c:pt idx="411">
                  <c:v>19.625303030303012</c:v>
                </c:pt>
                <c:pt idx="412">
                  <c:v>19.639090909090893</c:v>
                </c:pt>
                <c:pt idx="413">
                  <c:v>19.652878787878773</c:v>
                </c:pt>
                <c:pt idx="414">
                  <c:v>19.666666666666654</c:v>
                </c:pt>
                <c:pt idx="415">
                  <c:v>19.680454545454534</c:v>
                </c:pt>
                <c:pt idx="416">
                  <c:v>19.694242424242415</c:v>
                </c:pt>
                <c:pt idx="417">
                  <c:v>19.708030303030295</c:v>
                </c:pt>
                <c:pt idx="418">
                  <c:v>19.721818181818175</c:v>
                </c:pt>
                <c:pt idx="419">
                  <c:v>19.735606060606056</c:v>
                </c:pt>
                <c:pt idx="420">
                  <c:v>19.749393939393936</c:v>
                </c:pt>
                <c:pt idx="421">
                  <c:v>19.763181818181817</c:v>
                </c:pt>
                <c:pt idx="422">
                  <c:v>19.776969696969697</c:v>
                </c:pt>
                <c:pt idx="423">
                  <c:v>19.790757575757578</c:v>
                </c:pt>
                <c:pt idx="424">
                  <c:v>19.804545454545458</c:v>
                </c:pt>
                <c:pt idx="425">
                  <c:v>19.818333333333339</c:v>
                </c:pt>
                <c:pt idx="426">
                  <c:v>19.832121212121219</c:v>
                </c:pt>
                <c:pt idx="427">
                  <c:v>19.8459090909091</c:v>
                </c:pt>
                <c:pt idx="428">
                  <c:v>19.85969696969698</c:v>
                </c:pt>
                <c:pt idx="429">
                  <c:v>19.873484848484861</c:v>
                </c:pt>
                <c:pt idx="430">
                  <c:v>19.887272727272741</c:v>
                </c:pt>
                <c:pt idx="431">
                  <c:v>19.901060606060621</c:v>
                </c:pt>
                <c:pt idx="432">
                  <c:v>19.914848484848502</c:v>
                </c:pt>
                <c:pt idx="433">
                  <c:v>19.928636363636382</c:v>
                </c:pt>
                <c:pt idx="434">
                  <c:v>19.942424242424263</c:v>
                </c:pt>
                <c:pt idx="435">
                  <c:v>19.956212121212143</c:v>
                </c:pt>
                <c:pt idx="436">
                  <c:v>19.970000000000024</c:v>
                </c:pt>
                <c:pt idx="437">
                  <c:v>19.986428571428597</c:v>
                </c:pt>
                <c:pt idx="438">
                  <c:v>20.002857142857167</c:v>
                </c:pt>
                <c:pt idx="439">
                  <c:v>20.019285714285736</c:v>
                </c:pt>
                <c:pt idx="440">
                  <c:v>20.035714285714306</c:v>
                </c:pt>
                <c:pt idx="441">
                  <c:v>20.052142857142876</c:v>
                </c:pt>
                <c:pt idx="442">
                  <c:v>20.068571428571445</c:v>
                </c:pt>
                <c:pt idx="443">
                  <c:v>20.085000000000015</c:v>
                </c:pt>
                <c:pt idx="444">
                  <c:v>20.101428571428585</c:v>
                </c:pt>
                <c:pt idx="445">
                  <c:v>20.117857142857154</c:v>
                </c:pt>
                <c:pt idx="446">
                  <c:v>20.134285714285724</c:v>
                </c:pt>
                <c:pt idx="447">
                  <c:v>20.150714285714294</c:v>
                </c:pt>
                <c:pt idx="448">
                  <c:v>20.167142857142863</c:v>
                </c:pt>
                <c:pt idx="449">
                  <c:v>20.183571428571433</c:v>
                </c:pt>
                <c:pt idx="450">
                  <c:v>20.200000000000003</c:v>
                </c:pt>
                <c:pt idx="451">
                  <c:v>20.216428571428573</c:v>
                </c:pt>
                <c:pt idx="452">
                  <c:v>20.232857142857142</c:v>
                </c:pt>
                <c:pt idx="453">
                  <c:v>20.249285714285712</c:v>
                </c:pt>
                <c:pt idx="454">
                  <c:v>20.265714285714282</c:v>
                </c:pt>
                <c:pt idx="455">
                  <c:v>20.282142857142851</c:v>
                </c:pt>
                <c:pt idx="456">
                  <c:v>20.298571428571421</c:v>
                </c:pt>
                <c:pt idx="457">
                  <c:v>20.314999999999991</c:v>
                </c:pt>
                <c:pt idx="458">
                  <c:v>20.33142857142856</c:v>
                </c:pt>
                <c:pt idx="459">
                  <c:v>20.34785714285713</c:v>
                </c:pt>
                <c:pt idx="460">
                  <c:v>20.3642857142857</c:v>
                </c:pt>
                <c:pt idx="461">
                  <c:v>20.380714285714269</c:v>
                </c:pt>
                <c:pt idx="462">
                  <c:v>20.397142857142839</c:v>
                </c:pt>
                <c:pt idx="463">
                  <c:v>20.413571428571409</c:v>
                </c:pt>
                <c:pt idx="464">
                  <c:v>20.429999999999978</c:v>
                </c:pt>
                <c:pt idx="465">
                  <c:v>20.446428571428548</c:v>
                </c:pt>
                <c:pt idx="466">
                  <c:v>20.462857142857118</c:v>
                </c:pt>
                <c:pt idx="467">
                  <c:v>20.479285714285687</c:v>
                </c:pt>
                <c:pt idx="468">
                  <c:v>20.495714285714257</c:v>
                </c:pt>
                <c:pt idx="469">
                  <c:v>20.512142857142827</c:v>
                </c:pt>
                <c:pt idx="470">
                  <c:v>20.528571428571396</c:v>
                </c:pt>
                <c:pt idx="471">
                  <c:v>20.544999999999966</c:v>
                </c:pt>
                <c:pt idx="472">
                  <c:v>20.561428571428536</c:v>
                </c:pt>
                <c:pt idx="473">
                  <c:v>20.577857142857106</c:v>
                </c:pt>
                <c:pt idx="474">
                  <c:v>20.594285714285675</c:v>
                </c:pt>
                <c:pt idx="475">
                  <c:v>20.610714285714245</c:v>
                </c:pt>
                <c:pt idx="476">
                  <c:v>20.627142857142815</c:v>
                </c:pt>
                <c:pt idx="477">
                  <c:v>20.643571428571384</c:v>
                </c:pt>
                <c:pt idx="478">
                  <c:v>20.659999999999954</c:v>
                </c:pt>
                <c:pt idx="479">
                  <c:v>20.676428571428524</c:v>
                </c:pt>
                <c:pt idx="480">
                  <c:v>20.692857142857093</c:v>
                </c:pt>
                <c:pt idx="481">
                  <c:v>20.709285714285663</c:v>
                </c:pt>
                <c:pt idx="482">
                  <c:v>20.725714285714233</c:v>
                </c:pt>
                <c:pt idx="483">
                  <c:v>20.742142857142802</c:v>
                </c:pt>
                <c:pt idx="484">
                  <c:v>20.758571428571372</c:v>
                </c:pt>
                <c:pt idx="485">
                  <c:v>20.774999999999942</c:v>
                </c:pt>
                <c:pt idx="486">
                  <c:v>20.791428571428511</c:v>
                </c:pt>
                <c:pt idx="487">
                  <c:v>20.807857142857081</c:v>
                </c:pt>
                <c:pt idx="488">
                  <c:v>20.824285714285651</c:v>
                </c:pt>
                <c:pt idx="489">
                  <c:v>20.84071428571422</c:v>
                </c:pt>
                <c:pt idx="490">
                  <c:v>20.85714285714279</c:v>
                </c:pt>
                <c:pt idx="491">
                  <c:v>20.87357142857136</c:v>
                </c:pt>
                <c:pt idx="492">
                  <c:v>20.88999999999993</c:v>
                </c:pt>
                <c:pt idx="493">
                  <c:v>20.905740740740669</c:v>
                </c:pt>
                <c:pt idx="494">
                  <c:v>20.921481481481408</c:v>
                </c:pt>
                <c:pt idx="495">
                  <c:v>20.937222222222147</c:v>
                </c:pt>
                <c:pt idx="496">
                  <c:v>20.952962962962886</c:v>
                </c:pt>
                <c:pt idx="497">
                  <c:v>20.968703703703625</c:v>
                </c:pt>
                <c:pt idx="498">
                  <c:v>20.984444444444364</c:v>
                </c:pt>
                <c:pt idx="499">
                  <c:v>21.000185185185103</c:v>
                </c:pt>
                <c:pt idx="500">
                  <c:v>21.015925925925842</c:v>
                </c:pt>
                <c:pt idx="501">
                  <c:v>21.031666666666581</c:v>
                </c:pt>
                <c:pt idx="502">
                  <c:v>21.04740740740732</c:v>
                </c:pt>
                <c:pt idx="503">
                  <c:v>21.063148148148059</c:v>
                </c:pt>
                <c:pt idx="504">
                  <c:v>21.078888888888798</c:v>
                </c:pt>
                <c:pt idx="505">
                  <c:v>21.094629629629537</c:v>
                </c:pt>
                <c:pt idx="506">
                  <c:v>21.110370370370276</c:v>
                </c:pt>
                <c:pt idx="507">
                  <c:v>21.126111111111015</c:v>
                </c:pt>
                <c:pt idx="508">
                  <c:v>21.141851851851754</c:v>
                </c:pt>
                <c:pt idx="509">
                  <c:v>21.157592592592493</c:v>
                </c:pt>
                <c:pt idx="510">
                  <c:v>21.173333333333233</c:v>
                </c:pt>
                <c:pt idx="511">
                  <c:v>21.189074074073972</c:v>
                </c:pt>
                <c:pt idx="512">
                  <c:v>21.204814814814711</c:v>
                </c:pt>
                <c:pt idx="513">
                  <c:v>21.22055555555545</c:v>
                </c:pt>
                <c:pt idx="514">
                  <c:v>21.236296296296189</c:v>
                </c:pt>
                <c:pt idx="515">
                  <c:v>21.252037037036928</c:v>
                </c:pt>
                <c:pt idx="516">
                  <c:v>21.267777777777667</c:v>
                </c:pt>
                <c:pt idx="517">
                  <c:v>21.283518518518406</c:v>
                </c:pt>
                <c:pt idx="518">
                  <c:v>21.299259259259145</c:v>
                </c:pt>
                <c:pt idx="519">
                  <c:v>21.314999999999884</c:v>
                </c:pt>
                <c:pt idx="520">
                  <c:v>21.330740740740623</c:v>
                </c:pt>
                <c:pt idx="521">
                  <c:v>21.346481481481362</c:v>
                </c:pt>
                <c:pt idx="522">
                  <c:v>21.362222222222101</c:v>
                </c:pt>
                <c:pt idx="523">
                  <c:v>21.37796296296284</c:v>
                </c:pt>
                <c:pt idx="524">
                  <c:v>21.393703703703579</c:v>
                </c:pt>
                <c:pt idx="525">
                  <c:v>21.409444444444318</c:v>
                </c:pt>
                <c:pt idx="526">
                  <c:v>21.425185185185057</c:v>
                </c:pt>
                <c:pt idx="527">
                  <c:v>21.440925925925796</c:v>
                </c:pt>
                <c:pt idx="528">
                  <c:v>21.456666666666536</c:v>
                </c:pt>
                <c:pt idx="529">
                  <c:v>21.472407407407275</c:v>
                </c:pt>
                <c:pt idx="530">
                  <c:v>21.488148148148014</c:v>
                </c:pt>
                <c:pt idx="531">
                  <c:v>21.503888888888753</c:v>
                </c:pt>
                <c:pt idx="532">
                  <c:v>21.519629629629492</c:v>
                </c:pt>
                <c:pt idx="533">
                  <c:v>21.535370370370231</c:v>
                </c:pt>
                <c:pt idx="534">
                  <c:v>21.55111111111097</c:v>
                </c:pt>
                <c:pt idx="535">
                  <c:v>21.566851851851709</c:v>
                </c:pt>
                <c:pt idx="536">
                  <c:v>21.582592592592448</c:v>
                </c:pt>
                <c:pt idx="537">
                  <c:v>21.598333333333187</c:v>
                </c:pt>
                <c:pt idx="538">
                  <c:v>21.614074074073926</c:v>
                </c:pt>
                <c:pt idx="539">
                  <c:v>21.629814814814665</c:v>
                </c:pt>
                <c:pt idx="540">
                  <c:v>21.645555555555404</c:v>
                </c:pt>
                <c:pt idx="541">
                  <c:v>21.661296296296143</c:v>
                </c:pt>
                <c:pt idx="542">
                  <c:v>21.677037037036882</c:v>
                </c:pt>
                <c:pt idx="543">
                  <c:v>21.692777777777621</c:v>
                </c:pt>
                <c:pt idx="544">
                  <c:v>21.70851851851836</c:v>
                </c:pt>
                <c:pt idx="545">
                  <c:v>21.7242592592591</c:v>
                </c:pt>
                <c:pt idx="546">
                  <c:v>21.739999999999839</c:v>
                </c:pt>
                <c:pt idx="547">
                  <c:v>21.754827586206734</c:v>
                </c:pt>
                <c:pt idx="548">
                  <c:v>21.769655172413628</c:v>
                </c:pt>
                <c:pt idx="549">
                  <c:v>21.784482758620523</c:v>
                </c:pt>
                <c:pt idx="550">
                  <c:v>21.799310344827418</c:v>
                </c:pt>
                <c:pt idx="551">
                  <c:v>21.814137931034313</c:v>
                </c:pt>
                <c:pt idx="552">
                  <c:v>21.828965517241208</c:v>
                </c:pt>
                <c:pt idx="553">
                  <c:v>21.843793103448103</c:v>
                </c:pt>
                <c:pt idx="554">
                  <c:v>21.858620689654998</c:v>
                </c:pt>
                <c:pt idx="555">
                  <c:v>21.873448275861893</c:v>
                </c:pt>
                <c:pt idx="556">
                  <c:v>21.888275862068788</c:v>
                </c:pt>
                <c:pt idx="557">
                  <c:v>21.903103448275683</c:v>
                </c:pt>
                <c:pt idx="558">
                  <c:v>21.917931034482578</c:v>
                </c:pt>
                <c:pt idx="559">
                  <c:v>21.932758620689473</c:v>
                </c:pt>
                <c:pt idx="560">
                  <c:v>21.947586206896368</c:v>
                </c:pt>
                <c:pt idx="561">
                  <c:v>21.962413793103263</c:v>
                </c:pt>
                <c:pt idx="562">
                  <c:v>21.977241379310158</c:v>
                </c:pt>
                <c:pt idx="563">
                  <c:v>21.992068965517053</c:v>
                </c:pt>
                <c:pt idx="564">
                  <c:v>22.006896551723948</c:v>
                </c:pt>
                <c:pt idx="565">
                  <c:v>22.021724137930843</c:v>
                </c:pt>
                <c:pt idx="566">
                  <c:v>22.036551724137738</c:v>
                </c:pt>
                <c:pt idx="567">
                  <c:v>22.051379310344633</c:v>
                </c:pt>
                <c:pt idx="568">
                  <c:v>22.066206896551527</c:v>
                </c:pt>
                <c:pt idx="569">
                  <c:v>22.081034482758422</c:v>
                </c:pt>
                <c:pt idx="570">
                  <c:v>22.095862068965317</c:v>
                </c:pt>
                <c:pt idx="571">
                  <c:v>22.110689655172212</c:v>
                </c:pt>
                <c:pt idx="572">
                  <c:v>22.125517241379107</c:v>
                </c:pt>
                <c:pt idx="573">
                  <c:v>22.140344827586002</c:v>
                </c:pt>
                <c:pt idx="574">
                  <c:v>22.155172413792897</c:v>
                </c:pt>
                <c:pt idx="575">
                  <c:v>22.169999999999792</c:v>
                </c:pt>
                <c:pt idx="576">
                  <c:v>22.184827586206687</c:v>
                </c:pt>
                <c:pt idx="577">
                  <c:v>22.199655172413582</c:v>
                </c:pt>
                <c:pt idx="578">
                  <c:v>22.214482758620477</c:v>
                </c:pt>
                <c:pt idx="579">
                  <c:v>22.229310344827372</c:v>
                </c:pt>
                <c:pt idx="580">
                  <c:v>22.244137931034267</c:v>
                </c:pt>
                <c:pt idx="581">
                  <c:v>22.258965517241162</c:v>
                </c:pt>
                <c:pt idx="582">
                  <c:v>22.273793103448057</c:v>
                </c:pt>
                <c:pt idx="583">
                  <c:v>22.288620689654952</c:v>
                </c:pt>
                <c:pt idx="584">
                  <c:v>22.303448275861847</c:v>
                </c:pt>
                <c:pt idx="585">
                  <c:v>22.318275862068742</c:v>
                </c:pt>
                <c:pt idx="586">
                  <c:v>22.333103448275637</c:v>
                </c:pt>
                <c:pt idx="587">
                  <c:v>22.347931034482531</c:v>
                </c:pt>
                <c:pt idx="588">
                  <c:v>22.362758620689426</c:v>
                </c:pt>
                <c:pt idx="589">
                  <c:v>22.377586206896321</c:v>
                </c:pt>
                <c:pt idx="590">
                  <c:v>22.392413793103216</c:v>
                </c:pt>
                <c:pt idx="591">
                  <c:v>22.407241379310111</c:v>
                </c:pt>
                <c:pt idx="592">
                  <c:v>22.422068965517006</c:v>
                </c:pt>
                <c:pt idx="593">
                  <c:v>22.436896551723901</c:v>
                </c:pt>
                <c:pt idx="594">
                  <c:v>22.451724137930796</c:v>
                </c:pt>
                <c:pt idx="595">
                  <c:v>22.466551724137691</c:v>
                </c:pt>
                <c:pt idx="596">
                  <c:v>22.481379310344586</c:v>
                </c:pt>
                <c:pt idx="597">
                  <c:v>22.496206896551481</c:v>
                </c:pt>
                <c:pt idx="598">
                  <c:v>22.511034482758376</c:v>
                </c:pt>
                <c:pt idx="599">
                  <c:v>22.525862068965271</c:v>
                </c:pt>
                <c:pt idx="600">
                  <c:v>22.540689655172166</c:v>
                </c:pt>
                <c:pt idx="601">
                  <c:v>22.555517241379061</c:v>
                </c:pt>
                <c:pt idx="602">
                  <c:v>22.570344827585956</c:v>
                </c:pt>
                <c:pt idx="603">
                  <c:v>22.585172413792851</c:v>
                </c:pt>
                <c:pt idx="604">
                  <c:v>22.599999999999746</c:v>
                </c:pt>
                <c:pt idx="605">
                  <c:v>22.615454545454291</c:v>
                </c:pt>
                <c:pt idx="606">
                  <c:v>22.630909090908837</c:v>
                </c:pt>
                <c:pt idx="607">
                  <c:v>22.646363636363382</c:v>
                </c:pt>
                <c:pt idx="608">
                  <c:v>22.661818181817928</c:v>
                </c:pt>
                <c:pt idx="609">
                  <c:v>22.677272727272474</c:v>
                </c:pt>
                <c:pt idx="610">
                  <c:v>22.692727272727019</c:v>
                </c:pt>
                <c:pt idx="611">
                  <c:v>22.708181818181565</c:v>
                </c:pt>
                <c:pt idx="612">
                  <c:v>22.723636363636111</c:v>
                </c:pt>
                <c:pt idx="613">
                  <c:v>22.739090909090656</c:v>
                </c:pt>
                <c:pt idx="614">
                  <c:v>22.754545454545202</c:v>
                </c:pt>
                <c:pt idx="615">
                  <c:v>22.769999999999747</c:v>
                </c:pt>
                <c:pt idx="616">
                  <c:v>22.785454545454293</c:v>
                </c:pt>
                <c:pt idx="617">
                  <c:v>22.800909090908839</c:v>
                </c:pt>
                <c:pt idx="618">
                  <c:v>22.816363636363384</c:v>
                </c:pt>
                <c:pt idx="619">
                  <c:v>22.83181818181793</c:v>
                </c:pt>
                <c:pt idx="620">
                  <c:v>22.847272727272475</c:v>
                </c:pt>
                <c:pt idx="621">
                  <c:v>22.862727272727021</c:v>
                </c:pt>
                <c:pt idx="622">
                  <c:v>22.878181818181567</c:v>
                </c:pt>
                <c:pt idx="623">
                  <c:v>22.893636363636112</c:v>
                </c:pt>
                <c:pt idx="624">
                  <c:v>22.909090909090658</c:v>
                </c:pt>
                <c:pt idx="625">
                  <c:v>22.924545454545203</c:v>
                </c:pt>
                <c:pt idx="626">
                  <c:v>22.939999999999749</c:v>
                </c:pt>
                <c:pt idx="627">
                  <c:v>22.955454545454295</c:v>
                </c:pt>
                <c:pt idx="628">
                  <c:v>22.97090909090884</c:v>
                </c:pt>
                <c:pt idx="629">
                  <c:v>22.986363636363386</c:v>
                </c:pt>
                <c:pt idx="630">
                  <c:v>23.001818181817931</c:v>
                </c:pt>
                <c:pt idx="631">
                  <c:v>23.017272727272477</c:v>
                </c:pt>
                <c:pt idx="632">
                  <c:v>23.032727272727023</c:v>
                </c:pt>
                <c:pt idx="633">
                  <c:v>23.048181818181568</c:v>
                </c:pt>
                <c:pt idx="634">
                  <c:v>23.063636363636114</c:v>
                </c:pt>
                <c:pt idx="635">
                  <c:v>23.07909090909066</c:v>
                </c:pt>
                <c:pt idx="636">
                  <c:v>23.094545454545205</c:v>
                </c:pt>
                <c:pt idx="637">
                  <c:v>23.109999999999751</c:v>
                </c:pt>
                <c:pt idx="638">
                  <c:v>23.125454545454296</c:v>
                </c:pt>
                <c:pt idx="639">
                  <c:v>23.140909090908842</c:v>
                </c:pt>
                <c:pt idx="640">
                  <c:v>23.156363636363388</c:v>
                </c:pt>
                <c:pt idx="641">
                  <c:v>23.171818181817933</c:v>
                </c:pt>
                <c:pt idx="642">
                  <c:v>23.187272727272479</c:v>
                </c:pt>
                <c:pt idx="643">
                  <c:v>23.202727272727024</c:v>
                </c:pt>
                <c:pt idx="644">
                  <c:v>23.21818181818157</c:v>
                </c:pt>
                <c:pt idx="645">
                  <c:v>23.233636363636116</c:v>
                </c:pt>
                <c:pt idx="646">
                  <c:v>23.249090909090661</c:v>
                </c:pt>
                <c:pt idx="647">
                  <c:v>23.264545454545207</c:v>
                </c:pt>
                <c:pt idx="648">
                  <c:v>23.279999999999752</c:v>
                </c:pt>
                <c:pt idx="649">
                  <c:v>23.295454545454298</c:v>
                </c:pt>
                <c:pt idx="650">
                  <c:v>23.310909090908844</c:v>
                </c:pt>
                <c:pt idx="651">
                  <c:v>23.326363636363389</c:v>
                </c:pt>
                <c:pt idx="652">
                  <c:v>23.341818181817935</c:v>
                </c:pt>
                <c:pt idx="653">
                  <c:v>23.35727272727248</c:v>
                </c:pt>
                <c:pt idx="654">
                  <c:v>23.372727272727026</c:v>
                </c:pt>
                <c:pt idx="655">
                  <c:v>23.388181818181572</c:v>
                </c:pt>
                <c:pt idx="656">
                  <c:v>23.403636363636117</c:v>
                </c:pt>
                <c:pt idx="657">
                  <c:v>23.419090909090663</c:v>
                </c:pt>
                <c:pt idx="658">
                  <c:v>23.434545454545209</c:v>
                </c:pt>
                <c:pt idx="659">
                  <c:v>23.449999999999754</c:v>
                </c:pt>
                <c:pt idx="660">
                  <c:v>23.464576271186196</c:v>
                </c:pt>
                <c:pt idx="661">
                  <c:v>23.479152542372638</c:v>
                </c:pt>
                <c:pt idx="662">
                  <c:v>23.49372881355908</c:v>
                </c:pt>
                <c:pt idx="663">
                  <c:v>23.508305084745523</c:v>
                </c:pt>
                <c:pt idx="664">
                  <c:v>23.522881355931965</c:v>
                </c:pt>
                <c:pt idx="665">
                  <c:v>23.537457627118407</c:v>
                </c:pt>
                <c:pt idx="666">
                  <c:v>23.552033898304849</c:v>
                </c:pt>
                <c:pt idx="667">
                  <c:v>23.566610169491291</c:v>
                </c:pt>
                <c:pt idx="668">
                  <c:v>23.581186440677733</c:v>
                </c:pt>
                <c:pt idx="669">
                  <c:v>23.595762711864175</c:v>
                </c:pt>
                <c:pt idx="670">
                  <c:v>23.610338983050617</c:v>
                </c:pt>
                <c:pt idx="671">
                  <c:v>23.62491525423706</c:v>
                </c:pt>
                <c:pt idx="672">
                  <c:v>23.639491525423502</c:v>
                </c:pt>
                <c:pt idx="673">
                  <c:v>23.654067796609944</c:v>
                </c:pt>
                <c:pt idx="674">
                  <c:v>23.668644067796386</c:v>
                </c:pt>
                <c:pt idx="675">
                  <c:v>23.683220338982828</c:v>
                </c:pt>
                <c:pt idx="676">
                  <c:v>23.69779661016927</c:v>
                </c:pt>
                <c:pt idx="677">
                  <c:v>23.712372881355712</c:v>
                </c:pt>
                <c:pt idx="678">
                  <c:v>23.726949152542154</c:v>
                </c:pt>
                <c:pt idx="679">
                  <c:v>23.741525423728596</c:v>
                </c:pt>
                <c:pt idx="680">
                  <c:v>23.756101694915039</c:v>
                </c:pt>
                <c:pt idx="681">
                  <c:v>23.770677966101481</c:v>
                </c:pt>
                <c:pt idx="682">
                  <c:v>23.785254237287923</c:v>
                </c:pt>
                <c:pt idx="683">
                  <c:v>23.799830508474365</c:v>
                </c:pt>
                <c:pt idx="684">
                  <c:v>23.814406779660807</c:v>
                </c:pt>
                <c:pt idx="685">
                  <c:v>23.828983050847249</c:v>
                </c:pt>
                <c:pt idx="686">
                  <c:v>23.843559322033691</c:v>
                </c:pt>
                <c:pt idx="687">
                  <c:v>23.858135593220133</c:v>
                </c:pt>
                <c:pt idx="688">
                  <c:v>23.872711864406575</c:v>
                </c:pt>
                <c:pt idx="689">
                  <c:v>23.887288135593018</c:v>
                </c:pt>
                <c:pt idx="690">
                  <c:v>23.90186440677946</c:v>
                </c:pt>
                <c:pt idx="691">
                  <c:v>23.916440677965902</c:v>
                </c:pt>
                <c:pt idx="692">
                  <c:v>23.931016949152344</c:v>
                </c:pt>
                <c:pt idx="693">
                  <c:v>23.945593220338786</c:v>
                </c:pt>
                <c:pt idx="694">
                  <c:v>23.960169491525228</c:v>
                </c:pt>
                <c:pt idx="695">
                  <c:v>23.97474576271167</c:v>
                </c:pt>
                <c:pt idx="696">
                  <c:v>23.989322033898112</c:v>
                </c:pt>
                <c:pt idx="697">
                  <c:v>24.003898305084554</c:v>
                </c:pt>
                <c:pt idx="698">
                  <c:v>24.018474576270997</c:v>
                </c:pt>
                <c:pt idx="699">
                  <c:v>24.033050847457439</c:v>
                </c:pt>
                <c:pt idx="700">
                  <c:v>24.047627118643881</c:v>
                </c:pt>
                <c:pt idx="701">
                  <c:v>24.062203389830323</c:v>
                </c:pt>
                <c:pt idx="702">
                  <c:v>24.076779661016765</c:v>
                </c:pt>
                <c:pt idx="703">
                  <c:v>24.091355932203207</c:v>
                </c:pt>
                <c:pt idx="704">
                  <c:v>24.105932203389649</c:v>
                </c:pt>
                <c:pt idx="705">
                  <c:v>24.120508474576091</c:v>
                </c:pt>
                <c:pt idx="706">
                  <c:v>24.135084745762533</c:v>
                </c:pt>
                <c:pt idx="707">
                  <c:v>24.149661016948976</c:v>
                </c:pt>
                <c:pt idx="708">
                  <c:v>24.164237288135418</c:v>
                </c:pt>
                <c:pt idx="709">
                  <c:v>24.17881355932186</c:v>
                </c:pt>
                <c:pt idx="710">
                  <c:v>24.193389830508302</c:v>
                </c:pt>
                <c:pt idx="711">
                  <c:v>24.207966101694744</c:v>
                </c:pt>
                <c:pt idx="712">
                  <c:v>24.222542372881186</c:v>
                </c:pt>
                <c:pt idx="713">
                  <c:v>24.237118644067628</c:v>
                </c:pt>
                <c:pt idx="714">
                  <c:v>24.25169491525407</c:v>
                </c:pt>
                <c:pt idx="715">
                  <c:v>24.266271186440513</c:v>
                </c:pt>
                <c:pt idx="716">
                  <c:v>24.280847457626955</c:v>
                </c:pt>
                <c:pt idx="717">
                  <c:v>24.295423728813397</c:v>
                </c:pt>
                <c:pt idx="718">
                  <c:v>24.309999999999839</c:v>
                </c:pt>
                <c:pt idx="719">
                  <c:v>24.325849056603612</c:v>
                </c:pt>
                <c:pt idx="720">
                  <c:v>24.341698113207386</c:v>
                </c:pt>
                <c:pt idx="721">
                  <c:v>24.357547169811159</c:v>
                </c:pt>
                <c:pt idx="722">
                  <c:v>24.373396226414933</c:v>
                </c:pt>
                <c:pt idx="723">
                  <c:v>24.389245283018706</c:v>
                </c:pt>
                <c:pt idx="724">
                  <c:v>24.40509433962248</c:v>
                </c:pt>
                <c:pt idx="725">
                  <c:v>24.420943396226253</c:v>
                </c:pt>
                <c:pt idx="726">
                  <c:v>24.436792452830026</c:v>
                </c:pt>
                <c:pt idx="727">
                  <c:v>24.4526415094338</c:v>
                </c:pt>
                <c:pt idx="728">
                  <c:v>24.468490566037573</c:v>
                </c:pt>
                <c:pt idx="729">
                  <c:v>24.484339622641347</c:v>
                </c:pt>
                <c:pt idx="730">
                  <c:v>24.50018867924512</c:v>
                </c:pt>
                <c:pt idx="731">
                  <c:v>24.516037735848894</c:v>
                </c:pt>
                <c:pt idx="732">
                  <c:v>24.531886792452667</c:v>
                </c:pt>
                <c:pt idx="733">
                  <c:v>24.547735849056441</c:v>
                </c:pt>
                <c:pt idx="734">
                  <c:v>24.563584905660214</c:v>
                </c:pt>
                <c:pt idx="735">
                  <c:v>24.579433962263987</c:v>
                </c:pt>
                <c:pt idx="736">
                  <c:v>24.595283018867761</c:v>
                </c:pt>
                <c:pt idx="737">
                  <c:v>24.611132075471534</c:v>
                </c:pt>
                <c:pt idx="738">
                  <c:v>24.626981132075308</c:v>
                </c:pt>
                <c:pt idx="739">
                  <c:v>24.642830188679081</c:v>
                </c:pt>
                <c:pt idx="740">
                  <c:v>24.658679245282855</c:v>
                </c:pt>
                <c:pt idx="741">
                  <c:v>24.674528301886628</c:v>
                </c:pt>
                <c:pt idx="742">
                  <c:v>24.690377358490402</c:v>
                </c:pt>
                <c:pt idx="743">
                  <c:v>24.706226415094175</c:v>
                </c:pt>
                <c:pt idx="744">
                  <c:v>24.722075471697949</c:v>
                </c:pt>
                <c:pt idx="745">
                  <c:v>24.737924528301722</c:v>
                </c:pt>
                <c:pt idx="746">
                  <c:v>24.753773584905495</c:v>
                </c:pt>
                <c:pt idx="747">
                  <c:v>24.769622641509269</c:v>
                </c:pt>
                <c:pt idx="748">
                  <c:v>24.785471698113042</c:v>
                </c:pt>
                <c:pt idx="749">
                  <c:v>24.801320754716816</c:v>
                </c:pt>
                <c:pt idx="750">
                  <c:v>24.817169811320589</c:v>
                </c:pt>
                <c:pt idx="751">
                  <c:v>24.833018867924363</c:v>
                </c:pt>
                <c:pt idx="752">
                  <c:v>24.848867924528136</c:v>
                </c:pt>
                <c:pt idx="753">
                  <c:v>24.86471698113191</c:v>
                </c:pt>
                <c:pt idx="754">
                  <c:v>24.880566037735683</c:v>
                </c:pt>
                <c:pt idx="755">
                  <c:v>24.896415094339456</c:v>
                </c:pt>
                <c:pt idx="756">
                  <c:v>24.91226415094323</c:v>
                </c:pt>
                <c:pt idx="757">
                  <c:v>24.928113207547003</c:v>
                </c:pt>
                <c:pt idx="758">
                  <c:v>24.943962264150777</c:v>
                </c:pt>
                <c:pt idx="759">
                  <c:v>24.95981132075455</c:v>
                </c:pt>
                <c:pt idx="760">
                  <c:v>24.975660377358324</c:v>
                </c:pt>
                <c:pt idx="761">
                  <c:v>24.991509433962097</c:v>
                </c:pt>
                <c:pt idx="762">
                  <c:v>25.007358490565871</c:v>
                </c:pt>
                <c:pt idx="763">
                  <c:v>25.023207547169644</c:v>
                </c:pt>
                <c:pt idx="764">
                  <c:v>25.039056603773417</c:v>
                </c:pt>
                <c:pt idx="765">
                  <c:v>25.054905660377191</c:v>
                </c:pt>
                <c:pt idx="766">
                  <c:v>25.070754716980964</c:v>
                </c:pt>
                <c:pt idx="767">
                  <c:v>25.086603773584738</c:v>
                </c:pt>
                <c:pt idx="768">
                  <c:v>25.102452830188511</c:v>
                </c:pt>
                <c:pt idx="769">
                  <c:v>25.118301886792285</c:v>
                </c:pt>
                <c:pt idx="770">
                  <c:v>25.134150943396058</c:v>
                </c:pt>
                <c:pt idx="771">
                  <c:v>25.149999999999832</c:v>
                </c:pt>
                <c:pt idx="772">
                  <c:v>25.166799999999832</c:v>
                </c:pt>
                <c:pt idx="773">
                  <c:v>25.183599999999831</c:v>
                </c:pt>
                <c:pt idx="774">
                  <c:v>25.200399999999831</c:v>
                </c:pt>
                <c:pt idx="775">
                  <c:v>25.217199999999831</c:v>
                </c:pt>
                <c:pt idx="776">
                  <c:v>25.233999999999831</c:v>
                </c:pt>
                <c:pt idx="777">
                  <c:v>25.250799999999831</c:v>
                </c:pt>
                <c:pt idx="778">
                  <c:v>25.267599999999831</c:v>
                </c:pt>
                <c:pt idx="779">
                  <c:v>25.284399999999831</c:v>
                </c:pt>
                <c:pt idx="780">
                  <c:v>25.301199999999831</c:v>
                </c:pt>
                <c:pt idx="781">
                  <c:v>25.317999999999831</c:v>
                </c:pt>
                <c:pt idx="782">
                  <c:v>25.334799999999831</c:v>
                </c:pt>
                <c:pt idx="783">
                  <c:v>25.351599999999831</c:v>
                </c:pt>
                <c:pt idx="784">
                  <c:v>25.368399999999831</c:v>
                </c:pt>
                <c:pt idx="785">
                  <c:v>25.385199999999831</c:v>
                </c:pt>
                <c:pt idx="786">
                  <c:v>25.40199999999983</c:v>
                </c:pt>
                <c:pt idx="787">
                  <c:v>25.41879999999983</c:v>
                </c:pt>
                <c:pt idx="788">
                  <c:v>25.43559999999983</c:v>
                </c:pt>
                <c:pt idx="789">
                  <c:v>25.45239999999983</c:v>
                </c:pt>
                <c:pt idx="790">
                  <c:v>25.46919999999983</c:v>
                </c:pt>
                <c:pt idx="791">
                  <c:v>25.48599999999983</c:v>
                </c:pt>
                <c:pt idx="792">
                  <c:v>25.50279999999983</c:v>
                </c:pt>
                <c:pt idx="793">
                  <c:v>25.51959999999983</c:v>
                </c:pt>
                <c:pt idx="794">
                  <c:v>25.53639999999983</c:v>
                </c:pt>
                <c:pt idx="795">
                  <c:v>25.55319999999983</c:v>
                </c:pt>
                <c:pt idx="796">
                  <c:v>25.56999999999983</c:v>
                </c:pt>
                <c:pt idx="797">
                  <c:v>25.58679999999983</c:v>
                </c:pt>
                <c:pt idx="798">
                  <c:v>25.60359999999983</c:v>
                </c:pt>
                <c:pt idx="799">
                  <c:v>25.62039999999983</c:v>
                </c:pt>
                <c:pt idx="800">
                  <c:v>25.637199999999829</c:v>
                </c:pt>
                <c:pt idx="801">
                  <c:v>25.653999999999829</c:v>
                </c:pt>
                <c:pt idx="802">
                  <c:v>25.670799999999829</c:v>
                </c:pt>
                <c:pt idx="803">
                  <c:v>25.687599999999829</c:v>
                </c:pt>
                <c:pt idx="804">
                  <c:v>25.704399999999829</c:v>
                </c:pt>
                <c:pt idx="805">
                  <c:v>25.721199999999829</c:v>
                </c:pt>
                <c:pt idx="806">
                  <c:v>25.737999999999829</c:v>
                </c:pt>
                <c:pt idx="807">
                  <c:v>25.754799999999829</c:v>
                </c:pt>
                <c:pt idx="808">
                  <c:v>25.771599999999829</c:v>
                </c:pt>
                <c:pt idx="809">
                  <c:v>25.788399999999829</c:v>
                </c:pt>
                <c:pt idx="810">
                  <c:v>25.805199999999829</c:v>
                </c:pt>
                <c:pt idx="811">
                  <c:v>25.821999999999829</c:v>
                </c:pt>
                <c:pt idx="812">
                  <c:v>25.838799999999829</c:v>
                </c:pt>
                <c:pt idx="813">
                  <c:v>25.855599999999828</c:v>
                </c:pt>
                <c:pt idx="814">
                  <c:v>25.872399999999828</c:v>
                </c:pt>
                <c:pt idx="815">
                  <c:v>25.889199999999828</c:v>
                </c:pt>
                <c:pt idx="816">
                  <c:v>25.905999999999828</c:v>
                </c:pt>
                <c:pt idx="817">
                  <c:v>25.922799999999828</c:v>
                </c:pt>
                <c:pt idx="818">
                  <c:v>25.939599999999828</c:v>
                </c:pt>
                <c:pt idx="819">
                  <c:v>25.956399999999828</c:v>
                </c:pt>
                <c:pt idx="820">
                  <c:v>25.973199999999828</c:v>
                </c:pt>
                <c:pt idx="821">
                  <c:v>25.989999999999828</c:v>
                </c:pt>
                <c:pt idx="822">
                  <c:v>26.006181818181645</c:v>
                </c:pt>
                <c:pt idx="823">
                  <c:v>26.022363636363462</c:v>
                </c:pt>
                <c:pt idx="824">
                  <c:v>26.038545454545279</c:v>
                </c:pt>
                <c:pt idx="825">
                  <c:v>26.054727272727096</c:v>
                </c:pt>
                <c:pt idx="826">
                  <c:v>26.070909090908913</c:v>
                </c:pt>
                <c:pt idx="827">
                  <c:v>26.08709090909073</c:v>
                </c:pt>
                <c:pt idx="828">
                  <c:v>26.103272727272547</c:v>
                </c:pt>
                <c:pt idx="829">
                  <c:v>26.119454545454364</c:v>
                </c:pt>
                <c:pt idx="830">
                  <c:v>26.135636363636181</c:v>
                </c:pt>
                <c:pt idx="831">
                  <c:v>26.151818181817998</c:v>
                </c:pt>
                <c:pt idx="832">
                  <c:v>26.167999999999815</c:v>
                </c:pt>
                <c:pt idx="833">
                  <c:v>26.184181818181631</c:v>
                </c:pt>
                <c:pt idx="834">
                  <c:v>26.200363636363448</c:v>
                </c:pt>
                <c:pt idx="835">
                  <c:v>26.216545454545265</c:v>
                </c:pt>
                <c:pt idx="836">
                  <c:v>26.232727272727082</c:v>
                </c:pt>
                <c:pt idx="837">
                  <c:v>26.248909090908899</c:v>
                </c:pt>
                <c:pt idx="838">
                  <c:v>26.265090909090716</c:v>
                </c:pt>
                <c:pt idx="839">
                  <c:v>26.281272727272533</c:v>
                </c:pt>
                <c:pt idx="840">
                  <c:v>26.29745454545435</c:v>
                </c:pt>
                <c:pt idx="841">
                  <c:v>26.313636363636167</c:v>
                </c:pt>
                <c:pt idx="842">
                  <c:v>26.329818181817984</c:v>
                </c:pt>
                <c:pt idx="843">
                  <c:v>26.345999999999801</c:v>
                </c:pt>
                <c:pt idx="844">
                  <c:v>26.362181818181618</c:v>
                </c:pt>
                <c:pt idx="845">
                  <c:v>26.378363636363435</c:v>
                </c:pt>
                <c:pt idx="846">
                  <c:v>26.394545454545252</c:v>
                </c:pt>
                <c:pt idx="847">
                  <c:v>26.410727272727069</c:v>
                </c:pt>
                <c:pt idx="848">
                  <c:v>26.426909090908886</c:v>
                </c:pt>
                <c:pt idx="849">
                  <c:v>26.443090909090703</c:v>
                </c:pt>
                <c:pt idx="850">
                  <c:v>26.45927272727252</c:v>
                </c:pt>
                <c:pt idx="851">
                  <c:v>26.475454545454337</c:v>
                </c:pt>
                <c:pt idx="852">
                  <c:v>26.491636363636154</c:v>
                </c:pt>
                <c:pt idx="853">
                  <c:v>26.507818181817971</c:v>
                </c:pt>
                <c:pt idx="854">
                  <c:v>26.523999999999788</c:v>
                </c:pt>
                <c:pt idx="855">
                  <c:v>26.540181818181605</c:v>
                </c:pt>
                <c:pt idx="856">
                  <c:v>26.556363636363422</c:v>
                </c:pt>
                <c:pt idx="857">
                  <c:v>26.572545454545239</c:v>
                </c:pt>
                <c:pt idx="858">
                  <c:v>26.588727272727056</c:v>
                </c:pt>
                <c:pt idx="859">
                  <c:v>26.604909090908873</c:v>
                </c:pt>
                <c:pt idx="860">
                  <c:v>26.62109090909069</c:v>
                </c:pt>
                <c:pt idx="861">
                  <c:v>26.637272727272507</c:v>
                </c:pt>
                <c:pt idx="862">
                  <c:v>26.653454545454323</c:v>
                </c:pt>
                <c:pt idx="863">
                  <c:v>26.66963636363614</c:v>
                </c:pt>
                <c:pt idx="864">
                  <c:v>26.685818181817957</c:v>
                </c:pt>
                <c:pt idx="865">
                  <c:v>26.701999999999774</c:v>
                </c:pt>
                <c:pt idx="866">
                  <c:v>26.718181818181591</c:v>
                </c:pt>
                <c:pt idx="867">
                  <c:v>26.734363636363408</c:v>
                </c:pt>
                <c:pt idx="868">
                  <c:v>26.750545454545225</c:v>
                </c:pt>
                <c:pt idx="869">
                  <c:v>26.766727272727042</c:v>
                </c:pt>
                <c:pt idx="870">
                  <c:v>26.782909090908859</c:v>
                </c:pt>
                <c:pt idx="871">
                  <c:v>26.799090909090676</c:v>
                </c:pt>
                <c:pt idx="872">
                  <c:v>26.815272727272493</c:v>
                </c:pt>
                <c:pt idx="873">
                  <c:v>26.83145454545431</c:v>
                </c:pt>
                <c:pt idx="874">
                  <c:v>26.847636363636127</c:v>
                </c:pt>
                <c:pt idx="875">
                  <c:v>26.863818181817944</c:v>
                </c:pt>
                <c:pt idx="876">
                  <c:v>26.879999999999761</c:v>
                </c:pt>
                <c:pt idx="877">
                  <c:v>26.895254237287897</c:v>
                </c:pt>
                <c:pt idx="878">
                  <c:v>26.910508474576034</c:v>
                </c:pt>
                <c:pt idx="879">
                  <c:v>26.92576271186417</c:v>
                </c:pt>
                <c:pt idx="880">
                  <c:v>26.941016949152306</c:v>
                </c:pt>
                <c:pt idx="881">
                  <c:v>26.956271186440443</c:v>
                </c:pt>
                <c:pt idx="882">
                  <c:v>26.971525423728579</c:v>
                </c:pt>
                <c:pt idx="883">
                  <c:v>26.986779661016715</c:v>
                </c:pt>
                <c:pt idx="884">
                  <c:v>27.002033898304852</c:v>
                </c:pt>
                <c:pt idx="885">
                  <c:v>27.017288135592988</c:v>
                </c:pt>
                <c:pt idx="886">
                  <c:v>27.032542372881124</c:v>
                </c:pt>
                <c:pt idx="887">
                  <c:v>27.047796610169261</c:v>
                </c:pt>
                <c:pt idx="888">
                  <c:v>27.063050847457397</c:v>
                </c:pt>
                <c:pt idx="889">
                  <c:v>27.078305084745534</c:v>
                </c:pt>
                <c:pt idx="890">
                  <c:v>27.09355932203367</c:v>
                </c:pt>
                <c:pt idx="891">
                  <c:v>27.108813559321806</c:v>
                </c:pt>
                <c:pt idx="892">
                  <c:v>27.124067796609943</c:v>
                </c:pt>
                <c:pt idx="893">
                  <c:v>27.139322033898079</c:v>
                </c:pt>
                <c:pt idx="894">
                  <c:v>27.154576271186215</c:v>
                </c:pt>
                <c:pt idx="895">
                  <c:v>27.169830508474352</c:v>
                </c:pt>
                <c:pt idx="896">
                  <c:v>27.185084745762488</c:v>
                </c:pt>
                <c:pt idx="897">
                  <c:v>27.200338983050624</c:v>
                </c:pt>
                <c:pt idx="898">
                  <c:v>27.215593220338761</c:v>
                </c:pt>
                <c:pt idx="899">
                  <c:v>27.230847457626897</c:v>
                </c:pt>
                <c:pt idx="900">
                  <c:v>27.246101694915033</c:v>
                </c:pt>
                <c:pt idx="901">
                  <c:v>27.26135593220317</c:v>
                </c:pt>
                <c:pt idx="902">
                  <c:v>27.276610169491306</c:v>
                </c:pt>
                <c:pt idx="903">
                  <c:v>27.291864406779442</c:v>
                </c:pt>
                <c:pt idx="904">
                  <c:v>27.307118644067579</c:v>
                </c:pt>
                <c:pt idx="905">
                  <c:v>27.322372881355715</c:v>
                </c:pt>
                <c:pt idx="906">
                  <c:v>27.337627118643852</c:v>
                </c:pt>
                <c:pt idx="907">
                  <c:v>27.352881355931988</c:v>
                </c:pt>
                <c:pt idx="908">
                  <c:v>27.368135593220124</c:v>
                </c:pt>
                <c:pt idx="909">
                  <c:v>27.383389830508261</c:v>
                </c:pt>
                <c:pt idx="910">
                  <c:v>27.398644067796397</c:v>
                </c:pt>
                <c:pt idx="911">
                  <c:v>27.413898305084533</c:v>
                </c:pt>
                <c:pt idx="912">
                  <c:v>27.42915254237267</c:v>
                </c:pt>
                <c:pt idx="913">
                  <c:v>27.444406779660806</c:v>
                </c:pt>
                <c:pt idx="914">
                  <c:v>27.459661016948942</c:v>
                </c:pt>
                <c:pt idx="915">
                  <c:v>27.474915254237079</c:v>
                </c:pt>
                <c:pt idx="916">
                  <c:v>27.490169491525215</c:v>
                </c:pt>
                <c:pt idx="917">
                  <c:v>27.505423728813351</c:v>
                </c:pt>
                <c:pt idx="918">
                  <c:v>27.520677966101488</c:v>
                </c:pt>
                <c:pt idx="919">
                  <c:v>27.535932203389624</c:v>
                </c:pt>
                <c:pt idx="920">
                  <c:v>27.55118644067776</c:v>
                </c:pt>
                <c:pt idx="921">
                  <c:v>27.566440677965897</c:v>
                </c:pt>
                <c:pt idx="922">
                  <c:v>27.581694915254033</c:v>
                </c:pt>
                <c:pt idx="923">
                  <c:v>27.59694915254217</c:v>
                </c:pt>
                <c:pt idx="924">
                  <c:v>27.612203389830306</c:v>
                </c:pt>
                <c:pt idx="925">
                  <c:v>27.627457627118442</c:v>
                </c:pt>
                <c:pt idx="926">
                  <c:v>27.642711864406579</c:v>
                </c:pt>
                <c:pt idx="927">
                  <c:v>27.657966101694715</c:v>
                </c:pt>
                <c:pt idx="928">
                  <c:v>27.673220338982851</c:v>
                </c:pt>
                <c:pt idx="929">
                  <c:v>27.688474576270988</c:v>
                </c:pt>
                <c:pt idx="930">
                  <c:v>27.703728813559124</c:v>
                </c:pt>
                <c:pt idx="931">
                  <c:v>27.71898305084726</c:v>
                </c:pt>
                <c:pt idx="932">
                  <c:v>27.734237288135397</c:v>
                </c:pt>
                <c:pt idx="933">
                  <c:v>27.749491525423533</c:v>
                </c:pt>
                <c:pt idx="934">
                  <c:v>27.764745762711669</c:v>
                </c:pt>
                <c:pt idx="935">
                  <c:v>27.779999999999806</c:v>
                </c:pt>
                <c:pt idx="936">
                  <c:v>27.796078431372354</c:v>
                </c:pt>
                <c:pt idx="937">
                  <c:v>27.812156862744903</c:v>
                </c:pt>
                <c:pt idx="938">
                  <c:v>27.828235294117452</c:v>
                </c:pt>
                <c:pt idx="939">
                  <c:v>27.84431372549</c:v>
                </c:pt>
                <c:pt idx="940">
                  <c:v>27.860392156862549</c:v>
                </c:pt>
                <c:pt idx="941">
                  <c:v>27.876470588235097</c:v>
                </c:pt>
                <c:pt idx="942">
                  <c:v>27.892549019607646</c:v>
                </c:pt>
                <c:pt idx="943">
                  <c:v>27.908627450980195</c:v>
                </c:pt>
                <c:pt idx="944">
                  <c:v>27.924705882352743</c:v>
                </c:pt>
                <c:pt idx="945">
                  <c:v>27.940784313725292</c:v>
                </c:pt>
                <c:pt idx="946">
                  <c:v>27.95686274509784</c:v>
                </c:pt>
                <c:pt idx="947">
                  <c:v>27.972941176470389</c:v>
                </c:pt>
                <c:pt idx="948">
                  <c:v>27.989019607842938</c:v>
                </c:pt>
                <c:pt idx="949">
                  <c:v>28.005098039215486</c:v>
                </c:pt>
                <c:pt idx="950">
                  <c:v>28.021176470588035</c:v>
                </c:pt>
                <c:pt idx="951">
                  <c:v>28.037254901960583</c:v>
                </c:pt>
                <c:pt idx="952">
                  <c:v>28.053333333333132</c:v>
                </c:pt>
                <c:pt idx="953">
                  <c:v>28.069411764705681</c:v>
                </c:pt>
                <c:pt idx="954">
                  <c:v>28.085490196078229</c:v>
                </c:pt>
                <c:pt idx="955">
                  <c:v>28.101568627450778</c:v>
                </c:pt>
                <c:pt idx="956">
                  <c:v>28.117647058823326</c:v>
                </c:pt>
                <c:pt idx="957">
                  <c:v>28.133725490195875</c:v>
                </c:pt>
                <c:pt idx="958">
                  <c:v>28.149803921568424</c:v>
                </c:pt>
                <c:pt idx="959">
                  <c:v>28.165882352940972</c:v>
                </c:pt>
                <c:pt idx="960">
                  <c:v>28.181960784313521</c:v>
                </c:pt>
                <c:pt idx="961">
                  <c:v>28.19803921568607</c:v>
                </c:pt>
                <c:pt idx="962">
                  <c:v>28.214117647058618</c:v>
                </c:pt>
                <c:pt idx="963">
                  <c:v>28.230196078431167</c:v>
                </c:pt>
                <c:pt idx="964">
                  <c:v>28.246274509803715</c:v>
                </c:pt>
                <c:pt idx="965">
                  <c:v>28.262352941176264</c:v>
                </c:pt>
                <c:pt idx="966">
                  <c:v>28.278431372548813</c:v>
                </c:pt>
                <c:pt idx="967">
                  <c:v>28.294509803921361</c:v>
                </c:pt>
                <c:pt idx="968">
                  <c:v>28.31058823529391</c:v>
                </c:pt>
                <c:pt idx="969">
                  <c:v>28.326666666666458</c:v>
                </c:pt>
                <c:pt idx="970">
                  <c:v>28.342745098039007</c:v>
                </c:pt>
                <c:pt idx="971">
                  <c:v>28.358823529411556</c:v>
                </c:pt>
                <c:pt idx="972">
                  <c:v>28.374901960784104</c:v>
                </c:pt>
                <c:pt idx="973">
                  <c:v>28.390980392156653</c:v>
                </c:pt>
                <c:pt idx="974">
                  <c:v>28.407058823529201</c:v>
                </c:pt>
                <c:pt idx="975">
                  <c:v>28.42313725490175</c:v>
                </c:pt>
                <c:pt idx="976">
                  <c:v>28.439215686274299</c:v>
                </c:pt>
                <c:pt idx="977">
                  <c:v>28.455294117646847</c:v>
                </c:pt>
                <c:pt idx="978">
                  <c:v>28.471372549019396</c:v>
                </c:pt>
                <c:pt idx="979">
                  <c:v>28.487450980391944</c:v>
                </c:pt>
                <c:pt idx="980">
                  <c:v>28.503529411764493</c:v>
                </c:pt>
                <c:pt idx="981">
                  <c:v>28.519607843137042</c:v>
                </c:pt>
                <c:pt idx="982">
                  <c:v>28.53568627450959</c:v>
                </c:pt>
                <c:pt idx="983">
                  <c:v>28.551764705882139</c:v>
                </c:pt>
                <c:pt idx="984">
                  <c:v>28.567843137254687</c:v>
                </c:pt>
                <c:pt idx="985">
                  <c:v>28.583921568627236</c:v>
                </c:pt>
                <c:pt idx="986">
                  <c:v>28.599999999999785</c:v>
                </c:pt>
                <c:pt idx="987">
                  <c:v>28.616599999999785</c:v>
                </c:pt>
                <c:pt idx="988">
                  <c:v>28.633199999999785</c:v>
                </c:pt>
                <c:pt idx="989">
                  <c:v>28.649799999999786</c:v>
                </c:pt>
                <c:pt idx="990">
                  <c:v>28.666399999999786</c:v>
                </c:pt>
                <c:pt idx="991">
                  <c:v>28.682999999999787</c:v>
                </c:pt>
                <c:pt idx="992">
                  <c:v>28.699599999999787</c:v>
                </c:pt>
                <c:pt idx="993">
                  <c:v>28.716199999999787</c:v>
                </c:pt>
                <c:pt idx="994">
                  <c:v>28.732799999999788</c:v>
                </c:pt>
                <c:pt idx="995">
                  <c:v>28.749399999999788</c:v>
                </c:pt>
                <c:pt idx="996">
                  <c:v>28.765999999999789</c:v>
                </c:pt>
                <c:pt idx="997">
                  <c:v>28.782599999999789</c:v>
                </c:pt>
                <c:pt idx="998">
                  <c:v>28.799199999999789</c:v>
                </c:pt>
                <c:pt idx="999">
                  <c:v>28.81579999999979</c:v>
                </c:pt>
                <c:pt idx="1000">
                  <c:v>28.83239999999979</c:v>
                </c:pt>
                <c:pt idx="1001">
                  <c:v>28.848999999999791</c:v>
                </c:pt>
                <c:pt idx="1002">
                  <c:v>28.865599999999791</c:v>
                </c:pt>
                <c:pt idx="1003">
                  <c:v>28.882199999999791</c:v>
                </c:pt>
                <c:pt idx="1004">
                  <c:v>28.898799999999792</c:v>
                </c:pt>
                <c:pt idx="1005">
                  <c:v>28.915399999999792</c:v>
                </c:pt>
                <c:pt idx="1006">
                  <c:v>28.931999999999793</c:v>
                </c:pt>
                <c:pt idx="1007">
                  <c:v>28.948599999999793</c:v>
                </c:pt>
                <c:pt idx="1008">
                  <c:v>28.965199999999793</c:v>
                </c:pt>
                <c:pt idx="1009">
                  <c:v>28.981799999999794</c:v>
                </c:pt>
                <c:pt idx="1010">
                  <c:v>28.998399999999794</c:v>
                </c:pt>
                <c:pt idx="1011">
                  <c:v>29.014999999999795</c:v>
                </c:pt>
                <c:pt idx="1012">
                  <c:v>29.031599999999795</c:v>
                </c:pt>
                <c:pt idx="1013">
                  <c:v>29.048199999999795</c:v>
                </c:pt>
                <c:pt idx="1014">
                  <c:v>29.064799999999796</c:v>
                </c:pt>
                <c:pt idx="1015">
                  <c:v>29.081399999999796</c:v>
                </c:pt>
                <c:pt idx="1016">
                  <c:v>29.097999999999796</c:v>
                </c:pt>
                <c:pt idx="1017">
                  <c:v>29.114599999999797</c:v>
                </c:pt>
                <c:pt idx="1018">
                  <c:v>29.131199999999797</c:v>
                </c:pt>
                <c:pt idx="1019">
                  <c:v>29.147799999999798</c:v>
                </c:pt>
                <c:pt idx="1020">
                  <c:v>29.164399999999798</c:v>
                </c:pt>
                <c:pt idx="1021">
                  <c:v>29.180999999999798</c:v>
                </c:pt>
                <c:pt idx="1022">
                  <c:v>29.197599999999799</c:v>
                </c:pt>
                <c:pt idx="1023">
                  <c:v>29.214199999999799</c:v>
                </c:pt>
                <c:pt idx="1024">
                  <c:v>29.2307999999998</c:v>
                </c:pt>
                <c:pt idx="1025">
                  <c:v>29.2473999999998</c:v>
                </c:pt>
                <c:pt idx="1026">
                  <c:v>29.2639999999998</c:v>
                </c:pt>
                <c:pt idx="1027">
                  <c:v>29.280599999999801</c:v>
                </c:pt>
                <c:pt idx="1028">
                  <c:v>29.297199999999801</c:v>
                </c:pt>
                <c:pt idx="1029">
                  <c:v>29.313799999999802</c:v>
                </c:pt>
                <c:pt idx="1030">
                  <c:v>29.330399999999802</c:v>
                </c:pt>
                <c:pt idx="1031">
                  <c:v>29.346999999999802</c:v>
                </c:pt>
                <c:pt idx="1032">
                  <c:v>29.363599999999803</c:v>
                </c:pt>
                <c:pt idx="1033">
                  <c:v>29.380199999999803</c:v>
                </c:pt>
                <c:pt idx="1034">
                  <c:v>29.396799999999804</c:v>
                </c:pt>
                <c:pt idx="1035">
                  <c:v>29.413399999999804</c:v>
                </c:pt>
                <c:pt idx="1036">
                  <c:v>29.429999999999804</c:v>
                </c:pt>
                <c:pt idx="1037">
                  <c:v>29.447799999999805</c:v>
                </c:pt>
                <c:pt idx="1038">
                  <c:v>29.465599999999807</c:v>
                </c:pt>
                <c:pt idx="1039">
                  <c:v>29.483399999999808</c:v>
                </c:pt>
                <c:pt idx="1040">
                  <c:v>29.501199999999809</c:v>
                </c:pt>
                <c:pt idx="1041">
                  <c:v>29.51899999999981</c:v>
                </c:pt>
                <c:pt idx="1042">
                  <c:v>29.536799999999811</c:v>
                </c:pt>
                <c:pt idx="1043">
                  <c:v>29.554599999999812</c:v>
                </c:pt>
                <c:pt idx="1044">
                  <c:v>29.572399999999814</c:v>
                </c:pt>
                <c:pt idx="1045">
                  <c:v>29.590199999999815</c:v>
                </c:pt>
                <c:pt idx="1046">
                  <c:v>29.607999999999816</c:v>
                </c:pt>
                <c:pt idx="1047">
                  <c:v>29.625799999999817</c:v>
                </c:pt>
                <c:pt idx="1048">
                  <c:v>29.643599999999818</c:v>
                </c:pt>
                <c:pt idx="1049">
                  <c:v>29.661399999999819</c:v>
                </c:pt>
                <c:pt idx="1050">
                  <c:v>29.67919999999982</c:v>
                </c:pt>
                <c:pt idx="1051">
                  <c:v>29.696999999999822</c:v>
                </c:pt>
                <c:pt idx="1052">
                  <c:v>29.714799999999823</c:v>
                </c:pt>
                <c:pt idx="1053">
                  <c:v>29.732599999999824</c:v>
                </c:pt>
                <c:pt idx="1054">
                  <c:v>29.750399999999825</c:v>
                </c:pt>
                <c:pt idx="1055">
                  <c:v>29.768199999999826</c:v>
                </c:pt>
                <c:pt idx="1056">
                  <c:v>29.785999999999827</c:v>
                </c:pt>
                <c:pt idx="1057">
                  <c:v>29.803799999999828</c:v>
                </c:pt>
                <c:pt idx="1058">
                  <c:v>29.82159999999983</c:v>
                </c:pt>
                <c:pt idx="1059">
                  <c:v>29.839399999999831</c:v>
                </c:pt>
                <c:pt idx="1060">
                  <c:v>29.857199999999832</c:v>
                </c:pt>
                <c:pt idx="1061">
                  <c:v>29.874999999999833</c:v>
                </c:pt>
                <c:pt idx="1062">
                  <c:v>29.892799999999834</c:v>
                </c:pt>
                <c:pt idx="1063">
                  <c:v>29.910599999999835</c:v>
                </c:pt>
                <c:pt idx="1064">
                  <c:v>29.928399999999836</c:v>
                </c:pt>
                <c:pt idx="1065">
                  <c:v>29.946199999999838</c:v>
                </c:pt>
                <c:pt idx="1066">
                  <c:v>29.963999999999839</c:v>
                </c:pt>
                <c:pt idx="1067">
                  <c:v>29.98179999999984</c:v>
                </c:pt>
                <c:pt idx="1068">
                  <c:v>29.999599999999841</c:v>
                </c:pt>
                <c:pt idx="1069">
                  <c:v>30.017399999999842</c:v>
                </c:pt>
                <c:pt idx="1070">
                  <c:v>30.035199999999843</c:v>
                </c:pt>
                <c:pt idx="1071">
                  <c:v>30.052999999999845</c:v>
                </c:pt>
                <c:pt idx="1072">
                  <c:v>30.070799999999846</c:v>
                </c:pt>
                <c:pt idx="1073">
                  <c:v>30.088599999999847</c:v>
                </c:pt>
                <c:pt idx="1074">
                  <c:v>30.106399999999848</c:v>
                </c:pt>
                <c:pt idx="1075">
                  <c:v>30.124199999999849</c:v>
                </c:pt>
                <c:pt idx="1076">
                  <c:v>30.14199999999985</c:v>
                </c:pt>
                <c:pt idx="1077">
                  <c:v>30.159799999999851</c:v>
                </c:pt>
                <c:pt idx="1078">
                  <c:v>30.177599999999853</c:v>
                </c:pt>
                <c:pt idx="1079">
                  <c:v>30.195399999999854</c:v>
                </c:pt>
                <c:pt idx="1080">
                  <c:v>30.213199999999855</c:v>
                </c:pt>
                <c:pt idx="1081">
                  <c:v>30.230999999999856</c:v>
                </c:pt>
                <c:pt idx="1082">
                  <c:v>30.248799999999857</c:v>
                </c:pt>
                <c:pt idx="1083">
                  <c:v>30.266599999999858</c:v>
                </c:pt>
                <c:pt idx="1084">
                  <c:v>30.284399999999859</c:v>
                </c:pt>
                <c:pt idx="1085">
                  <c:v>30.302199999999861</c:v>
                </c:pt>
                <c:pt idx="1086">
                  <c:v>30.319999999999862</c:v>
                </c:pt>
                <c:pt idx="1087">
                  <c:v>30.33679245283005</c:v>
                </c:pt>
                <c:pt idx="1088">
                  <c:v>30.353584905660238</c:v>
                </c:pt>
                <c:pt idx="1089">
                  <c:v>30.370377358490426</c:v>
                </c:pt>
                <c:pt idx="1090">
                  <c:v>30.387169811320614</c:v>
                </c:pt>
                <c:pt idx="1091">
                  <c:v>30.403962264150802</c:v>
                </c:pt>
                <c:pt idx="1092">
                  <c:v>30.420754716980991</c:v>
                </c:pt>
                <c:pt idx="1093">
                  <c:v>30.437547169811179</c:v>
                </c:pt>
                <c:pt idx="1094">
                  <c:v>30.454339622641367</c:v>
                </c:pt>
                <c:pt idx="1095">
                  <c:v>30.471132075471555</c:v>
                </c:pt>
                <c:pt idx="1096">
                  <c:v>30.487924528301743</c:v>
                </c:pt>
                <c:pt idx="1097">
                  <c:v>30.504716981131931</c:v>
                </c:pt>
                <c:pt idx="1098">
                  <c:v>30.52150943396212</c:v>
                </c:pt>
                <c:pt idx="1099">
                  <c:v>30.538301886792308</c:v>
                </c:pt>
                <c:pt idx="1100">
                  <c:v>30.555094339622496</c:v>
                </c:pt>
                <c:pt idx="1101">
                  <c:v>30.571886792452684</c:v>
                </c:pt>
                <c:pt idx="1102">
                  <c:v>30.588679245282872</c:v>
                </c:pt>
                <c:pt idx="1103">
                  <c:v>30.60547169811306</c:v>
                </c:pt>
                <c:pt idx="1104">
                  <c:v>30.622264150943248</c:v>
                </c:pt>
                <c:pt idx="1105">
                  <c:v>30.639056603773437</c:v>
                </c:pt>
                <c:pt idx="1106">
                  <c:v>30.655849056603625</c:v>
                </c:pt>
                <c:pt idx="1107">
                  <c:v>30.672641509433813</c:v>
                </c:pt>
                <c:pt idx="1108">
                  <c:v>30.689433962264001</c:v>
                </c:pt>
                <c:pt idx="1109">
                  <c:v>30.706226415094189</c:v>
                </c:pt>
                <c:pt idx="1110">
                  <c:v>30.723018867924377</c:v>
                </c:pt>
                <c:pt idx="1111">
                  <c:v>30.739811320754566</c:v>
                </c:pt>
                <c:pt idx="1112">
                  <c:v>30.756603773584754</c:v>
                </c:pt>
                <c:pt idx="1113">
                  <c:v>30.773396226414942</c:v>
                </c:pt>
                <c:pt idx="1114">
                  <c:v>30.79018867924513</c:v>
                </c:pt>
                <c:pt idx="1115">
                  <c:v>30.806981132075318</c:v>
                </c:pt>
                <c:pt idx="1116">
                  <c:v>30.823773584905506</c:v>
                </c:pt>
                <c:pt idx="1117">
                  <c:v>30.840566037735694</c:v>
                </c:pt>
                <c:pt idx="1118">
                  <c:v>30.857358490565883</c:v>
                </c:pt>
                <c:pt idx="1119">
                  <c:v>30.874150943396071</c:v>
                </c:pt>
                <c:pt idx="1120">
                  <c:v>30.890943396226259</c:v>
                </c:pt>
                <c:pt idx="1121">
                  <c:v>30.907735849056447</c:v>
                </c:pt>
                <c:pt idx="1122">
                  <c:v>30.924528301886635</c:v>
                </c:pt>
                <c:pt idx="1123">
                  <c:v>30.941320754716823</c:v>
                </c:pt>
                <c:pt idx="1124">
                  <c:v>30.958113207547012</c:v>
                </c:pt>
                <c:pt idx="1125">
                  <c:v>30.9749056603772</c:v>
                </c:pt>
                <c:pt idx="1126">
                  <c:v>30.991698113207388</c:v>
                </c:pt>
                <c:pt idx="1127">
                  <c:v>31.008490566037576</c:v>
                </c:pt>
                <c:pt idx="1128">
                  <c:v>31.025283018867764</c:v>
                </c:pt>
                <c:pt idx="1129">
                  <c:v>31.042075471697952</c:v>
                </c:pt>
                <c:pt idx="1130">
                  <c:v>31.05886792452814</c:v>
                </c:pt>
                <c:pt idx="1131">
                  <c:v>31.075660377358329</c:v>
                </c:pt>
                <c:pt idx="1132">
                  <c:v>31.092452830188517</c:v>
                </c:pt>
                <c:pt idx="1133">
                  <c:v>31.109245283018705</c:v>
                </c:pt>
                <c:pt idx="1134">
                  <c:v>31.126037735848893</c:v>
                </c:pt>
                <c:pt idx="1135">
                  <c:v>31.142830188679081</c:v>
                </c:pt>
                <c:pt idx="1136">
                  <c:v>31.159622641509269</c:v>
                </c:pt>
                <c:pt idx="1137">
                  <c:v>31.176415094339458</c:v>
                </c:pt>
                <c:pt idx="1138">
                  <c:v>31.193207547169646</c:v>
                </c:pt>
                <c:pt idx="1139">
                  <c:v>31.209999999999834</c:v>
                </c:pt>
                <c:pt idx="1140">
                  <c:v>31.226808510638133</c:v>
                </c:pt>
                <c:pt idx="1141">
                  <c:v>31.243617021276432</c:v>
                </c:pt>
                <c:pt idx="1142">
                  <c:v>31.260425531914731</c:v>
                </c:pt>
                <c:pt idx="1143">
                  <c:v>31.27723404255303</c:v>
                </c:pt>
                <c:pt idx="1144">
                  <c:v>31.294042553191328</c:v>
                </c:pt>
                <c:pt idx="1145">
                  <c:v>31.310851063829627</c:v>
                </c:pt>
                <c:pt idx="1146">
                  <c:v>31.327659574467926</c:v>
                </c:pt>
                <c:pt idx="1147">
                  <c:v>31.344468085106225</c:v>
                </c:pt>
                <c:pt idx="1148">
                  <c:v>31.361276595744524</c:v>
                </c:pt>
                <c:pt idx="1149">
                  <c:v>31.378085106382823</c:v>
                </c:pt>
                <c:pt idx="1150">
                  <c:v>31.394893617021122</c:v>
                </c:pt>
                <c:pt idx="1151">
                  <c:v>31.411702127659421</c:v>
                </c:pt>
                <c:pt idx="1152">
                  <c:v>31.42851063829772</c:v>
                </c:pt>
                <c:pt idx="1153">
                  <c:v>31.445319148936019</c:v>
                </c:pt>
                <c:pt idx="1154">
                  <c:v>31.462127659574318</c:v>
                </c:pt>
                <c:pt idx="1155">
                  <c:v>31.478936170212616</c:v>
                </c:pt>
                <c:pt idx="1156">
                  <c:v>31.495744680850915</c:v>
                </c:pt>
                <c:pt idx="1157">
                  <c:v>31.512553191489214</c:v>
                </c:pt>
                <c:pt idx="1158">
                  <c:v>31.529361702127513</c:v>
                </c:pt>
                <c:pt idx="1159">
                  <c:v>31.546170212765812</c:v>
                </c:pt>
                <c:pt idx="1160">
                  <c:v>31.562978723404111</c:v>
                </c:pt>
                <c:pt idx="1161">
                  <c:v>31.57978723404241</c:v>
                </c:pt>
                <c:pt idx="1162">
                  <c:v>31.596595744680709</c:v>
                </c:pt>
                <c:pt idx="1163">
                  <c:v>31.613404255319008</c:v>
                </c:pt>
                <c:pt idx="1164">
                  <c:v>31.630212765957307</c:v>
                </c:pt>
                <c:pt idx="1165">
                  <c:v>31.647021276595606</c:v>
                </c:pt>
                <c:pt idx="1166">
                  <c:v>31.663829787233905</c:v>
                </c:pt>
                <c:pt idx="1167">
                  <c:v>31.680638297872203</c:v>
                </c:pt>
                <c:pt idx="1168">
                  <c:v>31.697446808510502</c:v>
                </c:pt>
                <c:pt idx="1169">
                  <c:v>31.714255319148801</c:v>
                </c:pt>
                <c:pt idx="1170">
                  <c:v>31.7310638297871</c:v>
                </c:pt>
                <c:pt idx="1171">
                  <c:v>31.747872340425399</c:v>
                </c:pt>
                <c:pt idx="1172">
                  <c:v>31.764680851063698</c:v>
                </c:pt>
                <c:pt idx="1173">
                  <c:v>31.781489361701997</c:v>
                </c:pt>
                <c:pt idx="1174">
                  <c:v>31.798297872340296</c:v>
                </c:pt>
                <c:pt idx="1175">
                  <c:v>31.815106382978595</c:v>
                </c:pt>
                <c:pt idx="1176">
                  <c:v>31.831914893616894</c:v>
                </c:pt>
                <c:pt idx="1177">
                  <c:v>31.848723404255193</c:v>
                </c:pt>
                <c:pt idx="1178">
                  <c:v>31.865531914893491</c:v>
                </c:pt>
                <c:pt idx="1179">
                  <c:v>31.88234042553179</c:v>
                </c:pt>
                <c:pt idx="1180">
                  <c:v>31.899148936170089</c:v>
                </c:pt>
                <c:pt idx="1181">
                  <c:v>31.915957446808388</c:v>
                </c:pt>
                <c:pt idx="1182">
                  <c:v>31.932765957446687</c:v>
                </c:pt>
                <c:pt idx="1183">
                  <c:v>31.949574468084986</c:v>
                </c:pt>
                <c:pt idx="1184">
                  <c:v>31.966382978723285</c:v>
                </c:pt>
                <c:pt idx="1185">
                  <c:v>31.983191489361584</c:v>
                </c:pt>
                <c:pt idx="1186">
                  <c:v>31.999999999999883</c:v>
                </c:pt>
                <c:pt idx="1187">
                  <c:v>32.016595744680735</c:v>
                </c:pt>
                <c:pt idx="1188">
                  <c:v>32.033191489361585</c:v>
                </c:pt>
                <c:pt idx="1189">
                  <c:v>32.049787234042434</c:v>
                </c:pt>
                <c:pt idx="1190">
                  <c:v>32.066382978723283</c:v>
                </c:pt>
                <c:pt idx="1191">
                  <c:v>32.082978723404132</c:v>
                </c:pt>
                <c:pt idx="1192">
                  <c:v>32.099574468084981</c:v>
                </c:pt>
                <c:pt idx="1193">
                  <c:v>32.11617021276583</c:v>
                </c:pt>
                <c:pt idx="1194">
                  <c:v>32.132765957446679</c:v>
                </c:pt>
                <c:pt idx="1195">
                  <c:v>32.149361702127528</c:v>
                </c:pt>
                <c:pt idx="1196">
                  <c:v>32.165957446808378</c:v>
                </c:pt>
                <c:pt idx="1197">
                  <c:v>32.182553191489227</c:v>
                </c:pt>
                <c:pt idx="1198">
                  <c:v>32.199148936170076</c:v>
                </c:pt>
                <c:pt idx="1199">
                  <c:v>32.215744680850925</c:v>
                </c:pt>
                <c:pt idx="1200">
                  <c:v>32.232340425531774</c:v>
                </c:pt>
                <c:pt idx="1201">
                  <c:v>32.248936170212623</c:v>
                </c:pt>
                <c:pt idx="1202">
                  <c:v>32.265531914893472</c:v>
                </c:pt>
                <c:pt idx="1203">
                  <c:v>32.282127659574321</c:v>
                </c:pt>
                <c:pt idx="1204">
                  <c:v>32.298723404255171</c:v>
                </c:pt>
                <c:pt idx="1205">
                  <c:v>32.31531914893602</c:v>
                </c:pt>
                <c:pt idx="1206">
                  <c:v>32.331914893616869</c:v>
                </c:pt>
                <c:pt idx="1207">
                  <c:v>32.348510638297718</c:v>
                </c:pt>
                <c:pt idx="1208">
                  <c:v>32.365106382978567</c:v>
                </c:pt>
                <c:pt idx="1209">
                  <c:v>32.381702127659416</c:v>
                </c:pt>
                <c:pt idx="1210">
                  <c:v>32.398297872340265</c:v>
                </c:pt>
                <c:pt idx="1211">
                  <c:v>32.414893617021114</c:v>
                </c:pt>
                <c:pt idx="1212">
                  <c:v>32.431489361701964</c:v>
                </c:pt>
                <c:pt idx="1213">
                  <c:v>32.448085106382813</c:v>
                </c:pt>
                <c:pt idx="1214">
                  <c:v>32.464680851063662</c:v>
                </c:pt>
                <c:pt idx="1215">
                  <c:v>32.481276595744511</c:v>
                </c:pt>
                <c:pt idx="1216">
                  <c:v>32.49787234042536</c:v>
                </c:pt>
                <c:pt idx="1217">
                  <c:v>32.514468085106209</c:v>
                </c:pt>
                <c:pt idx="1218">
                  <c:v>32.531063829787058</c:v>
                </c:pt>
                <c:pt idx="1219">
                  <c:v>32.547659574467907</c:v>
                </c:pt>
                <c:pt idx="1220">
                  <c:v>32.564255319148756</c:v>
                </c:pt>
                <c:pt idx="1221">
                  <c:v>32.580851063829606</c:v>
                </c:pt>
                <c:pt idx="1222">
                  <c:v>32.597446808510455</c:v>
                </c:pt>
                <c:pt idx="1223">
                  <c:v>32.614042553191304</c:v>
                </c:pt>
                <c:pt idx="1224">
                  <c:v>32.630638297872153</c:v>
                </c:pt>
                <c:pt idx="1225">
                  <c:v>32.647234042553002</c:v>
                </c:pt>
                <c:pt idx="1226">
                  <c:v>32.663829787233851</c:v>
                </c:pt>
                <c:pt idx="1227">
                  <c:v>32.6804255319147</c:v>
                </c:pt>
                <c:pt idx="1228">
                  <c:v>32.697021276595549</c:v>
                </c:pt>
                <c:pt idx="1229">
                  <c:v>32.713617021276399</c:v>
                </c:pt>
                <c:pt idx="1230">
                  <c:v>32.730212765957248</c:v>
                </c:pt>
                <c:pt idx="1231">
                  <c:v>32.746808510638097</c:v>
                </c:pt>
                <c:pt idx="1232">
                  <c:v>32.763404255318946</c:v>
                </c:pt>
                <c:pt idx="1233">
                  <c:v>32.779999999999795</c:v>
                </c:pt>
                <c:pt idx="1234">
                  <c:v>32.797142857142653</c:v>
                </c:pt>
                <c:pt idx="1235">
                  <c:v>32.814285714285511</c:v>
                </c:pt>
                <c:pt idx="1236">
                  <c:v>32.831428571428368</c:v>
                </c:pt>
                <c:pt idx="1237">
                  <c:v>32.848571428571226</c:v>
                </c:pt>
                <c:pt idx="1238">
                  <c:v>32.865714285714084</c:v>
                </c:pt>
                <c:pt idx="1239">
                  <c:v>32.882857142856942</c:v>
                </c:pt>
                <c:pt idx="1240">
                  <c:v>32.8999999999998</c:v>
                </c:pt>
                <c:pt idx="1241">
                  <c:v>32.917142857142657</c:v>
                </c:pt>
                <c:pt idx="1242">
                  <c:v>32.934285714285515</c:v>
                </c:pt>
                <c:pt idx="1243">
                  <c:v>32.951428571428373</c:v>
                </c:pt>
                <c:pt idx="1244">
                  <c:v>32.968571428571231</c:v>
                </c:pt>
                <c:pt idx="1245">
                  <c:v>32.985714285714089</c:v>
                </c:pt>
                <c:pt idx="1246">
                  <c:v>33.002857142856946</c:v>
                </c:pt>
                <c:pt idx="1247">
                  <c:v>33.019999999999804</c:v>
                </c:pt>
                <c:pt idx="1248">
                  <c:v>33.037142857142662</c:v>
                </c:pt>
                <c:pt idx="1249">
                  <c:v>33.05428571428552</c:v>
                </c:pt>
                <c:pt idx="1250">
                  <c:v>33.071428571428378</c:v>
                </c:pt>
                <c:pt idx="1251">
                  <c:v>33.088571428571235</c:v>
                </c:pt>
                <c:pt idx="1252">
                  <c:v>33.105714285714093</c:v>
                </c:pt>
                <c:pt idx="1253">
                  <c:v>33.122857142856951</c:v>
                </c:pt>
                <c:pt idx="1254">
                  <c:v>33.139999999999809</c:v>
                </c:pt>
                <c:pt idx="1255">
                  <c:v>33.157142857142667</c:v>
                </c:pt>
                <c:pt idx="1256">
                  <c:v>33.174285714285524</c:v>
                </c:pt>
                <c:pt idx="1257">
                  <c:v>33.191428571428382</c:v>
                </c:pt>
                <c:pt idx="1258">
                  <c:v>33.20857142857124</c:v>
                </c:pt>
                <c:pt idx="1259">
                  <c:v>33.225714285714098</c:v>
                </c:pt>
                <c:pt idx="1260">
                  <c:v>33.242857142856955</c:v>
                </c:pt>
                <c:pt idx="1261">
                  <c:v>33.259999999999813</c:v>
                </c:pt>
                <c:pt idx="1262">
                  <c:v>33.277142857142671</c:v>
                </c:pt>
                <c:pt idx="1263">
                  <c:v>33.294285714285529</c:v>
                </c:pt>
                <c:pt idx="1264">
                  <c:v>33.311428571428387</c:v>
                </c:pt>
                <c:pt idx="1265">
                  <c:v>33.328571428571244</c:v>
                </c:pt>
                <c:pt idx="1266">
                  <c:v>33.345714285714102</c:v>
                </c:pt>
                <c:pt idx="1267">
                  <c:v>33.36285714285696</c:v>
                </c:pt>
                <c:pt idx="1268">
                  <c:v>33.379999999999818</c:v>
                </c:pt>
                <c:pt idx="1269">
                  <c:v>33.397142857142676</c:v>
                </c:pt>
                <c:pt idx="1270">
                  <c:v>33.414285714285533</c:v>
                </c:pt>
                <c:pt idx="1271">
                  <c:v>33.431428571428391</c:v>
                </c:pt>
                <c:pt idx="1272">
                  <c:v>33.448571428571249</c:v>
                </c:pt>
                <c:pt idx="1273">
                  <c:v>33.465714285714107</c:v>
                </c:pt>
                <c:pt idx="1274">
                  <c:v>33.482857142856965</c:v>
                </c:pt>
                <c:pt idx="1275">
                  <c:v>33.499999999999822</c:v>
                </c:pt>
                <c:pt idx="1276">
                  <c:v>33.51714285714268</c:v>
                </c:pt>
                <c:pt idx="1277">
                  <c:v>33.534285714285538</c:v>
                </c:pt>
                <c:pt idx="1278">
                  <c:v>33.551428571428396</c:v>
                </c:pt>
                <c:pt idx="1279">
                  <c:v>33.568571428571254</c:v>
                </c:pt>
                <c:pt idx="1280">
                  <c:v>33.585714285714111</c:v>
                </c:pt>
                <c:pt idx="1281">
                  <c:v>33.602857142856969</c:v>
                </c:pt>
                <c:pt idx="1282">
                  <c:v>33.619999999999827</c:v>
                </c:pt>
                <c:pt idx="1283">
                  <c:v>33.634999999999827</c:v>
                </c:pt>
                <c:pt idx="1284">
                  <c:v>33.649999999999828</c:v>
                </c:pt>
                <c:pt idx="1285">
                  <c:v>33.664999999999829</c:v>
                </c:pt>
                <c:pt idx="1286">
                  <c:v>33.679999999999829</c:v>
                </c:pt>
                <c:pt idx="1287">
                  <c:v>33.69499999999983</c:v>
                </c:pt>
                <c:pt idx="1288">
                  <c:v>33.70999999999983</c:v>
                </c:pt>
                <c:pt idx="1289">
                  <c:v>33.724999999999831</c:v>
                </c:pt>
                <c:pt idx="1290">
                  <c:v>33.739999999999831</c:v>
                </c:pt>
                <c:pt idx="1291">
                  <c:v>33.754999999999832</c:v>
                </c:pt>
                <c:pt idx="1292">
                  <c:v>33.769999999999833</c:v>
                </c:pt>
                <c:pt idx="1293">
                  <c:v>33.784999999999833</c:v>
                </c:pt>
                <c:pt idx="1294">
                  <c:v>33.799999999999834</c:v>
                </c:pt>
                <c:pt idx="1295">
                  <c:v>33.814999999999834</c:v>
                </c:pt>
                <c:pt idx="1296">
                  <c:v>33.829999999999835</c:v>
                </c:pt>
                <c:pt idx="1297">
                  <c:v>33.844999999999835</c:v>
                </c:pt>
                <c:pt idx="1298">
                  <c:v>33.859999999999836</c:v>
                </c:pt>
                <c:pt idx="1299">
                  <c:v>33.874999999999837</c:v>
                </c:pt>
                <c:pt idx="1300">
                  <c:v>33.889999999999837</c:v>
                </c:pt>
                <c:pt idx="1301">
                  <c:v>33.904999999999838</c:v>
                </c:pt>
                <c:pt idx="1302">
                  <c:v>33.919999999999838</c:v>
                </c:pt>
                <c:pt idx="1303">
                  <c:v>33.934999999999839</c:v>
                </c:pt>
                <c:pt idx="1304">
                  <c:v>33.949999999999839</c:v>
                </c:pt>
                <c:pt idx="1305">
                  <c:v>33.96499999999984</c:v>
                </c:pt>
                <c:pt idx="1306">
                  <c:v>33.979999999999841</c:v>
                </c:pt>
                <c:pt idx="1307">
                  <c:v>33.994999999999841</c:v>
                </c:pt>
                <c:pt idx="1308">
                  <c:v>34.009999999999842</c:v>
                </c:pt>
                <c:pt idx="1309">
                  <c:v>34.024999999999842</c:v>
                </c:pt>
                <c:pt idx="1310">
                  <c:v>34.039999999999843</c:v>
                </c:pt>
                <c:pt idx="1311">
                  <c:v>34.054999999999843</c:v>
                </c:pt>
                <c:pt idx="1312">
                  <c:v>34.069999999999844</c:v>
                </c:pt>
                <c:pt idx="1313">
                  <c:v>34.084999999999845</c:v>
                </c:pt>
                <c:pt idx="1314">
                  <c:v>34.099999999999845</c:v>
                </c:pt>
                <c:pt idx="1315">
                  <c:v>34.114999999999846</c:v>
                </c:pt>
                <c:pt idx="1316">
                  <c:v>34.129999999999846</c:v>
                </c:pt>
                <c:pt idx="1317">
                  <c:v>34.144999999999847</c:v>
                </c:pt>
                <c:pt idx="1318">
                  <c:v>34.159999999999847</c:v>
                </c:pt>
                <c:pt idx="1319">
                  <c:v>34.174999999999848</c:v>
                </c:pt>
                <c:pt idx="1320">
                  <c:v>34.189999999999849</c:v>
                </c:pt>
                <c:pt idx="1321">
                  <c:v>34.204999999999849</c:v>
                </c:pt>
                <c:pt idx="1322">
                  <c:v>34.21999999999985</c:v>
                </c:pt>
                <c:pt idx="1323">
                  <c:v>34.23499999999985</c:v>
                </c:pt>
                <c:pt idx="1324">
                  <c:v>34.249999999999851</c:v>
                </c:pt>
                <c:pt idx="1325">
                  <c:v>34.264999999999851</c:v>
                </c:pt>
                <c:pt idx="1326">
                  <c:v>34.279999999999852</c:v>
                </c:pt>
                <c:pt idx="1327">
                  <c:v>34.294999999999852</c:v>
                </c:pt>
                <c:pt idx="1328">
                  <c:v>34.309999999999853</c:v>
                </c:pt>
                <c:pt idx="1329">
                  <c:v>34.324999999999854</c:v>
                </c:pt>
                <c:pt idx="1330">
                  <c:v>34.339999999999854</c:v>
                </c:pt>
                <c:pt idx="1331">
                  <c:v>34.354999999999855</c:v>
                </c:pt>
                <c:pt idx="1332">
                  <c:v>34.369999999999855</c:v>
                </c:pt>
                <c:pt idx="1333">
                  <c:v>34.384999999999856</c:v>
                </c:pt>
                <c:pt idx="1334">
                  <c:v>34.399999999999856</c:v>
                </c:pt>
                <c:pt idx="1335">
                  <c:v>34.414999999999857</c:v>
                </c:pt>
                <c:pt idx="1336">
                  <c:v>34.429999999999858</c:v>
                </c:pt>
                <c:pt idx="1337">
                  <c:v>34.444999999999858</c:v>
                </c:pt>
                <c:pt idx="1338">
                  <c:v>34.459999999999859</c:v>
                </c:pt>
                <c:pt idx="1339">
                  <c:v>34.47396825396811</c:v>
                </c:pt>
                <c:pt idx="1340">
                  <c:v>34.487936507936361</c:v>
                </c:pt>
                <c:pt idx="1341">
                  <c:v>34.501904761904612</c:v>
                </c:pt>
                <c:pt idx="1342">
                  <c:v>34.515873015872863</c:v>
                </c:pt>
                <c:pt idx="1343">
                  <c:v>34.529841269841114</c:v>
                </c:pt>
                <c:pt idx="1344">
                  <c:v>34.543809523809365</c:v>
                </c:pt>
                <c:pt idx="1345">
                  <c:v>34.557777777777616</c:v>
                </c:pt>
                <c:pt idx="1346">
                  <c:v>34.571746031745867</c:v>
                </c:pt>
                <c:pt idx="1347">
                  <c:v>34.585714285714118</c:v>
                </c:pt>
                <c:pt idx="1348">
                  <c:v>34.59968253968237</c:v>
                </c:pt>
                <c:pt idx="1349">
                  <c:v>34.613650793650621</c:v>
                </c:pt>
                <c:pt idx="1350">
                  <c:v>34.627619047618872</c:v>
                </c:pt>
                <c:pt idx="1351">
                  <c:v>34.641587301587123</c:v>
                </c:pt>
                <c:pt idx="1352">
                  <c:v>34.655555555555374</c:v>
                </c:pt>
                <c:pt idx="1353">
                  <c:v>34.669523809523625</c:v>
                </c:pt>
                <c:pt idx="1354">
                  <c:v>34.683492063491876</c:v>
                </c:pt>
                <c:pt idx="1355">
                  <c:v>34.697460317460127</c:v>
                </c:pt>
                <c:pt idx="1356">
                  <c:v>34.711428571428378</c:v>
                </c:pt>
                <c:pt idx="1357">
                  <c:v>34.725396825396629</c:v>
                </c:pt>
                <c:pt idx="1358">
                  <c:v>34.73936507936488</c:v>
                </c:pt>
                <c:pt idx="1359">
                  <c:v>34.753333333333131</c:v>
                </c:pt>
                <c:pt idx="1360">
                  <c:v>34.767301587301382</c:v>
                </c:pt>
                <c:pt idx="1361">
                  <c:v>34.781269841269634</c:v>
                </c:pt>
                <c:pt idx="1362">
                  <c:v>34.795238095237885</c:v>
                </c:pt>
                <c:pt idx="1363">
                  <c:v>34.809206349206136</c:v>
                </c:pt>
                <c:pt idx="1364">
                  <c:v>34.823174603174387</c:v>
                </c:pt>
                <c:pt idx="1365">
                  <c:v>34.837142857142638</c:v>
                </c:pt>
                <c:pt idx="1366">
                  <c:v>34.851111111110889</c:v>
                </c:pt>
                <c:pt idx="1367">
                  <c:v>34.86507936507914</c:v>
                </c:pt>
                <c:pt idx="1368">
                  <c:v>34.879047619047391</c:v>
                </c:pt>
                <c:pt idx="1369">
                  <c:v>34.893015873015642</c:v>
                </c:pt>
                <c:pt idx="1370">
                  <c:v>34.906984126983893</c:v>
                </c:pt>
                <c:pt idx="1371">
                  <c:v>34.920952380952144</c:v>
                </c:pt>
                <c:pt idx="1372">
                  <c:v>34.934920634920395</c:v>
                </c:pt>
                <c:pt idx="1373">
                  <c:v>34.948888888888646</c:v>
                </c:pt>
                <c:pt idx="1374">
                  <c:v>34.962857142856897</c:v>
                </c:pt>
                <c:pt idx="1375">
                  <c:v>34.976825396825149</c:v>
                </c:pt>
                <c:pt idx="1376">
                  <c:v>34.9907936507934</c:v>
                </c:pt>
                <c:pt idx="1377">
                  <c:v>35.004761904761651</c:v>
                </c:pt>
                <c:pt idx="1378">
                  <c:v>35.018730158729902</c:v>
                </c:pt>
                <c:pt idx="1379">
                  <c:v>35.032698412698153</c:v>
                </c:pt>
                <c:pt idx="1380">
                  <c:v>35.046666666666404</c:v>
                </c:pt>
                <c:pt idx="1381">
                  <c:v>35.060634920634655</c:v>
                </c:pt>
                <c:pt idx="1382">
                  <c:v>35.074603174602906</c:v>
                </c:pt>
                <c:pt idx="1383">
                  <c:v>35.088571428571157</c:v>
                </c:pt>
                <c:pt idx="1384">
                  <c:v>35.102539682539408</c:v>
                </c:pt>
                <c:pt idx="1385">
                  <c:v>35.116507936507659</c:v>
                </c:pt>
                <c:pt idx="1386">
                  <c:v>35.13047619047591</c:v>
                </c:pt>
                <c:pt idx="1387">
                  <c:v>35.144444444444161</c:v>
                </c:pt>
                <c:pt idx="1388">
                  <c:v>35.158412698412413</c:v>
                </c:pt>
                <c:pt idx="1389">
                  <c:v>35.172380952380664</c:v>
                </c:pt>
                <c:pt idx="1390">
                  <c:v>35.186349206348915</c:v>
                </c:pt>
                <c:pt idx="1391">
                  <c:v>35.200317460317166</c:v>
                </c:pt>
                <c:pt idx="1392">
                  <c:v>35.214285714285417</c:v>
                </c:pt>
                <c:pt idx="1393">
                  <c:v>35.228253968253668</c:v>
                </c:pt>
                <c:pt idx="1394">
                  <c:v>35.242222222221919</c:v>
                </c:pt>
                <c:pt idx="1395">
                  <c:v>35.25619047619017</c:v>
                </c:pt>
                <c:pt idx="1396">
                  <c:v>35.270158730158421</c:v>
                </c:pt>
                <c:pt idx="1397">
                  <c:v>35.284126984126672</c:v>
                </c:pt>
                <c:pt idx="1398">
                  <c:v>35.298095238094923</c:v>
                </c:pt>
                <c:pt idx="1399">
                  <c:v>35.312063492063174</c:v>
                </c:pt>
                <c:pt idx="1400">
                  <c:v>35.326031746031425</c:v>
                </c:pt>
                <c:pt idx="1401">
                  <c:v>35.339999999999677</c:v>
                </c:pt>
                <c:pt idx="1402">
                  <c:v>35.356296296295973</c:v>
                </c:pt>
                <c:pt idx="1403">
                  <c:v>35.37259259259227</c:v>
                </c:pt>
                <c:pt idx="1404">
                  <c:v>35.388888888888566</c:v>
                </c:pt>
                <c:pt idx="1405">
                  <c:v>35.405185185184862</c:v>
                </c:pt>
                <c:pt idx="1406">
                  <c:v>35.421481481481159</c:v>
                </c:pt>
                <c:pt idx="1407">
                  <c:v>35.437777777777455</c:v>
                </c:pt>
                <c:pt idx="1408">
                  <c:v>35.454074074073752</c:v>
                </c:pt>
                <c:pt idx="1409">
                  <c:v>35.470370370370048</c:v>
                </c:pt>
                <c:pt idx="1410">
                  <c:v>35.486666666666345</c:v>
                </c:pt>
                <c:pt idx="1411">
                  <c:v>35.502962962962641</c:v>
                </c:pt>
                <c:pt idx="1412">
                  <c:v>35.519259259258938</c:v>
                </c:pt>
                <c:pt idx="1413">
                  <c:v>35.535555555555234</c:v>
                </c:pt>
                <c:pt idx="1414">
                  <c:v>35.551851851851531</c:v>
                </c:pt>
                <c:pt idx="1415">
                  <c:v>35.568148148147827</c:v>
                </c:pt>
                <c:pt idx="1416">
                  <c:v>35.584444444444124</c:v>
                </c:pt>
                <c:pt idx="1417">
                  <c:v>35.60074074074042</c:v>
                </c:pt>
                <c:pt idx="1418">
                  <c:v>35.617037037036717</c:v>
                </c:pt>
                <c:pt idx="1419">
                  <c:v>35.633333333333013</c:v>
                </c:pt>
                <c:pt idx="1420">
                  <c:v>35.64962962962931</c:v>
                </c:pt>
                <c:pt idx="1421">
                  <c:v>35.665925925925606</c:v>
                </c:pt>
                <c:pt idx="1422">
                  <c:v>35.682222222221903</c:v>
                </c:pt>
                <c:pt idx="1423">
                  <c:v>35.698518518518199</c:v>
                </c:pt>
                <c:pt idx="1424">
                  <c:v>35.714814814814495</c:v>
                </c:pt>
                <c:pt idx="1425">
                  <c:v>35.731111111110792</c:v>
                </c:pt>
                <c:pt idx="1426">
                  <c:v>35.747407407407088</c:v>
                </c:pt>
                <c:pt idx="1427">
                  <c:v>35.763703703703385</c:v>
                </c:pt>
                <c:pt idx="1428">
                  <c:v>35.779999999999681</c:v>
                </c:pt>
                <c:pt idx="1429">
                  <c:v>35.796296296295978</c:v>
                </c:pt>
                <c:pt idx="1430">
                  <c:v>35.812592592592274</c:v>
                </c:pt>
                <c:pt idx="1431">
                  <c:v>35.828888888888571</c:v>
                </c:pt>
                <c:pt idx="1432">
                  <c:v>35.845185185184867</c:v>
                </c:pt>
                <c:pt idx="1433">
                  <c:v>35.861481481481164</c:v>
                </c:pt>
                <c:pt idx="1434">
                  <c:v>35.87777777777746</c:v>
                </c:pt>
                <c:pt idx="1435">
                  <c:v>35.894074074073757</c:v>
                </c:pt>
                <c:pt idx="1436">
                  <c:v>35.910370370370053</c:v>
                </c:pt>
                <c:pt idx="1437">
                  <c:v>35.92666666666635</c:v>
                </c:pt>
                <c:pt idx="1438">
                  <c:v>35.942962962962646</c:v>
                </c:pt>
                <c:pt idx="1439">
                  <c:v>35.959259259258943</c:v>
                </c:pt>
                <c:pt idx="1440">
                  <c:v>35.975555555555239</c:v>
                </c:pt>
                <c:pt idx="1441">
                  <c:v>35.991851851851536</c:v>
                </c:pt>
                <c:pt idx="1442">
                  <c:v>36.008148148147832</c:v>
                </c:pt>
                <c:pt idx="1443">
                  <c:v>36.024444444444129</c:v>
                </c:pt>
                <c:pt idx="1444">
                  <c:v>36.040740740740425</c:v>
                </c:pt>
                <c:pt idx="1445">
                  <c:v>36.057037037036721</c:v>
                </c:pt>
                <c:pt idx="1446">
                  <c:v>36.073333333333018</c:v>
                </c:pt>
                <c:pt idx="1447">
                  <c:v>36.089629629629314</c:v>
                </c:pt>
                <c:pt idx="1448">
                  <c:v>36.105925925925611</c:v>
                </c:pt>
                <c:pt idx="1449">
                  <c:v>36.122222222221907</c:v>
                </c:pt>
                <c:pt idx="1450">
                  <c:v>36.138518518518204</c:v>
                </c:pt>
                <c:pt idx="1451">
                  <c:v>36.1548148148145</c:v>
                </c:pt>
                <c:pt idx="1452">
                  <c:v>36.171111111110797</c:v>
                </c:pt>
                <c:pt idx="1453">
                  <c:v>36.187407407407093</c:v>
                </c:pt>
                <c:pt idx="1454">
                  <c:v>36.20370370370339</c:v>
                </c:pt>
                <c:pt idx="1455">
                  <c:v>36.219999999999686</c:v>
                </c:pt>
                <c:pt idx="1456">
                  <c:v>36.231549295774336</c:v>
                </c:pt>
                <c:pt idx="1457">
                  <c:v>36.243098591548986</c:v>
                </c:pt>
                <c:pt idx="1458">
                  <c:v>36.254647887323635</c:v>
                </c:pt>
                <c:pt idx="1459">
                  <c:v>36.266197183098285</c:v>
                </c:pt>
                <c:pt idx="1460">
                  <c:v>36.277746478872935</c:v>
                </c:pt>
                <c:pt idx="1461">
                  <c:v>36.289295774647584</c:v>
                </c:pt>
                <c:pt idx="1462">
                  <c:v>36.300845070422234</c:v>
                </c:pt>
                <c:pt idx="1463">
                  <c:v>36.312394366196884</c:v>
                </c:pt>
                <c:pt idx="1464">
                  <c:v>36.323943661971533</c:v>
                </c:pt>
                <c:pt idx="1465">
                  <c:v>36.335492957746183</c:v>
                </c:pt>
                <c:pt idx="1466">
                  <c:v>36.347042253520833</c:v>
                </c:pt>
                <c:pt idx="1467">
                  <c:v>36.358591549295483</c:v>
                </c:pt>
                <c:pt idx="1468">
                  <c:v>36.370140845070132</c:v>
                </c:pt>
                <c:pt idx="1469">
                  <c:v>36.381690140844782</c:v>
                </c:pt>
                <c:pt idx="1470">
                  <c:v>36.393239436619432</c:v>
                </c:pt>
                <c:pt idx="1471">
                  <c:v>36.404788732394081</c:v>
                </c:pt>
                <c:pt idx="1472">
                  <c:v>36.416338028168731</c:v>
                </c:pt>
                <c:pt idx="1473">
                  <c:v>36.427887323943381</c:v>
                </c:pt>
                <c:pt idx="1474">
                  <c:v>36.43943661971803</c:v>
                </c:pt>
                <c:pt idx="1475">
                  <c:v>36.45098591549268</c:v>
                </c:pt>
                <c:pt idx="1476">
                  <c:v>36.46253521126733</c:v>
                </c:pt>
                <c:pt idx="1477">
                  <c:v>36.474084507041979</c:v>
                </c:pt>
                <c:pt idx="1478">
                  <c:v>36.485633802816629</c:v>
                </c:pt>
                <c:pt idx="1479">
                  <c:v>36.497183098591279</c:v>
                </c:pt>
                <c:pt idx="1480">
                  <c:v>36.508732394365929</c:v>
                </c:pt>
                <c:pt idx="1481">
                  <c:v>36.520281690140578</c:v>
                </c:pt>
                <c:pt idx="1482">
                  <c:v>36.531830985915228</c:v>
                </c:pt>
                <c:pt idx="1483">
                  <c:v>36.543380281689878</c:v>
                </c:pt>
                <c:pt idx="1484">
                  <c:v>36.554929577464527</c:v>
                </c:pt>
                <c:pt idx="1485">
                  <c:v>36.566478873239177</c:v>
                </c:pt>
                <c:pt idx="1486">
                  <c:v>36.578028169013827</c:v>
                </c:pt>
                <c:pt idx="1487">
                  <c:v>36.589577464788476</c:v>
                </c:pt>
                <c:pt idx="1488">
                  <c:v>36.601126760563126</c:v>
                </c:pt>
                <c:pt idx="1489">
                  <c:v>36.612676056337776</c:v>
                </c:pt>
                <c:pt idx="1490">
                  <c:v>36.624225352112425</c:v>
                </c:pt>
                <c:pt idx="1491">
                  <c:v>36.635774647887075</c:v>
                </c:pt>
                <c:pt idx="1492">
                  <c:v>36.647323943661725</c:v>
                </c:pt>
                <c:pt idx="1493">
                  <c:v>36.658873239436375</c:v>
                </c:pt>
                <c:pt idx="1494">
                  <c:v>36.670422535211024</c:v>
                </c:pt>
                <c:pt idx="1495">
                  <c:v>36.681971830985674</c:v>
                </c:pt>
                <c:pt idx="1496">
                  <c:v>36.693521126760324</c:v>
                </c:pt>
                <c:pt idx="1497">
                  <c:v>36.705070422534973</c:v>
                </c:pt>
                <c:pt idx="1498">
                  <c:v>36.716619718309623</c:v>
                </c:pt>
                <c:pt idx="1499">
                  <c:v>36.728169014084273</c:v>
                </c:pt>
                <c:pt idx="1500">
                  <c:v>36.739718309858922</c:v>
                </c:pt>
                <c:pt idx="1501">
                  <c:v>36.751267605633572</c:v>
                </c:pt>
                <c:pt idx="1502">
                  <c:v>36.762816901408222</c:v>
                </c:pt>
                <c:pt idx="1503">
                  <c:v>36.774366197182871</c:v>
                </c:pt>
                <c:pt idx="1504">
                  <c:v>36.785915492957521</c:v>
                </c:pt>
                <c:pt idx="1505">
                  <c:v>36.797464788732171</c:v>
                </c:pt>
                <c:pt idx="1506">
                  <c:v>36.809014084506821</c:v>
                </c:pt>
                <c:pt idx="1507">
                  <c:v>36.82056338028147</c:v>
                </c:pt>
                <c:pt idx="1508">
                  <c:v>36.83211267605612</c:v>
                </c:pt>
                <c:pt idx="1509">
                  <c:v>36.84366197183077</c:v>
                </c:pt>
                <c:pt idx="1510">
                  <c:v>36.855211267605419</c:v>
                </c:pt>
                <c:pt idx="1511">
                  <c:v>36.866760563380069</c:v>
                </c:pt>
                <c:pt idx="1512">
                  <c:v>36.878309859154719</c:v>
                </c:pt>
                <c:pt idx="1513">
                  <c:v>36.889859154929368</c:v>
                </c:pt>
                <c:pt idx="1514">
                  <c:v>36.901408450704018</c:v>
                </c:pt>
                <c:pt idx="1515">
                  <c:v>36.912957746478668</c:v>
                </c:pt>
                <c:pt idx="1516">
                  <c:v>36.924507042253317</c:v>
                </c:pt>
                <c:pt idx="1517">
                  <c:v>36.936056338027967</c:v>
                </c:pt>
                <c:pt idx="1518">
                  <c:v>36.947605633802617</c:v>
                </c:pt>
                <c:pt idx="1519">
                  <c:v>36.959154929577267</c:v>
                </c:pt>
                <c:pt idx="1520">
                  <c:v>36.970704225351916</c:v>
                </c:pt>
                <c:pt idx="1521">
                  <c:v>36.982253521126566</c:v>
                </c:pt>
                <c:pt idx="1522">
                  <c:v>36.993802816901216</c:v>
                </c:pt>
                <c:pt idx="1523">
                  <c:v>37.005352112675865</c:v>
                </c:pt>
                <c:pt idx="1524">
                  <c:v>37.016901408450515</c:v>
                </c:pt>
                <c:pt idx="1525">
                  <c:v>37.028450704225165</c:v>
                </c:pt>
                <c:pt idx="1526">
                  <c:v>37.039999999999814</c:v>
                </c:pt>
                <c:pt idx="1527">
                  <c:v>37.054642857142674</c:v>
                </c:pt>
                <c:pt idx="1528">
                  <c:v>37.069285714285535</c:v>
                </c:pt>
                <c:pt idx="1529">
                  <c:v>37.083928571428395</c:v>
                </c:pt>
                <c:pt idx="1530">
                  <c:v>37.098571428571255</c:v>
                </c:pt>
                <c:pt idx="1531">
                  <c:v>37.113214285714115</c:v>
                </c:pt>
                <c:pt idx="1532">
                  <c:v>37.127857142856975</c:v>
                </c:pt>
                <c:pt idx="1533">
                  <c:v>37.142499999999835</c:v>
                </c:pt>
                <c:pt idx="1534">
                  <c:v>37.157142857142695</c:v>
                </c:pt>
                <c:pt idx="1535">
                  <c:v>37.171785714285555</c:v>
                </c:pt>
                <c:pt idx="1536">
                  <c:v>37.186428571428415</c:v>
                </c:pt>
                <c:pt idx="1537">
                  <c:v>37.201071428571275</c:v>
                </c:pt>
                <c:pt idx="1538">
                  <c:v>37.215714285714135</c:v>
                </c:pt>
                <c:pt idx="1539">
                  <c:v>37.230357142856995</c:v>
                </c:pt>
                <c:pt idx="1540">
                  <c:v>37.244999999999855</c:v>
                </c:pt>
                <c:pt idx="1541">
                  <c:v>37.259642857142715</c:v>
                </c:pt>
                <c:pt idx="1542">
                  <c:v>37.274285714285575</c:v>
                </c:pt>
                <c:pt idx="1543">
                  <c:v>37.288928571428436</c:v>
                </c:pt>
                <c:pt idx="1544">
                  <c:v>37.303571428571296</c:v>
                </c:pt>
                <c:pt idx="1545">
                  <c:v>37.318214285714156</c:v>
                </c:pt>
                <c:pt idx="1546">
                  <c:v>37.332857142857016</c:v>
                </c:pt>
                <c:pt idx="1547">
                  <c:v>37.347499999999876</c:v>
                </c:pt>
                <c:pt idx="1548">
                  <c:v>37.362142857142736</c:v>
                </c:pt>
                <c:pt idx="1549">
                  <c:v>37.376785714285596</c:v>
                </c:pt>
                <c:pt idx="1550">
                  <c:v>37.391428571428456</c:v>
                </c:pt>
                <c:pt idx="1551">
                  <c:v>37.406071428571316</c:v>
                </c:pt>
                <c:pt idx="1552">
                  <c:v>37.420714285714176</c:v>
                </c:pt>
                <c:pt idx="1553">
                  <c:v>37.435357142857036</c:v>
                </c:pt>
                <c:pt idx="1554">
                  <c:v>37.449999999999896</c:v>
                </c:pt>
                <c:pt idx="1555">
                  <c:v>37.464642857142756</c:v>
                </c:pt>
                <c:pt idx="1556">
                  <c:v>37.479285714285616</c:v>
                </c:pt>
                <c:pt idx="1557">
                  <c:v>37.493928571428476</c:v>
                </c:pt>
                <c:pt idx="1558">
                  <c:v>37.508571428571337</c:v>
                </c:pt>
                <c:pt idx="1559">
                  <c:v>37.523214285714197</c:v>
                </c:pt>
                <c:pt idx="1560">
                  <c:v>37.537857142857057</c:v>
                </c:pt>
                <c:pt idx="1561">
                  <c:v>37.552499999999917</c:v>
                </c:pt>
                <c:pt idx="1562">
                  <c:v>37.567142857142777</c:v>
                </c:pt>
                <c:pt idx="1563">
                  <c:v>37.581785714285637</c:v>
                </c:pt>
                <c:pt idx="1564">
                  <c:v>37.596428571428497</c:v>
                </c:pt>
                <c:pt idx="1565">
                  <c:v>37.611071428571357</c:v>
                </c:pt>
                <c:pt idx="1566">
                  <c:v>37.625714285714217</c:v>
                </c:pt>
                <c:pt idx="1567">
                  <c:v>37.640357142857077</c:v>
                </c:pt>
                <c:pt idx="1568">
                  <c:v>37.654999999999937</c:v>
                </c:pt>
                <c:pt idx="1569">
                  <c:v>37.669642857142797</c:v>
                </c:pt>
                <c:pt idx="1570">
                  <c:v>37.684285714285657</c:v>
                </c:pt>
                <c:pt idx="1571">
                  <c:v>37.698928571428517</c:v>
                </c:pt>
                <c:pt idx="1572">
                  <c:v>37.713571428571377</c:v>
                </c:pt>
                <c:pt idx="1573">
                  <c:v>37.728214285714238</c:v>
                </c:pt>
                <c:pt idx="1574">
                  <c:v>37.742857142857098</c:v>
                </c:pt>
                <c:pt idx="1575">
                  <c:v>37.757499999999958</c:v>
                </c:pt>
                <c:pt idx="1576">
                  <c:v>37.772142857142818</c:v>
                </c:pt>
                <c:pt idx="1577">
                  <c:v>37.786785714285678</c:v>
                </c:pt>
                <c:pt idx="1578">
                  <c:v>37.801428571428538</c:v>
                </c:pt>
                <c:pt idx="1579">
                  <c:v>37.816071428571398</c:v>
                </c:pt>
                <c:pt idx="1580">
                  <c:v>37.830714285714258</c:v>
                </c:pt>
                <c:pt idx="1581">
                  <c:v>37.845357142857118</c:v>
                </c:pt>
                <c:pt idx="1582">
                  <c:v>37.859999999999978</c:v>
                </c:pt>
                <c:pt idx="1583">
                  <c:v>37.871012658227826</c:v>
                </c:pt>
                <c:pt idx="1584">
                  <c:v>37.882025316455675</c:v>
                </c:pt>
                <c:pt idx="1585">
                  <c:v>37.893037974683523</c:v>
                </c:pt>
                <c:pt idx="1586">
                  <c:v>37.904050632911371</c:v>
                </c:pt>
                <c:pt idx="1587">
                  <c:v>37.915063291139219</c:v>
                </c:pt>
                <c:pt idx="1588">
                  <c:v>37.926075949367068</c:v>
                </c:pt>
                <c:pt idx="1589">
                  <c:v>37.937088607594916</c:v>
                </c:pt>
                <c:pt idx="1590">
                  <c:v>37.948101265822764</c:v>
                </c:pt>
                <c:pt idx="1591">
                  <c:v>37.959113924050612</c:v>
                </c:pt>
                <c:pt idx="1592">
                  <c:v>37.970126582278461</c:v>
                </c:pt>
                <c:pt idx="1593">
                  <c:v>37.981139240506309</c:v>
                </c:pt>
                <c:pt idx="1594">
                  <c:v>37.992151898734157</c:v>
                </c:pt>
                <c:pt idx="1595">
                  <c:v>38.003164556962005</c:v>
                </c:pt>
                <c:pt idx="1596">
                  <c:v>38.014177215189854</c:v>
                </c:pt>
                <c:pt idx="1597">
                  <c:v>38.025189873417702</c:v>
                </c:pt>
                <c:pt idx="1598">
                  <c:v>38.03620253164555</c:v>
                </c:pt>
                <c:pt idx="1599">
                  <c:v>38.047215189873398</c:v>
                </c:pt>
                <c:pt idx="1600">
                  <c:v>38.058227848101247</c:v>
                </c:pt>
                <c:pt idx="1601">
                  <c:v>38.069240506329095</c:v>
                </c:pt>
                <c:pt idx="1602">
                  <c:v>38.080253164556943</c:v>
                </c:pt>
                <c:pt idx="1603">
                  <c:v>38.091265822784791</c:v>
                </c:pt>
                <c:pt idx="1604">
                  <c:v>38.10227848101264</c:v>
                </c:pt>
                <c:pt idx="1605">
                  <c:v>38.113291139240488</c:v>
                </c:pt>
                <c:pt idx="1606">
                  <c:v>38.124303797468336</c:v>
                </c:pt>
                <c:pt idx="1607">
                  <c:v>38.135316455696184</c:v>
                </c:pt>
                <c:pt idx="1608">
                  <c:v>38.146329113924033</c:v>
                </c:pt>
                <c:pt idx="1609">
                  <c:v>38.157341772151881</c:v>
                </c:pt>
                <c:pt idx="1610">
                  <c:v>38.168354430379729</c:v>
                </c:pt>
                <c:pt idx="1611">
                  <c:v>38.179367088607577</c:v>
                </c:pt>
                <c:pt idx="1612">
                  <c:v>38.190379746835426</c:v>
                </c:pt>
                <c:pt idx="1613">
                  <c:v>38.201392405063274</c:v>
                </c:pt>
                <c:pt idx="1614">
                  <c:v>38.212405063291122</c:v>
                </c:pt>
                <c:pt idx="1615">
                  <c:v>38.22341772151897</c:v>
                </c:pt>
                <c:pt idx="1616">
                  <c:v>38.234430379746819</c:v>
                </c:pt>
                <c:pt idx="1617">
                  <c:v>38.245443037974667</c:v>
                </c:pt>
                <c:pt idx="1618">
                  <c:v>38.256455696202515</c:v>
                </c:pt>
                <c:pt idx="1619">
                  <c:v>38.267468354430363</c:v>
                </c:pt>
                <c:pt idx="1620">
                  <c:v>38.278481012658212</c:v>
                </c:pt>
                <c:pt idx="1621">
                  <c:v>38.28949367088606</c:v>
                </c:pt>
                <c:pt idx="1622">
                  <c:v>38.300506329113908</c:v>
                </c:pt>
                <c:pt idx="1623">
                  <c:v>38.311518987341756</c:v>
                </c:pt>
                <c:pt idx="1624">
                  <c:v>38.322531645569605</c:v>
                </c:pt>
                <c:pt idx="1625">
                  <c:v>38.333544303797453</c:v>
                </c:pt>
                <c:pt idx="1626">
                  <c:v>38.344556962025301</c:v>
                </c:pt>
                <c:pt idx="1627">
                  <c:v>38.355569620253149</c:v>
                </c:pt>
                <c:pt idx="1628">
                  <c:v>38.366582278480998</c:v>
                </c:pt>
                <c:pt idx="1629">
                  <c:v>38.377594936708846</c:v>
                </c:pt>
                <c:pt idx="1630">
                  <c:v>38.388607594936694</c:v>
                </c:pt>
                <c:pt idx="1631">
                  <c:v>38.399620253164542</c:v>
                </c:pt>
                <c:pt idx="1632">
                  <c:v>38.410632911392391</c:v>
                </c:pt>
                <c:pt idx="1633">
                  <c:v>38.421645569620239</c:v>
                </c:pt>
                <c:pt idx="1634">
                  <c:v>38.432658227848087</c:v>
                </c:pt>
                <c:pt idx="1635">
                  <c:v>38.443670886075935</c:v>
                </c:pt>
                <c:pt idx="1636">
                  <c:v>38.454683544303784</c:v>
                </c:pt>
                <c:pt idx="1637">
                  <c:v>38.465696202531632</c:v>
                </c:pt>
                <c:pt idx="1638">
                  <c:v>38.47670886075948</c:v>
                </c:pt>
                <c:pt idx="1639">
                  <c:v>38.487721518987328</c:v>
                </c:pt>
                <c:pt idx="1640">
                  <c:v>38.498734177215177</c:v>
                </c:pt>
                <c:pt idx="1641">
                  <c:v>38.509746835443025</c:v>
                </c:pt>
                <c:pt idx="1642">
                  <c:v>38.520759493670873</c:v>
                </c:pt>
                <c:pt idx="1643">
                  <c:v>38.531772151898721</c:v>
                </c:pt>
                <c:pt idx="1644">
                  <c:v>38.54278481012657</c:v>
                </c:pt>
                <c:pt idx="1645">
                  <c:v>38.553797468354418</c:v>
                </c:pt>
                <c:pt idx="1646">
                  <c:v>38.564810126582266</c:v>
                </c:pt>
                <c:pt idx="1647">
                  <c:v>38.575822784810114</c:v>
                </c:pt>
                <c:pt idx="1648">
                  <c:v>38.586835443037963</c:v>
                </c:pt>
                <c:pt idx="1649">
                  <c:v>38.597848101265811</c:v>
                </c:pt>
                <c:pt idx="1650">
                  <c:v>38.608860759493659</c:v>
                </c:pt>
                <c:pt idx="1651">
                  <c:v>38.619873417721507</c:v>
                </c:pt>
                <c:pt idx="1652">
                  <c:v>38.630886075949356</c:v>
                </c:pt>
                <c:pt idx="1653">
                  <c:v>38.641898734177204</c:v>
                </c:pt>
                <c:pt idx="1654">
                  <c:v>38.652911392405052</c:v>
                </c:pt>
                <c:pt idx="1655">
                  <c:v>38.6639240506329</c:v>
                </c:pt>
                <c:pt idx="1656">
                  <c:v>38.674936708860749</c:v>
                </c:pt>
                <c:pt idx="1657">
                  <c:v>38.685949367088597</c:v>
                </c:pt>
                <c:pt idx="1658">
                  <c:v>38.696962025316445</c:v>
                </c:pt>
                <c:pt idx="1659">
                  <c:v>38.707974683544293</c:v>
                </c:pt>
                <c:pt idx="1660">
                  <c:v>38.718987341772142</c:v>
                </c:pt>
                <c:pt idx="1661">
                  <c:v>38.72999999999999</c:v>
                </c:pt>
                <c:pt idx="1662">
                  <c:v>38.74499999999999</c:v>
                </c:pt>
                <c:pt idx="1663">
                  <c:v>38.759999999999991</c:v>
                </c:pt>
                <c:pt idx="1664">
                  <c:v>38.774999999999991</c:v>
                </c:pt>
                <c:pt idx="1665">
                  <c:v>38.789999999999992</c:v>
                </c:pt>
                <c:pt idx="1666">
                  <c:v>38.804999999999993</c:v>
                </c:pt>
                <c:pt idx="1667">
                  <c:v>38.819999999999993</c:v>
                </c:pt>
                <c:pt idx="1668">
                  <c:v>38.834999999999994</c:v>
                </c:pt>
                <c:pt idx="1669">
                  <c:v>38.849999999999994</c:v>
                </c:pt>
                <c:pt idx="1670">
                  <c:v>38.864999999999995</c:v>
                </c:pt>
                <c:pt idx="1671">
                  <c:v>38.879999999999995</c:v>
                </c:pt>
                <c:pt idx="1672">
                  <c:v>38.894999999999996</c:v>
                </c:pt>
                <c:pt idx="1673">
                  <c:v>38.909999999999997</c:v>
                </c:pt>
                <c:pt idx="1674">
                  <c:v>38.924999999999997</c:v>
                </c:pt>
                <c:pt idx="1675">
                  <c:v>38.94</c:v>
                </c:pt>
                <c:pt idx="1676">
                  <c:v>38.954999999999998</c:v>
                </c:pt>
                <c:pt idx="1677">
                  <c:v>38.97</c:v>
                </c:pt>
                <c:pt idx="1678">
                  <c:v>38.984999999999999</c:v>
                </c:pt>
                <c:pt idx="1679">
                  <c:v>39</c:v>
                </c:pt>
                <c:pt idx="1680">
                  <c:v>39.015000000000001</c:v>
                </c:pt>
                <c:pt idx="1681">
                  <c:v>39.03</c:v>
                </c:pt>
                <c:pt idx="1682">
                  <c:v>39.045000000000002</c:v>
                </c:pt>
                <c:pt idx="1683">
                  <c:v>39.06</c:v>
                </c:pt>
                <c:pt idx="1684">
                  <c:v>39.075000000000003</c:v>
                </c:pt>
                <c:pt idx="1685">
                  <c:v>39.090000000000003</c:v>
                </c:pt>
                <c:pt idx="1686">
                  <c:v>39.105000000000004</c:v>
                </c:pt>
                <c:pt idx="1687">
                  <c:v>39.120000000000005</c:v>
                </c:pt>
                <c:pt idx="1688">
                  <c:v>39.135000000000005</c:v>
                </c:pt>
                <c:pt idx="1689">
                  <c:v>39.150000000000006</c:v>
                </c:pt>
                <c:pt idx="1690">
                  <c:v>39.165000000000006</c:v>
                </c:pt>
                <c:pt idx="1691">
                  <c:v>39.180000000000007</c:v>
                </c:pt>
                <c:pt idx="1692">
                  <c:v>39.195000000000007</c:v>
                </c:pt>
                <c:pt idx="1693">
                  <c:v>39.210000000000008</c:v>
                </c:pt>
                <c:pt idx="1694">
                  <c:v>39.225000000000009</c:v>
                </c:pt>
                <c:pt idx="1695">
                  <c:v>39.240000000000009</c:v>
                </c:pt>
                <c:pt idx="1696">
                  <c:v>39.25500000000001</c:v>
                </c:pt>
                <c:pt idx="1697">
                  <c:v>39.27000000000001</c:v>
                </c:pt>
                <c:pt idx="1698">
                  <c:v>39.285000000000011</c:v>
                </c:pt>
                <c:pt idx="1699">
                  <c:v>39.300000000000011</c:v>
                </c:pt>
                <c:pt idx="1700">
                  <c:v>39.315000000000012</c:v>
                </c:pt>
                <c:pt idx="1701">
                  <c:v>39.330000000000013</c:v>
                </c:pt>
                <c:pt idx="1702">
                  <c:v>39.345000000000013</c:v>
                </c:pt>
                <c:pt idx="1703">
                  <c:v>39.360000000000014</c:v>
                </c:pt>
                <c:pt idx="1704">
                  <c:v>39.375000000000014</c:v>
                </c:pt>
                <c:pt idx="1705">
                  <c:v>39.390000000000015</c:v>
                </c:pt>
                <c:pt idx="1706">
                  <c:v>39.405000000000015</c:v>
                </c:pt>
                <c:pt idx="1707">
                  <c:v>39.420000000000016</c:v>
                </c:pt>
                <c:pt idx="1708">
                  <c:v>39.435000000000016</c:v>
                </c:pt>
                <c:pt idx="1709">
                  <c:v>39.450000000000017</c:v>
                </c:pt>
                <c:pt idx="1710">
                  <c:v>39.465000000000018</c:v>
                </c:pt>
                <c:pt idx="1711">
                  <c:v>39.480000000000018</c:v>
                </c:pt>
                <c:pt idx="1712">
                  <c:v>39.495000000000019</c:v>
                </c:pt>
                <c:pt idx="1713">
                  <c:v>39.510000000000019</c:v>
                </c:pt>
                <c:pt idx="1714">
                  <c:v>39.52500000000002</c:v>
                </c:pt>
                <c:pt idx="1715">
                  <c:v>39.54000000000002</c:v>
                </c:pt>
                <c:pt idx="1716">
                  <c:v>39.555000000000021</c:v>
                </c:pt>
                <c:pt idx="1717">
                  <c:v>39.570000000000022</c:v>
                </c:pt>
                <c:pt idx="1718">
                  <c:v>39.585000000000022</c:v>
                </c:pt>
                <c:pt idx="1719">
                  <c:v>39.600000000000023</c:v>
                </c:pt>
                <c:pt idx="1720">
                  <c:v>39.615090909090931</c:v>
                </c:pt>
                <c:pt idx="1721">
                  <c:v>39.630181818181839</c:v>
                </c:pt>
                <c:pt idx="1722">
                  <c:v>39.645272727272747</c:v>
                </c:pt>
                <c:pt idx="1723">
                  <c:v>39.660363636363655</c:v>
                </c:pt>
                <c:pt idx="1724">
                  <c:v>39.675454545454564</c:v>
                </c:pt>
                <c:pt idx="1725">
                  <c:v>39.690545454545472</c:v>
                </c:pt>
                <c:pt idx="1726">
                  <c:v>39.70563636363638</c:v>
                </c:pt>
                <c:pt idx="1727">
                  <c:v>39.720727272727288</c:v>
                </c:pt>
                <c:pt idx="1728">
                  <c:v>39.735818181818196</c:v>
                </c:pt>
                <c:pt idx="1729">
                  <c:v>39.750909090909104</c:v>
                </c:pt>
                <c:pt idx="1730">
                  <c:v>39.766000000000012</c:v>
                </c:pt>
                <c:pt idx="1731">
                  <c:v>39.781090909090921</c:v>
                </c:pt>
                <c:pt idx="1732">
                  <c:v>39.796181818181829</c:v>
                </c:pt>
                <c:pt idx="1733">
                  <c:v>39.811272727272737</c:v>
                </c:pt>
                <c:pt idx="1734">
                  <c:v>39.826363636363645</c:v>
                </c:pt>
                <c:pt idx="1735">
                  <c:v>39.841454545454553</c:v>
                </c:pt>
                <c:pt idx="1736">
                  <c:v>39.856545454545461</c:v>
                </c:pt>
                <c:pt idx="1737">
                  <c:v>39.87163636363637</c:v>
                </c:pt>
                <c:pt idx="1738">
                  <c:v>39.886727272727278</c:v>
                </c:pt>
                <c:pt idx="1739">
                  <c:v>39.901818181818186</c:v>
                </c:pt>
                <c:pt idx="1740">
                  <c:v>39.916909090909094</c:v>
                </c:pt>
                <c:pt idx="1741">
                  <c:v>39.932000000000002</c:v>
                </c:pt>
                <c:pt idx="1742">
                  <c:v>39.94709090909091</c:v>
                </c:pt>
                <c:pt idx="1743">
                  <c:v>39.962181818181818</c:v>
                </c:pt>
                <c:pt idx="1744">
                  <c:v>39.977272727272727</c:v>
                </c:pt>
                <c:pt idx="1745">
                  <c:v>39.992363636363635</c:v>
                </c:pt>
                <c:pt idx="1746">
                  <c:v>40.007454545454543</c:v>
                </c:pt>
                <c:pt idx="1747">
                  <c:v>40.022545454545451</c:v>
                </c:pt>
                <c:pt idx="1748">
                  <c:v>40.037636363636359</c:v>
                </c:pt>
                <c:pt idx="1749">
                  <c:v>40.052727272727267</c:v>
                </c:pt>
                <c:pt idx="1750">
                  <c:v>40.067818181818176</c:v>
                </c:pt>
                <c:pt idx="1751">
                  <c:v>40.082909090909084</c:v>
                </c:pt>
                <c:pt idx="1752">
                  <c:v>40.097999999999992</c:v>
                </c:pt>
                <c:pt idx="1753">
                  <c:v>40.1130909090909</c:v>
                </c:pt>
                <c:pt idx="1754">
                  <c:v>40.128181818181808</c:v>
                </c:pt>
                <c:pt idx="1755">
                  <c:v>40.143272727272716</c:v>
                </c:pt>
                <c:pt idx="1756">
                  <c:v>40.158363636363624</c:v>
                </c:pt>
                <c:pt idx="1757">
                  <c:v>40.173454545454533</c:v>
                </c:pt>
                <c:pt idx="1758">
                  <c:v>40.188545454545441</c:v>
                </c:pt>
                <c:pt idx="1759">
                  <c:v>40.203636363636349</c:v>
                </c:pt>
                <c:pt idx="1760">
                  <c:v>40.218727272727257</c:v>
                </c:pt>
                <c:pt idx="1761">
                  <c:v>40.233818181818165</c:v>
                </c:pt>
                <c:pt idx="1762">
                  <c:v>40.248909090909073</c:v>
                </c:pt>
                <c:pt idx="1763">
                  <c:v>40.263999999999982</c:v>
                </c:pt>
                <c:pt idx="1764">
                  <c:v>40.27909090909089</c:v>
                </c:pt>
                <c:pt idx="1765">
                  <c:v>40.294181818181798</c:v>
                </c:pt>
                <c:pt idx="1766">
                  <c:v>40.309272727272706</c:v>
                </c:pt>
                <c:pt idx="1767">
                  <c:v>40.324363636363614</c:v>
                </c:pt>
                <c:pt idx="1768">
                  <c:v>40.339454545454522</c:v>
                </c:pt>
                <c:pt idx="1769">
                  <c:v>40.354545454545431</c:v>
                </c:pt>
                <c:pt idx="1770">
                  <c:v>40.369636363636339</c:v>
                </c:pt>
                <c:pt idx="1771">
                  <c:v>40.384727272727247</c:v>
                </c:pt>
                <c:pt idx="1772">
                  <c:v>40.399818181818155</c:v>
                </c:pt>
                <c:pt idx="1773">
                  <c:v>40.414909090909063</c:v>
                </c:pt>
                <c:pt idx="1774" formatCode="General">
                  <c:v>40.46</c:v>
                </c:pt>
                <c:pt idx="1775" formatCode="General">
                  <c:v>40.506</c:v>
                </c:pt>
                <c:pt idx="1776" formatCode="General">
                  <c:v>40.551000000000002</c:v>
                </c:pt>
                <c:pt idx="1777" formatCode="General">
                  <c:v>40.597000000000001</c:v>
                </c:pt>
                <c:pt idx="1778" formatCode="General">
                  <c:v>40.643000000000001</c:v>
                </c:pt>
                <c:pt idx="1779" formatCode="General">
                  <c:v>40.688000000000002</c:v>
                </c:pt>
                <c:pt idx="1780" formatCode="General">
                  <c:v>40.734000000000002</c:v>
                </c:pt>
                <c:pt idx="1781" formatCode="General">
                  <c:v>40.779000000000003</c:v>
                </c:pt>
                <c:pt idx="1782" formatCode="General">
                  <c:v>40.825000000000003</c:v>
                </c:pt>
                <c:pt idx="1783" formatCode="General">
                  <c:v>40.869999999999997</c:v>
                </c:pt>
                <c:pt idx="1784" formatCode="General">
                  <c:v>40.915999999999997</c:v>
                </c:pt>
                <c:pt idx="1785" formatCode="General">
                  <c:v>40.960999999999999</c:v>
                </c:pt>
                <c:pt idx="1786" formatCode="General">
                  <c:v>41.006999999999998</c:v>
                </c:pt>
                <c:pt idx="1787" formatCode="General">
                  <c:v>41.052999999999997</c:v>
                </c:pt>
                <c:pt idx="1788" formatCode="General">
                  <c:v>41.097999999999999</c:v>
                </c:pt>
                <c:pt idx="1789" formatCode="General">
                  <c:v>41.143999999999998</c:v>
                </c:pt>
                <c:pt idx="1790" formatCode="General">
                  <c:v>41.189</c:v>
                </c:pt>
                <c:pt idx="1791" formatCode="General">
                  <c:v>41.234999999999999</c:v>
                </c:pt>
                <c:pt idx="1792" formatCode="General">
                  <c:v>41.279000000000003</c:v>
                </c:pt>
                <c:pt idx="1793" formatCode="General">
                  <c:v>41.323</c:v>
                </c:pt>
                <c:pt idx="1794" formatCode="General">
                  <c:v>41.366999999999997</c:v>
                </c:pt>
                <c:pt idx="1795" formatCode="General">
                  <c:v>41.41</c:v>
                </c:pt>
                <c:pt idx="1796" formatCode="General">
                  <c:v>41.454000000000001</c:v>
                </c:pt>
                <c:pt idx="1797" formatCode="General">
                  <c:v>41.497999999999998</c:v>
                </c:pt>
                <c:pt idx="1798" formatCode="General">
                  <c:v>41.542000000000002</c:v>
                </c:pt>
                <c:pt idx="1799" formatCode="General">
                  <c:v>41.585000000000001</c:v>
                </c:pt>
                <c:pt idx="1800" formatCode="General">
                  <c:v>41.628999999999998</c:v>
                </c:pt>
                <c:pt idx="1801" formatCode="General">
                  <c:v>41.673000000000002</c:v>
                </c:pt>
                <c:pt idx="1802" formatCode="General">
                  <c:v>41.716000000000001</c:v>
                </c:pt>
                <c:pt idx="1803" formatCode="General">
                  <c:v>41.76</c:v>
                </c:pt>
                <c:pt idx="1804" formatCode="General">
                  <c:v>41.804000000000002</c:v>
                </c:pt>
                <c:pt idx="1805" formatCode="General">
                  <c:v>41.847999999999999</c:v>
                </c:pt>
                <c:pt idx="1806" formatCode="General">
                  <c:v>41.890999999999998</c:v>
                </c:pt>
                <c:pt idx="1807" formatCode="General">
                  <c:v>41.935000000000002</c:v>
                </c:pt>
                <c:pt idx="1808" formatCode="General">
                  <c:v>41.978999999999999</c:v>
                </c:pt>
                <c:pt idx="1809" formatCode="General">
                  <c:v>42.023000000000003</c:v>
                </c:pt>
                <c:pt idx="1810" formatCode="General">
                  <c:v>42.066000000000003</c:v>
                </c:pt>
                <c:pt idx="1811" formatCode="General">
                  <c:v>42.11</c:v>
                </c:pt>
                <c:pt idx="1812" formatCode="General">
                  <c:v>42.15</c:v>
                </c:pt>
                <c:pt idx="1813" formatCode="General">
                  <c:v>42.19</c:v>
                </c:pt>
                <c:pt idx="1814" formatCode="General">
                  <c:v>42.23</c:v>
                </c:pt>
                <c:pt idx="1815" formatCode="General">
                  <c:v>42.268999999999998</c:v>
                </c:pt>
                <c:pt idx="1816" formatCode="General">
                  <c:v>42.308999999999997</c:v>
                </c:pt>
                <c:pt idx="1817" formatCode="General">
                  <c:v>42.348999999999997</c:v>
                </c:pt>
                <c:pt idx="1818" formatCode="General">
                  <c:v>42.389000000000003</c:v>
                </c:pt>
                <c:pt idx="1819" formatCode="General">
                  <c:v>42.429000000000002</c:v>
                </c:pt>
                <c:pt idx="1820" formatCode="General">
                  <c:v>42.469000000000001</c:v>
                </c:pt>
                <c:pt idx="1821" formatCode="General">
                  <c:v>42.508000000000003</c:v>
                </c:pt>
                <c:pt idx="1822" formatCode="General">
                  <c:v>42.548000000000002</c:v>
                </c:pt>
                <c:pt idx="1823" formatCode="General">
                  <c:v>42.588000000000001</c:v>
                </c:pt>
                <c:pt idx="1824" formatCode="General">
                  <c:v>42.628</c:v>
                </c:pt>
                <c:pt idx="1825" formatCode="General">
                  <c:v>42.667999999999999</c:v>
                </c:pt>
                <c:pt idx="1826" formatCode="General">
                  <c:v>42.707999999999998</c:v>
                </c:pt>
                <c:pt idx="1827" formatCode="General">
                  <c:v>42.747999999999998</c:v>
                </c:pt>
                <c:pt idx="1828" formatCode="General">
                  <c:v>42.786999999999999</c:v>
                </c:pt>
                <c:pt idx="1829" formatCode="General">
                  <c:v>42.826999999999998</c:v>
                </c:pt>
                <c:pt idx="1830" formatCode="General">
                  <c:v>42.866999999999997</c:v>
                </c:pt>
                <c:pt idx="1831" formatCode="General">
                  <c:v>42.906999999999996</c:v>
                </c:pt>
                <c:pt idx="1832" formatCode="General">
                  <c:v>42.947000000000003</c:v>
                </c:pt>
                <c:pt idx="1833" formatCode="General">
                  <c:v>42.985999999999997</c:v>
                </c:pt>
                <c:pt idx="1834" formatCode="General">
                  <c:v>43.024999999999999</c:v>
                </c:pt>
                <c:pt idx="1835" formatCode="General">
                  <c:v>43.064</c:v>
                </c:pt>
                <c:pt idx="1836" formatCode="General">
                  <c:v>43.103000000000002</c:v>
                </c:pt>
                <c:pt idx="1837" formatCode="General">
                  <c:v>43.142000000000003</c:v>
                </c:pt>
                <c:pt idx="1838" formatCode="General">
                  <c:v>43.182000000000002</c:v>
                </c:pt>
                <c:pt idx="1839" formatCode="General">
                  <c:v>43.220999999999997</c:v>
                </c:pt>
                <c:pt idx="1840" formatCode="General">
                  <c:v>43.26</c:v>
                </c:pt>
                <c:pt idx="1841" formatCode="General">
                  <c:v>43.298999999999999</c:v>
                </c:pt>
                <c:pt idx="1842" formatCode="General">
                  <c:v>43.338000000000001</c:v>
                </c:pt>
                <c:pt idx="1843" formatCode="General">
                  <c:v>43.377000000000002</c:v>
                </c:pt>
                <c:pt idx="1844" formatCode="General">
                  <c:v>43.415999999999997</c:v>
                </c:pt>
                <c:pt idx="1845" formatCode="General">
                  <c:v>43.454999999999998</c:v>
                </c:pt>
                <c:pt idx="1846" formatCode="General">
                  <c:v>43.494</c:v>
                </c:pt>
                <c:pt idx="1847" formatCode="General">
                  <c:v>43.533000000000001</c:v>
                </c:pt>
                <c:pt idx="1848" formatCode="General">
                  <c:v>43.572000000000003</c:v>
                </c:pt>
                <c:pt idx="1849" formatCode="General">
                  <c:v>43.612000000000002</c:v>
                </c:pt>
                <c:pt idx="1850" formatCode="General">
                  <c:v>43.651000000000003</c:v>
                </c:pt>
                <c:pt idx="1851" formatCode="General">
                  <c:v>43.69</c:v>
                </c:pt>
                <c:pt idx="1852" formatCode="General">
                  <c:v>43.728999999999999</c:v>
                </c:pt>
                <c:pt idx="1853" formatCode="General">
                  <c:v>43.768000000000001</c:v>
                </c:pt>
                <c:pt idx="1854" formatCode="General">
                  <c:v>43.807000000000002</c:v>
                </c:pt>
                <c:pt idx="1855" formatCode="General">
                  <c:v>43.845999999999997</c:v>
                </c:pt>
                <c:pt idx="1856" formatCode="General">
                  <c:v>43.884</c:v>
                </c:pt>
                <c:pt idx="1857" formatCode="General">
                  <c:v>43.923000000000002</c:v>
                </c:pt>
                <c:pt idx="1858" formatCode="General">
                  <c:v>43.960999999999999</c:v>
                </c:pt>
                <c:pt idx="1859" formatCode="General">
                  <c:v>44</c:v>
                </c:pt>
                <c:pt idx="1860" formatCode="General">
                  <c:v>44.037999999999997</c:v>
                </c:pt>
                <c:pt idx="1861" formatCode="General">
                  <c:v>44.076999999999998</c:v>
                </c:pt>
                <c:pt idx="1862" formatCode="General">
                  <c:v>44.115000000000002</c:v>
                </c:pt>
                <c:pt idx="1863" formatCode="General">
                  <c:v>44.154000000000003</c:v>
                </c:pt>
                <c:pt idx="1864" formatCode="General">
                  <c:v>44.192</c:v>
                </c:pt>
                <c:pt idx="1865" formatCode="General">
                  <c:v>44.231000000000002</c:v>
                </c:pt>
                <c:pt idx="1866" formatCode="General">
                  <c:v>44.268999999999998</c:v>
                </c:pt>
                <c:pt idx="1867" formatCode="General">
                  <c:v>44.308</c:v>
                </c:pt>
                <c:pt idx="1868" formatCode="General">
                  <c:v>44.345999999999997</c:v>
                </c:pt>
                <c:pt idx="1869" formatCode="General">
                  <c:v>44.384999999999998</c:v>
                </c:pt>
                <c:pt idx="1870" formatCode="General">
                  <c:v>44.423000000000002</c:v>
                </c:pt>
                <c:pt idx="1871" formatCode="General">
                  <c:v>44.462000000000003</c:v>
                </c:pt>
                <c:pt idx="1872" formatCode="General">
                  <c:v>44.5</c:v>
                </c:pt>
                <c:pt idx="1873" formatCode="General">
                  <c:v>44.539000000000001</c:v>
                </c:pt>
                <c:pt idx="1874" formatCode="General">
                  <c:v>44.576999999999998</c:v>
                </c:pt>
                <c:pt idx="1875" formatCode="General">
                  <c:v>44.616</c:v>
                </c:pt>
                <c:pt idx="1876" formatCode="General">
                  <c:v>44.654000000000003</c:v>
                </c:pt>
                <c:pt idx="1877" formatCode="General">
                  <c:v>44.692999999999998</c:v>
                </c:pt>
                <c:pt idx="1878" formatCode="General">
                  <c:v>44.734000000000002</c:v>
                </c:pt>
                <c:pt idx="1879" formatCode="General">
                  <c:v>44.774000000000001</c:v>
                </c:pt>
                <c:pt idx="1880" formatCode="General">
                  <c:v>44.814</c:v>
                </c:pt>
                <c:pt idx="1881" formatCode="General">
                  <c:v>44.854999999999997</c:v>
                </c:pt>
                <c:pt idx="1882" formatCode="General">
                  <c:v>44.895000000000003</c:v>
                </c:pt>
                <c:pt idx="1883" formatCode="General">
                  <c:v>44.935000000000002</c:v>
                </c:pt>
                <c:pt idx="1884" formatCode="General">
                  <c:v>44.975999999999999</c:v>
                </c:pt>
                <c:pt idx="1885" formatCode="General">
                  <c:v>45.015999999999998</c:v>
                </c:pt>
                <c:pt idx="1886" formatCode="General">
                  <c:v>45.055999999999997</c:v>
                </c:pt>
                <c:pt idx="1887" formatCode="General">
                  <c:v>45.097000000000001</c:v>
                </c:pt>
                <c:pt idx="1888" formatCode="General">
                  <c:v>45.137</c:v>
                </c:pt>
                <c:pt idx="1889" formatCode="General">
                  <c:v>45.177</c:v>
                </c:pt>
                <c:pt idx="1890" formatCode="General">
                  <c:v>45.218000000000004</c:v>
                </c:pt>
                <c:pt idx="1891" formatCode="General">
                  <c:v>45.258000000000003</c:v>
                </c:pt>
                <c:pt idx="1892" formatCode="General">
                  <c:v>45.298000000000002</c:v>
                </c:pt>
                <c:pt idx="1893" formatCode="General">
                  <c:v>45.338000000000001</c:v>
                </c:pt>
                <c:pt idx="1894" formatCode="General">
                  <c:v>45.378999999999998</c:v>
                </c:pt>
                <c:pt idx="1895" formatCode="General">
                  <c:v>45.418999999999997</c:v>
                </c:pt>
                <c:pt idx="1896" formatCode="General">
                  <c:v>45.459000000000003</c:v>
                </c:pt>
                <c:pt idx="1897" formatCode="General">
                  <c:v>45.5</c:v>
                </c:pt>
                <c:pt idx="1898" formatCode="General">
                  <c:v>45.54</c:v>
                </c:pt>
                <c:pt idx="1899" formatCode="General">
                  <c:v>45.582000000000001</c:v>
                </c:pt>
                <c:pt idx="1900" formatCode="General">
                  <c:v>45.622999999999998</c:v>
                </c:pt>
                <c:pt idx="1901" formatCode="General">
                  <c:v>45.664999999999999</c:v>
                </c:pt>
                <c:pt idx="1902" formatCode="General">
                  <c:v>45.706000000000003</c:v>
                </c:pt>
                <c:pt idx="1903" formatCode="General">
                  <c:v>45.747999999999998</c:v>
                </c:pt>
                <c:pt idx="1904" formatCode="General">
                  <c:v>45.79</c:v>
                </c:pt>
                <c:pt idx="1905" formatCode="General">
                  <c:v>45.831000000000003</c:v>
                </c:pt>
                <c:pt idx="1906" formatCode="General">
                  <c:v>45.872999999999998</c:v>
                </c:pt>
                <c:pt idx="1907" formatCode="General">
                  <c:v>45.914999999999999</c:v>
                </c:pt>
                <c:pt idx="1908" formatCode="General">
                  <c:v>45.956000000000003</c:v>
                </c:pt>
                <c:pt idx="1909" formatCode="General">
                  <c:v>45.997999999999998</c:v>
                </c:pt>
                <c:pt idx="1910" formatCode="General">
                  <c:v>46.039000000000001</c:v>
                </c:pt>
                <c:pt idx="1911" formatCode="General">
                  <c:v>46.081000000000003</c:v>
                </c:pt>
                <c:pt idx="1912" formatCode="General">
                  <c:v>46.122999999999998</c:v>
                </c:pt>
                <c:pt idx="1913" formatCode="General">
                  <c:v>46.164000000000001</c:v>
                </c:pt>
                <c:pt idx="1914" formatCode="General">
                  <c:v>46.206000000000003</c:v>
                </c:pt>
                <c:pt idx="1915" formatCode="General">
                  <c:v>46.247</c:v>
                </c:pt>
                <c:pt idx="1916" formatCode="General">
                  <c:v>46.289000000000001</c:v>
                </c:pt>
                <c:pt idx="1917" formatCode="General">
                  <c:v>46.331000000000003</c:v>
                </c:pt>
                <c:pt idx="1918" formatCode="General">
                  <c:v>46.372</c:v>
                </c:pt>
                <c:pt idx="1919" formatCode="General">
                  <c:v>46.412999999999997</c:v>
                </c:pt>
                <c:pt idx="1920" formatCode="General">
                  <c:v>46.451000000000001</c:v>
                </c:pt>
                <c:pt idx="1921" formatCode="General">
                  <c:v>46.488999999999997</c:v>
                </c:pt>
                <c:pt idx="1922" formatCode="General">
                  <c:v>46.527000000000001</c:v>
                </c:pt>
                <c:pt idx="1923" formatCode="General">
                  <c:v>46.564999999999998</c:v>
                </c:pt>
                <c:pt idx="1924" formatCode="General">
                  <c:v>46.603000000000002</c:v>
                </c:pt>
                <c:pt idx="1925" formatCode="General">
                  <c:v>46.640999999999998</c:v>
                </c:pt>
                <c:pt idx="1926" formatCode="General">
                  <c:v>46.679000000000002</c:v>
                </c:pt>
                <c:pt idx="1927" formatCode="General">
                  <c:v>46.716999999999999</c:v>
                </c:pt>
                <c:pt idx="1928" formatCode="General">
                  <c:v>46.755000000000003</c:v>
                </c:pt>
                <c:pt idx="1929" formatCode="General">
                  <c:v>46.792999999999999</c:v>
                </c:pt>
                <c:pt idx="1930" formatCode="General">
                  <c:v>46.831000000000003</c:v>
                </c:pt>
                <c:pt idx="1931" formatCode="General">
                  <c:v>46.869</c:v>
                </c:pt>
                <c:pt idx="1932" formatCode="General">
                  <c:v>46.906999999999996</c:v>
                </c:pt>
                <c:pt idx="1933" formatCode="General">
                  <c:v>46.945</c:v>
                </c:pt>
                <c:pt idx="1934" formatCode="General">
                  <c:v>46.982999999999997</c:v>
                </c:pt>
                <c:pt idx="1935" formatCode="General">
                  <c:v>47.021000000000001</c:v>
                </c:pt>
                <c:pt idx="1936" formatCode="General">
                  <c:v>47.058999999999997</c:v>
                </c:pt>
                <c:pt idx="1937" formatCode="General">
                  <c:v>47.097000000000001</c:v>
                </c:pt>
                <c:pt idx="1938" formatCode="General">
                  <c:v>47.134999999999998</c:v>
                </c:pt>
                <c:pt idx="1939" formatCode="General">
                  <c:v>47.173000000000002</c:v>
                </c:pt>
                <c:pt idx="1940" formatCode="General">
                  <c:v>47.210999999999999</c:v>
                </c:pt>
                <c:pt idx="1941" formatCode="General">
                  <c:v>47.249000000000002</c:v>
                </c:pt>
                <c:pt idx="1942" formatCode="General">
                  <c:v>47.286999999999999</c:v>
                </c:pt>
                <c:pt idx="1943" formatCode="General">
                  <c:v>47.326000000000001</c:v>
                </c:pt>
                <c:pt idx="1944" formatCode="General">
                  <c:v>47.365000000000002</c:v>
                </c:pt>
                <c:pt idx="1945" formatCode="General">
                  <c:v>47.404000000000003</c:v>
                </c:pt>
                <c:pt idx="1946" formatCode="General">
                  <c:v>47.442999999999998</c:v>
                </c:pt>
                <c:pt idx="1947" formatCode="General">
                  <c:v>47.482999999999997</c:v>
                </c:pt>
                <c:pt idx="1948" formatCode="General">
                  <c:v>47.521999999999998</c:v>
                </c:pt>
                <c:pt idx="1949" formatCode="General">
                  <c:v>47.561</c:v>
                </c:pt>
                <c:pt idx="1950" formatCode="General">
                  <c:v>47.6</c:v>
                </c:pt>
                <c:pt idx="1951" formatCode="General">
                  <c:v>47.639000000000003</c:v>
                </c:pt>
                <c:pt idx="1952" formatCode="General">
                  <c:v>47.677999999999997</c:v>
                </c:pt>
                <c:pt idx="1953" formatCode="General">
                  <c:v>47.716999999999999</c:v>
                </c:pt>
                <c:pt idx="1954" formatCode="General">
                  <c:v>47.756999999999998</c:v>
                </c:pt>
                <c:pt idx="1955" formatCode="General">
                  <c:v>47.795999999999999</c:v>
                </c:pt>
                <c:pt idx="1956" formatCode="General">
                  <c:v>47.835000000000001</c:v>
                </c:pt>
                <c:pt idx="1957" formatCode="General">
                  <c:v>47.874000000000002</c:v>
                </c:pt>
                <c:pt idx="1958" formatCode="General">
                  <c:v>47.912999999999997</c:v>
                </c:pt>
                <c:pt idx="1959" formatCode="General">
                  <c:v>47.951999999999998</c:v>
                </c:pt>
                <c:pt idx="1960" formatCode="General">
                  <c:v>47.991</c:v>
                </c:pt>
                <c:pt idx="1961" formatCode="General">
                  <c:v>48.03</c:v>
                </c:pt>
                <c:pt idx="1962" formatCode="General">
                  <c:v>48.07</c:v>
                </c:pt>
                <c:pt idx="1963" formatCode="General">
                  <c:v>48.109000000000002</c:v>
                </c:pt>
                <c:pt idx="1964" formatCode="General">
                  <c:v>48.148000000000003</c:v>
                </c:pt>
                <c:pt idx="1965" formatCode="General">
                  <c:v>48.186999999999998</c:v>
                </c:pt>
                <c:pt idx="1966" formatCode="General">
                  <c:v>48.228999999999999</c:v>
                </c:pt>
                <c:pt idx="1967" formatCode="General">
                  <c:v>48.271999999999998</c:v>
                </c:pt>
                <c:pt idx="1968" formatCode="General">
                  <c:v>48.314999999999998</c:v>
                </c:pt>
                <c:pt idx="1969" formatCode="General">
                  <c:v>48.357999999999997</c:v>
                </c:pt>
                <c:pt idx="1970" formatCode="General">
                  <c:v>48.401000000000003</c:v>
                </c:pt>
                <c:pt idx="1971" formatCode="General">
                  <c:v>48.444000000000003</c:v>
                </c:pt>
                <c:pt idx="1972" formatCode="General">
                  <c:v>48.487000000000002</c:v>
                </c:pt>
                <c:pt idx="1973" formatCode="General">
                  <c:v>48.53</c:v>
                </c:pt>
                <c:pt idx="1974" formatCode="General">
                  <c:v>48.573</c:v>
                </c:pt>
                <c:pt idx="1975" formatCode="General">
                  <c:v>48.616</c:v>
                </c:pt>
                <c:pt idx="1976" formatCode="General">
                  <c:v>48.658999999999999</c:v>
                </c:pt>
                <c:pt idx="1977" formatCode="General">
                  <c:v>48.701999999999998</c:v>
                </c:pt>
                <c:pt idx="1978" formatCode="General">
                  <c:v>48.744999999999997</c:v>
                </c:pt>
                <c:pt idx="1979" formatCode="General">
                  <c:v>48.787999999999997</c:v>
                </c:pt>
                <c:pt idx="1980" formatCode="General">
                  <c:v>48.831000000000003</c:v>
                </c:pt>
                <c:pt idx="1981" formatCode="General">
                  <c:v>48.874000000000002</c:v>
                </c:pt>
                <c:pt idx="1982" formatCode="General">
                  <c:v>48.917000000000002</c:v>
                </c:pt>
                <c:pt idx="1983" formatCode="General">
                  <c:v>48.96</c:v>
                </c:pt>
                <c:pt idx="1984" formatCode="General">
                  <c:v>49.003</c:v>
                </c:pt>
                <c:pt idx="1985" formatCode="General">
                  <c:v>49.045999999999999</c:v>
                </c:pt>
                <c:pt idx="1986" formatCode="General">
                  <c:v>49.087000000000003</c:v>
                </c:pt>
                <c:pt idx="1987" formatCode="General">
                  <c:v>49.128</c:v>
                </c:pt>
                <c:pt idx="1988" formatCode="General">
                  <c:v>49.168999999999997</c:v>
                </c:pt>
                <c:pt idx="1989" formatCode="General">
                  <c:v>49.21</c:v>
                </c:pt>
                <c:pt idx="1990" formatCode="General">
                  <c:v>49.250999999999998</c:v>
                </c:pt>
                <c:pt idx="1991" formatCode="General">
                  <c:v>49.292000000000002</c:v>
                </c:pt>
                <c:pt idx="1992" formatCode="General">
                  <c:v>49.332999999999998</c:v>
                </c:pt>
                <c:pt idx="1993" formatCode="General">
                  <c:v>49.374000000000002</c:v>
                </c:pt>
                <c:pt idx="1994" formatCode="General">
                  <c:v>49.414999999999999</c:v>
                </c:pt>
                <c:pt idx="1995" formatCode="General">
                  <c:v>49.456000000000003</c:v>
                </c:pt>
                <c:pt idx="1996" formatCode="General">
                  <c:v>49.497</c:v>
                </c:pt>
                <c:pt idx="1997" formatCode="General">
                  <c:v>49.537999999999997</c:v>
                </c:pt>
                <c:pt idx="1998" formatCode="General">
                  <c:v>49.579000000000001</c:v>
                </c:pt>
                <c:pt idx="1999" formatCode="General">
                  <c:v>49.62</c:v>
                </c:pt>
                <c:pt idx="2000" formatCode="General">
                  <c:v>49.661000000000001</c:v>
                </c:pt>
                <c:pt idx="2001" formatCode="General">
                  <c:v>49.701999999999998</c:v>
                </c:pt>
                <c:pt idx="2002" formatCode="General">
                  <c:v>49.743000000000002</c:v>
                </c:pt>
                <c:pt idx="2003" formatCode="General">
                  <c:v>49.783000000000001</c:v>
                </c:pt>
                <c:pt idx="2004" formatCode="General">
                  <c:v>49.823999999999998</c:v>
                </c:pt>
                <c:pt idx="2005" formatCode="General">
                  <c:v>49.865000000000002</c:v>
                </c:pt>
                <c:pt idx="2006" formatCode="General">
                  <c:v>49.905999999999999</c:v>
                </c:pt>
                <c:pt idx="2007" formatCode="General">
                  <c:v>49.954999999999998</c:v>
                </c:pt>
                <c:pt idx="2008" formatCode="General">
                  <c:v>50.008000000000003</c:v>
                </c:pt>
                <c:pt idx="2009" formatCode="General">
                  <c:v>50.061</c:v>
                </c:pt>
                <c:pt idx="2010" formatCode="General">
                  <c:v>50.113999999999997</c:v>
                </c:pt>
                <c:pt idx="2011" formatCode="General">
                  <c:v>50.167000000000002</c:v>
                </c:pt>
                <c:pt idx="2012" formatCode="General">
                  <c:v>50.22</c:v>
                </c:pt>
                <c:pt idx="2013" formatCode="General">
                  <c:v>50.273000000000003</c:v>
                </c:pt>
                <c:pt idx="2014" formatCode="General">
                  <c:v>50.326000000000001</c:v>
                </c:pt>
                <c:pt idx="2015" formatCode="General">
                  <c:v>50.378999999999998</c:v>
                </c:pt>
                <c:pt idx="2016" formatCode="General">
                  <c:v>50.432000000000002</c:v>
                </c:pt>
                <c:pt idx="2017" formatCode="General">
                  <c:v>50.484999999999999</c:v>
                </c:pt>
                <c:pt idx="2018" formatCode="General">
                  <c:v>50.537999999999997</c:v>
                </c:pt>
                <c:pt idx="2019" formatCode="General">
                  <c:v>50.591000000000001</c:v>
                </c:pt>
                <c:pt idx="2020" formatCode="General">
                  <c:v>50.643999999999998</c:v>
                </c:pt>
                <c:pt idx="2021" formatCode="General">
                  <c:v>50.697000000000003</c:v>
                </c:pt>
                <c:pt idx="2022" formatCode="General">
                  <c:v>50.75</c:v>
                </c:pt>
                <c:pt idx="2023" formatCode="General">
                  <c:v>50.786000000000001</c:v>
                </c:pt>
                <c:pt idx="2024" formatCode="General">
                  <c:v>50.822000000000003</c:v>
                </c:pt>
                <c:pt idx="2025" formatCode="General">
                  <c:v>50.857999999999997</c:v>
                </c:pt>
                <c:pt idx="2026" formatCode="General">
                  <c:v>50.893999999999998</c:v>
                </c:pt>
                <c:pt idx="2027" formatCode="General">
                  <c:v>50.93</c:v>
                </c:pt>
                <c:pt idx="2028" formatCode="General">
                  <c:v>50.966000000000001</c:v>
                </c:pt>
                <c:pt idx="2029" formatCode="General">
                  <c:v>51.003</c:v>
                </c:pt>
                <c:pt idx="2030" formatCode="General">
                  <c:v>51.039000000000001</c:v>
                </c:pt>
                <c:pt idx="2031" formatCode="General">
                  <c:v>51.075000000000003</c:v>
                </c:pt>
                <c:pt idx="2032" formatCode="General">
                  <c:v>51.110999999999997</c:v>
                </c:pt>
                <c:pt idx="2033" formatCode="General">
                  <c:v>51.146999999999998</c:v>
                </c:pt>
                <c:pt idx="2034" formatCode="General">
                  <c:v>51.183</c:v>
                </c:pt>
                <c:pt idx="2035" formatCode="General">
                  <c:v>51.219000000000001</c:v>
                </c:pt>
                <c:pt idx="2036" formatCode="General">
                  <c:v>51.255000000000003</c:v>
                </c:pt>
                <c:pt idx="2037" formatCode="General">
                  <c:v>51.290999999999997</c:v>
                </c:pt>
                <c:pt idx="2038" formatCode="General">
                  <c:v>51.326999999999998</c:v>
                </c:pt>
                <c:pt idx="2039" formatCode="General">
                  <c:v>51.363</c:v>
                </c:pt>
                <c:pt idx="2040" formatCode="General">
                  <c:v>51.399000000000001</c:v>
                </c:pt>
                <c:pt idx="2041" formatCode="General">
                  <c:v>51.435000000000002</c:v>
                </c:pt>
                <c:pt idx="2042" formatCode="General">
                  <c:v>51.472000000000001</c:v>
                </c:pt>
                <c:pt idx="2043" formatCode="General">
                  <c:v>51.508000000000003</c:v>
                </c:pt>
                <c:pt idx="2044" formatCode="General">
                  <c:v>51.543999999999997</c:v>
                </c:pt>
                <c:pt idx="2045" formatCode="General">
                  <c:v>51.58</c:v>
                </c:pt>
                <c:pt idx="2046" formatCode="General">
                  <c:v>51.616</c:v>
                </c:pt>
                <c:pt idx="2047" formatCode="General">
                  <c:v>51.652000000000001</c:v>
                </c:pt>
                <c:pt idx="2048" formatCode="General">
                  <c:v>51.688000000000002</c:v>
                </c:pt>
                <c:pt idx="2049" formatCode="General">
                  <c:v>51.728999999999999</c:v>
                </c:pt>
                <c:pt idx="2050" formatCode="General">
                  <c:v>51.773000000000003</c:v>
                </c:pt>
                <c:pt idx="2051" formatCode="General">
                  <c:v>51.816000000000003</c:v>
                </c:pt>
                <c:pt idx="2052" formatCode="General">
                  <c:v>51.86</c:v>
                </c:pt>
                <c:pt idx="2053" formatCode="General">
                  <c:v>51.902999999999999</c:v>
                </c:pt>
                <c:pt idx="2054" formatCode="General">
                  <c:v>51.947000000000003</c:v>
                </c:pt>
                <c:pt idx="2055" formatCode="General">
                  <c:v>51.99</c:v>
                </c:pt>
                <c:pt idx="2056" formatCode="General">
                  <c:v>52.033999999999999</c:v>
                </c:pt>
                <c:pt idx="2057" formatCode="General">
                  <c:v>52.076999999999998</c:v>
                </c:pt>
                <c:pt idx="2058" formatCode="General">
                  <c:v>52.121000000000002</c:v>
                </c:pt>
                <c:pt idx="2059" formatCode="General">
                  <c:v>52.164999999999999</c:v>
                </c:pt>
                <c:pt idx="2060" formatCode="General">
                  <c:v>52.207999999999998</c:v>
                </c:pt>
                <c:pt idx="2061" formatCode="General">
                  <c:v>52.252000000000002</c:v>
                </c:pt>
                <c:pt idx="2062" formatCode="General">
                  <c:v>52.295000000000002</c:v>
                </c:pt>
                <c:pt idx="2063" formatCode="General">
                  <c:v>52.338999999999999</c:v>
                </c:pt>
                <c:pt idx="2064" formatCode="General">
                  <c:v>52.381999999999998</c:v>
                </c:pt>
                <c:pt idx="2065" formatCode="General">
                  <c:v>52.426000000000002</c:v>
                </c:pt>
                <c:pt idx="2066" formatCode="General">
                  <c:v>52.469000000000001</c:v>
                </c:pt>
                <c:pt idx="2067" formatCode="General">
                  <c:v>52.512999999999998</c:v>
                </c:pt>
                <c:pt idx="2068" formatCode="General">
                  <c:v>52.555999999999997</c:v>
                </c:pt>
                <c:pt idx="2069" formatCode="General">
                  <c:v>52.6</c:v>
                </c:pt>
                <c:pt idx="2070" formatCode="General">
                  <c:v>52.637999999999998</c:v>
                </c:pt>
                <c:pt idx="2071" formatCode="General">
                  <c:v>52.674999999999997</c:v>
                </c:pt>
                <c:pt idx="2072" formatCode="General">
                  <c:v>52.713000000000001</c:v>
                </c:pt>
                <c:pt idx="2073" formatCode="General">
                  <c:v>52.75</c:v>
                </c:pt>
                <c:pt idx="2074" formatCode="General">
                  <c:v>52.787999999999997</c:v>
                </c:pt>
                <c:pt idx="2075" formatCode="General">
                  <c:v>52.826000000000001</c:v>
                </c:pt>
                <c:pt idx="2076" formatCode="General">
                  <c:v>52.863</c:v>
                </c:pt>
                <c:pt idx="2077" formatCode="General">
                  <c:v>52.901000000000003</c:v>
                </c:pt>
                <c:pt idx="2078" formatCode="General">
                  <c:v>52.938000000000002</c:v>
                </c:pt>
                <c:pt idx="2079" formatCode="General">
                  <c:v>52.975999999999999</c:v>
                </c:pt>
                <c:pt idx="2080" formatCode="General">
                  <c:v>53.014000000000003</c:v>
                </c:pt>
                <c:pt idx="2081" formatCode="General">
                  <c:v>53.051000000000002</c:v>
                </c:pt>
                <c:pt idx="2082" formatCode="General">
                  <c:v>53.088999999999999</c:v>
                </c:pt>
                <c:pt idx="2083" formatCode="General">
                  <c:v>53.125999999999998</c:v>
                </c:pt>
                <c:pt idx="2084" formatCode="General">
                  <c:v>53.164000000000001</c:v>
                </c:pt>
                <c:pt idx="2085" formatCode="General">
                  <c:v>53.201999999999998</c:v>
                </c:pt>
                <c:pt idx="2086" formatCode="General">
                  <c:v>53.238999999999997</c:v>
                </c:pt>
                <c:pt idx="2087" formatCode="General">
                  <c:v>53.277000000000001</c:v>
                </c:pt>
                <c:pt idx="2088" formatCode="General">
                  <c:v>53.314999999999998</c:v>
                </c:pt>
                <c:pt idx="2089" formatCode="General">
                  <c:v>53.351999999999997</c:v>
                </c:pt>
                <c:pt idx="2090" formatCode="General">
                  <c:v>53.39</c:v>
                </c:pt>
                <c:pt idx="2091" formatCode="General">
                  <c:v>53.427</c:v>
                </c:pt>
                <c:pt idx="2092" formatCode="General">
                  <c:v>53.465000000000003</c:v>
                </c:pt>
                <c:pt idx="2093" formatCode="General">
                  <c:v>53.505000000000003</c:v>
                </c:pt>
                <c:pt idx="2094" formatCode="General">
                  <c:v>53.55</c:v>
                </c:pt>
                <c:pt idx="2095" formatCode="General">
                  <c:v>53.595999999999997</c:v>
                </c:pt>
                <c:pt idx="2096" formatCode="General">
                  <c:v>53.640999999999998</c:v>
                </c:pt>
                <c:pt idx="2097" formatCode="General">
                  <c:v>53.686</c:v>
                </c:pt>
                <c:pt idx="2098" formatCode="General">
                  <c:v>53.731000000000002</c:v>
                </c:pt>
                <c:pt idx="2099" formatCode="General">
                  <c:v>53.777000000000001</c:v>
                </c:pt>
                <c:pt idx="2100" formatCode="General">
                  <c:v>53.822000000000003</c:v>
                </c:pt>
                <c:pt idx="2101" formatCode="General">
                  <c:v>53.866999999999997</c:v>
                </c:pt>
                <c:pt idx="2102" formatCode="General">
                  <c:v>53.911999999999999</c:v>
                </c:pt>
                <c:pt idx="2103" formatCode="General">
                  <c:v>53.957999999999998</c:v>
                </c:pt>
                <c:pt idx="2104" formatCode="General">
                  <c:v>54.003</c:v>
                </c:pt>
                <c:pt idx="2105" formatCode="General">
                  <c:v>54.048000000000002</c:v>
                </c:pt>
                <c:pt idx="2106" formatCode="General">
                  <c:v>54.093000000000004</c:v>
                </c:pt>
                <c:pt idx="2107" formatCode="General">
                  <c:v>54.139000000000003</c:v>
                </c:pt>
                <c:pt idx="2108" formatCode="General">
                  <c:v>54.183999999999997</c:v>
                </c:pt>
                <c:pt idx="2109" formatCode="General">
                  <c:v>54.228999999999999</c:v>
                </c:pt>
                <c:pt idx="2110" formatCode="General">
                  <c:v>54.274000000000001</c:v>
                </c:pt>
                <c:pt idx="2111" formatCode="General">
                  <c:v>54.32</c:v>
                </c:pt>
                <c:pt idx="2112" formatCode="General">
                  <c:v>54.365000000000002</c:v>
                </c:pt>
                <c:pt idx="2113" formatCode="General">
                  <c:v>54.41</c:v>
                </c:pt>
                <c:pt idx="2114" formatCode="General">
                  <c:v>54.453000000000003</c:v>
                </c:pt>
                <c:pt idx="2115" formatCode="General">
                  <c:v>54.494999999999997</c:v>
                </c:pt>
                <c:pt idx="2116" formatCode="General">
                  <c:v>54.537999999999997</c:v>
                </c:pt>
                <c:pt idx="2117" formatCode="General">
                  <c:v>54.581000000000003</c:v>
                </c:pt>
                <c:pt idx="2118" formatCode="General">
                  <c:v>54.622999999999998</c:v>
                </c:pt>
                <c:pt idx="2119" formatCode="General">
                  <c:v>54.665999999999997</c:v>
                </c:pt>
                <c:pt idx="2120" formatCode="General">
                  <c:v>54.709000000000003</c:v>
                </c:pt>
                <c:pt idx="2121" formatCode="General">
                  <c:v>54.750999999999998</c:v>
                </c:pt>
                <c:pt idx="2122" formatCode="General">
                  <c:v>54.793999999999997</c:v>
                </c:pt>
                <c:pt idx="2123" formatCode="General">
                  <c:v>54.837000000000003</c:v>
                </c:pt>
                <c:pt idx="2124" formatCode="General">
                  <c:v>54.878999999999998</c:v>
                </c:pt>
                <c:pt idx="2125" formatCode="General">
                  <c:v>54.921999999999997</c:v>
                </c:pt>
                <c:pt idx="2126" formatCode="General">
                  <c:v>54.965000000000003</c:v>
                </c:pt>
                <c:pt idx="2127" formatCode="General">
                  <c:v>55.006999999999998</c:v>
                </c:pt>
                <c:pt idx="2128" formatCode="General">
                  <c:v>55.05</c:v>
                </c:pt>
                <c:pt idx="2129" formatCode="General">
                  <c:v>55.093000000000004</c:v>
                </c:pt>
                <c:pt idx="2130" formatCode="General">
                  <c:v>55.134999999999998</c:v>
                </c:pt>
                <c:pt idx="2131" formatCode="General">
                  <c:v>55.177999999999997</c:v>
                </c:pt>
                <c:pt idx="2132" formatCode="General">
                  <c:v>55.22</c:v>
                </c:pt>
                <c:pt idx="2133" formatCode="General">
                  <c:v>55.262999999999998</c:v>
                </c:pt>
                <c:pt idx="2134" formatCode="General">
                  <c:v>55.305999999999997</c:v>
                </c:pt>
                <c:pt idx="2135" formatCode="General">
                  <c:v>55.35</c:v>
                </c:pt>
                <c:pt idx="2136" formatCode="General">
                  <c:v>55.395000000000003</c:v>
                </c:pt>
                <c:pt idx="2137" formatCode="General">
                  <c:v>55.44</c:v>
                </c:pt>
                <c:pt idx="2138" formatCode="General">
                  <c:v>55.484999999999999</c:v>
                </c:pt>
                <c:pt idx="2139" formatCode="General">
                  <c:v>55.53</c:v>
                </c:pt>
                <c:pt idx="2140" formatCode="General">
                  <c:v>55.575000000000003</c:v>
                </c:pt>
                <c:pt idx="2141" formatCode="General">
                  <c:v>55.62</c:v>
                </c:pt>
                <c:pt idx="2142" formatCode="General">
                  <c:v>55.664999999999999</c:v>
                </c:pt>
                <c:pt idx="2143" formatCode="General">
                  <c:v>55.71</c:v>
                </c:pt>
                <c:pt idx="2144" formatCode="General">
                  <c:v>55.755000000000003</c:v>
                </c:pt>
                <c:pt idx="2145" formatCode="General">
                  <c:v>55.8</c:v>
                </c:pt>
                <c:pt idx="2146" formatCode="General">
                  <c:v>55.844999999999999</c:v>
                </c:pt>
                <c:pt idx="2147" formatCode="General">
                  <c:v>55.89</c:v>
                </c:pt>
                <c:pt idx="2148" formatCode="General">
                  <c:v>55.935000000000002</c:v>
                </c:pt>
                <c:pt idx="2149" formatCode="General">
                  <c:v>55.98</c:v>
                </c:pt>
                <c:pt idx="2150" formatCode="General">
                  <c:v>56.024999999999999</c:v>
                </c:pt>
                <c:pt idx="2151" formatCode="General">
                  <c:v>56.067999999999998</c:v>
                </c:pt>
                <c:pt idx="2152" formatCode="General">
                  <c:v>56.11</c:v>
                </c:pt>
                <c:pt idx="2153" formatCode="General">
                  <c:v>56.151000000000003</c:v>
                </c:pt>
                <c:pt idx="2154" formatCode="General">
                  <c:v>56.192999999999998</c:v>
                </c:pt>
                <c:pt idx="2155" formatCode="General">
                  <c:v>56.234999999999999</c:v>
                </c:pt>
                <c:pt idx="2156" formatCode="General">
                  <c:v>56.277000000000001</c:v>
                </c:pt>
                <c:pt idx="2157" formatCode="General">
                  <c:v>56.317999999999998</c:v>
                </c:pt>
                <c:pt idx="2158" formatCode="General">
                  <c:v>56.36</c:v>
                </c:pt>
                <c:pt idx="2159" formatCode="General">
                  <c:v>56.402000000000001</c:v>
                </c:pt>
                <c:pt idx="2160" formatCode="General">
                  <c:v>56.442999999999998</c:v>
                </c:pt>
                <c:pt idx="2161" formatCode="General">
                  <c:v>56.484999999999999</c:v>
                </c:pt>
                <c:pt idx="2162" formatCode="General">
                  <c:v>56.527000000000001</c:v>
                </c:pt>
                <c:pt idx="2163" formatCode="General">
                  <c:v>56.569000000000003</c:v>
                </c:pt>
                <c:pt idx="2164" formatCode="General">
                  <c:v>56.61</c:v>
                </c:pt>
                <c:pt idx="2165" formatCode="General">
                  <c:v>56.652000000000001</c:v>
                </c:pt>
                <c:pt idx="2166" formatCode="General">
                  <c:v>56.695</c:v>
                </c:pt>
                <c:pt idx="2167" formatCode="General">
                  <c:v>56.738</c:v>
                </c:pt>
                <c:pt idx="2168" formatCode="General">
                  <c:v>56.781999999999996</c:v>
                </c:pt>
                <c:pt idx="2169" formatCode="General">
                  <c:v>56.825000000000003</c:v>
                </c:pt>
                <c:pt idx="2170" formatCode="General">
                  <c:v>56.869</c:v>
                </c:pt>
                <c:pt idx="2171" formatCode="General">
                  <c:v>56.912999999999997</c:v>
                </c:pt>
                <c:pt idx="2172" formatCode="General">
                  <c:v>56.956000000000003</c:v>
                </c:pt>
                <c:pt idx="2173" formatCode="General">
                  <c:v>57</c:v>
                </c:pt>
                <c:pt idx="2174" formatCode="General">
                  <c:v>57.043999999999997</c:v>
                </c:pt>
                <c:pt idx="2175" formatCode="General">
                  <c:v>57.087000000000003</c:v>
                </c:pt>
                <c:pt idx="2176" formatCode="General">
                  <c:v>57.131</c:v>
                </c:pt>
                <c:pt idx="2177" formatCode="General">
                  <c:v>57.174999999999997</c:v>
                </c:pt>
                <c:pt idx="2178" formatCode="General">
                  <c:v>57.218000000000004</c:v>
                </c:pt>
                <c:pt idx="2179" formatCode="General">
                  <c:v>57.262</c:v>
                </c:pt>
                <c:pt idx="2180" formatCode="General">
                  <c:v>57.305</c:v>
                </c:pt>
                <c:pt idx="2181" formatCode="General">
                  <c:v>57.351999999999997</c:v>
                </c:pt>
                <c:pt idx="2182" formatCode="General">
                  <c:v>57.399000000000001</c:v>
                </c:pt>
                <c:pt idx="2183" formatCode="General">
                  <c:v>57.447000000000003</c:v>
                </c:pt>
                <c:pt idx="2184" formatCode="General">
                  <c:v>57.494</c:v>
                </c:pt>
                <c:pt idx="2185" formatCode="General">
                  <c:v>57.542000000000002</c:v>
                </c:pt>
                <c:pt idx="2186" formatCode="General">
                  <c:v>57.59</c:v>
                </c:pt>
                <c:pt idx="2187" formatCode="General">
                  <c:v>57.637</c:v>
                </c:pt>
                <c:pt idx="2188" formatCode="General">
                  <c:v>57.685000000000002</c:v>
                </c:pt>
                <c:pt idx="2189" formatCode="General">
                  <c:v>57.731999999999999</c:v>
                </c:pt>
                <c:pt idx="2190" formatCode="General">
                  <c:v>57.78</c:v>
                </c:pt>
                <c:pt idx="2191" formatCode="General">
                  <c:v>57.828000000000003</c:v>
                </c:pt>
                <c:pt idx="2192" formatCode="General">
                  <c:v>57.875</c:v>
                </c:pt>
                <c:pt idx="2193" formatCode="General">
                  <c:v>57.923000000000002</c:v>
                </c:pt>
                <c:pt idx="2194" formatCode="General">
                  <c:v>57.97</c:v>
                </c:pt>
                <c:pt idx="2195" formatCode="General">
                  <c:v>58.018000000000001</c:v>
                </c:pt>
                <c:pt idx="2196" formatCode="General">
                  <c:v>58.066000000000003</c:v>
                </c:pt>
                <c:pt idx="2197" formatCode="General">
                  <c:v>58.113</c:v>
                </c:pt>
                <c:pt idx="2198" formatCode="General">
                  <c:v>58.161000000000001</c:v>
                </c:pt>
                <c:pt idx="2199" formatCode="General">
                  <c:v>58.207999999999998</c:v>
                </c:pt>
                <c:pt idx="2200" formatCode="General">
                  <c:v>58.255000000000003</c:v>
                </c:pt>
                <c:pt idx="2201" formatCode="General">
                  <c:v>58.301000000000002</c:v>
                </c:pt>
                <c:pt idx="2202" formatCode="General">
                  <c:v>58.347000000000001</c:v>
                </c:pt>
                <c:pt idx="2203" formatCode="General">
                  <c:v>58.393000000000001</c:v>
                </c:pt>
                <c:pt idx="2204" formatCode="General">
                  <c:v>58.439</c:v>
                </c:pt>
                <c:pt idx="2205" formatCode="General">
                  <c:v>58.484999999999999</c:v>
                </c:pt>
                <c:pt idx="2206" formatCode="General">
                  <c:v>58.530999999999999</c:v>
                </c:pt>
                <c:pt idx="2207" formatCode="General">
                  <c:v>58.576999999999998</c:v>
                </c:pt>
                <c:pt idx="2208" formatCode="General">
                  <c:v>58.622999999999998</c:v>
                </c:pt>
                <c:pt idx="2209" formatCode="General">
                  <c:v>58.668999999999997</c:v>
                </c:pt>
                <c:pt idx="2210" formatCode="General">
                  <c:v>58.715000000000003</c:v>
                </c:pt>
                <c:pt idx="2211" formatCode="General">
                  <c:v>58.761000000000003</c:v>
                </c:pt>
                <c:pt idx="2212" formatCode="General">
                  <c:v>58.807000000000002</c:v>
                </c:pt>
                <c:pt idx="2213" formatCode="General">
                  <c:v>58.853000000000002</c:v>
                </c:pt>
                <c:pt idx="2214" formatCode="General">
                  <c:v>58.899000000000001</c:v>
                </c:pt>
                <c:pt idx="2215" formatCode="General">
                  <c:v>58.945</c:v>
                </c:pt>
                <c:pt idx="2216" formatCode="General">
                  <c:v>58.991</c:v>
                </c:pt>
                <c:pt idx="2217" formatCode="General">
                  <c:v>59.036999999999999</c:v>
                </c:pt>
                <c:pt idx="2218" formatCode="General">
                  <c:v>59.082999999999998</c:v>
                </c:pt>
                <c:pt idx="2219" formatCode="General">
                  <c:v>59.128999999999998</c:v>
                </c:pt>
                <c:pt idx="2220" formatCode="General">
                  <c:v>59.173999999999999</c:v>
                </c:pt>
                <c:pt idx="2221" formatCode="General">
                  <c:v>59.215000000000003</c:v>
                </c:pt>
                <c:pt idx="2222" formatCode="General">
                  <c:v>59.256</c:v>
                </c:pt>
                <c:pt idx="2223" formatCode="General">
                  <c:v>59.298000000000002</c:v>
                </c:pt>
                <c:pt idx="2224" formatCode="General">
                  <c:v>59.338999999999999</c:v>
                </c:pt>
                <c:pt idx="2225" formatCode="General">
                  <c:v>59.38</c:v>
                </c:pt>
                <c:pt idx="2226" formatCode="General">
                  <c:v>59.420999999999999</c:v>
                </c:pt>
                <c:pt idx="2227" formatCode="General">
                  <c:v>59.463000000000001</c:v>
                </c:pt>
                <c:pt idx="2228" formatCode="General">
                  <c:v>59.503999999999998</c:v>
                </c:pt>
                <c:pt idx="2229" formatCode="General">
                  <c:v>59.545000000000002</c:v>
                </c:pt>
                <c:pt idx="2230" formatCode="General">
                  <c:v>59.585999999999999</c:v>
                </c:pt>
                <c:pt idx="2231" formatCode="General">
                  <c:v>59.628</c:v>
                </c:pt>
                <c:pt idx="2232" formatCode="General">
                  <c:v>59.668999999999997</c:v>
                </c:pt>
                <c:pt idx="2233" formatCode="General">
                  <c:v>59.71</c:v>
                </c:pt>
                <c:pt idx="2234" formatCode="General">
                  <c:v>59.750999999999998</c:v>
                </c:pt>
                <c:pt idx="2235" formatCode="General">
                  <c:v>59.792999999999999</c:v>
                </c:pt>
                <c:pt idx="2236" formatCode="General">
                  <c:v>59.834000000000003</c:v>
                </c:pt>
                <c:pt idx="2237" formatCode="General">
                  <c:v>59.875</c:v>
                </c:pt>
                <c:pt idx="2238" formatCode="General">
                  <c:v>59.915999999999997</c:v>
                </c:pt>
                <c:pt idx="2239" formatCode="General">
                  <c:v>59.957999999999998</c:v>
                </c:pt>
                <c:pt idx="2240" formatCode="General">
                  <c:v>59.999000000000002</c:v>
                </c:pt>
                <c:pt idx="2241" formatCode="General">
                  <c:v>60.04</c:v>
                </c:pt>
                <c:pt idx="2242" formatCode="General">
                  <c:v>60.08</c:v>
                </c:pt>
                <c:pt idx="2243" formatCode="General">
                  <c:v>60.12</c:v>
                </c:pt>
                <c:pt idx="2244" formatCode="General">
                  <c:v>60.16</c:v>
                </c:pt>
                <c:pt idx="2245" formatCode="General">
                  <c:v>60.201000000000001</c:v>
                </c:pt>
                <c:pt idx="2246" formatCode="General">
                  <c:v>60.241</c:v>
                </c:pt>
                <c:pt idx="2247" formatCode="General">
                  <c:v>60.280999999999999</c:v>
                </c:pt>
                <c:pt idx="2248" formatCode="General">
                  <c:v>60.320999999999998</c:v>
                </c:pt>
                <c:pt idx="2249" formatCode="General">
                  <c:v>60.360999999999997</c:v>
                </c:pt>
                <c:pt idx="2250" formatCode="General">
                  <c:v>60.401000000000003</c:v>
                </c:pt>
                <c:pt idx="2251" formatCode="General">
                  <c:v>60.442</c:v>
                </c:pt>
                <c:pt idx="2252" formatCode="General">
                  <c:v>60.481999999999999</c:v>
                </c:pt>
                <c:pt idx="2253" formatCode="General">
                  <c:v>60.521999999999998</c:v>
                </c:pt>
                <c:pt idx="2254" formatCode="General">
                  <c:v>60.561999999999998</c:v>
                </c:pt>
                <c:pt idx="2255" formatCode="General">
                  <c:v>60.601999999999997</c:v>
                </c:pt>
                <c:pt idx="2256" formatCode="General">
                  <c:v>60.642000000000003</c:v>
                </c:pt>
                <c:pt idx="2257" formatCode="General">
                  <c:v>60.682000000000002</c:v>
                </c:pt>
                <c:pt idx="2258" formatCode="General">
                  <c:v>60.722999999999999</c:v>
                </c:pt>
                <c:pt idx="2259" formatCode="General">
                  <c:v>60.762999999999998</c:v>
                </c:pt>
                <c:pt idx="2260" formatCode="General">
                  <c:v>60.802999999999997</c:v>
                </c:pt>
                <c:pt idx="2261" formatCode="General">
                  <c:v>60.843000000000004</c:v>
                </c:pt>
                <c:pt idx="2262" formatCode="General">
                  <c:v>60.883000000000003</c:v>
                </c:pt>
                <c:pt idx="2263" formatCode="General">
                  <c:v>60.926000000000002</c:v>
                </c:pt>
                <c:pt idx="2264" formatCode="General">
                  <c:v>60.975000000000001</c:v>
                </c:pt>
                <c:pt idx="2265" formatCode="General">
                  <c:v>61.024000000000001</c:v>
                </c:pt>
                <c:pt idx="2266" formatCode="General">
                  <c:v>61.073</c:v>
                </c:pt>
                <c:pt idx="2267" formatCode="General">
                  <c:v>61.122</c:v>
                </c:pt>
                <c:pt idx="2268" formatCode="General">
                  <c:v>61.170999999999999</c:v>
                </c:pt>
                <c:pt idx="2269" formatCode="General">
                  <c:v>61.22</c:v>
                </c:pt>
                <c:pt idx="2270" formatCode="General">
                  <c:v>61.268999999999998</c:v>
                </c:pt>
                <c:pt idx="2271" formatCode="General">
                  <c:v>61.317</c:v>
                </c:pt>
                <c:pt idx="2272" formatCode="General">
                  <c:v>61.366</c:v>
                </c:pt>
                <c:pt idx="2273" formatCode="General">
                  <c:v>61.414999999999999</c:v>
                </c:pt>
                <c:pt idx="2274" formatCode="General">
                  <c:v>61.463999999999999</c:v>
                </c:pt>
                <c:pt idx="2275" formatCode="General">
                  <c:v>61.512999999999998</c:v>
                </c:pt>
                <c:pt idx="2276" formatCode="General">
                  <c:v>61.561999999999998</c:v>
                </c:pt>
                <c:pt idx="2277" formatCode="General">
                  <c:v>61.610999999999997</c:v>
                </c:pt>
                <c:pt idx="2278" formatCode="General">
                  <c:v>61.66</c:v>
                </c:pt>
                <c:pt idx="2279" formatCode="General">
                  <c:v>61.709000000000003</c:v>
                </c:pt>
                <c:pt idx="2280" formatCode="General">
                  <c:v>61.756999999999998</c:v>
                </c:pt>
                <c:pt idx="2281" formatCode="General">
                  <c:v>61.805999999999997</c:v>
                </c:pt>
                <c:pt idx="2282" formatCode="General">
                  <c:v>61.853999999999999</c:v>
                </c:pt>
                <c:pt idx="2283" formatCode="General">
                  <c:v>61.902000000000001</c:v>
                </c:pt>
                <c:pt idx="2284" formatCode="General">
                  <c:v>61.95</c:v>
                </c:pt>
                <c:pt idx="2285" formatCode="General">
                  <c:v>61.997999999999998</c:v>
                </c:pt>
                <c:pt idx="2286" formatCode="General">
                  <c:v>62.045999999999999</c:v>
                </c:pt>
                <c:pt idx="2287" formatCode="General">
                  <c:v>62.094000000000001</c:v>
                </c:pt>
                <c:pt idx="2288" formatCode="General">
                  <c:v>62.142000000000003</c:v>
                </c:pt>
                <c:pt idx="2289" formatCode="General">
                  <c:v>62.19</c:v>
                </c:pt>
                <c:pt idx="2290" formatCode="General">
                  <c:v>62.238</c:v>
                </c:pt>
                <c:pt idx="2291" formatCode="General">
                  <c:v>62.286000000000001</c:v>
                </c:pt>
                <c:pt idx="2292" formatCode="General">
                  <c:v>62.334000000000003</c:v>
                </c:pt>
                <c:pt idx="2293" formatCode="General">
                  <c:v>62.381999999999998</c:v>
                </c:pt>
                <c:pt idx="2294" formatCode="General">
                  <c:v>62.43</c:v>
                </c:pt>
                <c:pt idx="2295" formatCode="General">
                  <c:v>62.478000000000002</c:v>
                </c:pt>
                <c:pt idx="2296" formatCode="General">
                  <c:v>62.526000000000003</c:v>
                </c:pt>
                <c:pt idx="2297" formatCode="General">
                  <c:v>62.573999999999998</c:v>
                </c:pt>
                <c:pt idx="2298" formatCode="General">
                  <c:v>62.622</c:v>
                </c:pt>
                <c:pt idx="2299" formatCode="General">
                  <c:v>62.67</c:v>
                </c:pt>
                <c:pt idx="2300" formatCode="General">
                  <c:v>62.715000000000003</c:v>
                </c:pt>
                <c:pt idx="2301" formatCode="General">
                  <c:v>62.76</c:v>
                </c:pt>
                <c:pt idx="2302" formatCode="General">
                  <c:v>62.805</c:v>
                </c:pt>
                <c:pt idx="2303" formatCode="General">
                  <c:v>62.85</c:v>
                </c:pt>
                <c:pt idx="2304" formatCode="General">
                  <c:v>62.895000000000003</c:v>
                </c:pt>
                <c:pt idx="2305" formatCode="General">
                  <c:v>62.94</c:v>
                </c:pt>
                <c:pt idx="2306" formatCode="General">
                  <c:v>62.984999999999999</c:v>
                </c:pt>
                <c:pt idx="2307" formatCode="General">
                  <c:v>63.03</c:v>
                </c:pt>
                <c:pt idx="2308" formatCode="General">
                  <c:v>63.075000000000003</c:v>
                </c:pt>
                <c:pt idx="2309" formatCode="General">
                  <c:v>63.12</c:v>
                </c:pt>
                <c:pt idx="2310" formatCode="General">
                  <c:v>63.164999999999999</c:v>
                </c:pt>
                <c:pt idx="2311" formatCode="General">
                  <c:v>63.21</c:v>
                </c:pt>
                <c:pt idx="2312" formatCode="General">
                  <c:v>63.255000000000003</c:v>
                </c:pt>
                <c:pt idx="2313" formatCode="General">
                  <c:v>63.3</c:v>
                </c:pt>
                <c:pt idx="2314" formatCode="General">
                  <c:v>63.344999999999999</c:v>
                </c:pt>
                <c:pt idx="2315" formatCode="General">
                  <c:v>63.39</c:v>
                </c:pt>
                <c:pt idx="2316" formatCode="General">
                  <c:v>63.435000000000002</c:v>
                </c:pt>
                <c:pt idx="2317" formatCode="General">
                  <c:v>63.48</c:v>
                </c:pt>
                <c:pt idx="2318" formatCode="General">
                  <c:v>63.524999999999999</c:v>
                </c:pt>
                <c:pt idx="2319" formatCode="General">
                  <c:v>63.57</c:v>
                </c:pt>
                <c:pt idx="2320" formatCode="General">
                  <c:v>63.616</c:v>
                </c:pt>
                <c:pt idx="2321" formatCode="General">
                  <c:v>63.661000000000001</c:v>
                </c:pt>
                <c:pt idx="2322" formatCode="General">
                  <c:v>63.706000000000003</c:v>
                </c:pt>
                <c:pt idx="2323" formatCode="General">
                  <c:v>63.750999999999998</c:v>
                </c:pt>
                <c:pt idx="2324" formatCode="General">
                  <c:v>63.796999999999997</c:v>
                </c:pt>
                <c:pt idx="2325" formatCode="General">
                  <c:v>63.841999999999999</c:v>
                </c:pt>
                <c:pt idx="2326" formatCode="General">
                  <c:v>63.887</c:v>
                </c:pt>
                <c:pt idx="2327" formatCode="General">
                  <c:v>63.933</c:v>
                </c:pt>
                <c:pt idx="2328" formatCode="General">
                  <c:v>63.978000000000002</c:v>
                </c:pt>
                <c:pt idx="2329" formatCode="General">
                  <c:v>64.022999999999996</c:v>
                </c:pt>
                <c:pt idx="2330" formatCode="General">
                  <c:v>64.067999999999998</c:v>
                </c:pt>
                <c:pt idx="2331" formatCode="General">
                  <c:v>64.114000000000004</c:v>
                </c:pt>
                <c:pt idx="2332" formatCode="General">
                  <c:v>64.159000000000006</c:v>
                </c:pt>
                <c:pt idx="2333" formatCode="General">
                  <c:v>64.203999999999994</c:v>
                </c:pt>
                <c:pt idx="2334" formatCode="General">
                  <c:v>64.248999999999995</c:v>
                </c:pt>
                <c:pt idx="2335" formatCode="General">
                  <c:v>64.295000000000002</c:v>
                </c:pt>
                <c:pt idx="2336" formatCode="General">
                  <c:v>64.34</c:v>
                </c:pt>
                <c:pt idx="2337" formatCode="General">
                  <c:v>64.385999999999996</c:v>
                </c:pt>
                <c:pt idx="2338" formatCode="General">
                  <c:v>64.430999999999997</c:v>
                </c:pt>
                <c:pt idx="2339" formatCode="General">
                  <c:v>64.477000000000004</c:v>
                </c:pt>
                <c:pt idx="2340" formatCode="General">
                  <c:v>64.522000000000006</c:v>
                </c:pt>
                <c:pt idx="2341" formatCode="General">
                  <c:v>64.567999999999998</c:v>
                </c:pt>
                <c:pt idx="2342" formatCode="General">
                  <c:v>64.613</c:v>
                </c:pt>
                <c:pt idx="2343" formatCode="General">
                  <c:v>64.659000000000006</c:v>
                </c:pt>
                <c:pt idx="2344" formatCode="General">
                  <c:v>64.703999999999994</c:v>
                </c:pt>
                <c:pt idx="2345" formatCode="General">
                  <c:v>64.75</c:v>
                </c:pt>
                <c:pt idx="2346" formatCode="General">
                  <c:v>64.795000000000002</c:v>
                </c:pt>
                <c:pt idx="2347" formatCode="General">
                  <c:v>64.840999999999994</c:v>
                </c:pt>
                <c:pt idx="2348" formatCode="General">
                  <c:v>64.885999999999996</c:v>
                </c:pt>
                <c:pt idx="2349" formatCode="General">
                  <c:v>64.932000000000002</c:v>
                </c:pt>
                <c:pt idx="2350" formatCode="General">
                  <c:v>64.977000000000004</c:v>
                </c:pt>
                <c:pt idx="2351" formatCode="General">
                  <c:v>65.022999999999996</c:v>
                </c:pt>
                <c:pt idx="2352" formatCode="General">
                  <c:v>65.067999999999998</c:v>
                </c:pt>
                <c:pt idx="2353" formatCode="General">
                  <c:v>65.114000000000004</c:v>
                </c:pt>
                <c:pt idx="2354" formatCode="General">
                  <c:v>65.159000000000006</c:v>
                </c:pt>
                <c:pt idx="2355" formatCode="General">
                  <c:v>65.204999999999998</c:v>
                </c:pt>
                <c:pt idx="2356" formatCode="General">
                  <c:v>65.247</c:v>
                </c:pt>
                <c:pt idx="2357" formatCode="General">
                  <c:v>65.287000000000006</c:v>
                </c:pt>
                <c:pt idx="2358" formatCode="General">
                  <c:v>65.326999999999998</c:v>
                </c:pt>
                <c:pt idx="2359" formatCode="General">
                  <c:v>65.367000000000004</c:v>
                </c:pt>
                <c:pt idx="2360" formatCode="General">
                  <c:v>65.406999999999996</c:v>
                </c:pt>
                <c:pt idx="2361" formatCode="General">
                  <c:v>65.447999999999993</c:v>
                </c:pt>
                <c:pt idx="2362" formatCode="General">
                  <c:v>65.488</c:v>
                </c:pt>
                <c:pt idx="2363" formatCode="General">
                  <c:v>65.528000000000006</c:v>
                </c:pt>
                <c:pt idx="2364" formatCode="General">
                  <c:v>65.567999999999998</c:v>
                </c:pt>
                <c:pt idx="2365" formatCode="General">
                  <c:v>65.608000000000004</c:v>
                </c:pt>
                <c:pt idx="2366" formatCode="General">
                  <c:v>65.647999999999996</c:v>
                </c:pt>
                <c:pt idx="2367" formatCode="General">
                  <c:v>65.688000000000002</c:v>
                </c:pt>
                <c:pt idx="2368" formatCode="General">
                  <c:v>65.728999999999999</c:v>
                </c:pt>
                <c:pt idx="2369" formatCode="General">
                  <c:v>65.769000000000005</c:v>
                </c:pt>
                <c:pt idx="2370" formatCode="General">
                  <c:v>65.808999999999997</c:v>
                </c:pt>
                <c:pt idx="2371" formatCode="General">
                  <c:v>65.849000000000004</c:v>
                </c:pt>
                <c:pt idx="2372" formatCode="General">
                  <c:v>65.888999999999996</c:v>
                </c:pt>
                <c:pt idx="2373" formatCode="General">
                  <c:v>65.929000000000002</c:v>
                </c:pt>
                <c:pt idx="2374" formatCode="General">
                  <c:v>65.97</c:v>
                </c:pt>
                <c:pt idx="2375" formatCode="General">
                  <c:v>66.010000000000005</c:v>
                </c:pt>
                <c:pt idx="2376" formatCode="General">
                  <c:v>66.05</c:v>
                </c:pt>
                <c:pt idx="2377" formatCode="General">
                  <c:v>66.09</c:v>
                </c:pt>
                <c:pt idx="2378" formatCode="General">
                  <c:v>66.132000000000005</c:v>
                </c:pt>
                <c:pt idx="2379" formatCode="General">
                  <c:v>66.174000000000007</c:v>
                </c:pt>
                <c:pt idx="2380" formatCode="General">
                  <c:v>66.215999999999994</c:v>
                </c:pt>
                <c:pt idx="2381" formatCode="General">
                  <c:v>66.257999999999996</c:v>
                </c:pt>
                <c:pt idx="2382" formatCode="General">
                  <c:v>66.3</c:v>
                </c:pt>
                <c:pt idx="2383" formatCode="General">
                  <c:v>66.341999999999999</c:v>
                </c:pt>
                <c:pt idx="2384" formatCode="General">
                  <c:v>66.384</c:v>
                </c:pt>
                <c:pt idx="2385" formatCode="General">
                  <c:v>66.426000000000002</c:v>
                </c:pt>
                <c:pt idx="2386" formatCode="General">
                  <c:v>66.468000000000004</c:v>
                </c:pt>
                <c:pt idx="2387" formatCode="General">
                  <c:v>66.510000000000005</c:v>
                </c:pt>
                <c:pt idx="2388" formatCode="General">
                  <c:v>66.552000000000007</c:v>
                </c:pt>
                <c:pt idx="2389" formatCode="General">
                  <c:v>66.593999999999994</c:v>
                </c:pt>
                <c:pt idx="2390" formatCode="General">
                  <c:v>66.635999999999996</c:v>
                </c:pt>
                <c:pt idx="2391" formatCode="General">
                  <c:v>66.677999999999997</c:v>
                </c:pt>
                <c:pt idx="2392" formatCode="General">
                  <c:v>66.72</c:v>
                </c:pt>
                <c:pt idx="2393" formatCode="General">
                  <c:v>66.762</c:v>
                </c:pt>
                <c:pt idx="2394" formatCode="General">
                  <c:v>66.804000000000002</c:v>
                </c:pt>
                <c:pt idx="2395" formatCode="General">
                  <c:v>66.846000000000004</c:v>
                </c:pt>
                <c:pt idx="2396" formatCode="General">
                  <c:v>66.888000000000005</c:v>
                </c:pt>
                <c:pt idx="2397" formatCode="General">
                  <c:v>66.930000000000007</c:v>
                </c:pt>
                <c:pt idx="2398" formatCode="General">
                  <c:v>66.971999999999994</c:v>
                </c:pt>
                <c:pt idx="2399" formatCode="General">
                  <c:v>67.013000000000005</c:v>
                </c:pt>
                <c:pt idx="2400" formatCode="General">
                  <c:v>67.051000000000002</c:v>
                </c:pt>
                <c:pt idx="2401" formatCode="General">
                  <c:v>67.09</c:v>
                </c:pt>
                <c:pt idx="2402" formatCode="General">
                  <c:v>67.128</c:v>
                </c:pt>
                <c:pt idx="2403" formatCode="General">
                  <c:v>67.167000000000002</c:v>
                </c:pt>
                <c:pt idx="2404" formatCode="General">
                  <c:v>67.204999999999998</c:v>
                </c:pt>
                <c:pt idx="2405" formatCode="General">
                  <c:v>67.244</c:v>
                </c:pt>
                <c:pt idx="2406" formatCode="General">
                  <c:v>67.281999999999996</c:v>
                </c:pt>
                <c:pt idx="2407" formatCode="General">
                  <c:v>67.319999999999993</c:v>
                </c:pt>
                <c:pt idx="2408" formatCode="General">
                  <c:v>67.358999999999995</c:v>
                </c:pt>
                <c:pt idx="2409" formatCode="General">
                  <c:v>67.397000000000006</c:v>
                </c:pt>
                <c:pt idx="2410" formatCode="General">
                  <c:v>67.436000000000007</c:v>
                </c:pt>
                <c:pt idx="2411" formatCode="General">
                  <c:v>67.474000000000004</c:v>
                </c:pt>
                <c:pt idx="2412" formatCode="General">
                  <c:v>67.513000000000005</c:v>
                </c:pt>
                <c:pt idx="2413" formatCode="General">
                  <c:v>67.551000000000002</c:v>
                </c:pt>
                <c:pt idx="2414" formatCode="General">
                  <c:v>67.59</c:v>
                </c:pt>
                <c:pt idx="2415" formatCode="General">
                  <c:v>67.628</c:v>
                </c:pt>
                <c:pt idx="2416" formatCode="General">
                  <c:v>67.665999999999997</c:v>
                </c:pt>
                <c:pt idx="2417" formatCode="General">
                  <c:v>67.704999999999998</c:v>
                </c:pt>
                <c:pt idx="2418" formatCode="General">
                  <c:v>67.742999999999995</c:v>
                </c:pt>
                <c:pt idx="2419" formatCode="General">
                  <c:v>67.781999999999996</c:v>
                </c:pt>
                <c:pt idx="2420" formatCode="General">
                  <c:v>67.819999999999993</c:v>
                </c:pt>
                <c:pt idx="2421" formatCode="General">
                  <c:v>67.858999999999995</c:v>
                </c:pt>
                <c:pt idx="2422" formatCode="General">
                  <c:v>67.897000000000006</c:v>
                </c:pt>
                <c:pt idx="2423" formatCode="General">
                  <c:v>67.936999999999998</c:v>
                </c:pt>
                <c:pt idx="2424" formatCode="General">
                  <c:v>67.977000000000004</c:v>
                </c:pt>
                <c:pt idx="2425" formatCode="General">
                  <c:v>68.016999999999996</c:v>
                </c:pt>
                <c:pt idx="2426" formatCode="General">
                  <c:v>68.057000000000002</c:v>
                </c:pt>
                <c:pt idx="2427" formatCode="General">
                  <c:v>68.096999999999994</c:v>
                </c:pt>
                <c:pt idx="2428" formatCode="General">
                  <c:v>68.137</c:v>
                </c:pt>
                <c:pt idx="2429" formatCode="General">
                  <c:v>68.177000000000007</c:v>
                </c:pt>
                <c:pt idx="2430" formatCode="General">
                  <c:v>68.216999999999999</c:v>
                </c:pt>
                <c:pt idx="2431" formatCode="General">
                  <c:v>68.257000000000005</c:v>
                </c:pt>
                <c:pt idx="2432" formatCode="General">
                  <c:v>68.296999999999997</c:v>
                </c:pt>
                <c:pt idx="2433" formatCode="General">
                  <c:v>68.337000000000003</c:v>
                </c:pt>
                <c:pt idx="2434" formatCode="General">
                  <c:v>68.376999999999995</c:v>
                </c:pt>
                <c:pt idx="2435" formatCode="General">
                  <c:v>68.417000000000002</c:v>
                </c:pt>
                <c:pt idx="2436" formatCode="General">
                  <c:v>68.456999999999994</c:v>
                </c:pt>
                <c:pt idx="2437" formatCode="General">
                  <c:v>68.497</c:v>
                </c:pt>
                <c:pt idx="2438" formatCode="General">
                  <c:v>68.537000000000006</c:v>
                </c:pt>
                <c:pt idx="2439" formatCode="General">
                  <c:v>68.576999999999998</c:v>
                </c:pt>
                <c:pt idx="2440" formatCode="General">
                  <c:v>68.617000000000004</c:v>
                </c:pt>
                <c:pt idx="2441" formatCode="General">
                  <c:v>68.656999999999996</c:v>
                </c:pt>
                <c:pt idx="2442" formatCode="General">
                  <c:v>68.697000000000003</c:v>
                </c:pt>
                <c:pt idx="2443" formatCode="General">
                  <c:v>68.736999999999995</c:v>
                </c:pt>
                <c:pt idx="2444" formatCode="General">
                  <c:v>68.777000000000001</c:v>
                </c:pt>
                <c:pt idx="2445" formatCode="General">
                  <c:v>68.816999999999993</c:v>
                </c:pt>
                <c:pt idx="2446" formatCode="General">
                  <c:v>68.856999999999999</c:v>
                </c:pt>
                <c:pt idx="2447" formatCode="General">
                  <c:v>68.897000000000006</c:v>
                </c:pt>
                <c:pt idx="2448" formatCode="General">
                  <c:v>68.936999999999998</c:v>
                </c:pt>
                <c:pt idx="2449" formatCode="General">
                  <c:v>68.977000000000004</c:v>
                </c:pt>
                <c:pt idx="2450" formatCode="General">
                  <c:v>69.016999999999996</c:v>
                </c:pt>
                <c:pt idx="2451" formatCode="General">
                  <c:v>69.057000000000002</c:v>
                </c:pt>
                <c:pt idx="2452" formatCode="General">
                  <c:v>69.096999999999994</c:v>
                </c:pt>
                <c:pt idx="2453" formatCode="General">
                  <c:v>69.137</c:v>
                </c:pt>
                <c:pt idx="2454" formatCode="General">
                  <c:v>69.177000000000007</c:v>
                </c:pt>
                <c:pt idx="2455" formatCode="General">
                  <c:v>69.216999999999999</c:v>
                </c:pt>
                <c:pt idx="2456" formatCode="General">
                  <c:v>69.257000000000005</c:v>
                </c:pt>
                <c:pt idx="2457" formatCode="General">
                  <c:v>69.296999999999997</c:v>
                </c:pt>
                <c:pt idx="2458" formatCode="General">
                  <c:v>69.337000000000003</c:v>
                </c:pt>
                <c:pt idx="2459" formatCode="General">
                  <c:v>69.376999999999995</c:v>
                </c:pt>
                <c:pt idx="2460" formatCode="General">
                  <c:v>69.417000000000002</c:v>
                </c:pt>
                <c:pt idx="2461" formatCode="General">
                  <c:v>69.456999999999994</c:v>
                </c:pt>
                <c:pt idx="2462" formatCode="General">
                  <c:v>69.497</c:v>
                </c:pt>
                <c:pt idx="2463" formatCode="General">
                  <c:v>69.537000000000006</c:v>
                </c:pt>
                <c:pt idx="2464" formatCode="General">
                  <c:v>69.576999999999998</c:v>
                </c:pt>
                <c:pt idx="2465" formatCode="General">
                  <c:v>69.617000000000004</c:v>
                </c:pt>
                <c:pt idx="2466" formatCode="General">
                  <c:v>69.658000000000001</c:v>
                </c:pt>
                <c:pt idx="2467" formatCode="General">
                  <c:v>69.698999999999998</c:v>
                </c:pt>
                <c:pt idx="2468" formatCode="General">
                  <c:v>69.739999999999995</c:v>
                </c:pt>
                <c:pt idx="2469" formatCode="General">
                  <c:v>69.78</c:v>
                </c:pt>
                <c:pt idx="2470" formatCode="General">
                  <c:v>69.820999999999998</c:v>
                </c:pt>
                <c:pt idx="2471" formatCode="General">
                  <c:v>69.861999999999995</c:v>
                </c:pt>
                <c:pt idx="2472" formatCode="General">
                  <c:v>69.903000000000006</c:v>
                </c:pt>
                <c:pt idx="2473" formatCode="General">
                  <c:v>69.942999999999998</c:v>
                </c:pt>
                <c:pt idx="2474" formatCode="General">
                  <c:v>69.983999999999995</c:v>
                </c:pt>
                <c:pt idx="2475" formatCode="General">
                  <c:v>70.025000000000006</c:v>
                </c:pt>
                <c:pt idx="2476" formatCode="General">
                  <c:v>70.066000000000003</c:v>
                </c:pt>
                <c:pt idx="2477" formatCode="General">
                  <c:v>70.106999999999999</c:v>
                </c:pt>
                <c:pt idx="2478" formatCode="General">
                  <c:v>70.147000000000006</c:v>
                </c:pt>
                <c:pt idx="2479" formatCode="General">
                  <c:v>70.188000000000002</c:v>
                </c:pt>
                <c:pt idx="2480" formatCode="General">
                  <c:v>70.228999999999999</c:v>
                </c:pt>
                <c:pt idx="2481" formatCode="General">
                  <c:v>70.27</c:v>
                </c:pt>
                <c:pt idx="2482" formatCode="General">
                  <c:v>70.31</c:v>
                </c:pt>
                <c:pt idx="2483" formatCode="General">
                  <c:v>70.350999999999999</c:v>
                </c:pt>
                <c:pt idx="2484" formatCode="General">
                  <c:v>70.391999999999996</c:v>
                </c:pt>
                <c:pt idx="2485" formatCode="General">
                  <c:v>70.433000000000007</c:v>
                </c:pt>
                <c:pt idx="2486" formatCode="General">
                  <c:v>70.474000000000004</c:v>
                </c:pt>
                <c:pt idx="2487" formatCode="General">
                  <c:v>70.516000000000005</c:v>
                </c:pt>
                <c:pt idx="2488" formatCode="General">
                  <c:v>70.558000000000007</c:v>
                </c:pt>
                <c:pt idx="2489" formatCode="General">
                  <c:v>70.599999999999994</c:v>
                </c:pt>
                <c:pt idx="2490" formatCode="General">
                  <c:v>70.641999999999996</c:v>
                </c:pt>
                <c:pt idx="2491" formatCode="General">
                  <c:v>70.685000000000002</c:v>
                </c:pt>
                <c:pt idx="2492" formatCode="General">
                  <c:v>70.727000000000004</c:v>
                </c:pt>
                <c:pt idx="2493" formatCode="General">
                  <c:v>70.769000000000005</c:v>
                </c:pt>
                <c:pt idx="2494" formatCode="General">
                  <c:v>70.811000000000007</c:v>
                </c:pt>
                <c:pt idx="2495" formatCode="General">
                  <c:v>70.852999999999994</c:v>
                </c:pt>
                <c:pt idx="2496" formatCode="General">
                  <c:v>70.894999999999996</c:v>
                </c:pt>
                <c:pt idx="2497" formatCode="General">
                  <c:v>70.936999999999998</c:v>
                </c:pt>
                <c:pt idx="2498" formatCode="General">
                  <c:v>70.978999999999999</c:v>
                </c:pt>
                <c:pt idx="2499" formatCode="General">
                  <c:v>71.021000000000001</c:v>
                </c:pt>
                <c:pt idx="2500" formatCode="General">
                  <c:v>71.063000000000002</c:v>
                </c:pt>
                <c:pt idx="2501" formatCode="General">
                  <c:v>71.105000000000004</c:v>
                </c:pt>
                <c:pt idx="2502" formatCode="General">
                  <c:v>71.147999999999996</c:v>
                </c:pt>
                <c:pt idx="2503" formatCode="General">
                  <c:v>71.19</c:v>
                </c:pt>
                <c:pt idx="2504" formatCode="General">
                  <c:v>71.231999999999999</c:v>
                </c:pt>
                <c:pt idx="2505" formatCode="General">
                  <c:v>71.274000000000001</c:v>
                </c:pt>
                <c:pt idx="2506" formatCode="General">
                  <c:v>71.316000000000003</c:v>
                </c:pt>
                <c:pt idx="2507" formatCode="General">
                  <c:v>71.350999999999999</c:v>
                </c:pt>
                <c:pt idx="2508" formatCode="General">
                  <c:v>71.382999999999996</c:v>
                </c:pt>
                <c:pt idx="2509" formatCode="General">
                  <c:v>71.415000000000006</c:v>
                </c:pt>
                <c:pt idx="2510" formatCode="General">
                  <c:v>71.447000000000003</c:v>
                </c:pt>
                <c:pt idx="2511" formatCode="General">
                  <c:v>71.478999999999999</c:v>
                </c:pt>
                <c:pt idx="2512" formatCode="General">
                  <c:v>71.510000000000005</c:v>
                </c:pt>
                <c:pt idx="2513" formatCode="General">
                  <c:v>71.542000000000002</c:v>
                </c:pt>
                <c:pt idx="2514" formatCode="General">
                  <c:v>71.573999999999998</c:v>
                </c:pt>
                <c:pt idx="2515" formatCode="General">
                  <c:v>71.605999999999995</c:v>
                </c:pt>
                <c:pt idx="2516" formatCode="General">
                  <c:v>71.638000000000005</c:v>
                </c:pt>
                <c:pt idx="2517" formatCode="General">
                  <c:v>71.67</c:v>
                </c:pt>
                <c:pt idx="2518" formatCode="General">
                  <c:v>71.700999999999993</c:v>
                </c:pt>
                <c:pt idx="2519" formatCode="General">
                  <c:v>71.733000000000004</c:v>
                </c:pt>
                <c:pt idx="2520" formatCode="General">
                  <c:v>71.765000000000001</c:v>
                </c:pt>
                <c:pt idx="2521" formatCode="General">
                  <c:v>71.796999999999997</c:v>
                </c:pt>
                <c:pt idx="2522" formatCode="General">
                  <c:v>71.828999999999994</c:v>
                </c:pt>
                <c:pt idx="2523" formatCode="General">
                  <c:v>71.86</c:v>
                </c:pt>
                <c:pt idx="2524" formatCode="General">
                  <c:v>71.891999999999996</c:v>
                </c:pt>
                <c:pt idx="2525" formatCode="General">
                  <c:v>71.924000000000007</c:v>
                </c:pt>
                <c:pt idx="2526" formatCode="General">
                  <c:v>71.956000000000003</c:v>
                </c:pt>
                <c:pt idx="2527" formatCode="General">
                  <c:v>71.988</c:v>
                </c:pt>
                <c:pt idx="2528" formatCode="General">
                  <c:v>72.02</c:v>
                </c:pt>
                <c:pt idx="2529" formatCode="General">
                  <c:v>72.051000000000002</c:v>
                </c:pt>
                <c:pt idx="2530" formatCode="General">
                  <c:v>72.082999999999998</c:v>
                </c:pt>
                <c:pt idx="2531" formatCode="General">
                  <c:v>72.114999999999995</c:v>
                </c:pt>
                <c:pt idx="2532" formatCode="General">
                  <c:v>72.147000000000006</c:v>
                </c:pt>
                <c:pt idx="2533" formatCode="General">
                  <c:v>72.179000000000002</c:v>
                </c:pt>
                <c:pt idx="2534" formatCode="General">
                  <c:v>72.218000000000004</c:v>
                </c:pt>
                <c:pt idx="2535" formatCode="General">
                  <c:v>72.27</c:v>
                </c:pt>
                <c:pt idx="2536" formatCode="General">
                  <c:v>72.322999999999993</c:v>
                </c:pt>
                <c:pt idx="2537" formatCode="General">
                  <c:v>72.376000000000005</c:v>
                </c:pt>
                <c:pt idx="2538" formatCode="General">
                  <c:v>72.427999999999997</c:v>
                </c:pt>
                <c:pt idx="2539" formatCode="General">
                  <c:v>72.480999999999995</c:v>
                </c:pt>
                <c:pt idx="2540" formatCode="General">
                  <c:v>72.533000000000001</c:v>
                </c:pt>
                <c:pt idx="2541" formatCode="General">
                  <c:v>72.585999999999999</c:v>
                </c:pt>
                <c:pt idx="2542" formatCode="General">
                  <c:v>72.638999999999996</c:v>
                </c:pt>
                <c:pt idx="2543" formatCode="General">
                  <c:v>72.691000000000003</c:v>
                </c:pt>
                <c:pt idx="2544" formatCode="General">
                  <c:v>72.744</c:v>
                </c:pt>
                <c:pt idx="2545" formatCode="General">
                  <c:v>72.796999999999997</c:v>
                </c:pt>
                <c:pt idx="2546" formatCode="General">
                  <c:v>72.849000000000004</c:v>
                </c:pt>
                <c:pt idx="2547" formatCode="General">
                  <c:v>72.902000000000001</c:v>
                </c:pt>
                <c:pt idx="2548" formatCode="General">
                  <c:v>72.954999999999998</c:v>
                </c:pt>
                <c:pt idx="2549" formatCode="General">
                  <c:v>73.007000000000005</c:v>
                </c:pt>
                <c:pt idx="2550" formatCode="General">
                  <c:v>73.06</c:v>
                </c:pt>
                <c:pt idx="2551" formatCode="General">
                  <c:v>73.100999999999999</c:v>
                </c:pt>
                <c:pt idx="2552" formatCode="General">
                  <c:v>73.143000000000001</c:v>
                </c:pt>
                <c:pt idx="2553" formatCode="General">
                  <c:v>73.183999999999997</c:v>
                </c:pt>
                <c:pt idx="2554" formatCode="General">
                  <c:v>73.225999999999999</c:v>
                </c:pt>
                <c:pt idx="2555" formatCode="General">
                  <c:v>73.266999999999996</c:v>
                </c:pt>
                <c:pt idx="2556" formatCode="General">
                  <c:v>73.308999999999997</c:v>
                </c:pt>
                <c:pt idx="2557" formatCode="General">
                  <c:v>73.349999999999994</c:v>
                </c:pt>
                <c:pt idx="2558" formatCode="General">
                  <c:v>73.391000000000005</c:v>
                </c:pt>
                <c:pt idx="2559" formatCode="General">
                  <c:v>73.433000000000007</c:v>
                </c:pt>
                <c:pt idx="2560" formatCode="General">
                  <c:v>73.474000000000004</c:v>
                </c:pt>
                <c:pt idx="2561" formatCode="General">
                  <c:v>73.516000000000005</c:v>
                </c:pt>
                <c:pt idx="2562" formatCode="General">
                  <c:v>73.557000000000002</c:v>
                </c:pt>
                <c:pt idx="2563" formatCode="General">
                  <c:v>73.599000000000004</c:v>
                </c:pt>
                <c:pt idx="2564" formatCode="General">
                  <c:v>73.64</c:v>
                </c:pt>
                <c:pt idx="2565" formatCode="General">
                  <c:v>73.680999999999997</c:v>
                </c:pt>
                <c:pt idx="2566" formatCode="General">
                  <c:v>73.722999999999999</c:v>
                </c:pt>
                <c:pt idx="2567" formatCode="General">
                  <c:v>73.763999999999996</c:v>
                </c:pt>
                <c:pt idx="2568" formatCode="General">
                  <c:v>73.805999999999997</c:v>
                </c:pt>
                <c:pt idx="2569" formatCode="General">
                  <c:v>73.846999999999994</c:v>
                </c:pt>
                <c:pt idx="2570" formatCode="General">
                  <c:v>73.888999999999996</c:v>
                </c:pt>
                <c:pt idx="2571" formatCode="General">
                  <c:v>73.930000000000007</c:v>
                </c:pt>
                <c:pt idx="2572" formatCode="General">
                  <c:v>73.974000000000004</c:v>
                </c:pt>
                <c:pt idx="2573" formatCode="General">
                  <c:v>74.016999999999996</c:v>
                </c:pt>
                <c:pt idx="2574" formatCode="General">
                  <c:v>74.061000000000007</c:v>
                </c:pt>
                <c:pt idx="2575" formatCode="General">
                  <c:v>74.103999999999999</c:v>
                </c:pt>
                <c:pt idx="2576" formatCode="General">
                  <c:v>74.147999999999996</c:v>
                </c:pt>
                <c:pt idx="2577" formatCode="General">
                  <c:v>74.191000000000003</c:v>
                </c:pt>
                <c:pt idx="2578" formatCode="General">
                  <c:v>74.234999999999999</c:v>
                </c:pt>
                <c:pt idx="2579" formatCode="General">
                  <c:v>74.278000000000006</c:v>
                </c:pt>
                <c:pt idx="2580" formatCode="General">
                  <c:v>74.322000000000003</c:v>
                </c:pt>
                <c:pt idx="2581" formatCode="General">
                  <c:v>74.364999999999995</c:v>
                </c:pt>
                <c:pt idx="2582" formatCode="General">
                  <c:v>74.409000000000006</c:v>
                </c:pt>
                <c:pt idx="2583" formatCode="General">
                  <c:v>74.451999999999998</c:v>
                </c:pt>
                <c:pt idx="2584" formatCode="General">
                  <c:v>74.495999999999995</c:v>
                </c:pt>
                <c:pt idx="2585" formatCode="General">
                  <c:v>74.539000000000001</c:v>
                </c:pt>
                <c:pt idx="2586" formatCode="General">
                  <c:v>74.582999999999998</c:v>
                </c:pt>
                <c:pt idx="2587" formatCode="General">
                  <c:v>74.626000000000005</c:v>
                </c:pt>
                <c:pt idx="2588" formatCode="General">
                  <c:v>74.67</c:v>
                </c:pt>
                <c:pt idx="2589" formatCode="General">
                  <c:v>74.712999999999994</c:v>
                </c:pt>
                <c:pt idx="2590" formatCode="General">
                  <c:v>74.757000000000005</c:v>
                </c:pt>
                <c:pt idx="2591" formatCode="General">
                  <c:v>74.8</c:v>
                </c:pt>
                <c:pt idx="2592" formatCode="General">
                  <c:v>74.841999999999999</c:v>
                </c:pt>
                <c:pt idx="2593" formatCode="General">
                  <c:v>74.884</c:v>
                </c:pt>
                <c:pt idx="2594" formatCode="General">
                  <c:v>74.926000000000002</c:v>
                </c:pt>
                <c:pt idx="2595" formatCode="General">
                  <c:v>74.968000000000004</c:v>
                </c:pt>
                <c:pt idx="2596" formatCode="General">
                  <c:v>75.010000000000005</c:v>
                </c:pt>
                <c:pt idx="2597" formatCode="General">
                  <c:v>75.052999999999997</c:v>
                </c:pt>
                <c:pt idx="2598" formatCode="General">
                  <c:v>75.094999999999999</c:v>
                </c:pt>
                <c:pt idx="2599" formatCode="General">
                  <c:v>75.137</c:v>
                </c:pt>
                <c:pt idx="2600" formatCode="General">
                  <c:v>75.179000000000002</c:v>
                </c:pt>
                <c:pt idx="2601" formatCode="General">
                  <c:v>75.221000000000004</c:v>
                </c:pt>
                <c:pt idx="2602" formatCode="General">
                  <c:v>75.263000000000005</c:v>
                </c:pt>
                <c:pt idx="2603" formatCode="General">
                  <c:v>75.305000000000007</c:v>
                </c:pt>
                <c:pt idx="2604" formatCode="General">
                  <c:v>75.346999999999994</c:v>
                </c:pt>
                <c:pt idx="2605" formatCode="General">
                  <c:v>75.388999999999996</c:v>
                </c:pt>
                <c:pt idx="2606" formatCode="General">
                  <c:v>75.430999999999997</c:v>
                </c:pt>
                <c:pt idx="2607" formatCode="General">
                  <c:v>75.474000000000004</c:v>
                </c:pt>
                <c:pt idx="2608" formatCode="General">
                  <c:v>75.516000000000005</c:v>
                </c:pt>
                <c:pt idx="2609" formatCode="General">
                  <c:v>75.558000000000007</c:v>
                </c:pt>
                <c:pt idx="2610" formatCode="General">
                  <c:v>75.599999999999994</c:v>
                </c:pt>
                <c:pt idx="2611" formatCode="General">
                  <c:v>75.641999999999996</c:v>
                </c:pt>
                <c:pt idx="2612" formatCode="General">
                  <c:v>75.686000000000007</c:v>
                </c:pt>
                <c:pt idx="2613" formatCode="General">
                  <c:v>75.733000000000004</c:v>
                </c:pt>
                <c:pt idx="2614" formatCode="General">
                  <c:v>75.781000000000006</c:v>
                </c:pt>
                <c:pt idx="2615" formatCode="General">
                  <c:v>75.828000000000003</c:v>
                </c:pt>
                <c:pt idx="2616" formatCode="General">
                  <c:v>75.876000000000005</c:v>
                </c:pt>
                <c:pt idx="2617" formatCode="General">
                  <c:v>75.923000000000002</c:v>
                </c:pt>
                <c:pt idx="2618" formatCode="General">
                  <c:v>75.971000000000004</c:v>
                </c:pt>
                <c:pt idx="2619" formatCode="General">
                  <c:v>76.018000000000001</c:v>
                </c:pt>
                <c:pt idx="2620" formatCode="General">
                  <c:v>76.064999999999998</c:v>
                </c:pt>
                <c:pt idx="2621" formatCode="General">
                  <c:v>76.113</c:v>
                </c:pt>
                <c:pt idx="2622" formatCode="General">
                  <c:v>76.16</c:v>
                </c:pt>
                <c:pt idx="2623" formatCode="General">
                  <c:v>76.207999999999998</c:v>
                </c:pt>
                <c:pt idx="2624" formatCode="General">
                  <c:v>76.254999999999995</c:v>
                </c:pt>
                <c:pt idx="2625" formatCode="General">
                  <c:v>76.302999999999997</c:v>
                </c:pt>
                <c:pt idx="2626" formatCode="General">
                  <c:v>76.349999999999994</c:v>
                </c:pt>
                <c:pt idx="2627" formatCode="General">
                  <c:v>76.397999999999996</c:v>
                </c:pt>
                <c:pt idx="2628" formatCode="General">
                  <c:v>76.444999999999993</c:v>
                </c:pt>
                <c:pt idx="2629" formatCode="General">
                  <c:v>76.492999999999995</c:v>
                </c:pt>
                <c:pt idx="2630" formatCode="General">
                  <c:v>76.540000000000006</c:v>
                </c:pt>
                <c:pt idx="2631" formatCode="General">
                  <c:v>76.572000000000003</c:v>
                </c:pt>
                <c:pt idx="2632" formatCode="General">
                  <c:v>76.603999999999999</c:v>
                </c:pt>
                <c:pt idx="2633" formatCode="General">
                  <c:v>76.635999999999996</c:v>
                </c:pt>
                <c:pt idx="2634" formatCode="General">
                  <c:v>76.668000000000006</c:v>
                </c:pt>
                <c:pt idx="2635" formatCode="General">
                  <c:v>76.7</c:v>
                </c:pt>
                <c:pt idx="2636" formatCode="General">
                  <c:v>76.744</c:v>
                </c:pt>
                <c:pt idx="2637" formatCode="General">
                  <c:v>76.787999999999997</c:v>
                </c:pt>
                <c:pt idx="2638" formatCode="General">
                  <c:v>76.831999999999994</c:v>
                </c:pt>
                <c:pt idx="2639" formatCode="General">
                  <c:v>76.876000000000005</c:v>
                </c:pt>
                <c:pt idx="2640" formatCode="General">
                  <c:v>76.92</c:v>
                </c:pt>
                <c:pt idx="2641" formatCode="General">
                  <c:v>76.963999999999999</c:v>
                </c:pt>
                <c:pt idx="2642" formatCode="General">
                  <c:v>77.007999999999996</c:v>
                </c:pt>
                <c:pt idx="2643" formatCode="General">
                  <c:v>77.052000000000007</c:v>
                </c:pt>
                <c:pt idx="2644" formatCode="General">
                  <c:v>77.096000000000004</c:v>
                </c:pt>
                <c:pt idx="2645" formatCode="General">
                  <c:v>77.14</c:v>
                </c:pt>
                <c:pt idx="2646" formatCode="General">
                  <c:v>77.183999999999997</c:v>
                </c:pt>
                <c:pt idx="2647" formatCode="General">
                  <c:v>77.227999999999994</c:v>
                </c:pt>
                <c:pt idx="2648" formatCode="General">
                  <c:v>77.272000000000006</c:v>
                </c:pt>
                <c:pt idx="2649" formatCode="General">
                  <c:v>77.316000000000003</c:v>
                </c:pt>
                <c:pt idx="2650" formatCode="General">
                  <c:v>77.36</c:v>
                </c:pt>
                <c:pt idx="2651" formatCode="General">
                  <c:v>77.403999999999996</c:v>
                </c:pt>
                <c:pt idx="2652" formatCode="General">
                  <c:v>77.447999999999993</c:v>
                </c:pt>
                <c:pt idx="2653" formatCode="General">
                  <c:v>77.492000000000004</c:v>
                </c:pt>
                <c:pt idx="2654" formatCode="General">
                  <c:v>77.536000000000001</c:v>
                </c:pt>
                <c:pt idx="2655" formatCode="General">
                  <c:v>77.58</c:v>
                </c:pt>
                <c:pt idx="2656" formatCode="General">
                  <c:v>77.622</c:v>
                </c:pt>
                <c:pt idx="2657" formatCode="General">
                  <c:v>77.664000000000001</c:v>
                </c:pt>
                <c:pt idx="2658" formatCode="General">
                  <c:v>77.706000000000003</c:v>
                </c:pt>
                <c:pt idx="2659" formatCode="General">
                  <c:v>77.748000000000005</c:v>
                </c:pt>
                <c:pt idx="2660" formatCode="General">
                  <c:v>77.790000000000006</c:v>
                </c:pt>
                <c:pt idx="2661" formatCode="General">
                  <c:v>77.832999999999998</c:v>
                </c:pt>
                <c:pt idx="2662" formatCode="General">
                  <c:v>77.875</c:v>
                </c:pt>
                <c:pt idx="2663" formatCode="General">
                  <c:v>77.917000000000002</c:v>
                </c:pt>
                <c:pt idx="2664" formatCode="General">
                  <c:v>77.959000000000003</c:v>
                </c:pt>
                <c:pt idx="2665" formatCode="General">
                  <c:v>78.001000000000005</c:v>
                </c:pt>
                <c:pt idx="2666" formatCode="General">
                  <c:v>78.043000000000006</c:v>
                </c:pt>
                <c:pt idx="2667" formatCode="General">
                  <c:v>78.084999999999994</c:v>
                </c:pt>
                <c:pt idx="2668" formatCode="General">
                  <c:v>78.126999999999995</c:v>
                </c:pt>
                <c:pt idx="2669" formatCode="General">
                  <c:v>78.168999999999997</c:v>
                </c:pt>
                <c:pt idx="2670" formatCode="General">
                  <c:v>78.210999999999999</c:v>
                </c:pt>
                <c:pt idx="2671" formatCode="General">
                  <c:v>78.254000000000005</c:v>
                </c:pt>
                <c:pt idx="2672" formatCode="General">
                  <c:v>78.296000000000006</c:v>
                </c:pt>
                <c:pt idx="2673" formatCode="General">
                  <c:v>78.337999999999994</c:v>
                </c:pt>
                <c:pt idx="2674" formatCode="General">
                  <c:v>78.38</c:v>
                </c:pt>
                <c:pt idx="2675" formatCode="General">
                  <c:v>78.421999999999997</c:v>
                </c:pt>
                <c:pt idx="2676" formatCode="General">
                  <c:v>78.463999999999999</c:v>
                </c:pt>
                <c:pt idx="2677" formatCode="General">
                  <c:v>78.506</c:v>
                </c:pt>
                <c:pt idx="2678" formatCode="General">
                  <c:v>78.549000000000007</c:v>
                </c:pt>
                <c:pt idx="2679" formatCode="General">
                  <c:v>78.590999999999994</c:v>
                </c:pt>
                <c:pt idx="2680" formatCode="General">
                  <c:v>78.632999999999996</c:v>
                </c:pt>
                <c:pt idx="2681" formatCode="General">
                  <c:v>78.674999999999997</c:v>
                </c:pt>
                <c:pt idx="2682" formatCode="General">
                  <c:v>78.716999999999999</c:v>
                </c:pt>
                <c:pt idx="2683" formatCode="General">
                  <c:v>78.760000000000005</c:v>
                </c:pt>
                <c:pt idx="2684" formatCode="General">
                  <c:v>78.802000000000007</c:v>
                </c:pt>
                <c:pt idx="2685" formatCode="General">
                  <c:v>78.844999999999999</c:v>
                </c:pt>
                <c:pt idx="2686" formatCode="General">
                  <c:v>78.891999999999996</c:v>
                </c:pt>
                <c:pt idx="2687" formatCode="General">
                  <c:v>78.938000000000002</c:v>
                </c:pt>
                <c:pt idx="2688" formatCode="General">
                  <c:v>78.984999999999999</c:v>
                </c:pt>
                <c:pt idx="2689" formatCode="General">
                  <c:v>79.031000000000006</c:v>
                </c:pt>
                <c:pt idx="2690" formatCode="General">
                  <c:v>79.076999999999998</c:v>
                </c:pt>
                <c:pt idx="2691" formatCode="General">
                  <c:v>79.123999999999995</c:v>
                </c:pt>
                <c:pt idx="2692" formatCode="General">
                  <c:v>79.17</c:v>
                </c:pt>
                <c:pt idx="2693" formatCode="General">
                  <c:v>79.215999999999994</c:v>
                </c:pt>
                <c:pt idx="2694" formatCode="General">
                  <c:v>79.263000000000005</c:v>
                </c:pt>
                <c:pt idx="2695" formatCode="General">
                  <c:v>79.308999999999997</c:v>
                </c:pt>
                <c:pt idx="2696" formatCode="General">
                  <c:v>79.355000000000004</c:v>
                </c:pt>
                <c:pt idx="2697" formatCode="General">
                  <c:v>79.402000000000001</c:v>
                </c:pt>
                <c:pt idx="2698" formatCode="General">
                  <c:v>79.447999999999993</c:v>
                </c:pt>
                <c:pt idx="2699" formatCode="General">
                  <c:v>79.495000000000005</c:v>
                </c:pt>
                <c:pt idx="2700" formatCode="General">
                  <c:v>79.540999999999997</c:v>
                </c:pt>
                <c:pt idx="2701" formatCode="General">
                  <c:v>79.587000000000003</c:v>
                </c:pt>
                <c:pt idx="2702" formatCode="General">
                  <c:v>79.634</c:v>
                </c:pt>
                <c:pt idx="2703" formatCode="General">
                  <c:v>79.680000000000007</c:v>
                </c:pt>
                <c:pt idx="2704" formatCode="General">
                  <c:v>79.727999999999994</c:v>
                </c:pt>
                <c:pt idx="2705" formatCode="General">
                  <c:v>79.775000000000006</c:v>
                </c:pt>
                <c:pt idx="2706" formatCode="General">
                  <c:v>79.822999999999993</c:v>
                </c:pt>
                <c:pt idx="2707" formatCode="General">
                  <c:v>79.87</c:v>
                </c:pt>
                <c:pt idx="2708" formatCode="General">
                  <c:v>79.918000000000006</c:v>
                </c:pt>
                <c:pt idx="2709" formatCode="General">
                  <c:v>79.965000000000003</c:v>
                </c:pt>
                <c:pt idx="2710" formatCode="General">
                  <c:v>80.013000000000005</c:v>
                </c:pt>
                <c:pt idx="2711" formatCode="General">
                  <c:v>80.06</c:v>
                </c:pt>
                <c:pt idx="2712" formatCode="General">
                  <c:v>80.108000000000004</c:v>
                </c:pt>
                <c:pt idx="2713" formatCode="General">
                  <c:v>80.155000000000001</c:v>
                </c:pt>
                <c:pt idx="2714" formatCode="General">
                  <c:v>80.203000000000003</c:v>
                </c:pt>
                <c:pt idx="2715" formatCode="General">
                  <c:v>80.251000000000005</c:v>
                </c:pt>
                <c:pt idx="2716" formatCode="General">
                  <c:v>80.298000000000002</c:v>
                </c:pt>
                <c:pt idx="2717" formatCode="General">
                  <c:v>80.346000000000004</c:v>
                </c:pt>
                <c:pt idx="2718" formatCode="General">
                  <c:v>80.393000000000001</c:v>
                </c:pt>
                <c:pt idx="2719" formatCode="General">
                  <c:v>80.441000000000003</c:v>
                </c:pt>
                <c:pt idx="2720" formatCode="General">
                  <c:v>80.488</c:v>
                </c:pt>
                <c:pt idx="2721" formatCode="General">
                  <c:v>80.537999999999997</c:v>
                </c:pt>
                <c:pt idx="2722" formatCode="General">
                  <c:v>80.59</c:v>
                </c:pt>
                <c:pt idx="2723" formatCode="General">
                  <c:v>80.643000000000001</c:v>
                </c:pt>
                <c:pt idx="2724" formatCode="General">
                  <c:v>80.694999999999993</c:v>
                </c:pt>
                <c:pt idx="2725" formatCode="General">
                  <c:v>80.748000000000005</c:v>
                </c:pt>
                <c:pt idx="2726" formatCode="General">
                  <c:v>80.8</c:v>
                </c:pt>
                <c:pt idx="2727" formatCode="General">
                  <c:v>80.852999999999994</c:v>
                </c:pt>
                <c:pt idx="2728" formatCode="General">
                  <c:v>80.905000000000001</c:v>
                </c:pt>
                <c:pt idx="2729" formatCode="General">
                  <c:v>80.957999999999998</c:v>
                </c:pt>
                <c:pt idx="2730" formatCode="General">
                  <c:v>81.010000000000005</c:v>
                </c:pt>
                <c:pt idx="2731" formatCode="General">
                  <c:v>81.063000000000002</c:v>
                </c:pt>
                <c:pt idx="2732" formatCode="General">
                  <c:v>81.114999999999995</c:v>
                </c:pt>
                <c:pt idx="2733" formatCode="General">
                  <c:v>81.168000000000006</c:v>
                </c:pt>
                <c:pt idx="2734" formatCode="General">
                  <c:v>81.22</c:v>
                </c:pt>
                <c:pt idx="2735" formatCode="General">
                  <c:v>81.272999999999996</c:v>
                </c:pt>
                <c:pt idx="2736" formatCode="General">
                  <c:v>81.325000000000003</c:v>
                </c:pt>
                <c:pt idx="2737" formatCode="General">
                  <c:v>81.378</c:v>
                </c:pt>
                <c:pt idx="2738" formatCode="General">
                  <c:v>81.430999999999997</c:v>
                </c:pt>
                <c:pt idx="2739" formatCode="General">
                  <c:v>81.484999999999999</c:v>
                </c:pt>
                <c:pt idx="2740" formatCode="General">
                  <c:v>81.539000000000001</c:v>
                </c:pt>
                <c:pt idx="2741" formatCode="General">
                  <c:v>81.591999999999999</c:v>
                </c:pt>
                <c:pt idx="2742" formatCode="General">
                  <c:v>81.646000000000001</c:v>
                </c:pt>
                <c:pt idx="2743" formatCode="General">
                  <c:v>81.7</c:v>
                </c:pt>
                <c:pt idx="2744" formatCode="General">
                  <c:v>81.753</c:v>
                </c:pt>
                <c:pt idx="2745" formatCode="General">
                  <c:v>81.807000000000002</c:v>
                </c:pt>
                <c:pt idx="2746" formatCode="General">
                  <c:v>81.86</c:v>
                </c:pt>
                <c:pt idx="2747" formatCode="General">
                  <c:v>81.914000000000001</c:v>
                </c:pt>
                <c:pt idx="2748" formatCode="General">
                  <c:v>81.968000000000004</c:v>
                </c:pt>
                <c:pt idx="2749" formatCode="General">
                  <c:v>82.021000000000001</c:v>
                </c:pt>
                <c:pt idx="2750" formatCode="General">
                  <c:v>82.075000000000003</c:v>
                </c:pt>
                <c:pt idx="2751" formatCode="General">
                  <c:v>82.129000000000005</c:v>
                </c:pt>
                <c:pt idx="2752" formatCode="General">
                  <c:v>82.182000000000002</c:v>
                </c:pt>
                <c:pt idx="2753" formatCode="General">
                  <c:v>82.234999999999999</c:v>
                </c:pt>
                <c:pt idx="2754" formatCode="General">
                  <c:v>82.287999999999997</c:v>
                </c:pt>
                <c:pt idx="2755" formatCode="General">
                  <c:v>82.34</c:v>
                </c:pt>
                <c:pt idx="2756" formatCode="General">
                  <c:v>82.393000000000001</c:v>
                </c:pt>
                <c:pt idx="2757" formatCode="General">
                  <c:v>82.445999999999998</c:v>
                </c:pt>
                <c:pt idx="2758" formatCode="General">
                  <c:v>82.498000000000005</c:v>
                </c:pt>
                <c:pt idx="2759" formatCode="General">
                  <c:v>82.551000000000002</c:v>
                </c:pt>
                <c:pt idx="2760" formatCode="General">
                  <c:v>82.603999999999999</c:v>
                </c:pt>
                <c:pt idx="2761" formatCode="General">
                  <c:v>82.656000000000006</c:v>
                </c:pt>
                <c:pt idx="2762" formatCode="General">
                  <c:v>82.709000000000003</c:v>
                </c:pt>
                <c:pt idx="2763" formatCode="General">
                  <c:v>82.762</c:v>
                </c:pt>
                <c:pt idx="2764" formatCode="General">
                  <c:v>82.813999999999993</c:v>
                </c:pt>
                <c:pt idx="2765" formatCode="General">
                  <c:v>82.867000000000004</c:v>
                </c:pt>
                <c:pt idx="2766" formatCode="General">
                  <c:v>82.92</c:v>
                </c:pt>
                <c:pt idx="2767" formatCode="General">
                  <c:v>82.971999999999994</c:v>
                </c:pt>
                <c:pt idx="2768" formatCode="General">
                  <c:v>83.025000000000006</c:v>
                </c:pt>
                <c:pt idx="2769" formatCode="General">
                  <c:v>83.075999999999993</c:v>
                </c:pt>
                <c:pt idx="2770" formatCode="General">
                  <c:v>83.125</c:v>
                </c:pt>
                <c:pt idx="2771" formatCode="General">
                  <c:v>83.174000000000007</c:v>
                </c:pt>
                <c:pt idx="2772" formatCode="General">
                  <c:v>83.221999999999994</c:v>
                </c:pt>
                <c:pt idx="2773" formatCode="General">
                  <c:v>83.271000000000001</c:v>
                </c:pt>
                <c:pt idx="2774" formatCode="General">
                  <c:v>83.32</c:v>
                </c:pt>
                <c:pt idx="2775" formatCode="General">
                  <c:v>83.367999999999995</c:v>
                </c:pt>
                <c:pt idx="2776" formatCode="General">
                  <c:v>83.417000000000002</c:v>
                </c:pt>
                <c:pt idx="2777" formatCode="General">
                  <c:v>83.465999999999994</c:v>
                </c:pt>
                <c:pt idx="2778" formatCode="General">
                  <c:v>83.513999999999996</c:v>
                </c:pt>
                <c:pt idx="2779" formatCode="General">
                  <c:v>83.563000000000002</c:v>
                </c:pt>
                <c:pt idx="2780" formatCode="General">
                  <c:v>83.611999999999995</c:v>
                </c:pt>
                <c:pt idx="2781" formatCode="General">
                  <c:v>83.66</c:v>
                </c:pt>
                <c:pt idx="2782" formatCode="General">
                  <c:v>83.709000000000003</c:v>
                </c:pt>
                <c:pt idx="2783" formatCode="General">
                  <c:v>83.757999999999996</c:v>
                </c:pt>
                <c:pt idx="2784" formatCode="General">
                  <c:v>83.805999999999997</c:v>
                </c:pt>
                <c:pt idx="2785" formatCode="General">
                  <c:v>83.855000000000004</c:v>
                </c:pt>
                <c:pt idx="2786" formatCode="General">
                  <c:v>83.903999999999996</c:v>
                </c:pt>
                <c:pt idx="2787" formatCode="General">
                  <c:v>83.950999999999993</c:v>
                </c:pt>
                <c:pt idx="2788" formatCode="General">
                  <c:v>83.997</c:v>
                </c:pt>
                <c:pt idx="2789" formatCode="General">
                  <c:v>84.043000000000006</c:v>
                </c:pt>
                <c:pt idx="2790" formatCode="General">
                  <c:v>84.088999999999999</c:v>
                </c:pt>
                <c:pt idx="2791" formatCode="General">
                  <c:v>84.135000000000005</c:v>
                </c:pt>
                <c:pt idx="2792" formatCode="General">
                  <c:v>84.180999999999997</c:v>
                </c:pt>
                <c:pt idx="2793" formatCode="General">
                  <c:v>84.227000000000004</c:v>
                </c:pt>
                <c:pt idx="2794" formatCode="General">
                  <c:v>84.272999999999996</c:v>
                </c:pt>
                <c:pt idx="2795" formatCode="General">
                  <c:v>84.319000000000003</c:v>
                </c:pt>
                <c:pt idx="2796" formatCode="General">
                  <c:v>84.364999999999995</c:v>
                </c:pt>
                <c:pt idx="2797" formatCode="General">
                  <c:v>84.411000000000001</c:v>
                </c:pt>
                <c:pt idx="2798" formatCode="General">
                  <c:v>84.457999999999998</c:v>
                </c:pt>
                <c:pt idx="2799" formatCode="General">
                  <c:v>84.504000000000005</c:v>
                </c:pt>
                <c:pt idx="2800" formatCode="General">
                  <c:v>84.55</c:v>
                </c:pt>
                <c:pt idx="2801" formatCode="General">
                  <c:v>84.596000000000004</c:v>
                </c:pt>
                <c:pt idx="2802" formatCode="General">
                  <c:v>84.641999999999996</c:v>
                </c:pt>
                <c:pt idx="2803" formatCode="General">
                  <c:v>84.688000000000002</c:v>
                </c:pt>
                <c:pt idx="2804" formatCode="General">
                  <c:v>84.733999999999995</c:v>
                </c:pt>
                <c:pt idx="2805" formatCode="General">
                  <c:v>84.78</c:v>
                </c:pt>
                <c:pt idx="2806" formatCode="General">
                  <c:v>84.83</c:v>
                </c:pt>
                <c:pt idx="2807" formatCode="General">
                  <c:v>84.88</c:v>
                </c:pt>
                <c:pt idx="2808" formatCode="General">
                  <c:v>84.93</c:v>
                </c:pt>
                <c:pt idx="2809" formatCode="General">
                  <c:v>84.98</c:v>
                </c:pt>
                <c:pt idx="2810" formatCode="General">
                  <c:v>85.03</c:v>
                </c:pt>
                <c:pt idx="2811" formatCode="General">
                  <c:v>85.08</c:v>
                </c:pt>
                <c:pt idx="2812" formatCode="General">
                  <c:v>85.13</c:v>
                </c:pt>
                <c:pt idx="2813" formatCode="General">
                  <c:v>85.18</c:v>
                </c:pt>
                <c:pt idx="2814" formatCode="General">
                  <c:v>85.23</c:v>
                </c:pt>
                <c:pt idx="2815" formatCode="General">
                  <c:v>85.28</c:v>
                </c:pt>
                <c:pt idx="2816" formatCode="General">
                  <c:v>85.33</c:v>
                </c:pt>
                <c:pt idx="2817" formatCode="General">
                  <c:v>85.38</c:v>
                </c:pt>
                <c:pt idx="2818" formatCode="General">
                  <c:v>85.43</c:v>
                </c:pt>
                <c:pt idx="2819" formatCode="General">
                  <c:v>85.48</c:v>
                </c:pt>
                <c:pt idx="2820" formatCode="General">
                  <c:v>85.53</c:v>
                </c:pt>
                <c:pt idx="2821" formatCode="General">
                  <c:v>85.58</c:v>
                </c:pt>
                <c:pt idx="2822" formatCode="General">
                  <c:v>85.63</c:v>
                </c:pt>
                <c:pt idx="2823" formatCode="General">
                  <c:v>85.676000000000002</c:v>
                </c:pt>
                <c:pt idx="2824" formatCode="General">
                  <c:v>85.721999999999994</c:v>
                </c:pt>
                <c:pt idx="2825" formatCode="General">
                  <c:v>85.766999999999996</c:v>
                </c:pt>
                <c:pt idx="2826" formatCode="General">
                  <c:v>85.813000000000002</c:v>
                </c:pt>
                <c:pt idx="2827" formatCode="General">
                  <c:v>85.858999999999995</c:v>
                </c:pt>
                <c:pt idx="2828" formatCode="General">
                  <c:v>85.905000000000001</c:v>
                </c:pt>
                <c:pt idx="2829" formatCode="General">
                  <c:v>85.950999999999993</c:v>
                </c:pt>
                <c:pt idx="2830" formatCode="General">
                  <c:v>85.995999999999995</c:v>
                </c:pt>
                <c:pt idx="2831" formatCode="General">
                  <c:v>86.042000000000002</c:v>
                </c:pt>
                <c:pt idx="2832" formatCode="General">
                  <c:v>86.087999999999994</c:v>
                </c:pt>
                <c:pt idx="2833" formatCode="General">
                  <c:v>86.134</c:v>
                </c:pt>
                <c:pt idx="2834" formatCode="General">
                  <c:v>86.179000000000002</c:v>
                </c:pt>
                <c:pt idx="2835" formatCode="General">
                  <c:v>86.224999999999994</c:v>
                </c:pt>
                <c:pt idx="2836" formatCode="General">
                  <c:v>86.271000000000001</c:v>
                </c:pt>
                <c:pt idx="2837" formatCode="General">
                  <c:v>86.316999999999993</c:v>
                </c:pt>
                <c:pt idx="2838" formatCode="General">
                  <c:v>86.363</c:v>
                </c:pt>
                <c:pt idx="2839" formatCode="General">
                  <c:v>86.408000000000001</c:v>
                </c:pt>
                <c:pt idx="2840" formatCode="General">
                  <c:v>86.453999999999994</c:v>
                </c:pt>
                <c:pt idx="2841" formatCode="General">
                  <c:v>86.5</c:v>
                </c:pt>
                <c:pt idx="2842" formatCode="General">
                  <c:v>86.548000000000002</c:v>
                </c:pt>
                <c:pt idx="2843" formatCode="General">
                  <c:v>86.596000000000004</c:v>
                </c:pt>
                <c:pt idx="2844" formatCode="General">
                  <c:v>86.643000000000001</c:v>
                </c:pt>
                <c:pt idx="2845" formatCode="General">
                  <c:v>86.691000000000003</c:v>
                </c:pt>
                <c:pt idx="2846" formatCode="General">
                  <c:v>86.739000000000004</c:v>
                </c:pt>
                <c:pt idx="2847" formatCode="General">
                  <c:v>86.787000000000006</c:v>
                </c:pt>
                <c:pt idx="2848" formatCode="General">
                  <c:v>86.834000000000003</c:v>
                </c:pt>
                <c:pt idx="2849" formatCode="General">
                  <c:v>86.882000000000005</c:v>
                </c:pt>
                <c:pt idx="2850" formatCode="General">
                  <c:v>86.93</c:v>
                </c:pt>
                <c:pt idx="2851" formatCode="General">
                  <c:v>86.977999999999994</c:v>
                </c:pt>
                <c:pt idx="2852" formatCode="General">
                  <c:v>87.025999999999996</c:v>
                </c:pt>
                <c:pt idx="2853" formatCode="General">
                  <c:v>87.072999999999993</c:v>
                </c:pt>
                <c:pt idx="2854" formatCode="General">
                  <c:v>87.120999999999995</c:v>
                </c:pt>
                <c:pt idx="2855" formatCode="General">
                  <c:v>87.168999999999997</c:v>
                </c:pt>
                <c:pt idx="2856" formatCode="General">
                  <c:v>87.216999999999999</c:v>
                </c:pt>
                <c:pt idx="2857" formatCode="General">
                  <c:v>87.263999999999996</c:v>
                </c:pt>
                <c:pt idx="2858" formatCode="General">
                  <c:v>87.311999999999998</c:v>
                </c:pt>
                <c:pt idx="2859" formatCode="General">
                  <c:v>87.36</c:v>
                </c:pt>
                <c:pt idx="2860" formatCode="General">
                  <c:v>87.409000000000006</c:v>
                </c:pt>
                <c:pt idx="2861" formatCode="General">
                  <c:v>87.457999999999998</c:v>
                </c:pt>
                <c:pt idx="2862" formatCode="General">
                  <c:v>87.507999999999996</c:v>
                </c:pt>
                <c:pt idx="2863" formatCode="General">
                  <c:v>87.557000000000002</c:v>
                </c:pt>
                <c:pt idx="2864" formatCode="General">
                  <c:v>87.605999999999995</c:v>
                </c:pt>
                <c:pt idx="2865" formatCode="General">
                  <c:v>87.655000000000001</c:v>
                </c:pt>
                <c:pt idx="2866" formatCode="General">
                  <c:v>87.704999999999998</c:v>
                </c:pt>
                <c:pt idx="2867" formatCode="General">
                  <c:v>87.754000000000005</c:v>
                </c:pt>
                <c:pt idx="2868" formatCode="General">
                  <c:v>87.802999999999997</c:v>
                </c:pt>
                <c:pt idx="2869" formatCode="General">
                  <c:v>87.852000000000004</c:v>
                </c:pt>
                <c:pt idx="2870" formatCode="General">
                  <c:v>87.902000000000001</c:v>
                </c:pt>
                <c:pt idx="2871" formatCode="General">
                  <c:v>87.950999999999993</c:v>
                </c:pt>
                <c:pt idx="2872" formatCode="General">
                  <c:v>88</c:v>
                </c:pt>
                <c:pt idx="2873" formatCode="General">
                  <c:v>88.049000000000007</c:v>
                </c:pt>
                <c:pt idx="2874" formatCode="General">
                  <c:v>88.099000000000004</c:v>
                </c:pt>
                <c:pt idx="2875" formatCode="General">
                  <c:v>88.147999999999996</c:v>
                </c:pt>
                <c:pt idx="2876" formatCode="General">
                  <c:v>88.197000000000003</c:v>
                </c:pt>
                <c:pt idx="2877" formatCode="General">
                  <c:v>88.248000000000005</c:v>
                </c:pt>
                <c:pt idx="2878" formatCode="General">
                  <c:v>88.302000000000007</c:v>
                </c:pt>
                <c:pt idx="2879" formatCode="General">
                  <c:v>88.355000000000004</c:v>
                </c:pt>
                <c:pt idx="2880" formatCode="General">
                  <c:v>88.409000000000006</c:v>
                </c:pt>
                <c:pt idx="2881" formatCode="General">
                  <c:v>88.462999999999994</c:v>
                </c:pt>
                <c:pt idx="2882" formatCode="General">
                  <c:v>88.516999999999996</c:v>
                </c:pt>
                <c:pt idx="2883" formatCode="General">
                  <c:v>88.57</c:v>
                </c:pt>
                <c:pt idx="2884" formatCode="General">
                  <c:v>88.623999999999995</c:v>
                </c:pt>
                <c:pt idx="2885" formatCode="General">
                  <c:v>88.677999999999997</c:v>
                </c:pt>
                <c:pt idx="2886" formatCode="General">
                  <c:v>88.731999999999999</c:v>
                </c:pt>
                <c:pt idx="2887" formatCode="General">
                  <c:v>88.784999999999997</c:v>
                </c:pt>
                <c:pt idx="2888" formatCode="General">
                  <c:v>88.838999999999999</c:v>
                </c:pt>
                <c:pt idx="2889" formatCode="General">
                  <c:v>88.893000000000001</c:v>
                </c:pt>
                <c:pt idx="2890" formatCode="General">
                  <c:v>88.947000000000003</c:v>
                </c:pt>
                <c:pt idx="2891" formatCode="General">
                  <c:v>89</c:v>
                </c:pt>
                <c:pt idx="2892" formatCode="General">
                  <c:v>89.054000000000002</c:v>
                </c:pt>
                <c:pt idx="2893" formatCode="General">
                  <c:v>89.103999999999999</c:v>
                </c:pt>
                <c:pt idx="2894" formatCode="General">
                  <c:v>89.146000000000001</c:v>
                </c:pt>
                <c:pt idx="2895" formatCode="General">
                  <c:v>89.188999999999993</c:v>
                </c:pt>
                <c:pt idx="2896" formatCode="General">
                  <c:v>89.230999999999995</c:v>
                </c:pt>
                <c:pt idx="2897" formatCode="General">
                  <c:v>89.272999999999996</c:v>
                </c:pt>
                <c:pt idx="2898" formatCode="General">
                  <c:v>89.316000000000003</c:v>
                </c:pt>
                <c:pt idx="2899" formatCode="General">
                  <c:v>89.358000000000004</c:v>
                </c:pt>
                <c:pt idx="2900" formatCode="General">
                  <c:v>89.4</c:v>
                </c:pt>
                <c:pt idx="2901" formatCode="General">
                  <c:v>89.441999999999993</c:v>
                </c:pt>
                <c:pt idx="2902" formatCode="General">
                  <c:v>89.484999999999999</c:v>
                </c:pt>
                <c:pt idx="2903" formatCode="General">
                  <c:v>89.527000000000001</c:v>
                </c:pt>
                <c:pt idx="2904" formatCode="General">
                  <c:v>89.569000000000003</c:v>
                </c:pt>
                <c:pt idx="2905" formatCode="General">
                  <c:v>89.611999999999995</c:v>
                </c:pt>
                <c:pt idx="2906" formatCode="General">
                  <c:v>89.653999999999996</c:v>
                </c:pt>
                <c:pt idx="2907" formatCode="General">
                  <c:v>89.695999999999998</c:v>
                </c:pt>
                <c:pt idx="2908" formatCode="General">
                  <c:v>89.739000000000004</c:v>
                </c:pt>
                <c:pt idx="2909" formatCode="General">
                  <c:v>89.781000000000006</c:v>
                </c:pt>
                <c:pt idx="2910" formatCode="General">
                  <c:v>89.822999999999993</c:v>
                </c:pt>
                <c:pt idx="2911" formatCode="General">
                  <c:v>89.864999999999995</c:v>
                </c:pt>
                <c:pt idx="2912" formatCode="General">
                  <c:v>89.908000000000001</c:v>
                </c:pt>
                <c:pt idx="2913" formatCode="General">
                  <c:v>89.95</c:v>
                </c:pt>
                <c:pt idx="2914" formatCode="General">
                  <c:v>89.995000000000005</c:v>
                </c:pt>
                <c:pt idx="2915" formatCode="General">
                  <c:v>90.039000000000001</c:v>
                </c:pt>
                <c:pt idx="2916" formatCode="General">
                  <c:v>90.084000000000003</c:v>
                </c:pt>
                <c:pt idx="2917" formatCode="General">
                  <c:v>90.129000000000005</c:v>
                </c:pt>
                <c:pt idx="2918" formatCode="General">
                  <c:v>90.174000000000007</c:v>
                </c:pt>
                <c:pt idx="2919" formatCode="General">
                  <c:v>90.218000000000004</c:v>
                </c:pt>
                <c:pt idx="2920" formatCode="General">
                  <c:v>90.263000000000005</c:v>
                </c:pt>
                <c:pt idx="2921" formatCode="General">
                  <c:v>90.308000000000007</c:v>
                </c:pt>
                <c:pt idx="2922" formatCode="General">
                  <c:v>90.352999999999994</c:v>
                </c:pt>
                <c:pt idx="2923" formatCode="General">
                  <c:v>90.397000000000006</c:v>
                </c:pt>
                <c:pt idx="2924" formatCode="General">
                  <c:v>90.441999999999993</c:v>
                </c:pt>
                <c:pt idx="2925" formatCode="General">
                  <c:v>90.486999999999995</c:v>
                </c:pt>
                <c:pt idx="2926" formatCode="General">
                  <c:v>90.531999999999996</c:v>
                </c:pt>
                <c:pt idx="2927" formatCode="General">
                  <c:v>90.575999999999993</c:v>
                </c:pt>
                <c:pt idx="2928" formatCode="General">
                  <c:v>90.620999999999995</c:v>
                </c:pt>
                <c:pt idx="2929" formatCode="General">
                  <c:v>90.665999999999997</c:v>
                </c:pt>
                <c:pt idx="2930" formatCode="General">
                  <c:v>90.710999999999999</c:v>
                </c:pt>
                <c:pt idx="2931" formatCode="General">
                  <c:v>90.754999999999995</c:v>
                </c:pt>
                <c:pt idx="2932" formatCode="General">
                  <c:v>90.8</c:v>
                </c:pt>
                <c:pt idx="2933" formatCode="General">
                  <c:v>90.841999999999999</c:v>
                </c:pt>
                <c:pt idx="2934" formatCode="General">
                  <c:v>90.884</c:v>
                </c:pt>
                <c:pt idx="2935" formatCode="General">
                  <c:v>90.927000000000007</c:v>
                </c:pt>
                <c:pt idx="2936" formatCode="General">
                  <c:v>90.968999999999994</c:v>
                </c:pt>
                <c:pt idx="2937" formatCode="General">
                  <c:v>91.010999999999996</c:v>
                </c:pt>
                <c:pt idx="2938" formatCode="General">
                  <c:v>91.052999999999997</c:v>
                </c:pt>
                <c:pt idx="2939" formatCode="General">
                  <c:v>91.094999999999999</c:v>
                </c:pt>
                <c:pt idx="2940" formatCode="General">
                  <c:v>91.138000000000005</c:v>
                </c:pt>
                <c:pt idx="2941" formatCode="General">
                  <c:v>91.18</c:v>
                </c:pt>
                <c:pt idx="2942" formatCode="General">
                  <c:v>91.221999999999994</c:v>
                </c:pt>
                <c:pt idx="2943" formatCode="General">
                  <c:v>91.263999999999996</c:v>
                </c:pt>
                <c:pt idx="2944" formatCode="General">
                  <c:v>91.305999999999997</c:v>
                </c:pt>
                <c:pt idx="2945" formatCode="General">
                  <c:v>91.347999999999999</c:v>
                </c:pt>
                <c:pt idx="2946" formatCode="General">
                  <c:v>91.391000000000005</c:v>
                </c:pt>
                <c:pt idx="2947" formatCode="General">
                  <c:v>91.433000000000007</c:v>
                </c:pt>
                <c:pt idx="2948" formatCode="General">
                  <c:v>91.474999999999994</c:v>
                </c:pt>
                <c:pt idx="2949" formatCode="General">
                  <c:v>91.516999999999996</c:v>
                </c:pt>
                <c:pt idx="2950" formatCode="General">
                  <c:v>91.558999999999997</c:v>
                </c:pt>
                <c:pt idx="2951" formatCode="General">
                  <c:v>91.602000000000004</c:v>
                </c:pt>
                <c:pt idx="2952" formatCode="General">
                  <c:v>91.644000000000005</c:v>
                </c:pt>
                <c:pt idx="2953" formatCode="General">
                  <c:v>91.686000000000007</c:v>
                </c:pt>
                <c:pt idx="2954" formatCode="General">
                  <c:v>91.73</c:v>
                </c:pt>
                <c:pt idx="2955" formatCode="General">
                  <c:v>91.775000000000006</c:v>
                </c:pt>
                <c:pt idx="2956" formatCode="General">
                  <c:v>91.82</c:v>
                </c:pt>
                <c:pt idx="2957" formatCode="General">
                  <c:v>91.864999999999995</c:v>
                </c:pt>
                <c:pt idx="2958" formatCode="General">
                  <c:v>91.91</c:v>
                </c:pt>
                <c:pt idx="2959" formatCode="General">
                  <c:v>91.954999999999998</c:v>
                </c:pt>
                <c:pt idx="2960" formatCode="General">
                  <c:v>92</c:v>
                </c:pt>
                <c:pt idx="2961" formatCode="General">
                  <c:v>92.045000000000002</c:v>
                </c:pt>
                <c:pt idx="2962" formatCode="General">
                  <c:v>92.09</c:v>
                </c:pt>
                <c:pt idx="2963" formatCode="General">
                  <c:v>92.135000000000005</c:v>
                </c:pt>
                <c:pt idx="2964" formatCode="General">
                  <c:v>92.18</c:v>
                </c:pt>
                <c:pt idx="2965" formatCode="General">
                  <c:v>92.224999999999994</c:v>
                </c:pt>
                <c:pt idx="2966" formatCode="General">
                  <c:v>92.27</c:v>
                </c:pt>
                <c:pt idx="2967" formatCode="General">
                  <c:v>92.314999999999998</c:v>
                </c:pt>
                <c:pt idx="2968" formatCode="General">
                  <c:v>92.36</c:v>
                </c:pt>
                <c:pt idx="2969" formatCode="General">
                  <c:v>92.405000000000001</c:v>
                </c:pt>
                <c:pt idx="2970" formatCode="General">
                  <c:v>92.45</c:v>
                </c:pt>
                <c:pt idx="2971" formatCode="General">
                  <c:v>92.495000000000005</c:v>
                </c:pt>
                <c:pt idx="2972" formatCode="General">
                  <c:v>92.54</c:v>
                </c:pt>
                <c:pt idx="2973" formatCode="General">
                  <c:v>92.584999999999994</c:v>
                </c:pt>
                <c:pt idx="2974" formatCode="General">
                  <c:v>92.626000000000005</c:v>
                </c:pt>
                <c:pt idx="2975" formatCode="General">
                  <c:v>92.665000000000006</c:v>
                </c:pt>
                <c:pt idx="2976" formatCode="General">
                  <c:v>92.704999999999998</c:v>
                </c:pt>
                <c:pt idx="2977" formatCode="General">
                  <c:v>92.744</c:v>
                </c:pt>
                <c:pt idx="2978" formatCode="General">
                  <c:v>92.783000000000001</c:v>
                </c:pt>
                <c:pt idx="2979" formatCode="General">
                  <c:v>92.822999999999993</c:v>
                </c:pt>
                <c:pt idx="2980" formatCode="General">
                  <c:v>92.861999999999995</c:v>
                </c:pt>
                <c:pt idx="2981" formatCode="General">
                  <c:v>92.900999999999996</c:v>
                </c:pt>
                <c:pt idx="2982" formatCode="General">
                  <c:v>92.94</c:v>
                </c:pt>
                <c:pt idx="2983" formatCode="General">
                  <c:v>92.98</c:v>
                </c:pt>
                <c:pt idx="2984" formatCode="General">
                  <c:v>93.019000000000005</c:v>
                </c:pt>
                <c:pt idx="2985" formatCode="General">
                  <c:v>93.058000000000007</c:v>
                </c:pt>
                <c:pt idx="2986" formatCode="General">
                  <c:v>93.096999999999994</c:v>
                </c:pt>
                <c:pt idx="2987" formatCode="General">
                  <c:v>93.137</c:v>
                </c:pt>
                <c:pt idx="2988" formatCode="General">
                  <c:v>93.176000000000002</c:v>
                </c:pt>
                <c:pt idx="2989" formatCode="General">
                  <c:v>93.215000000000003</c:v>
                </c:pt>
                <c:pt idx="2990" formatCode="General">
                  <c:v>93.254000000000005</c:v>
                </c:pt>
                <c:pt idx="2991" formatCode="General">
                  <c:v>93.293999999999997</c:v>
                </c:pt>
                <c:pt idx="2992" formatCode="General">
                  <c:v>93.332999999999998</c:v>
                </c:pt>
                <c:pt idx="2993" formatCode="General">
                  <c:v>93.372</c:v>
                </c:pt>
                <c:pt idx="2994" formatCode="General">
                  <c:v>93.411000000000001</c:v>
                </c:pt>
                <c:pt idx="2995" formatCode="General">
                  <c:v>93.450999999999993</c:v>
                </c:pt>
                <c:pt idx="2996" formatCode="General">
                  <c:v>93.49</c:v>
                </c:pt>
                <c:pt idx="2997" formatCode="General">
                  <c:v>93.537000000000006</c:v>
                </c:pt>
                <c:pt idx="2998" formatCode="General">
                  <c:v>93.584000000000003</c:v>
                </c:pt>
                <c:pt idx="2999" formatCode="General">
                  <c:v>93.631</c:v>
                </c:pt>
                <c:pt idx="3000" formatCode="General">
                  <c:v>93.677000000000007</c:v>
                </c:pt>
                <c:pt idx="3001" formatCode="General">
                  <c:v>93.724000000000004</c:v>
                </c:pt>
                <c:pt idx="3002" formatCode="General">
                  <c:v>93.771000000000001</c:v>
                </c:pt>
                <c:pt idx="3003" formatCode="General">
                  <c:v>93.817999999999998</c:v>
                </c:pt>
                <c:pt idx="3004" formatCode="General">
                  <c:v>93.864999999999995</c:v>
                </c:pt>
                <c:pt idx="3005" formatCode="General">
                  <c:v>93.912000000000006</c:v>
                </c:pt>
                <c:pt idx="3006" formatCode="General">
                  <c:v>93.957999999999998</c:v>
                </c:pt>
                <c:pt idx="3007" formatCode="General">
                  <c:v>94.004999999999995</c:v>
                </c:pt>
                <c:pt idx="3008" formatCode="General">
                  <c:v>94.052000000000007</c:v>
                </c:pt>
                <c:pt idx="3009" formatCode="General">
                  <c:v>94.099000000000004</c:v>
                </c:pt>
                <c:pt idx="3010" formatCode="General">
                  <c:v>94.146000000000001</c:v>
                </c:pt>
                <c:pt idx="3011" formatCode="General">
                  <c:v>94.192999999999998</c:v>
                </c:pt>
                <c:pt idx="3012" formatCode="General">
                  <c:v>94.239000000000004</c:v>
                </c:pt>
                <c:pt idx="3013" formatCode="General">
                  <c:v>94.286000000000001</c:v>
                </c:pt>
                <c:pt idx="3014" formatCode="General">
                  <c:v>94.332999999999998</c:v>
                </c:pt>
                <c:pt idx="3015" formatCode="General">
                  <c:v>94.38</c:v>
                </c:pt>
                <c:pt idx="3016" formatCode="General">
                  <c:v>94.424999999999997</c:v>
                </c:pt>
                <c:pt idx="3017" formatCode="General">
                  <c:v>94.468999999999994</c:v>
                </c:pt>
                <c:pt idx="3018" formatCode="General">
                  <c:v>94.513999999999996</c:v>
                </c:pt>
                <c:pt idx="3019" formatCode="General">
                  <c:v>94.558999999999997</c:v>
                </c:pt>
                <c:pt idx="3020" formatCode="General">
                  <c:v>94.603999999999999</c:v>
                </c:pt>
                <c:pt idx="3021" formatCode="General">
                  <c:v>94.647999999999996</c:v>
                </c:pt>
                <c:pt idx="3022" formatCode="General">
                  <c:v>94.692999999999998</c:v>
                </c:pt>
                <c:pt idx="3023" formatCode="General">
                  <c:v>94.738</c:v>
                </c:pt>
                <c:pt idx="3024" formatCode="General">
                  <c:v>94.783000000000001</c:v>
                </c:pt>
                <c:pt idx="3025" formatCode="General">
                  <c:v>94.826999999999998</c:v>
                </c:pt>
                <c:pt idx="3026" formatCode="General">
                  <c:v>94.872</c:v>
                </c:pt>
                <c:pt idx="3027" formatCode="General">
                  <c:v>94.917000000000002</c:v>
                </c:pt>
                <c:pt idx="3028" formatCode="General">
                  <c:v>94.962000000000003</c:v>
                </c:pt>
                <c:pt idx="3029" formatCode="General">
                  <c:v>95.006</c:v>
                </c:pt>
                <c:pt idx="3030" formatCode="General">
                  <c:v>95.051000000000002</c:v>
                </c:pt>
                <c:pt idx="3031" formatCode="General">
                  <c:v>95.096000000000004</c:v>
                </c:pt>
                <c:pt idx="3032" formatCode="General">
                  <c:v>95.141000000000005</c:v>
                </c:pt>
                <c:pt idx="3033" formatCode="General">
                  <c:v>95.185000000000002</c:v>
                </c:pt>
                <c:pt idx="3034" formatCode="General">
                  <c:v>95.23</c:v>
                </c:pt>
                <c:pt idx="3035" formatCode="General">
                  <c:v>95.274000000000001</c:v>
                </c:pt>
                <c:pt idx="3036" formatCode="General">
                  <c:v>95.316999999999993</c:v>
                </c:pt>
                <c:pt idx="3037" formatCode="General">
                  <c:v>95.36</c:v>
                </c:pt>
                <c:pt idx="3038" formatCode="General">
                  <c:v>95.403000000000006</c:v>
                </c:pt>
                <c:pt idx="3039" formatCode="General">
                  <c:v>95.444999999999993</c:v>
                </c:pt>
                <c:pt idx="3040" formatCode="General">
                  <c:v>95.488</c:v>
                </c:pt>
                <c:pt idx="3041" formatCode="General">
                  <c:v>95.531000000000006</c:v>
                </c:pt>
                <c:pt idx="3042" formatCode="General">
                  <c:v>95.573999999999998</c:v>
                </c:pt>
                <c:pt idx="3043" formatCode="General">
                  <c:v>95.617000000000004</c:v>
                </c:pt>
                <c:pt idx="3044" formatCode="General">
                  <c:v>95.659000000000006</c:v>
                </c:pt>
                <c:pt idx="3045" formatCode="General">
                  <c:v>95.701999999999998</c:v>
                </c:pt>
                <c:pt idx="3046" formatCode="General">
                  <c:v>95.745000000000005</c:v>
                </c:pt>
                <c:pt idx="3047" formatCode="General">
                  <c:v>95.787999999999997</c:v>
                </c:pt>
                <c:pt idx="3048" formatCode="General">
                  <c:v>95.83</c:v>
                </c:pt>
                <c:pt idx="3049" formatCode="General">
                  <c:v>95.873000000000005</c:v>
                </c:pt>
                <c:pt idx="3050" formatCode="General">
                  <c:v>95.915999999999997</c:v>
                </c:pt>
                <c:pt idx="3051" formatCode="General">
                  <c:v>95.959000000000003</c:v>
                </c:pt>
                <c:pt idx="3052" formatCode="General">
                  <c:v>96.001999999999995</c:v>
                </c:pt>
                <c:pt idx="3053" formatCode="General">
                  <c:v>96.043999999999997</c:v>
                </c:pt>
                <c:pt idx="3054" formatCode="General">
                  <c:v>96.087000000000003</c:v>
                </c:pt>
                <c:pt idx="3055" formatCode="General">
                  <c:v>96.13</c:v>
                </c:pt>
                <c:pt idx="3056" formatCode="General">
                  <c:v>96.179000000000002</c:v>
                </c:pt>
                <c:pt idx="3057" formatCode="General">
                  <c:v>96.227000000000004</c:v>
                </c:pt>
                <c:pt idx="3058" formatCode="General">
                  <c:v>96.275999999999996</c:v>
                </c:pt>
                <c:pt idx="3059" formatCode="General">
                  <c:v>96.323999999999998</c:v>
                </c:pt>
                <c:pt idx="3060" formatCode="General">
                  <c:v>96.373000000000005</c:v>
                </c:pt>
                <c:pt idx="3061" formatCode="General">
                  <c:v>96.421000000000006</c:v>
                </c:pt>
                <c:pt idx="3062" formatCode="General">
                  <c:v>96.47</c:v>
                </c:pt>
                <c:pt idx="3063" formatCode="General">
                  <c:v>96.518000000000001</c:v>
                </c:pt>
                <c:pt idx="3064" formatCode="General">
                  <c:v>96.566999999999993</c:v>
                </c:pt>
                <c:pt idx="3065" formatCode="General">
                  <c:v>96.614999999999995</c:v>
                </c:pt>
                <c:pt idx="3066" formatCode="General">
                  <c:v>96.664000000000001</c:v>
                </c:pt>
                <c:pt idx="3067" formatCode="General">
                  <c:v>96.712999999999994</c:v>
                </c:pt>
                <c:pt idx="3068" formatCode="General">
                  <c:v>96.760999999999996</c:v>
                </c:pt>
                <c:pt idx="3069" formatCode="General">
                  <c:v>96.81</c:v>
                </c:pt>
                <c:pt idx="3070" formatCode="General">
                  <c:v>96.858000000000004</c:v>
                </c:pt>
                <c:pt idx="3071" formatCode="General">
                  <c:v>96.906999999999996</c:v>
                </c:pt>
                <c:pt idx="3072" formatCode="General">
                  <c:v>96.954999999999998</c:v>
                </c:pt>
                <c:pt idx="3073" formatCode="General">
                  <c:v>97.004000000000005</c:v>
                </c:pt>
                <c:pt idx="3074" formatCode="General">
                  <c:v>97.055000000000007</c:v>
                </c:pt>
                <c:pt idx="3075" formatCode="General">
                  <c:v>97.105999999999995</c:v>
                </c:pt>
                <c:pt idx="3076" formatCode="General">
                  <c:v>97.158000000000001</c:v>
                </c:pt>
                <c:pt idx="3077" formatCode="General">
                  <c:v>97.21</c:v>
                </c:pt>
                <c:pt idx="3078" formatCode="General">
                  <c:v>97.262</c:v>
                </c:pt>
                <c:pt idx="3079" formatCode="General">
                  <c:v>97.313000000000002</c:v>
                </c:pt>
                <c:pt idx="3080" formatCode="General">
                  <c:v>97.364999999999995</c:v>
                </c:pt>
                <c:pt idx="3081" formatCode="General">
                  <c:v>97.417000000000002</c:v>
                </c:pt>
                <c:pt idx="3082" formatCode="General">
                  <c:v>97.468999999999994</c:v>
                </c:pt>
                <c:pt idx="3083" formatCode="General">
                  <c:v>97.52</c:v>
                </c:pt>
                <c:pt idx="3084" formatCode="General">
                  <c:v>97.572000000000003</c:v>
                </c:pt>
                <c:pt idx="3085" formatCode="General">
                  <c:v>97.623999999999995</c:v>
                </c:pt>
                <c:pt idx="3086" formatCode="General">
                  <c:v>97.676000000000002</c:v>
                </c:pt>
                <c:pt idx="3087" formatCode="General">
                  <c:v>97.727000000000004</c:v>
                </c:pt>
                <c:pt idx="3088" formatCode="General">
                  <c:v>97.778999999999996</c:v>
                </c:pt>
                <c:pt idx="3089" formatCode="General">
                  <c:v>97.831000000000003</c:v>
                </c:pt>
                <c:pt idx="3090" formatCode="General">
                  <c:v>97.882999999999996</c:v>
                </c:pt>
                <c:pt idx="3091" formatCode="General">
                  <c:v>97.932000000000002</c:v>
                </c:pt>
                <c:pt idx="3092" formatCode="General">
                  <c:v>97.980999999999995</c:v>
                </c:pt>
                <c:pt idx="3093" formatCode="General">
                  <c:v>98.028999999999996</c:v>
                </c:pt>
                <c:pt idx="3094" formatCode="General">
                  <c:v>98.076999999999998</c:v>
                </c:pt>
                <c:pt idx="3095" formatCode="General">
                  <c:v>98.126000000000005</c:v>
                </c:pt>
                <c:pt idx="3096" formatCode="General">
                  <c:v>98.174000000000007</c:v>
                </c:pt>
                <c:pt idx="3097" formatCode="General">
                  <c:v>98.221999999999994</c:v>
                </c:pt>
                <c:pt idx="3098" formatCode="General">
                  <c:v>98.271000000000001</c:v>
                </c:pt>
                <c:pt idx="3099" formatCode="General">
                  <c:v>98.319000000000003</c:v>
                </c:pt>
                <c:pt idx="3100" formatCode="General">
                  <c:v>98.367000000000004</c:v>
                </c:pt>
                <c:pt idx="3101" formatCode="General">
                  <c:v>98.415999999999997</c:v>
                </c:pt>
                <c:pt idx="3102" formatCode="General">
                  <c:v>98.463999999999999</c:v>
                </c:pt>
                <c:pt idx="3103" formatCode="General">
                  <c:v>98.512</c:v>
                </c:pt>
                <c:pt idx="3104" formatCode="General">
                  <c:v>98.561000000000007</c:v>
                </c:pt>
                <c:pt idx="3105" formatCode="General">
                  <c:v>98.608999999999995</c:v>
                </c:pt>
                <c:pt idx="3106" formatCode="General">
                  <c:v>98.656999999999996</c:v>
                </c:pt>
                <c:pt idx="3107" formatCode="General">
                  <c:v>98.706000000000003</c:v>
                </c:pt>
                <c:pt idx="3108" formatCode="General">
                  <c:v>98.754000000000005</c:v>
                </c:pt>
                <c:pt idx="3109" formatCode="General">
                  <c:v>98.789000000000001</c:v>
                </c:pt>
                <c:pt idx="3110" formatCode="General">
                  <c:v>98.816999999999993</c:v>
                </c:pt>
                <c:pt idx="3111" formatCode="General">
                  <c:v>98.844999999999999</c:v>
                </c:pt>
                <c:pt idx="3112" formatCode="General">
                  <c:v>98.873000000000005</c:v>
                </c:pt>
                <c:pt idx="3113" formatCode="General">
                  <c:v>98.900999999999996</c:v>
                </c:pt>
                <c:pt idx="3114" formatCode="General">
                  <c:v>98.929000000000002</c:v>
                </c:pt>
                <c:pt idx="3115" formatCode="General">
                  <c:v>98.956999999999994</c:v>
                </c:pt>
                <c:pt idx="3116" formatCode="General">
                  <c:v>98.984999999999999</c:v>
                </c:pt>
                <c:pt idx="3117" formatCode="General">
                  <c:v>99.013000000000005</c:v>
                </c:pt>
                <c:pt idx="3118" formatCode="General">
                  <c:v>99.040999999999997</c:v>
                </c:pt>
                <c:pt idx="3119" formatCode="General">
                  <c:v>99.069000000000003</c:v>
                </c:pt>
                <c:pt idx="3120" formatCode="General">
                  <c:v>99.096999999999994</c:v>
                </c:pt>
                <c:pt idx="3121" formatCode="General">
                  <c:v>99.125</c:v>
                </c:pt>
                <c:pt idx="3122" formatCode="General">
                  <c:v>99.153999999999996</c:v>
                </c:pt>
                <c:pt idx="3123" formatCode="General">
                  <c:v>99.182000000000002</c:v>
                </c:pt>
                <c:pt idx="3124" formatCode="General">
                  <c:v>99.21</c:v>
                </c:pt>
                <c:pt idx="3125" formatCode="General">
                  <c:v>99.238</c:v>
                </c:pt>
                <c:pt idx="3126" formatCode="General">
                  <c:v>99.266000000000005</c:v>
                </c:pt>
                <c:pt idx="3127" formatCode="General">
                  <c:v>99.293999999999997</c:v>
                </c:pt>
                <c:pt idx="3128" formatCode="General">
                  <c:v>99.322000000000003</c:v>
                </c:pt>
                <c:pt idx="3129" formatCode="General">
                  <c:v>99.35</c:v>
                </c:pt>
                <c:pt idx="3130" formatCode="General">
                  <c:v>99.378</c:v>
                </c:pt>
                <c:pt idx="3131" formatCode="General">
                  <c:v>99.406000000000006</c:v>
                </c:pt>
                <c:pt idx="3132" formatCode="General">
                  <c:v>99.433999999999997</c:v>
                </c:pt>
                <c:pt idx="3133" formatCode="General">
                  <c:v>99.462000000000003</c:v>
                </c:pt>
                <c:pt idx="3134" formatCode="General">
                  <c:v>99.49</c:v>
                </c:pt>
                <c:pt idx="3135" formatCode="General">
                  <c:v>99.518000000000001</c:v>
                </c:pt>
                <c:pt idx="3136" formatCode="General">
                  <c:v>99.546000000000006</c:v>
                </c:pt>
                <c:pt idx="3137" formatCode="General">
                  <c:v>99.575000000000003</c:v>
                </c:pt>
                <c:pt idx="3138" formatCode="General">
                  <c:v>99.602999999999994</c:v>
                </c:pt>
                <c:pt idx="3139" formatCode="General">
                  <c:v>99.631</c:v>
                </c:pt>
                <c:pt idx="3140" formatCode="General">
                  <c:v>99.665000000000006</c:v>
                </c:pt>
                <c:pt idx="3141" formatCode="General">
                  <c:v>99.703000000000003</c:v>
                </c:pt>
                <c:pt idx="3142" formatCode="General">
                  <c:v>99.74</c:v>
                </c:pt>
                <c:pt idx="3143" formatCode="General">
                  <c:v>99.778000000000006</c:v>
                </c:pt>
                <c:pt idx="3144" formatCode="General">
                  <c:v>99.814999999999998</c:v>
                </c:pt>
                <c:pt idx="3145" formatCode="General">
                  <c:v>99.852999999999994</c:v>
                </c:pt>
                <c:pt idx="3146" formatCode="General">
                  <c:v>99.891000000000005</c:v>
                </c:pt>
                <c:pt idx="3147" formatCode="General">
                  <c:v>99.929000000000002</c:v>
                </c:pt>
                <c:pt idx="3148" formatCode="General">
                  <c:v>99.966999999999999</c:v>
                </c:pt>
                <c:pt idx="3149" formatCode="General">
                  <c:v>100.005</c:v>
                </c:pt>
                <c:pt idx="3150" formatCode="General">
                  <c:v>100.044</c:v>
                </c:pt>
                <c:pt idx="3151" formatCode="General">
                  <c:v>100.08199999999999</c:v>
                </c:pt>
                <c:pt idx="3152" formatCode="General">
                  <c:v>100.12</c:v>
                </c:pt>
                <c:pt idx="3153" formatCode="General">
                  <c:v>100.158</c:v>
                </c:pt>
                <c:pt idx="3154" formatCode="General">
                  <c:v>100.196</c:v>
                </c:pt>
                <c:pt idx="3155" formatCode="General">
                  <c:v>100.23399999999999</c:v>
                </c:pt>
                <c:pt idx="3156" formatCode="General">
                  <c:v>100.27200000000001</c:v>
                </c:pt>
                <c:pt idx="3157" formatCode="General">
                  <c:v>100.31</c:v>
                </c:pt>
                <c:pt idx="3158" formatCode="General">
                  <c:v>100.348</c:v>
                </c:pt>
                <c:pt idx="3159" formatCode="General">
                  <c:v>100.386</c:v>
                </c:pt>
                <c:pt idx="3160" formatCode="General">
                  <c:v>100.42400000000001</c:v>
                </c:pt>
                <c:pt idx="3161" formatCode="General">
                  <c:v>100.462</c:v>
                </c:pt>
                <c:pt idx="3162" formatCode="General">
                  <c:v>100.5</c:v>
                </c:pt>
                <c:pt idx="3163" formatCode="General">
                  <c:v>100.538</c:v>
                </c:pt>
                <c:pt idx="3164" formatCode="General">
                  <c:v>100.57599999999999</c:v>
                </c:pt>
                <c:pt idx="3165" formatCode="General">
                  <c:v>100.614</c:v>
                </c:pt>
                <c:pt idx="3166" formatCode="General">
                  <c:v>100.652</c:v>
                </c:pt>
                <c:pt idx="3167" formatCode="General">
                  <c:v>100.69</c:v>
                </c:pt>
                <c:pt idx="3168" formatCode="General">
                  <c:v>100.732</c:v>
                </c:pt>
                <c:pt idx="3169" formatCode="General">
                  <c:v>100.77500000000001</c:v>
                </c:pt>
                <c:pt idx="3170" formatCode="General">
                  <c:v>100.81699999999999</c:v>
                </c:pt>
                <c:pt idx="3171" formatCode="General">
                  <c:v>100.86</c:v>
                </c:pt>
                <c:pt idx="3172" formatCode="General">
                  <c:v>100.902</c:v>
                </c:pt>
                <c:pt idx="3173" formatCode="General">
                  <c:v>100.944</c:v>
                </c:pt>
                <c:pt idx="3174" formatCode="General">
                  <c:v>100.98699999999999</c:v>
                </c:pt>
                <c:pt idx="3175" formatCode="General">
                  <c:v>101.029</c:v>
                </c:pt>
                <c:pt idx="3176" formatCode="General">
                  <c:v>101.071</c:v>
                </c:pt>
                <c:pt idx="3177" formatCode="General">
                  <c:v>101.114</c:v>
                </c:pt>
                <c:pt idx="3178" formatCode="General">
                  <c:v>101.15600000000001</c:v>
                </c:pt>
                <c:pt idx="3179" formatCode="General">
                  <c:v>101.199</c:v>
                </c:pt>
                <c:pt idx="3180" formatCode="General">
                  <c:v>101.241</c:v>
                </c:pt>
                <c:pt idx="3181" formatCode="General">
                  <c:v>101.283</c:v>
                </c:pt>
                <c:pt idx="3182" formatCode="General">
                  <c:v>101.32599999999999</c:v>
                </c:pt>
                <c:pt idx="3183" formatCode="General">
                  <c:v>101.36799999999999</c:v>
                </c:pt>
                <c:pt idx="3184" formatCode="General">
                  <c:v>101.41</c:v>
                </c:pt>
                <c:pt idx="3185" formatCode="General">
                  <c:v>101.453</c:v>
                </c:pt>
                <c:pt idx="3186" formatCode="General">
                  <c:v>101.495</c:v>
                </c:pt>
                <c:pt idx="3187" formatCode="General">
                  <c:v>101.538</c:v>
                </c:pt>
                <c:pt idx="3188" formatCode="General">
                  <c:v>101.58</c:v>
                </c:pt>
                <c:pt idx="3189" formatCode="General">
                  <c:v>101.614</c:v>
                </c:pt>
                <c:pt idx="3190" formatCode="General">
                  <c:v>101.648</c:v>
                </c:pt>
                <c:pt idx="3191" formatCode="General">
                  <c:v>101.681</c:v>
                </c:pt>
                <c:pt idx="3192" formatCode="General">
                  <c:v>101.715</c:v>
                </c:pt>
                <c:pt idx="3193" formatCode="General">
                  <c:v>101.749</c:v>
                </c:pt>
                <c:pt idx="3194" formatCode="General">
                  <c:v>101.783</c:v>
                </c:pt>
                <c:pt idx="3195" formatCode="General">
                  <c:v>101.816</c:v>
                </c:pt>
                <c:pt idx="3196" formatCode="General">
                  <c:v>101.85</c:v>
                </c:pt>
                <c:pt idx="3197" formatCode="General">
                  <c:v>101.884</c:v>
                </c:pt>
                <c:pt idx="3198" formatCode="General">
                  <c:v>101.91800000000001</c:v>
                </c:pt>
                <c:pt idx="3199" formatCode="General">
                  <c:v>101.95099999999999</c:v>
                </c:pt>
                <c:pt idx="3200" formatCode="General">
                  <c:v>101.985</c:v>
                </c:pt>
                <c:pt idx="3201" formatCode="General">
                  <c:v>102.01900000000001</c:v>
                </c:pt>
                <c:pt idx="3202" formatCode="General">
                  <c:v>102.053</c:v>
                </c:pt>
                <c:pt idx="3203" formatCode="General">
                  <c:v>102.086</c:v>
                </c:pt>
                <c:pt idx="3204" formatCode="General">
                  <c:v>102.12</c:v>
                </c:pt>
                <c:pt idx="3205" formatCode="General">
                  <c:v>102.154</c:v>
                </c:pt>
                <c:pt idx="3206" formatCode="General">
                  <c:v>102.188</c:v>
                </c:pt>
                <c:pt idx="3207" formatCode="General">
                  <c:v>102.221</c:v>
                </c:pt>
                <c:pt idx="3208" formatCode="General">
                  <c:v>102.255</c:v>
                </c:pt>
                <c:pt idx="3209" formatCode="General">
                  <c:v>102.289</c:v>
                </c:pt>
                <c:pt idx="3210" formatCode="General">
                  <c:v>102.32299999999999</c:v>
                </c:pt>
                <c:pt idx="3211" formatCode="General">
                  <c:v>102.35599999999999</c:v>
                </c:pt>
                <c:pt idx="3212" formatCode="General">
                  <c:v>102.39</c:v>
                </c:pt>
                <c:pt idx="3213" formatCode="General">
                  <c:v>102.42400000000001</c:v>
                </c:pt>
                <c:pt idx="3214" formatCode="General">
                  <c:v>102.458</c:v>
                </c:pt>
                <c:pt idx="3215" formatCode="General">
                  <c:v>102.495</c:v>
                </c:pt>
                <c:pt idx="3216" formatCode="General">
                  <c:v>102.539</c:v>
                </c:pt>
                <c:pt idx="3217" formatCode="General">
                  <c:v>102.583</c:v>
                </c:pt>
                <c:pt idx="3218" formatCode="General">
                  <c:v>102.627</c:v>
                </c:pt>
                <c:pt idx="3219" formatCode="General">
                  <c:v>102.672</c:v>
                </c:pt>
                <c:pt idx="3220" formatCode="General">
                  <c:v>102.71599999999999</c:v>
                </c:pt>
                <c:pt idx="3221" formatCode="General">
                  <c:v>102.76</c:v>
                </c:pt>
                <c:pt idx="3222" formatCode="General">
                  <c:v>102.804</c:v>
                </c:pt>
                <c:pt idx="3223" formatCode="General">
                  <c:v>102.849</c:v>
                </c:pt>
                <c:pt idx="3224" formatCode="General">
                  <c:v>102.893</c:v>
                </c:pt>
                <c:pt idx="3225" formatCode="General">
                  <c:v>102.937</c:v>
                </c:pt>
                <c:pt idx="3226" formatCode="General">
                  <c:v>102.98099999999999</c:v>
                </c:pt>
                <c:pt idx="3227" formatCode="General">
                  <c:v>103.026</c:v>
                </c:pt>
                <c:pt idx="3228" formatCode="General">
                  <c:v>103.07</c:v>
                </c:pt>
                <c:pt idx="3229" formatCode="General">
                  <c:v>103.114</c:v>
                </c:pt>
                <c:pt idx="3230" formatCode="General">
                  <c:v>103.158</c:v>
                </c:pt>
                <c:pt idx="3231" formatCode="General">
                  <c:v>103.203</c:v>
                </c:pt>
                <c:pt idx="3232" formatCode="General">
                  <c:v>103.247</c:v>
                </c:pt>
                <c:pt idx="3233" formatCode="General">
                  <c:v>103.291</c:v>
                </c:pt>
                <c:pt idx="3234" formatCode="General">
                  <c:v>103.33499999999999</c:v>
                </c:pt>
                <c:pt idx="3235" formatCode="General">
                  <c:v>103.384</c:v>
                </c:pt>
                <c:pt idx="3236" formatCode="General">
                  <c:v>103.434</c:v>
                </c:pt>
                <c:pt idx="3237" formatCode="General">
                  <c:v>103.485</c:v>
                </c:pt>
                <c:pt idx="3238" formatCode="General">
                  <c:v>103.536</c:v>
                </c:pt>
                <c:pt idx="3239" formatCode="General">
                  <c:v>103.586</c:v>
                </c:pt>
                <c:pt idx="3240" formatCode="General">
                  <c:v>103.637</c:v>
                </c:pt>
                <c:pt idx="3241" formatCode="General">
                  <c:v>103.688</c:v>
                </c:pt>
                <c:pt idx="3242" formatCode="General">
                  <c:v>103.738</c:v>
                </c:pt>
                <c:pt idx="3243" formatCode="General">
                  <c:v>103.789</c:v>
                </c:pt>
                <c:pt idx="3244" formatCode="General">
                  <c:v>103.84</c:v>
                </c:pt>
                <c:pt idx="3245" formatCode="General">
                  <c:v>103.89</c:v>
                </c:pt>
                <c:pt idx="3246" formatCode="General">
                  <c:v>103.941</c:v>
                </c:pt>
                <c:pt idx="3247" formatCode="General">
                  <c:v>103.992</c:v>
                </c:pt>
                <c:pt idx="3248" formatCode="General">
                  <c:v>104.042</c:v>
                </c:pt>
                <c:pt idx="3249" formatCode="General">
                  <c:v>104.093</c:v>
                </c:pt>
                <c:pt idx="3250" formatCode="General">
                  <c:v>104.142</c:v>
                </c:pt>
                <c:pt idx="3251" formatCode="General">
                  <c:v>104.19</c:v>
                </c:pt>
                <c:pt idx="3252" formatCode="General">
                  <c:v>104.238</c:v>
                </c:pt>
                <c:pt idx="3253" formatCode="General">
                  <c:v>104.286</c:v>
                </c:pt>
                <c:pt idx="3254" formatCode="General">
                  <c:v>104.333</c:v>
                </c:pt>
                <c:pt idx="3255" formatCode="General">
                  <c:v>104.381</c:v>
                </c:pt>
                <c:pt idx="3256" formatCode="General">
                  <c:v>104.429</c:v>
                </c:pt>
                <c:pt idx="3257" formatCode="General">
                  <c:v>104.477</c:v>
                </c:pt>
                <c:pt idx="3258" formatCode="General">
                  <c:v>104.52500000000001</c:v>
                </c:pt>
                <c:pt idx="3259" formatCode="General">
                  <c:v>104.57299999999999</c:v>
                </c:pt>
                <c:pt idx="3260" formatCode="General">
                  <c:v>104.621</c:v>
                </c:pt>
                <c:pt idx="3261" formatCode="General">
                  <c:v>104.669</c:v>
                </c:pt>
                <c:pt idx="3262" formatCode="General">
                  <c:v>104.71599999999999</c:v>
                </c:pt>
                <c:pt idx="3263" formatCode="General">
                  <c:v>104.764</c:v>
                </c:pt>
                <c:pt idx="3264" formatCode="General">
                  <c:v>104.812</c:v>
                </c:pt>
                <c:pt idx="3265" formatCode="General">
                  <c:v>104.86</c:v>
                </c:pt>
                <c:pt idx="3266" formatCode="General">
                  <c:v>104.895</c:v>
                </c:pt>
                <c:pt idx="3267" formatCode="General">
                  <c:v>104.931</c:v>
                </c:pt>
                <c:pt idx="3268" formatCode="General">
                  <c:v>104.96599999999999</c:v>
                </c:pt>
                <c:pt idx="3269" formatCode="General">
                  <c:v>105.001</c:v>
                </c:pt>
                <c:pt idx="3270" formatCode="General">
                  <c:v>105.03700000000001</c:v>
                </c:pt>
                <c:pt idx="3271" formatCode="General">
                  <c:v>105.072</c:v>
                </c:pt>
                <c:pt idx="3272" formatCode="General">
                  <c:v>105.108</c:v>
                </c:pt>
                <c:pt idx="3273" formatCode="General">
                  <c:v>105.143</c:v>
                </c:pt>
                <c:pt idx="3274" formatCode="General">
                  <c:v>105.178</c:v>
                </c:pt>
                <c:pt idx="3275" formatCode="General">
                  <c:v>105.21599999999999</c:v>
                </c:pt>
                <c:pt idx="3276" formatCode="General">
                  <c:v>105.255</c:v>
                </c:pt>
                <c:pt idx="3277" formatCode="General">
                  <c:v>105.295</c:v>
                </c:pt>
                <c:pt idx="3278" formatCode="General">
                  <c:v>105.334</c:v>
                </c:pt>
                <c:pt idx="3279" formatCode="General">
                  <c:v>105.373</c:v>
                </c:pt>
                <c:pt idx="3280" formatCode="General">
                  <c:v>105.413</c:v>
                </c:pt>
                <c:pt idx="3281" formatCode="General">
                  <c:v>105.452</c:v>
                </c:pt>
                <c:pt idx="3282" formatCode="General">
                  <c:v>105.491</c:v>
                </c:pt>
                <c:pt idx="3283" formatCode="General">
                  <c:v>105.53</c:v>
                </c:pt>
                <c:pt idx="3284" formatCode="General">
                  <c:v>105.57</c:v>
                </c:pt>
                <c:pt idx="3285" formatCode="General">
                  <c:v>105.60899999999999</c:v>
                </c:pt>
                <c:pt idx="3286" formatCode="General">
                  <c:v>105.648</c:v>
                </c:pt>
                <c:pt idx="3287" formatCode="General">
                  <c:v>105.688</c:v>
                </c:pt>
                <c:pt idx="3288" formatCode="General">
                  <c:v>105.727</c:v>
                </c:pt>
                <c:pt idx="3289" formatCode="General">
                  <c:v>105.773</c:v>
                </c:pt>
                <c:pt idx="3290" formatCode="General">
                  <c:v>105.822</c:v>
                </c:pt>
                <c:pt idx="3291" formatCode="General">
                  <c:v>105.87</c:v>
                </c:pt>
                <c:pt idx="3292" formatCode="General">
                  <c:v>105.919</c:v>
                </c:pt>
                <c:pt idx="3293" formatCode="General">
                  <c:v>105.968</c:v>
                </c:pt>
                <c:pt idx="3294" formatCode="General">
                  <c:v>106.017</c:v>
                </c:pt>
                <c:pt idx="3295" formatCode="General">
                  <c:v>106.066</c:v>
                </c:pt>
                <c:pt idx="3296" formatCode="General">
                  <c:v>106.11499999999999</c:v>
                </c:pt>
                <c:pt idx="3297" formatCode="General">
                  <c:v>106.164</c:v>
                </c:pt>
                <c:pt idx="3298" formatCode="General">
                  <c:v>106.21299999999999</c:v>
                </c:pt>
                <c:pt idx="3299" formatCode="General">
                  <c:v>106.262</c:v>
                </c:pt>
                <c:pt idx="3300" formatCode="General">
                  <c:v>106.31100000000001</c:v>
                </c:pt>
                <c:pt idx="3301" formatCode="General">
                  <c:v>106.36</c:v>
                </c:pt>
                <c:pt idx="3302" formatCode="General">
                  <c:v>106.408</c:v>
                </c:pt>
                <c:pt idx="3303" formatCode="General">
                  <c:v>106.45699999999999</c:v>
                </c:pt>
                <c:pt idx="3304" formatCode="General">
                  <c:v>106.504</c:v>
                </c:pt>
                <c:pt idx="3305" formatCode="General">
                  <c:v>106.548</c:v>
                </c:pt>
                <c:pt idx="3306" formatCode="General">
                  <c:v>106.59099999999999</c:v>
                </c:pt>
                <c:pt idx="3307" formatCode="General">
                  <c:v>106.634</c:v>
                </c:pt>
                <c:pt idx="3308" formatCode="General">
                  <c:v>106.678</c:v>
                </c:pt>
                <c:pt idx="3309" formatCode="General">
                  <c:v>106.721</c:v>
                </c:pt>
                <c:pt idx="3310" formatCode="General">
                  <c:v>106.764</c:v>
                </c:pt>
                <c:pt idx="3311" formatCode="General">
                  <c:v>106.807</c:v>
                </c:pt>
                <c:pt idx="3312" formatCode="General">
                  <c:v>106.851</c:v>
                </c:pt>
                <c:pt idx="3313" formatCode="General">
                  <c:v>106.89400000000001</c:v>
                </c:pt>
                <c:pt idx="3314" formatCode="General">
                  <c:v>106.937</c:v>
                </c:pt>
                <c:pt idx="3315" formatCode="General">
                  <c:v>106.98</c:v>
                </c:pt>
                <c:pt idx="3316" formatCode="General">
                  <c:v>107.024</c:v>
                </c:pt>
                <c:pt idx="3317" formatCode="General">
                  <c:v>107.06699999999999</c:v>
                </c:pt>
                <c:pt idx="3318" formatCode="General">
                  <c:v>107.11</c:v>
                </c:pt>
                <c:pt idx="3319" formatCode="General">
                  <c:v>107.15300000000001</c:v>
                </c:pt>
                <c:pt idx="3320" formatCode="General">
                  <c:v>107.197</c:v>
                </c:pt>
                <c:pt idx="3321" formatCode="General">
                  <c:v>107.24</c:v>
                </c:pt>
                <c:pt idx="3322" formatCode="General">
                  <c:v>107.283</c:v>
                </c:pt>
                <c:pt idx="3323" formatCode="General">
                  <c:v>107.32599999999999</c:v>
                </c:pt>
                <c:pt idx="3324" formatCode="General">
                  <c:v>107.369</c:v>
                </c:pt>
                <c:pt idx="3325" formatCode="General">
                  <c:v>107.413</c:v>
                </c:pt>
                <c:pt idx="3326" formatCode="General">
                  <c:v>107.456</c:v>
                </c:pt>
                <c:pt idx="3327" formatCode="General">
                  <c:v>107.499</c:v>
                </c:pt>
                <c:pt idx="3328" formatCode="General">
                  <c:v>107.542</c:v>
                </c:pt>
                <c:pt idx="3329" formatCode="General">
                  <c:v>107.58499999999999</c:v>
                </c:pt>
                <c:pt idx="3330" formatCode="General">
                  <c:v>107.628</c:v>
                </c:pt>
                <c:pt idx="3331" formatCode="General">
                  <c:v>107.67100000000001</c:v>
                </c:pt>
                <c:pt idx="3332" formatCode="General">
                  <c:v>107.714</c:v>
                </c:pt>
                <c:pt idx="3333" formatCode="General">
                  <c:v>107.758</c:v>
                </c:pt>
                <c:pt idx="3334" formatCode="General">
                  <c:v>107.801</c:v>
                </c:pt>
                <c:pt idx="3335" formatCode="General">
                  <c:v>107.84399999999999</c:v>
                </c:pt>
                <c:pt idx="3336" formatCode="General">
                  <c:v>107.887</c:v>
                </c:pt>
                <c:pt idx="3337" formatCode="General">
                  <c:v>107.93</c:v>
                </c:pt>
                <c:pt idx="3338" formatCode="General">
                  <c:v>107.973</c:v>
                </c:pt>
                <c:pt idx="3339" formatCode="General">
                  <c:v>108.01600000000001</c:v>
                </c:pt>
                <c:pt idx="3340" formatCode="General">
                  <c:v>108.059</c:v>
                </c:pt>
                <c:pt idx="3341" formatCode="General">
                  <c:v>108.10299999999999</c:v>
                </c:pt>
                <c:pt idx="3342" formatCode="General">
                  <c:v>108.146</c:v>
                </c:pt>
                <c:pt idx="3343" formatCode="General">
                  <c:v>108.188</c:v>
                </c:pt>
                <c:pt idx="3344" formatCode="General">
                  <c:v>108.23</c:v>
                </c:pt>
                <c:pt idx="3345" formatCode="General">
                  <c:v>108.27200000000001</c:v>
                </c:pt>
                <c:pt idx="3346" formatCode="General">
                  <c:v>108.313</c:v>
                </c:pt>
                <c:pt idx="3347" formatCode="General">
                  <c:v>108.355</c:v>
                </c:pt>
                <c:pt idx="3348" formatCode="General">
                  <c:v>108.39700000000001</c:v>
                </c:pt>
                <c:pt idx="3349" formatCode="General">
                  <c:v>108.43899999999999</c:v>
                </c:pt>
                <c:pt idx="3350" formatCode="General">
                  <c:v>108.48099999999999</c:v>
                </c:pt>
                <c:pt idx="3351" formatCode="General">
                  <c:v>108.52200000000001</c:v>
                </c:pt>
                <c:pt idx="3352" formatCode="General">
                  <c:v>108.56399999999999</c:v>
                </c:pt>
                <c:pt idx="3353" formatCode="General">
                  <c:v>108.60599999999999</c:v>
                </c:pt>
                <c:pt idx="3354" formatCode="General">
                  <c:v>108.648</c:v>
                </c:pt>
                <c:pt idx="3355" formatCode="General">
                  <c:v>108.69</c:v>
                </c:pt>
                <c:pt idx="3356" formatCode="General">
                  <c:v>108.732</c:v>
                </c:pt>
                <c:pt idx="3357" formatCode="General">
                  <c:v>108.773</c:v>
                </c:pt>
                <c:pt idx="3358" formatCode="General">
                  <c:v>108.815</c:v>
                </c:pt>
                <c:pt idx="3359" formatCode="General">
                  <c:v>108.857</c:v>
                </c:pt>
                <c:pt idx="3360" formatCode="General">
                  <c:v>108.899</c:v>
                </c:pt>
                <c:pt idx="3361" formatCode="General">
                  <c:v>108.941</c:v>
                </c:pt>
                <c:pt idx="3362" formatCode="General">
                  <c:v>108.982</c:v>
                </c:pt>
                <c:pt idx="3363" formatCode="General">
                  <c:v>109.024</c:v>
                </c:pt>
                <c:pt idx="3364" formatCode="General">
                  <c:v>109.066</c:v>
                </c:pt>
                <c:pt idx="3365" formatCode="General">
                  <c:v>109.111</c:v>
                </c:pt>
                <c:pt idx="3366" formatCode="General">
                  <c:v>109.15900000000001</c:v>
                </c:pt>
                <c:pt idx="3367" formatCode="General">
                  <c:v>109.206</c:v>
                </c:pt>
                <c:pt idx="3368" formatCode="General">
                  <c:v>109.253</c:v>
                </c:pt>
                <c:pt idx="3369" formatCode="General">
                  <c:v>109.3</c:v>
                </c:pt>
                <c:pt idx="3370" formatCode="General">
                  <c:v>109.34699999999999</c:v>
                </c:pt>
                <c:pt idx="3371" formatCode="General">
                  <c:v>109.39400000000001</c:v>
                </c:pt>
                <c:pt idx="3372" formatCode="General">
                  <c:v>109.441</c:v>
                </c:pt>
                <c:pt idx="3373" formatCode="General">
                  <c:v>109.489</c:v>
                </c:pt>
                <c:pt idx="3374" formatCode="General">
                  <c:v>109.536</c:v>
                </c:pt>
                <c:pt idx="3375" formatCode="General">
                  <c:v>109.583</c:v>
                </c:pt>
                <c:pt idx="3376" formatCode="General">
                  <c:v>109.63</c:v>
                </c:pt>
                <c:pt idx="3377" formatCode="General">
                  <c:v>109.67700000000001</c:v>
                </c:pt>
                <c:pt idx="3378" formatCode="General">
                  <c:v>109.724</c:v>
                </c:pt>
                <c:pt idx="3379" formatCode="General">
                  <c:v>109.771</c:v>
                </c:pt>
                <c:pt idx="3380" formatCode="General">
                  <c:v>109.819</c:v>
                </c:pt>
                <c:pt idx="3381" formatCode="General">
                  <c:v>109.866</c:v>
                </c:pt>
                <c:pt idx="3382" formatCode="General">
                  <c:v>109.913</c:v>
                </c:pt>
                <c:pt idx="3383" formatCode="General">
                  <c:v>109.96</c:v>
                </c:pt>
                <c:pt idx="3384" formatCode="General">
                  <c:v>110</c:v>
                </c:pt>
                <c:pt idx="3385" formatCode="General">
                  <c:v>110.04</c:v>
                </c:pt>
                <c:pt idx="3386" formatCode="General">
                  <c:v>110.08</c:v>
                </c:pt>
                <c:pt idx="3387" formatCode="General">
                  <c:v>110.12</c:v>
                </c:pt>
                <c:pt idx="3388" formatCode="General">
                  <c:v>110.16</c:v>
                </c:pt>
                <c:pt idx="3389" formatCode="General">
                  <c:v>110.2</c:v>
                </c:pt>
                <c:pt idx="3390" formatCode="General">
                  <c:v>110.24</c:v>
                </c:pt>
                <c:pt idx="3391" formatCode="General">
                  <c:v>110.28</c:v>
                </c:pt>
                <c:pt idx="3392" formatCode="General">
                  <c:v>110.32</c:v>
                </c:pt>
                <c:pt idx="3393" formatCode="General">
                  <c:v>110.36</c:v>
                </c:pt>
                <c:pt idx="3394" formatCode="General">
                  <c:v>110.4</c:v>
                </c:pt>
                <c:pt idx="3395" formatCode="General">
                  <c:v>110.44</c:v>
                </c:pt>
                <c:pt idx="3396" formatCode="General">
                  <c:v>110.48</c:v>
                </c:pt>
                <c:pt idx="3397" formatCode="General">
                  <c:v>110.52</c:v>
                </c:pt>
                <c:pt idx="3398" formatCode="General">
                  <c:v>110.56</c:v>
                </c:pt>
                <c:pt idx="3399" formatCode="General">
                  <c:v>110.6</c:v>
                </c:pt>
                <c:pt idx="3400" formatCode="General">
                  <c:v>110.64</c:v>
                </c:pt>
                <c:pt idx="3401" formatCode="General">
                  <c:v>110.68</c:v>
                </c:pt>
                <c:pt idx="3402" formatCode="General">
                  <c:v>110.72</c:v>
                </c:pt>
                <c:pt idx="3403" formatCode="General">
                  <c:v>110.76</c:v>
                </c:pt>
                <c:pt idx="3404" formatCode="General">
                  <c:v>110.8</c:v>
                </c:pt>
                <c:pt idx="3405" formatCode="General">
                  <c:v>110.84</c:v>
                </c:pt>
                <c:pt idx="3406" formatCode="General">
                  <c:v>110.88800000000001</c:v>
                </c:pt>
                <c:pt idx="3407" formatCode="General">
                  <c:v>110.937</c:v>
                </c:pt>
                <c:pt idx="3408" formatCode="General">
                  <c:v>110.985</c:v>
                </c:pt>
                <c:pt idx="3409" formatCode="General">
                  <c:v>111.033</c:v>
                </c:pt>
                <c:pt idx="3410" formatCode="General">
                  <c:v>111.08199999999999</c:v>
                </c:pt>
                <c:pt idx="3411" formatCode="General">
                  <c:v>111.13</c:v>
                </c:pt>
                <c:pt idx="3412" formatCode="General">
                  <c:v>111.178</c:v>
                </c:pt>
                <c:pt idx="3413" formatCode="General">
                  <c:v>111.227</c:v>
                </c:pt>
                <c:pt idx="3414" formatCode="General">
                  <c:v>111.27500000000001</c:v>
                </c:pt>
                <c:pt idx="3415" formatCode="General">
                  <c:v>111.32299999999999</c:v>
                </c:pt>
                <c:pt idx="3416" formatCode="General">
                  <c:v>111.372</c:v>
                </c:pt>
                <c:pt idx="3417" formatCode="General">
                  <c:v>111.42</c:v>
                </c:pt>
                <c:pt idx="3418" formatCode="General">
                  <c:v>111.468</c:v>
                </c:pt>
                <c:pt idx="3419" formatCode="General">
                  <c:v>111.517</c:v>
                </c:pt>
                <c:pt idx="3420" formatCode="General">
                  <c:v>111.565</c:v>
                </c:pt>
                <c:pt idx="3421" formatCode="General">
                  <c:v>111.613</c:v>
                </c:pt>
                <c:pt idx="3422" formatCode="General">
                  <c:v>111.66200000000001</c:v>
                </c:pt>
                <c:pt idx="3423" formatCode="General">
                  <c:v>111.71</c:v>
                </c:pt>
                <c:pt idx="3424" formatCode="General">
                  <c:v>111.761</c:v>
                </c:pt>
                <c:pt idx="3425" formatCode="General">
                  <c:v>111.812</c:v>
                </c:pt>
                <c:pt idx="3426" formatCode="General">
                  <c:v>111.864</c:v>
                </c:pt>
                <c:pt idx="3427" formatCode="General">
                  <c:v>111.91500000000001</c:v>
                </c:pt>
                <c:pt idx="3428" formatCode="General">
                  <c:v>111.96599999999999</c:v>
                </c:pt>
                <c:pt idx="3429" formatCode="General">
                  <c:v>112.017</c:v>
                </c:pt>
                <c:pt idx="3430" formatCode="General">
                  <c:v>112.068</c:v>
                </c:pt>
                <c:pt idx="3431" formatCode="General">
                  <c:v>112.119</c:v>
                </c:pt>
                <c:pt idx="3432" formatCode="General">
                  <c:v>112.17100000000001</c:v>
                </c:pt>
                <c:pt idx="3433" formatCode="General">
                  <c:v>112.22199999999999</c:v>
                </c:pt>
                <c:pt idx="3434" formatCode="General">
                  <c:v>112.273</c:v>
                </c:pt>
                <c:pt idx="3435" formatCode="General">
                  <c:v>112.324</c:v>
                </c:pt>
                <c:pt idx="3436" formatCode="General">
                  <c:v>112.375</c:v>
                </c:pt>
                <c:pt idx="3437" formatCode="General">
                  <c:v>112.426</c:v>
                </c:pt>
                <c:pt idx="3438" formatCode="General">
                  <c:v>112.47799999999999</c:v>
                </c:pt>
                <c:pt idx="3439" formatCode="General">
                  <c:v>112.529</c:v>
                </c:pt>
                <c:pt idx="3440" formatCode="General">
                  <c:v>112.58</c:v>
                </c:pt>
                <c:pt idx="3441" formatCode="General">
                  <c:v>112.626</c:v>
                </c:pt>
                <c:pt idx="3442" formatCode="General">
                  <c:v>112.672</c:v>
                </c:pt>
                <c:pt idx="3443" formatCode="General">
                  <c:v>112.71899999999999</c:v>
                </c:pt>
                <c:pt idx="3444" formatCode="General">
                  <c:v>112.765</c:v>
                </c:pt>
                <c:pt idx="3445" formatCode="General">
                  <c:v>112.81100000000001</c:v>
                </c:pt>
                <c:pt idx="3446" formatCode="General">
                  <c:v>112.857</c:v>
                </c:pt>
                <c:pt idx="3447" formatCode="General">
                  <c:v>112.90300000000001</c:v>
                </c:pt>
                <c:pt idx="3448" formatCode="General">
                  <c:v>112.95</c:v>
                </c:pt>
                <c:pt idx="3449" formatCode="General">
                  <c:v>112.996</c:v>
                </c:pt>
                <c:pt idx="3450" formatCode="General">
                  <c:v>113.042</c:v>
                </c:pt>
                <c:pt idx="3451" formatCode="General">
                  <c:v>113.08799999999999</c:v>
                </c:pt>
                <c:pt idx="3452" formatCode="General">
                  <c:v>113.134</c:v>
                </c:pt>
                <c:pt idx="3453" formatCode="General">
                  <c:v>113.18</c:v>
                </c:pt>
                <c:pt idx="3454" formatCode="General">
                  <c:v>113.227</c:v>
                </c:pt>
                <c:pt idx="3455" formatCode="General">
                  <c:v>113.273</c:v>
                </c:pt>
                <c:pt idx="3456" formatCode="General">
                  <c:v>113.319</c:v>
                </c:pt>
                <c:pt idx="3457" formatCode="General">
                  <c:v>113.36499999999999</c:v>
                </c:pt>
                <c:pt idx="3458" formatCode="General">
                  <c:v>113.411</c:v>
                </c:pt>
                <c:pt idx="3459" formatCode="General">
                  <c:v>113.458</c:v>
                </c:pt>
                <c:pt idx="3460" formatCode="General">
                  <c:v>113.504</c:v>
                </c:pt>
                <c:pt idx="3461" formatCode="General">
                  <c:v>113.55</c:v>
                </c:pt>
                <c:pt idx="3462" formatCode="General">
                  <c:v>113.59399999999999</c:v>
                </c:pt>
                <c:pt idx="3463" formatCode="General">
                  <c:v>113.63800000000001</c:v>
                </c:pt>
                <c:pt idx="3464" formatCode="General">
                  <c:v>113.682</c:v>
                </c:pt>
                <c:pt idx="3465" formatCode="General">
                  <c:v>113.726</c:v>
                </c:pt>
                <c:pt idx="3466" formatCode="General">
                  <c:v>113.77</c:v>
                </c:pt>
                <c:pt idx="3467" formatCode="General">
                  <c:v>113.815</c:v>
                </c:pt>
                <c:pt idx="3468" formatCode="General">
                  <c:v>113.85899999999999</c:v>
                </c:pt>
                <c:pt idx="3469" formatCode="General">
                  <c:v>113.90300000000001</c:v>
                </c:pt>
                <c:pt idx="3470" formatCode="General">
                  <c:v>113.947</c:v>
                </c:pt>
                <c:pt idx="3471" formatCode="General">
                  <c:v>113.991</c:v>
                </c:pt>
                <c:pt idx="3472" formatCode="General">
                  <c:v>114.035</c:v>
                </c:pt>
                <c:pt idx="3473" formatCode="General">
                  <c:v>114.07899999999999</c:v>
                </c:pt>
                <c:pt idx="3474" formatCode="General">
                  <c:v>114.123</c:v>
                </c:pt>
                <c:pt idx="3475" formatCode="General">
                  <c:v>114.167</c:v>
                </c:pt>
                <c:pt idx="3476" formatCode="General">
                  <c:v>114.211</c:v>
                </c:pt>
                <c:pt idx="3477" formatCode="General">
                  <c:v>114.255</c:v>
                </c:pt>
                <c:pt idx="3478" formatCode="General">
                  <c:v>114.3</c:v>
                </c:pt>
                <c:pt idx="3479" formatCode="General">
                  <c:v>114.34399999999999</c:v>
                </c:pt>
                <c:pt idx="3480" formatCode="General">
                  <c:v>114.38800000000001</c:v>
                </c:pt>
                <c:pt idx="3481" formatCode="General">
                  <c:v>114.432</c:v>
                </c:pt>
                <c:pt idx="3482" formatCode="General">
                  <c:v>114.476</c:v>
                </c:pt>
                <c:pt idx="3483" formatCode="General">
                  <c:v>114.52</c:v>
                </c:pt>
                <c:pt idx="3484" formatCode="General">
                  <c:v>114.566</c:v>
                </c:pt>
                <c:pt idx="3485" formatCode="General">
                  <c:v>114.613</c:v>
                </c:pt>
                <c:pt idx="3486" formatCode="General">
                  <c:v>114.65900000000001</c:v>
                </c:pt>
                <c:pt idx="3487" formatCode="General">
                  <c:v>114.706</c:v>
                </c:pt>
                <c:pt idx="3488" formatCode="General">
                  <c:v>114.752</c:v>
                </c:pt>
                <c:pt idx="3489" formatCode="General">
                  <c:v>114.79900000000001</c:v>
                </c:pt>
                <c:pt idx="3490" formatCode="General">
                  <c:v>114.845</c:v>
                </c:pt>
                <c:pt idx="3491" formatCode="General">
                  <c:v>114.892</c:v>
                </c:pt>
                <c:pt idx="3492" formatCode="General">
                  <c:v>114.938</c:v>
                </c:pt>
                <c:pt idx="3493" formatCode="General">
                  <c:v>114.985</c:v>
                </c:pt>
                <c:pt idx="3494" formatCode="General">
                  <c:v>115.03100000000001</c:v>
                </c:pt>
                <c:pt idx="3495" formatCode="General">
                  <c:v>115.077</c:v>
                </c:pt>
                <c:pt idx="3496" formatCode="General">
                  <c:v>115.124</c:v>
                </c:pt>
                <c:pt idx="3497" formatCode="General">
                  <c:v>115.17</c:v>
                </c:pt>
                <c:pt idx="3498" formatCode="General">
                  <c:v>115.217</c:v>
                </c:pt>
                <c:pt idx="3499" formatCode="General">
                  <c:v>115.26300000000001</c:v>
                </c:pt>
                <c:pt idx="3500" formatCode="General">
                  <c:v>115.31</c:v>
                </c:pt>
                <c:pt idx="3501" formatCode="General">
                  <c:v>115.35599999999999</c:v>
                </c:pt>
                <c:pt idx="3502" formatCode="General">
                  <c:v>115.40300000000001</c:v>
                </c:pt>
                <c:pt idx="3503" formatCode="General">
                  <c:v>115.449</c:v>
                </c:pt>
                <c:pt idx="3504" formatCode="General">
                  <c:v>115.494</c:v>
                </c:pt>
                <c:pt idx="3505" formatCode="General">
                  <c:v>115.536</c:v>
                </c:pt>
                <c:pt idx="3506" formatCode="General">
                  <c:v>115.578</c:v>
                </c:pt>
                <c:pt idx="3507" formatCode="General">
                  <c:v>115.62</c:v>
                </c:pt>
                <c:pt idx="3508" formatCode="General">
                  <c:v>115.66200000000001</c:v>
                </c:pt>
                <c:pt idx="3509" formatCode="General">
                  <c:v>115.70399999999999</c:v>
                </c:pt>
                <c:pt idx="3510" formatCode="General">
                  <c:v>115.745</c:v>
                </c:pt>
                <c:pt idx="3511" formatCode="General">
                  <c:v>115.78700000000001</c:v>
                </c:pt>
                <c:pt idx="3512" formatCode="General">
                  <c:v>115.82899999999999</c:v>
                </c:pt>
                <c:pt idx="3513" formatCode="General">
                  <c:v>115.871</c:v>
                </c:pt>
                <c:pt idx="3514" formatCode="General">
                  <c:v>115.913</c:v>
                </c:pt>
                <c:pt idx="3515" formatCode="General">
                  <c:v>115.955</c:v>
                </c:pt>
                <c:pt idx="3516" formatCode="General">
                  <c:v>115.997</c:v>
                </c:pt>
                <c:pt idx="3517" formatCode="General">
                  <c:v>116.039</c:v>
                </c:pt>
                <c:pt idx="3518" formatCode="General">
                  <c:v>116.081</c:v>
                </c:pt>
                <c:pt idx="3519" formatCode="General">
                  <c:v>116.123</c:v>
                </c:pt>
                <c:pt idx="3520" formatCode="General">
                  <c:v>116.16500000000001</c:v>
                </c:pt>
                <c:pt idx="3521" formatCode="General">
                  <c:v>116.206</c:v>
                </c:pt>
                <c:pt idx="3522" formatCode="General">
                  <c:v>116.248</c:v>
                </c:pt>
                <c:pt idx="3523" formatCode="General">
                  <c:v>116.29</c:v>
                </c:pt>
                <c:pt idx="3524" formatCode="General">
                  <c:v>116.33199999999999</c:v>
                </c:pt>
                <c:pt idx="3525" formatCode="General">
                  <c:v>116.374</c:v>
                </c:pt>
                <c:pt idx="3526" formatCode="General">
                  <c:v>116.416</c:v>
                </c:pt>
                <c:pt idx="3527" formatCode="General">
                  <c:v>116.455</c:v>
                </c:pt>
                <c:pt idx="3528" formatCode="General">
                  <c:v>116.494</c:v>
                </c:pt>
                <c:pt idx="3529" formatCode="General">
                  <c:v>116.532</c:v>
                </c:pt>
                <c:pt idx="3530" formatCode="General">
                  <c:v>116.57</c:v>
                </c:pt>
                <c:pt idx="3531" formatCode="General">
                  <c:v>116.608</c:v>
                </c:pt>
                <c:pt idx="3532" formatCode="General">
                  <c:v>116.64700000000001</c:v>
                </c:pt>
                <c:pt idx="3533" formatCode="General">
                  <c:v>116.685</c:v>
                </c:pt>
                <c:pt idx="3534" formatCode="General">
                  <c:v>116.723</c:v>
                </c:pt>
                <c:pt idx="3535" formatCode="General">
                  <c:v>116.761</c:v>
                </c:pt>
                <c:pt idx="3536" formatCode="General">
                  <c:v>116.79900000000001</c:v>
                </c:pt>
                <c:pt idx="3537" formatCode="General">
                  <c:v>116.83799999999999</c:v>
                </c:pt>
                <c:pt idx="3538" formatCode="General">
                  <c:v>116.876</c:v>
                </c:pt>
                <c:pt idx="3539" formatCode="General">
                  <c:v>116.914</c:v>
                </c:pt>
                <c:pt idx="3540" formatCode="General">
                  <c:v>116.952</c:v>
                </c:pt>
                <c:pt idx="3541" formatCode="General">
                  <c:v>116.991</c:v>
                </c:pt>
                <c:pt idx="3542" formatCode="General">
                  <c:v>117.029</c:v>
                </c:pt>
                <c:pt idx="3543" formatCode="General">
                  <c:v>117.06699999999999</c:v>
                </c:pt>
                <c:pt idx="3544" formatCode="General">
                  <c:v>117.105</c:v>
                </c:pt>
                <c:pt idx="3545" formatCode="General">
                  <c:v>117.143</c:v>
                </c:pt>
                <c:pt idx="3546" formatCode="General">
                  <c:v>117.182</c:v>
                </c:pt>
                <c:pt idx="3547" formatCode="General">
                  <c:v>117.22</c:v>
                </c:pt>
                <c:pt idx="3548" formatCode="General">
                  <c:v>117.258</c:v>
                </c:pt>
                <c:pt idx="3549" formatCode="General">
                  <c:v>117.29600000000001</c:v>
                </c:pt>
                <c:pt idx="3550" formatCode="General">
                  <c:v>117.33499999999999</c:v>
                </c:pt>
                <c:pt idx="3551" formatCode="General">
                  <c:v>117.373</c:v>
                </c:pt>
                <c:pt idx="3552" formatCode="General">
                  <c:v>117.41</c:v>
                </c:pt>
                <c:pt idx="3553" formatCode="General">
                  <c:v>117.44799999999999</c:v>
                </c:pt>
                <c:pt idx="3554" formatCode="General">
                  <c:v>117.486</c:v>
                </c:pt>
                <c:pt idx="3555" formatCode="General">
                  <c:v>117.523</c:v>
                </c:pt>
                <c:pt idx="3556" formatCode="General">
                  <c:v>117.56100000000001</c:v>
                </c:pt>
                <c:pt idx="3557" formatCode="General">
                  <c:v>117.599</c:v>
                </c:pt>
                <c:pt idx="3558" formatCode="General">
                  <c:v>117.636</c:v>
                </c:pt>
                <c:pt idx="3559" formatCode="General">
                  <c:v>117.67400000000001</c:v>
                </c:pt>
                <c:pt idx="3560" formatCode="General">
                  <c:v>117.712</c:v>
                </c:pt>
                <c:pt idx="3561" formatCode="General">
                  <c:v>117.75</c:v>
                </c:pt>
                <c:pt idx="3562" formatCode="General">
                  <c:v>117.78700000000001</c:v>
                </c:pt>
                <c:pt idx="3563" formatCode="General">
                  <c:v>117.825</c:v>
                </c:pt>
                <c:pt idx="3564" formatCode="General">
                  <c:v>117.863</c:v>
                </c:pt>
                <c:pt idx="3565" formatCode="General">
                  <c:v>117.9</c:v>
                </c:pt>
                <c:pt idx="3566" formatCode="General">
                  <c:v>117.938</c:v>
                </c:pt>
                <c:pt idx="3567" formatCode="General">
                  <c:v>117.976</c:v>
                </c:pt>
                <c:pt idx="3568" formatCode="General">
                  <c:v>118.014</c:v>
                </c:pt>
                <c:pt idx="3569" formatCode="General">
                  <c:v>118.051</c:v>
                </c:pt>
                <c:pt idx="3570" formatCode="General">
                  <c:v>118.089</c:v>
                </c:pt>
                <c:pt idx="3571" formatCode="General">
                  <c:v>118.127</c:v>
                </c:pt>
                <c:pt idx="3572" formatCode="General">
                  <c:v>118.164</c:v>
                </c:pt>
                <c:pt idx="3573" formatCode="General">
                  <c:v>118.202</c:v>
                </c:pt>
                <c:pt idx="3574" formatCode="General">
                  <c:v>118.24</c:v>
                </c:pt>
                <c:pt idx="3575" formatCode="General">
                  <c:v>118.277</c:v>
                </c:pt>
                <c:pt idx="3576" formatCode="General">
                  <c:v>118.31100000000001</c:v>
                </c:pt>
                <c:pt idx="3577" formatCode="General">
                  <c:v>118.342</c:v>
                </c:pt>
                <c:pt idx="3578" formatCode="General">
                  <c:v>118.373</c:v>
                </c:pt>
                <c:pt idx="3579" formatCode="General">
                  <c:v>118.404</c:v>
                </c:pt>
                <c:pt idx="3580" formatCode="General">
                  <c:v>118.435</c:v>
                </c:pt>
                <c:pt idx="3581" formatCode="General">
                  <c:v>118.465</c:v>
                </c:pt>
                <c:pt idx="3582" formatCode="General">
                  <c:v>118.496</c:v>
                </c:pt>
                <c:pt idx="3583" formatCode="General">
                  <c:v>118.527</c:v>
                </c:pt>
                <c:pt idx="3584" formatCode="General">
                  <c:v>118.55800000000001</c:v>
                </c:pt>
                <c:pt idx="3585" formatCode="General">
                  <c:v>118.589</c:v>
                </c:pt>
                <c:pt idx="3586" formatCode="General">
                  <c:v>118.62</c:v>
                </c:pt>
                <c:pt idx="3587" formatCode="General">
                  <c:v>118.651</c:v>
                </c:pt>
                <c:pt idx="3588" formatCode="General">
                  <c:v>118.682</c:v>
                </c:pt>
                <c:pt idx="3589" formatCode="General">
                  <c:v>118.71299999999999</c:v>
                </c:pt>
                <c:pt idx="3590" formatCode="General">
                  <c:v>118.744</c:v>
                </c:pt>
                <c:pt idx="3591" formatCode="General">
                  <c:v>118.77500000000001</c:v>
                </c:pt>
                <c:pt idx="3592" formatCode="General">
                  <c:v>118.806</c:v>
                </c:pt>
                <c:pt idx="3593" formatCode="General">
                  <c:v>118.837</c:v>
                </c:pt>
                <c:pt idx="3594" formatCode="General">
                  <c:v>118.86799999999999</c:v>
                </c:pt>
                <c:pt idx="3595" formatCode="General">
                  <c:v>118.899</c:v>
                </c:pt>
                <c:pt idx="3596" formatCode="General">
                  <c:v>118.93</c:v>
                </c:pt>
                <c:pt idx="3597" formatCode="General">
                  <c:v>118.961</c:v>
                </c:pt>
                <c:pt idx="3598" formatCode="General">
                  <c:v>118.992</c:v>
                </c:pt>
                <c:pt idx="3599" formatCode="General">
                  <c:v>119.023</c:v>
                </c:pt>
                <c:pt idx="3600" formatCode="General">
                  <c:v>119.054</c:v>
                </c:pt>
                <c:pt idx="3601" formatCode="General">
                  <c:v>119.08499999999999</c:v>
                </c:pt>
                <c:pt idx="3602" formatCode="General">
                  <c:v>119.116</c:v>
                </c:pt>
                <c:pt idx="3603" formatCode="General">
                  <c:v>119.14700000000001</c:v>
                </c:pt>
                <c:pt idx="3604" formatCode="General">
                  <c:v>119.178</c:v>
                </c:pt>
                <c:pt idx="3605" formatCode="General">
                  <c:v>119.209</c:v>
                </c:pt>
                <c:pt idx="3606" formatCode="General">
                  <c:v>119.24</c:v>
                </c:pt>
                <c:pt idx="3607" formatCode="General">
                  <c:v>119.282</c:v>
                </c:pt>
                <c:pt idx="3608" formatCode="General">
                  <c:v>119.33</c:v>
                </c:pt>
                <c:pt idx="3609" formatCode="General">
                  <c:v>119.378</c:v>
                </c:pt>
                <c:pt idx="3610" formatCode="General">
                  <c:v>119.426</c:v>
                </c:pt>
                <c:pt idx="3611" formatCode="General">
                  <c:v>119.474</c:v>
                </c:pt>
                <c:pt idx="3612" formatCode="General">
                  <c:v>119.52200000000001</c:v>
                </c:pt>
                <c:pt idx="3613" formatCode="General">
                  <c:v>119.57</c:v>
                </c:pt>
                <c:pt idx="3614" formatCode="General">
                  <c:v>119.61799999999999</c:v>
                </c:pt>
                <c:pt idx="3615" formatCode="General">
                  <c:v>119.666</c:v>
                </c:pt>
                <c:pt idx="3616" formatCode="General">
                  <c:v>119.714</c:v>
                </c:pt>
                <c:pt idx="3617" formatCode="General">
                  <c:v>119.762</c:v>
                </c:pt>
                <c:pt idx="3618" formatCode="General">
                  <c:v>119.81</c:v>
                </c:pt>
                <c:pt idx="3619" formatCode="General">
                  <c:v>119.858</c:v>
                </c:pt>
                <c:pt idx="3620" formatCode="General">
                  <c:v>119.90600000000001</c:v>
                </c:pt>
                <c:pt idx="3621" formatCode="General">
                  <c:v>119.95399999999999</c:v>
                </c:pt>
                <c:pt idx="3622" formatCode="General">
                  <c:v>120.002</c:v>
                </c:pt>
                <c:pt idx="3623" formatCode="General">
                  <c:v>120.05</c:v>
                </c:pt>
                <c:pt idx="3624" formatCode="General">
                  <c:v>120.098</c:v>
                </c:pt>
                <c:pt idx="3625" formatCode="General">
                  <c:v>120.146</c:v>
                </c:pt>
                <c:pt idx="3626" formatCode="General">
                  <c:v>120.194</c:v>
                </c:pt>
                <c:pt idx="3627" formatCode="General">
                  <c:v>120.241</c:v>
                </c:pt>
                <c:pt idx="3628" formatCode="General">
                  <c:v>120.28700000000001</c:v>
                </c:pt>
                <c:pt idx="3629" formatCode="General">
                  <c:v>120.333</c:v>
                </c:pt>
                <c:pt idx="3630" formatCode="General">
                  <c:v>120.379</c:v>
                </c:pt>
                <c:pt idx="3631" formatCode="General">
                  <c:v>120.425</c:v>
                </c:pt>
                <c:pt idx="3632" formatCode="General">
                  <c:v>120.47</c:v>
                </c:pt>
                <c:pt idx="3633" formatCode="General">
                  <c:v>120.51600000000001</c:v>
                </c:pt>
                <c:pt idx="3634" formatCode="General">
                  <c:v>120.562</c:v>
                </c:pt>
                <c:pt idx="3635" formatCode="General">
                  <c:v>120.608</c:v>
                </c:pt>
                <c:pt idx="3636" formatCode="General">
                  <c:v>120.654</c:v>
                </c:pt>
                <c:pt idx="3637" formatCode="General">
                  <c:v>120.7</c:v>
                </c:pt>
                <c:pt idx="3638" formatCode="General">
                  <c:v>120.746</c:v>
                </c:pt>
                <c:pt idx="3639" formatCode="General">
                  <c:v>120.792</c:v>
                </c:pt>
                <c:pt idx="3640" formatCode="General">
                  <c:v>120.83799999999999</c:v>
                </c:pt>
                <c:pt idx="3641" formatCode="General">
                  <c:v>120.884</c:v>
                </c:pt>
                <c:pt idx="3642" formatCode="General">
                  <c:v>120.93</c:v>
                </c:pt>
                <c:pt idx="3643" formatCode="General">
                  <c:v>120.976</c:v>
                </c:pt>
                <c:pt idx="3644" formatCode="General">
                  <c:v>121.02200000000001</c:v>
                </c:pt>
                <c:pt idx="3645" formatCode="General">
                  <c:v>121.068</c:v>
                </c:pt>
                <c:pt idx="3646" formatCode="General">
                  <c:v>121.114</c:v>
                </c:pt>
                <c:pt idx="3647" formatCode="General">
                  <c:v>121.16</c:v>
                </c:pt>
                <c:pt idx="3648" formatCode="General">
                  <c:v>121.199</c:v>
                </c:pt>
                <c:pt idx="3649" formatCode="General">
                  <c:v>121.23699999999999</c:v>
                </c:pt>
                <c:pt idx="3650" formatCode="General">
                  <c:v>121.276</c:v>
                </c:pt>
                <c:pt idx="3651" formatCode="General">
                  <c:v>121.31399999999999</c:v>
                </c:pt>
                <c:pt idx="3652" formatCode="General">
                  <c:v>121.35299999999999</c:v>
                </c:pt>
                <c:pt idx="3653" formatCode="General">
                  <c:v>121.39100000000001</c:v>
                </c:pt>
                <c:pt idx="3654" formatCode="General">
                  <c:v>121.43</c:v>
                </c:pt>
                <c:pt idx="3655" formatCode="General">
                  <c:v>121.468</c:v>
                </c:pt>
                <c:pt idx="3656" formatCode="General">
                  <c:v>121.50700000000001</c:v>
                </c:pt>
                <c:pt idx="3657" formatCode="General">
                  <c:v>121.545</c:v>
                </c:pt>
                <c:pt idx="3658" formatCode="General">
                  <c:v>121.584</c:v>
                </c:pt>
                <c:pt idx="3659" formatCode="General">
                  <c:v>121.622</c:v>
                </c:pt>
                <c:pt idx="3660" formatCode="General">
                  <c:v>121.661</c:v>
                </c:pt>
                <c:pt idx="3661" formatCode="General">
                  <c:v>121.699</c:v>
                </c:pt>
                <c:pt idx="3662" formatCode="General">
                  <c:v>121.738</c:v>
                </c:pt>
                <c:pt idx="3663" formatCode="General">
                  <c:v>121.776</c:v>
                </c:pt>
                <c:pt idx="3664" formatCode="General">
                  <c:v>121.815</c:v>
                </c:pt>
                <c:pt idx="3665" formatCode="General">
                  <c:v>121.85299999999999</c:v>
                </c:pt>
                <c:pt idx="3666" formatCode="General">
                  <c:v>121.892</c:v>
                </c:pt>
                <c:pt idx="3667" formatCode="General">
                  <c:v>121.93</c:v>
                </c:pt>
                <c:pt idx="3668" formatCode="General">
                  <c:v>121.96899999999999</c:v>
                </c:pt>
                <c:pt idx="3669" formatCode="General">
                  <c:v>122.00700000000001</c:v>
                </c:pt>
                <c:pt idx="3670" formatCode="General">
                  <c:v>122.04600000000001</c:v>
                </c:pt>
                <c:pt idx="3671" formatCode="General">
                  <c:v>122.084</c:v>
                </c:pt>
                <c:pt idx="3672" formatCode="General">
                  <c:v>122.127</c:v>
                </c:pt>
                <c:pt idx="3673" formatCode="General">
                  <c:v>122.176</c:v>
                </c:pt>
                <c:pt idx="3674" formatCode="General">
                  <c:v>122.226</c:v>
                </c:pt>
                <c:pt idx="3675" formatCode="General">
                  <c:v>122.276</c:v>
                </c:pt>
                <c:pt idx="3676" formatCode="General">
                  <c:v>122.32599999999999</c:v>
                </c:pt>
                <c:pt idx="3677" formatCode="General">
                  <c:v>122.376</c:v>
                </c:pt>
                <c:pt idx="3678" formatCode="General">
                  <c:v>122.426</c:v>
                </c:pt>
                <c:pt idx="3679" formatCode="General">
                  <c:v>122.47499999999999</c:v>
                </c:pt>
                <c:pt idx="3680" formatCode="General">
                  <c:v>122.52500000000001</c:v>
                </c:pt>
                <c:pt idx="3681" formatCode="General">
                  <c:v>122.575</c:v>
                </c:pt>
                <c:pt idx="3682" formatCode="General">
                  <c:v>122.625</c:v>
                </c:pt>
                <c:pt idx="3683" formatCode="General">
                  <c:v>122.675</c:v>
                </c:pt>
                <c:pt idx="3684" formatCode="General">
                  <c:v>122.72499999999999</c:v>
                </c:pt>
                <c:pt idx="3685" formatCode="General">
                  <c:v>122.774</c:v>
                </c:pt>
                <c:pt idx="3686" formatCode="General">
                  <c:v>122.824</c:v>
                </c:pt>
                <c:pt idx="3687" formatCode="General">
                  <c:v>122.874</c:v>
                </c:pt>
                <c:pt idx="3688" formatCode="General">
                  <c:v>122.92400000000001</c:v>
                </c:pt>
                <c:pt idx="3689" formatCode="General">
                  <c:v>122.974</c:v>
                </c:pt>
                <c:pt idx="3690" formatCode="General">
                  <c:v>123.024</c:v>
                </c:pt>
                <c:pt idx="3691" formatCode="General">
                  <c:v>123.07299999999999</c:v>
                </c:pt>
                <c:pt idx="3692" formatCode="General">
                  <c:v>123.116</c:v>
                </c:pt>
                <c:pt idx="3693" formatCode="General">
                  <c:v>123.154</c:v>
                </c:pt>
                <c:pt idx="3694" formatCode="General">
                  <c:v>123.19199999999999</c:v>
                </c:pt>
                <c:pt idx="3695" formatCode="General">
                  <c:v>123.23</c:v>
                </c:pt>
                <c:pt idx="3696" formatCode="General">
                  <c:v>123.26900000000001</c:v>
                </c:pt>
                <c:pt idx="3697" formatCode="General">
                  <c:v>123.307</c:v>
                </c:pt>
                <c:pt idx="3698" formatCode="General">
                  <c:v>123.345</c:v>
                </c:pt>
                <c:pt idx="3699" formatCode="General">
                  <c:v>123.384</c:v>
                </c:pt>
                <c:pt idx="3700" formatCode="General">
                  <c:v>123.422</c:v>
                </c:pt>
                <c:pt idx="3701" formatCode="General">
                  <c:v>123.46</c:v>
                </c:pt>
                <c:pt idx="3702" formatCode="General">
                  <c:v>123.498</c:v>
                </c:pt>
                <c:pt idx="3703" formatCode="General">
                  <c:v>123.53700000000001</c:v>
                </c:pt>
                <c:pt idx="3704" formatCode="General">
                  <c:v>123.575</c:v>
                </c:pt>
                <c:pt idx="3705" formatCode="General">
                  <c:v>123.613</c:v>
                </c:pt>
                <c:pt idx="3706" formatCode="General">
                  <c:v>123.652</c:v>
                </c:pt>
                <c:pt idx="3707" formatCode="General">
                  <c:v>123.69</c:v>
                </c:pt>
                <c:pt idx="3708" formatCode="General">
                  <c:v>123.72799999999999</c:v>
                </c:pt>
                <c:pt idx="3709" formatCode="General">
                  <c:v>123.76600000000001</c:v>
                </c:pt>
                <c:pt idx="3710" formatCode="General">
                  <c:v>123.80500000000001</c:v>
                </c:pt>
                <c:pt idx="3711" formatCode="General">
                  <c:v>123.843</c:v>
                </c:pt>
                <c:pt idx="3712" formatCode="General">
                  <c:v>123.881</c:v>
                </c:pt>
                <c:pt idx="3713" formatCode="General">
                  <c:v>123.92</c:v>
                </c:pt>
                <c:pt idx="3714" formatCode="General">
                  <c:v>123.958</c:v>
                </c:pt>
                <c:pt idx="3715" formatCode="General">
                  <c:v>123.996</c:v>
                </c:pt>
                <c:pt idx="3716" formatCode="General">
                  <c:v>124.03400000000001</c:v>
                </c:pt>
                <c:pt idx="3717" formatCode="General">
                  <c:v>124.077</c:v>
                </c:pt>
                <c:pt idx="3718" formatCode="General">
                  <c:v>124.128</c:v>
                </c:pt>
                <c:pt idx="3719" formatCode="General">
                  <c:v>124.179</c:v>
                </c:pt>
                <c:pt idx="3720" formatCode="General">
                  <c:v>124.229</c:v>
                </c:pt>
                <c:pt idx="3721" formatCode="General">
                  <c:v>124.28</c:v>
                </c:pt>
                <c:pt idx="3722" formatCode="General">
                  <c:v>124.331</c:v>
                </c:pt>
                <c:pt idx="3723" formatCode="General">
                  <c:v>124.38200000000001</c:v>
                </c:pt>
                <c:pt idx="3724" formatCode="General">
                  <c:v>124.43300000000001</c:v>
                </c:pt>
                <c:pt idx="3725" formatCode="General">
                  <c:v>124.48399999999999</c:v>
                </c:pt>
                <c:pt idx="3726" formatCode="General">
                  <c:v>124.535</c:v>
                </c:pt>
                <c:pt idx="3727" formatCode="General">
                  <c:v>124.58499999999999</c:v>
                </c:pt>
                <c:pt idx="3728" formatCode="General">
                  <c:v>124.636</c:v>
                </c:pt>
                <c:pt idx="3729" formatCode="General">
                  <c:v>124.687</c:v>
                </c:pt>
                <c:pt idx="3730" formatCode="General">
                  <c:v>124.738</c:v>
                </c:pt>
                <c:pt idx="3731" formatCode="General">
                  <c:v>124.789</c:v>
                </c:pt>
                <c:pt idx="3732" formatCode="General">
                  <c:v>124.84</c:v>
                </c:pt>
                <c:pt idx="3733" formatCode="General">
                  <c:v>124.89100000000001</c:v>
                </c:pt>
                <c:pt idx="3734" formatCode="General">
                  <c:v>124.941</c:v>
                </c:pt>
                <c:pt idx="3735" formatCode="General">
                  <c:v>124.992</c:v>
                </c:pt>
                <c:pt idx="3736" formatCode="General">
                  <c:v>125.04300000000001</c:v>
                </c:pt>
                <c:pt idx="3737" formatCode="General">
                  <c:v>125.093</c:v>
                </c:pt>
                <c:pt idx="3738" formatCode="General">
                  <c:v>125.143</c:v>
                </c:pt>
                <c:pt idx="3739" formatCode="General">
                  <c:v>125.19199999999999</c:v>
                </c:pt>
                <c:pt idx="3740" formatCode="General">
                  <c:v>125.242</c:v>
                </c:pt>
                <c:pt idx="3741" formatCode="General">
                  <c:v>125.292</c:v>
                </c:pt>
                <c:pt idx="3742" formatCode="General">
                  <c:v>125.34099999999999</c:v>
                </c:pt>
                <c:pt idx="3743" formatCode="General">
                  <c:v>125.39100000000001</c:v>
                </c:pt>
                <c:pt idx="3744" formatCode="General">
                  <c:v>125.441</c:v>
                </c:pt>
                <c:pt idx="3745" formatCode="General">
                  <c:v>125.49</c:v>
                </c:pt>
                <c:pt idx="3746" formatCode="General">
                  <c:v>125.54</c:v>
                </c:pt>
                <c:pt idx="3747" formatCode="General">
                  <c:v>125.59</c:v>
                </c:pt>
                <c:pt idx="3748" formatCode="General">
                  <c:v>125.639</c:v>
                </c:pt>
                <c:pt idx="3749" formatCode="General">
                  <c:v>125.68899999999999</c:v>
                </c:pt>
                <c:pt idx="3750" formatCode="General">
                  <c:v>125.739</c:v>
                </c:pt>
                <c:pt idx="3751" formatCode="General">
                  <c:v>125.788</c:v>
                </c:pt>
                <c:pt idx="3752" formatCode="General">
                  <c:v>125.83799999999999</c:v>
                </c:pt>
                <c:pt idx="3753" formatCode="General">
                  <c:v>125.88800000000001</c:v>
                </c:pt>
                <c:pt idx="3754" formatCode="General">
                  <c:v>125.937</c:v>
                </c:pt>
                <c:pt idx="3755" formatCode="General">
                  <c:v>125.98699999999999</c:v>
                </c:pt>
                <c:pt idx="3756" formatCode="General">
                  <c:v>126.035</c:v>
                </c:pt>
                <c:pt idx="3757" formatCode="General">
                  <c:v>126.081</c:v>
                </c:pt>
                <c:pt idx="3758" formatCode="General">
                  <c:v>126.126</c:v>
                </c:pt>
                <c:pt idx="3759" formatCode="General">
                  <c:v>126.172</c:v>
                </c:pt>
                <c:pt idx="3760" formatCode="General">
                  <c:v>126.217</c:v>
                </c:pt>
                <c:pt idx="3761" formatCode="General">
                  <c:v>126.26300000000001</c:v>
                </c:pt>
                <c:pt idx="3762" formatCode="General">
                  <c:v>126.30800000000001</c:v>
                </c:pt>
                <c:pt idx="3763" formatCode="General">
                  <c:v>126.35299999999999</c:v>
                </c:pt>
                <c:pt idx="3764" formatCode="General">
                  <c:v>126.399</c:v>
                </c:pt>
                <c:pt idx="3765" formatCode="General">
                  <c:v>126.444</c:v>
                </c:pt>
                <c:pt idx="3766" formatCode="General">
                  <c:v>126.49</c:v>
                </c:pt>
                <c:pt idx="3767" formatCode="General">
                  <c:v>126.535</c:v>
                </c:pt>
                <c:pt idx="3768" formatCode="General">
                  <c:v>126.581</c:v>
                </c:pt>
                <c:pt idx="3769" formatCode="General">
                  <c:v>126.626</c:v>
                </c:pt>
                <c:pt idx="3770" formatCode="General">
                  <c:v>126.672</c:v>
                </c:pt>
                <c:pt idx="3771" formatCode="General">
                  <c:v>126.717</c:v>
                </c:pt>
                <c:pt idx="3772" formatCode="General">
                  <c:v>126.76300000000001</c:v>
                </c:pt>
                <c:pt idx="3773" formatCode="General">
                  <c:v>126.80800000000001</c:v>
                </c:pt>
                <c:pt idx="3774" formatCode="General">
                  <c:v>126.854</c:v>
                </c:pt>
                <c:pt idx="3775" formatCode="General">
                  <c:v>126.899</c:v>
                </c:pt>
                <c:pt idx="3776" formatCode="General">
                  <c:v>126.94499999999999</c:v>
                </c:pt>
                <c:pt idx="3777" formatCode="General">
                  <c:v>126.99</c:v>
                </c:pt>
                <c:pt idx="3778" formatCode="General">
                  <c:v>127.036</c:v>
                </c:pt>
                <c:pt idx="3779" formatCode="General">
                  <c:v>127.081</c:v>
                </c:pt>
                <c:pt idx="3780" formatCode="General">
                  <c:v>127.127</c:v>
                </c:pt>
                <c:pt idx="3781" formatCode="General">
                  <c:v>127.173</c:v>
                </c:pt>
                <c:pt idx="3782" formatCode="General">
                  <c:v>127.21899999999999</c:v>
                </c:pt>
                <c:pt idx="3783" formatCode="General">
                  <c:v>127.264</c:v>
                </c:pt>
                <c:pt idx="3784" formatCode="General">
                  <c:v>127.31</c:v>
                </c:pt>
                <c:pt idx="3785" formatCode="General">
                  <c:v>127.35599999999999</c:v>
                </c:pt>
                <c:pt idx="3786" formatCode="General">
                  <c:v>127.401</c:v>
                </c:pt>
                <c:pt idx="3787" formatCode="General">
                  <c:v>127.447</c:v>
                </c:pt>
                <c:pt idx="3788" formatCode="General">
                  <c:v>127.49299999999999</c:v>
                </c:pt>
                <c:pt idx="3789" formatCode="General">
                  <c:v>127.539</c:v>
                </c:pt>
                <c:pt idx="3790" formatCode="General">
                  <c:v>127.584</c:v>
                </c:pt>
                <c:pt idx="3791" formatCode="General">
                  <c:v>127.63</c:v>
                </c:pt>
                <c:pt idx="3792" formatCode="General">
                  <c:v>127.676</c:v>
                </c:pt>
                <c:pt idx="3793" formatCode="General">
                  <c:v>127.721</c:v>
                </c:pt>
                <c:pt idx="3794" formatCode="General">
                  <c:v>127.767</c:v>
                </c:pt>
                <c:pt idx="3795" formatCode="General">
                  <c:v>127.813</c:v>
                </c:pt>
                <c:pt idx="3796" formatCode="General">
                  <c:v>127.85899999999999</c:v>
                </c:pt>
                <c:pt idx="3797" formatCode="General">
                  <c:v>127.904</c:v>
                </c:pt>
                <c:pt idx="3798" formatCode="General">
                  <c:v>127.95</c:v>
                </c:pt>
                <c:pt idx="3799" formatCode="General">
                  <c:v>127.99299999999999</c:v>
                </c:pt>
                <c:pt idx="3800" formatCode="General">
                  <c:v>128.036</c:v>
                </c:pt>
                <c:pt idx="3801" formatCode="General">
                  <c:v>128.08000000000001</c:v>
                </c:pt>
                <c:pt idx="3802" formatCode="General">
                  <c:v>128.12299999999999</c:v>
                </c:pt>
                <c:pt idx="3803" formatCode="General">
                  <c:v>128.166</c:v>
                </c:pt>
                <c:pt idx="3804" formatCode="General">
                  <c:v>128.209</c:v>
                </c:pt>
                <c:pt idx="3805" formatCode="General">
                  <c:v>128.25200000000001</c:v>
                </c:pt>
                <c:pt idx="3806" formatCode="General">
                  <c:v>128.29499999999999</c:v>
                </c:pt>
                <c:pt idx="3807" formatCode="General">
                  <c:v>128.339</c:v>
                </c:pt>
                <c:pt idx="3808" formatCode="General">
                  <c:v>128.38200000000001</c:v>
                </c:pt>
                <c:pt idx="3809" formatCode="General">
                  <c:v>128.42500000000001</c:v>
                </c:pt>
                <c:pt idx="3810" formatCode="General">
                  <c:v>128.46799999999999</c:v>
                </c:pt>
                <c:pt idx="3811" formatCode="General">
                  <c:v>128.511</c:v>
                </c:pt>
              </c:numCache>
            </c:numRef>
          </c:xVal>
          <c:yVal>
            <c:numRef>
              <c:f>[0]!Ca</c:f>
              <c:numCache>
                <c:formatCode>0.0000</c:formatCode>
                <c:ptCount val="1022"/>
                <c:pt idx="0">
                  <c:v>47.657756542155127</c:v>
                </c:pt>
                <c:pt idx="1">
                  <c:v>26.807488054962256</c:v>
                </c:pt>
                <c:pt idx="2">
                  <c:v>20.850268487192867</c:v>
                </c:pt>
                <c:pt idx="3">
                  <c:v>23.828878271077564</c:v>
                </c:pt>
                <c:pt idx="4">
                  <c:v>20.850268487192867</c:v>
                </c:pt>
                <c:pt idx="5">
                  <c:v>23.828878271077564</c:v>
                </c:pt>
                <c:pt idx="6">
                  <c:v>20.850268487192867</c:v>
                </c:pt>
                <c:pt idx="7">
                  <c:v>26.807488054962256</c:v>
                </c:pt>
                <c:pt idx="8">
                  <c:v>29.786097838846956</c:v>
                </c:pt>
                <c:pt idx="9">
                  <c:v>29.786097838846956</c:v>
                </c:pt>
                <c:pt idx="10">
                  <c:v>32.764707622731649</c:v>
                </c:pt>
                <c:pt idx="11">
                  <c:v>29.786097838846956</c:v>
                </c:pt>
                <c:pt idx="12">
                  <c:v>29.786097838846956</c:v>
                </c:pt>
                <c:pt idx="13">
                  <c:v>41.700536974385734</c:v>
                </c:pt>
                <c:pt idx="14">
                  <c:v>29.786097838846956</c:v>
                </c:pt>
                <c:pt idx="15">
                  <c:v>23.828878271077564</c:v>
                </c:pt>
                <c:pt idx="16">
                  <c:v>29.786097838846956</c:v>
                </c:pt>
                <c:pt idx="17">
                  <c:v>26.807488054962256</c:v>
                </c:pt>
                <c:pt idx="18">
                  <c:v>23.828878271077564</c:v>
                </c:pt>
                <c:pt idx="19">
                  <c:v>23.828878271077564</c:v>
                </c:pt>
                <c:pt idx="20">
                  <c:v>29.786097838846956</c:v>
                </c:pt>
                <c:pt idx="21">
                  <c:v>29.786097838846956</c:v>
                </c:pt>
                <c:pt idx="22">
                  <c:v>29.786097838846956</c:v>
                </c:pt>
                <c:pt idx="23">
                  <c:v>26.807488054962256</c:v>
                </c:pt>
                <c:pt idx="24">
                  <c:v>26.807488054962256</c:v>
                </c:pt>
                <c:pt idx="25">
                  <c:v>23.828878271077564</c:v>
                </c:pt>
                <c:pt idx="26">
                  <c:v>26.807488054962256</c:v>
                </c:pt>
                <c:pt idx="27">
                  <c:v>26.807488054962256</c:v>
                </c:pt>
                <c:pt idx="28">
                  <c:v>29.786097838846956</c:v>
                </c:pt>
                <c:pt idx="29">
                  <c:v>62.550805461578605</c:v>
                </c:pt>
                <c:pt idx="30">
                  <c:v>26.807488054962256</c:v>
                </c:pt>
                <c:pt idx="31">
                  <c:v>14.893048919423478</c:v>
                </c:pt>
                <c:pt idx="32">
                  <c:v>20.850268487192867</c:v>
                </c:pt>
                <c:pt idx="33">
                  <c:v>26.807488054962256</c:v>
                </c:pt>
                <c:pt idx="34">
                  <c:v>38.721927190501042</c:v>
                </c:pt>
                <c:pt idx="35">
                  <c:v>41.700536974385734</c:v>
                </c:pt>
                <c:pt idx="36">
                  <c:v>47.657756542155127</c:v>
                </c:pt>
                <c:pt idx="37">
                  <c:v>44.679146758270427</c:v>
                </c:pt>
                <c:pt idx="38">
                  <c:v>59.572195677693912</c:v>
                </c:pt>
                <c:pt idx="39">
                  <c:v>44.679146758270427</c:v>
                </c:pt>
                <c:pt idx="40">
                  <c:v>41.700536974385734</c:v>
                </c:pt>
                <c:pt idx="41">
                  <c:v>38.721927190501042</c:v>
                </c:pt>
                <c:pt idx="42">
                  <c:v>26.807488054962256</c:v>
                </c:pt>
                <c:pt idx="43">
                  <c:v>29.786097838846956</c:v>
                </c:pt>
                <c:pt idx="44">
                  <c:v>35.743317406616349</c:v>
                </c:pt>
                <c:pt idx="45">
                  <c:v>35.743317406616349</c:v>
                </c:pt>
                <c:pt idx="46">
                  <c:v>44.679146758270427</c:v>
                </c:pt>
                <c:pt idx="47">
                  <c:v>35.743317406616349</c:v>
                </c:pt>
                <c:pt idx="48">
                  <c:v>44.679146758270427</c:v>
                </c:pt>
                <c:pt idx="49">
                  <c:v>47.657756542155127</c:v>
                </c:pt>
                <c:pt idx="50">
                  <c:v>50.636366326039827</c:v>
                </c:pt>
                <c:pt idx="51">
                  <c:v>38.721927190501042</c:v>
                </c:pt>
                <c:pt idx="52">
                  <c:v>23.828878271077564</c:v>
                </c:pt>
                <c:pt idx="53">
                  <c:v>32.764707622731649</c:v>
                </c:pt>
                <c:pt idx="54">
                  <c:v>32.764707622731649</c:v>
                </c:pt>
                <c:pt idx="55">
                  <c:v>47.657756542155127</c:v>
                </c:pt>
                <c:pt idx="56">
                  <c:v>32.764707622731649</c:v>
                </c:pt>
                <c:pt idx="57">
                  <c:v>35.743317406616349</c:v>
                </c:pt>
                <c:pt idx="58">
                  <c:v>47.657756542155127</c:v>
                </c:pt>
                <c:pt idx="59">
                  <c:v>38.721927190501042</c:v>
                </c:pt>
                <c:pt idx="60">
                  <c:v>44.679146758270427</c:v>
                </c:pt>
                <c:pt idx="61">
                  <c:v>32.764707622731649</c:v>
                </c:pt>
                <c:pt idx="62">
                  <c:v>32.764707622731649</c:v>
                </c:pt>
                <c:pt idx="63">
                  <c:v>11.914439135538782</c:v>
                </c:pt>
                <c:pt idx="64">
                  <c:v>29.786097838846956</c:v>
                </c:pt>
                <c:pt idx="65">
                  <c:v>29.786097838846956</c:v>
                </c:pt>
                <c:pt idx="66">
                  <c:v>26.807488054962256</c:v>
                </c:pt>
                <c:pt idx="67">
                  <c:v>23.828878271077564</c:v>
                </c:pt>
                <c:pt idx="68">
                  <c:v>32.764707622731649</c:v>
                </c:pt>
                <c:pt idx="69">
                  <c:v>23.828878271077564</c:v>
                </c:pt>
                <c:pt idx="70">
                  <c:v>26.807488054962256</c:v>
                </c:pt>
                <c:pt idx="71">
                  <c:v>26.807488054962256</c:v>
                </c:pt>
                <c:pt idx="72">
                  <c:v>23.828878271077564</c:v>
                </c:pt>
                <c:pt idx="73">
                  <c:v>17.871658703308174</c:v>
                </c:pt>
                <c:pt idx="74">
                  <c:v>17.871658703308174</c:v>
                </c:pt>
                <c:pt idx="75">
                  <c:v>17.871658703308174</c:v>
                </c:pt>
                <c:pt idx="76">
                  <c:v>14.893048919423478</c:v>
                </c:pt>
                <c:pt idx="77">
                  <c:v>14.893048919423478</c:v>
                </c:pt>
                <c:pt idx="78">
                  <c:v>17.871658703308174</c:v>
                </c:pt>
                <c:pt idx="79">
                  <c:v>17.871658703308174</c:v>
                </c:pt>
                <c:pt idx="80">
                  <c:v>23.828878271077564</c:v>
                </c:pt>
                <c:pt idx="81">
                  <c:v>26.807488054962256</c:v>
                </c:pt>
                <c:pt idx="82">
                  <c:v>23.828878271077564</c:v>
                </c:pt>
                <c:pt idx="83">
                  <c:v>26.807488054962256</c:v>
                </c:pt>
                <c:pt idx="84">
                  <c:v>23.828878271077564</c:v>
                </c:pt>
                <c:pt idx="85">
                  <c:v>68.508025029347991</c:v>
                </c:pt>
                <c:pt idx="86">
                  <c:v>38.721927190501042</c:v>
                </c:pt>
                <c:pt idx="87">
                  <c:v>20.850268487192867</c:v>
                </c:pt>
                <c:pt idx="88">
                  <c:v>20.850268487192867</c:v>
                </c:pt>
                <c:pt idx="89">
                  <c:v>26.807488054962256</c:v>
                </c:pt>
                <c:pt idx="90">
                  <c:v>23.828878271077564</c:v>
                </c:pt>
                <c:pt idx="91">
                  <c:v>20.850268487192867</c:v>
                </c:pt>
                <c:pt idx="92">
                  <c:v>26.807488054962256</c:v>
                </c:pt>
                <c:pt idx="93">
                  <c:v>26.807488054962256</c:v>
                </c:pt>
                <c:pt idx="94">
                  <c:v>20.850268487192867</c:v>
                </c:pt>
                <c:pt idx="95">
                  <c:v>20.850268487192867</c:v>
                </c:pt>
                <c:pt idx="96">
                  <c:v>20.850268487192867</c:v>
                </c:pt>
                <c:pt idx="97">
                  <c:v>20.850268487192867</c:v>
                </c:pt>
                <c:pt idx="98">
                  <c:v>20.850268487192867</c:v>
                </c:pt>
                <c:pt idx="99">
                  <c:v>17.871658703308174</c:v>
                </c:pt>
                <c:pt idx="100">
                  <c:v>20.850268487192867</c:v>
                </c:pt>
                <c:pt idx="101">
                  <c:v>17.871658703308174</c:v>
                </c:pt>
                <c:pt idx="102">
                  <c:v>17.871658703308174</c:v>
                </c:pt>
                <c:pt idx="103">
                  <c:v>20.850268487192867</c:v>
                </c:pt>
                <c:pt idx="104">
                  <c:v>23.828878271077564</c:v>
                </c:pt>
                <c:pt idx="105">
                  <c:v>23.828878271077564</c:v>
                </c:pt>
                <c:pt idx="106">
                  <c:v>20.850268487192867</c:v>
                </c:pt>
                <c:pt idx="107">
                  <c:v>20.850268487192867</c:v>
                </c:pt>
                <c:pt idx="108">
                  <c:v>17.871658703308174</c:v>
                </c:pt>
                <c:pt idx="109">
                  <c:v>17.871658703308174</c:v>
                </c:pt>
                <c:pt idx="110">
                  <c:v>17.871658703308174</c:v>
                </c:pt>
                <c:pt idx="111">
                  <c:v>17.871658703308174</c:v>
                </c:pt>
                <c:pt idx="112">
                  <c:v>14.893048919423478</c:v>
                </c:pt>
                <c:pt idx="113">
                  <c:v>17.871658703308174</c:v>
                </c:pt>
                <c:pt idx="114">
                  <c:v>20.850268487192867</c:v>
                </c:pt>
                <c:pt idx="115">
                  <c:v>17.871658703308174</c:v>
                </c:pt>
                <c:pt idx="116">
                  <c:v>17.871658703308174</c:v>
                </c:pt>
                <c:pt idx="117">
                  <c:v>14.893048919423478</c:v>
                </c:pt>
                <c:pt idx="118">
                  <c:v>20.850268487192867</c:v>
                </c:pt>
                <c:pt idx="119">
                  <c:v>17.871658703308174</c:v>
                </c:pt>
                <c:pt idx="120">
                  <c:v>23.828878271077564</c:v>
                </c:pt>
                <c:pt idx="121">
                  <c:v>17.871658703308174</c:v>
                </c:pt>
                <c:pt idx="122">
                  <c:v>17.871658703308174</c:v>
                </c:pt>
                <c:pt idx="123">
                  <c:v>14.893048919423478</c:v>
                </c:pt>
                <c:pt idx="124">
                  <c:v>17.871658703308174</c:v>
                </c:pt>
                <c:pt idx="125">
                  <c:v>14.893048919423478</c:v>
                </c:pt>
                <c:pt idx="126">
                  <c:v>14.893048919423478</c:v>
                </c:pt>
                <c:pt idx="127">
                  <c:v>26.807488054962256</c:v>
                </c:pt>
                <c:pt idx="128">
                  <c:v>14.893048919423478</c:v>
                </c:pt>
                <c:pt idx="129">
                  <c:v>17.871658703308174</c:v>
                </c:pt>
                <c:pt idx="130">
                  <c:v>14.893048919423478</c:v>
                </c:pt>
                <c:pt idx="131">
                  <c:v>14.893048919423478</c:v>
                </c:pt>
                <c:pt idx="132">
                  <c:v>17.871658703308174</c:v>
                </c:pt>
                <c:pt idx="133">
                  <c:v>14.893048919423478</c:v>
                </c:pt>
                <c:pt idx="134">
                  <c:v>17.871658703308174</c:v>
                </c:pt>
                <c:pt idx="135">
                  <c:v>17.871658703308174</c:v>
                </c:pt>
                <c:pt idx="136">
                  <c:v>14.893048919423478</c:v>
                </c:pt>
                <c:pt idx="137">
                  <c:v>17.871658703308174</c:v>
                </c:pt>
                <c:pt idx="138">
                  <c:v>17.871658703308174</c:v>
                </c:pt>
                <c:pt idx="139">
                  <c:v>32.764707622731649</c:v>
                </c:pt>
                <c:pt idx="140">
                  <c:v>20.850268487192867</c:v>
                </c:pt>
                <c:pt idx="141">
                  <c:v>20.850268487192867</c:v>
                </c:pt>
                <c:pt idx="142">
                  <c:v>17.871658703308174</c:v>
                </c:pt>
                <c:pt idx="143">
                  <c:v>17.871658703308174</c:v>
                </c:pt>
                <c:pt idx="144">
                  <c:v>62.550805461578605</c:v>
                </c:pt>
                <c:pt idx="145">
                  <c:v>32.764707622731649</c:v>
                </c:pt>
                <c:pt idx="146">
                  <c:v>26.807488054962256</c:v>
                </c:pt>
                <c:pt idx="147">
                  <c:v>23.828878271077564</c:v>
                </c:pt>
                <c:pt idx="148">
                  <c:v>23.828878271077564</c:v>
                </c:pt>
                <c:pt idx="149">
                  <c:v>20.850268487192867</c:v>
                </c:pt>
                <c:pt idx="150">
                  <c:v>14.893048919423478</c:v>
                </c:pt>
                <c:pt idx="151">
                  <c:v>20.850268487192867</c:v>
                </c:pt>
                <c:pt idx="152">
                  <c:v>17.871658703308174</c:v>
                </c:pt>
                <c:pt idx="153">
                  <c:v>17.871658703308174</c:v>
                </c:pt>
                <c:pt idx="154">
                  <c:v>14.893048919423478</c:v>
                </c:pt>
                <c:pt idx="155">
                  <c:v>17.871658703308174</c:v>
                </c:pt>
                <c:pt idx="156">
                  <c:v>17.871658703308174</c:v>
                </c:pt>
                <c:pt idx="157">
                  <c:v>20.850268487192867</c:v>
                </c:pt>
                <c:pt idx="158">
                  <c:v>23.828878271077564</c:v>
                </c:pt>
                <c:pt idx="159">
                  <c:v>26.807488054962256</c:v>
                </c:pt>
                <c:pt idx="160">
                  <c:v>20.850268487192867</c:v>
                </c:pt>
                <c:pt idx="161">
                  <c:v>17.871658703308174</c:v>
                </c:pt>
                <c:pt idx="162">
                  <c:v>20.850268487192867</c:v>
                </c:pt>
                <c:pt idx="163">
                  <c:v>20.850268487192867</c:v>
                </c:pt>
                <c:pt idx="164">
                  <c:v>20.850268487192867</c:v>
                </c:pt>
                <c:pt idx="165">
                  <c:v>17.871658703308174</c:v>
                </c:pt>
                <c:pt idx="166">
                  <c:v>17.871658703308174</c:v>
                </c:pt>
                <c:pt idx="167">
                  <c:v>14.893048919423478</c:v>
                </c:pt>
                <c:pt idx="168">
                  <c:v>32.764707622731649</c:v>
                </c:pt>
                <c:pt idx="169">
                  <c:v>44.679146758270427</c:v>
                </c:pt>
                <c:pt idx="170">
                  <c:v>26.807488054962256</c:v>
                </c:pt>
                <c:pt idx="171">
                  <c:v>32.764707622731649</c:v>
                </c:pt>
                <c:pt idx="172">
                  <c:v>26.807488054962256</c:v>
                </c:pt>
                <c:pt idx="173">
                  <c:v>20.850268487192867</c:v>
                </c:pt>
                <c:pt idx="174">
                  <c:v>17.871658703308174</c:v>
                </c:pt>
                <c:pt idx="175">
                  <c:v>20.850268487192867</c:v>
                </c:pt>
                <c:pt idx="176">
                  <c:v>20.850268487192867</c:v>
                </c:pt>
                <c:pt idx="177">
                  <c:v>23.828878271077564</c:v>
                </c:pt>
                <c:pt idx="178">
                  <c:v>20.850268487192867</c:v>
                </c:pt>
                <c:pt idx="179">
                  <c:v>17.871658703308174</c:v>
                </c:pt>
                <c:pt idx="180">
                  <c:v>14.893048919423478</c:v>
                </c:pt>
                <c:pt idx="181">
                  <c:v>17.871658703308174</c:v>
                </c:pt>
                <c:pt idx="182">
                  <c:v>35.743317406616349</c:v>
                </c:pt>
                <c:pt idx="183">
                  <c:v>68.508025029347991</c:v>
                </c:pt>
                <c:pt idx="184">
                  <c:v>41.700536974385734</c:v>
                </c:pt>
                <c:pt idx="185">
                  <c:v>38.721927190501042</c:v>
                </c:pt>
                <c:pt idx="186">
                  <c:v>29.786097838846956</c:v>
                </c:pt>
                <c:pt idx="187">
                  <c:v>29.786097838846956</c:v>
                </c:pt>
                <c:pt idx="188">
                  <c:v>41.700536974385734</c:v>
                </c:pt>
                <c:pt idx="189">
                  <c:v>86.379683732656176</c:v>
                </c:pt>
                <c:pt idx="190">
                  <c:v>32.764707622731649</c:v>
                </c:pt>
                <c:pt idx="191">
                  <c:v>29.786097838846956</c:v>
                </c:pt>
                <c:pt idx="192">
                  <c:v>23.828878271077564</c:v>
                </c:pt>
                <c:pt idx="193">
                  <c:v>20.850268487192867</c:v>
                </c:pt>
                <c:pt idx="194">
                  <c:v>20.850268487192867</c:v>
                </c:pt>
                <c:pt idx="195">
                  <c:v>17.871658703308174</c:v>
                </c:pt>
                <c:pt idx="196">
                  <c:v>17.871658703308174</c:v>
                </c:pt>
                <c:pt idx="197">
                  <c:v>17.871658703308174</c:v>
                </c:pt>
                <c:pt idx="198">
                  <c:v>20.850268487192867</c:v>
                </c:pt>
                <c:pt idx="199">
                  <c:v>26.807488054962256</c:v>
                </c:pt>
                <c:pt idx="200">
                  <c:v>35.743317406616349</c:v>
                </c:pt>
                <c:pt idx="201">
                  <c:v>29.786097838846956</c:v>
                </c:pt>
                <c:pt idx="202">
                  <c:v>29.786097838846956</c:v>
                </c:pt>
                <c:pt idx="203">
                  <c:v>26.807488054962256</c:v>
                </c:pt>
                <c:pt idx="204">
                  <c:v>26.807488054962256</c:v>
                </c:pt>
                <c:pt idx="205">
                  <c:v>29.786097838846956</c:v>
                </c:pt>
                <c:pt idx="206">
                  <c:v>26.807488054962256</c:v>
                </c:pt>
                <c:pt idx="207">
                  <c:v>44.679146758270427</c:v>
                </c:pt>
                <c:pt idx="208">
                  <c:v>32.764707622731649</c:v>
                </c:pt>
                <c:pt idx="209">
                  <c:v>32.764707622731649</c:v>
                </c:pt>
                <c:pt idx="210">
                  <c:v>26.807488054962256</c:v>
                </c:pt>
                <c:pt idx="211">
                  <c:v>26.807488054962256</c:v>
                </c:pt>
                <c:pt idx="212">
                  <c:v>11.914439135538782</c:v>
                </c:pt>
                <c:pt idx="213">
                  <c:v>29.786097838846956</c:v>
                </c:pt>
                <c:pt idx="214">
                  <c:v>47.657756542155127</c:v>
                </c:pt>
                <c:pt idx="215">
                  <c:v>44.679146758270427</c:v>
                </c:pt>
                <c:pt idx="216">
                  <c:v>56.593585893809212</c:v>
                </c:pt>
                <c:pt idx="217">
                  <c:v>53.614976109924513</c:v>
                </c:pt>
                <c:pt idx="218">
                  <c:v>47.657756542155127</c:v>
                </c:pt>
                <c:pt idx="219">
                  <c:v>44.679146758270427</c:v>
                </c:pt>
                <c:pt idx="220">
                  <c:v>35.743317406616349</c:v>
                </c:pt>
                <c:pt idx="221">
                  <c:v>35.743317406616349</c:v>
                </c:pt>
                <c:pt idx="222">
                  <c:v>26.807488054962256</c:v>
                </c:pt>
                <c:pt idx="223">
                  <c:v>23.828878271077564</c:v>
                </c:pt>
                <c:pt idx="224">
                  <c:v>20.850268487192867</c:v>
                </c:pt>
                <c:pt idx="225">
                  <c:v>20.850268487192867</c:v>
                </c:pt>
                <c:pt idx="226">
                  <c:v>20.850268487192867</c:v>
                </c:pt>
                <c:pt idx="227">
                  <c:v>17.871658703308174</c:v>
                </c:pt>
                <c:pt idx="228">
                  <c:v>17.871658703308174</c:v>
                </c:pt>
                <c:pt idx="229">
                  <c:v>17.871658703308174</c:v>
                </c:pt>
                <c:pt idx="230">
                  <c:v>17.871658703308174</c:v>
                </c:pt>
                <c:pt idx="231">
                  <c:v>20.850268487192867</c:v>
                </c:pt>
                <c:pt idx="232">
                  <c:v>20.850268487192867</c:v>
                </c:pt>
                <c:pt idx="233">
                  <c:v>14.893048919423478</c:v>
                </c:pt>
                <c:pt idx="234">
                  <c:v>17.871658703308174</c:v>
                </c:pt>
                <c:pt idx="235">
                  <c:v>20.850268487192867</c:v>
                </c:pt>
                <c:pt idx="236">
                  <c:v>17.871658703308174</c:v>
                </c:pt>
                <c:pt idx="237">
                  <c:v>20.850268487192867</c:v>
                </c:pt>
                <c:pt idx="238">
                  <c:v>20.850268487192867</c:v>
                </c:pt>
                <c:pt idx="239">
                  <c:v>20.850268487192867</c:v>
                </c:pt>
                <c:pt idx="240">
                  <c:v>30.11212371480055</c:v>
                </c:pt>
                <c:pt idx="241" formatCode="General">
                  <c:v>26.766332190933827</c:v>
                </c:pt>
                <c:pt idx="242" formatCode="General">
                  <c:v>23.420540667067097</c:v>
                </c:pt>
                <c:pt idx="243" formatCode="General">
                  <c:v>26.766332190933827</c:v>
                </c:pt>
                <c:pt idx="244" formatCode="General">
                  <c:v>30.11212371480055</c:v>
                </c:pt>
                <c:pt idx="245" formatCode="General">
                  <c:v>36.803706762534006</c:v>
                </c:pt>
                <c:pt idx="246" formatCode="General">
                  <c:v>43.495289810267465</c:v>
                </c:pt>
                <c:pt idx="247" formatCode="General">
                  <c:v>53.532664381867654</c:v>
                </c:pt>
                <c:pt idx="248" formatCode="General">
                  <c:v>83.644788096668208</c:v>
                </c:pt>
                <c:pt idx="249" formatCode="General">
                  <c:v>66.915830477334566</c:v>
                </c:pt>
                <c:pt idx="250" formatCode="General">
                  <c:v>76.953205048934748</c:v>
                </c:pt>
                <c:pt idx="251" formatCode="General">
                  <c:v>66.915830477334566</c:v>
                </c:pt>
                <c:pt idx="252" formatCode="General">
                  <c:v>60.2242474296011</c:v>
                </c:pt>
                <c:pt idx="253" formatCode="General">
                  <c:v>60.2242474296011</c:v>
                </c:pt>
                <c:pt idx="254" formatCode="General">
                  <c:v>66.915830477334566</c:v>
                </c:pt>
                <c:pt idx="255" formatCode="General">
                  <c:v>83.644788096668208</c:v>
                </c:pt>
                <c:pt idx="256" formatCode="General">
                  <c:v>70.261622001201289</c:v>
                </c:pt>
                <c:pt idx="257" formatCode="General">
                  <c:v>66.915830477334566</c:v>
                </c:pt>
                <c:pt idx="258" formatCode="General">
                  <c:v>63.570038953467837</c:v>
                </c:pt>
                <c:pt idx="259" formatCode="General">
                  <c:v>63.570038953467837</c:v>
                </c:pt>
                <c:pt idx="260" formatCode="General">
                  <c:v>46.841081334134195</c:v>
                </c:pt>
                <c:pt idx="261" formatCode="General">
                  <c:v>46.841081334134195</c:v>
                </c:pt>
                <c:pt idx="262" formatCode="General">
                  <c:v>50.186872858000918</c:v>
                </c:pt>
                <c:pt idx="263" formatCode="General">
                  <c:v>50.186872858000918</c:v>
                </c:pt>
                <c:pt idx="264" formatCode="General">
                  <c:v>50.186872858000918</c:v>
                </c:pt>
                <c:pt idx="265" formatCode="General">
                  <c:v>63.570038953467837</c:v>
                </c:pt>
                <c:pt idx="266" formatCode="General">
                  <c:v>80.298996572801471</c:v>
                </c:pt>
                <c:pt idx="267" formatCode="General">
                  <c:v>73.607413525068011</c:v>
                </c:pt>
                <c:pt idx="268" formatCode="General">
                  <c:v>63.570038953467837</c:v>
                </c:pt>
                <c:pt idx="269" formatCode="General">
                  <c:v>60.2242474296011</c:v>
                </c:pt>
                <c:pt idx="270" formatCode="General">
                  <c:v>60.2242474296011</c:v>
                </c:pt>
                <c:pt idx="271" formatCode="General">
                  <c:v>50.186872858000918</c:v>
                </c:pt>
                <c:pt idx="272" formatCode="General">
                  <c:v>53.532664381867654</c:v>
                </c:pt>
                <c:pt idx="273" formatCode="General">
                  <c:v>56.878455905734384</c:v>
                </c:pt>
                <c:pt idx="274" formatCode="General">
                  <c:v>80.298996572801471</c:v>
                </c:pt>
                <c:pt idx="275" formatCode="General">
                  <c:v>70.261622001201289</c:v>
                </c:pt>
                <c:pt idx="276" formatCode="General">
                  <c:v>63.570038953467837</c:v>
                </c:pt>
                <c:pt idx="277" formatCode="General">
                  <c:v>56.878455905734384</c:v>
                </c:pt>
                <c:pt idx="278" formatCode="General">
                  <c:v>56.878455905734384</c:v>
                </c:pt>
                <c:pt idx="279" formatCode="General">
                  <c:v>50.186872858000918</c:v>
                </c:pt>
                <c:pt idx="280" formatCode="General">
                  <c:v>53.532664381867654</c:v>
                </c:pt>
                <c:pt idx="281" formatCode="General">
                  <c:v>46.841081334134195</c:v>
                </c:pt>
                <c:pt idx="282" formatCode="General">
                  <c:v>40.149498286400735</c:v>
                </c:pt>
                <c:pt idx="283" formatCode="General">
                  <c:v>40.149498286400735</c:v>
                </c:pt>
                <c:pt idx="284" formatCode="General">
                  <c:v>53.532664381867654</c:v>
                </c:pt>
                <c:pt idx="285" formatCode="General">
                  <c:v>56.878455905734384</c:v>
                </c:pt>
                <c:pt idx="286" formatCode="General">
                  <c:v>50.186872858000918</c:v>
                </c:pt>
                <c:pt idx="287" formatCode="General">
                  <c:v>56.878455905734384</c:v>
                </c:pt>
                <c:pt idx="288" formatCode="General">
                  <c:v>63.570038953467837</c:v>
                </c:pt>
                <c:pt idx="289" formatCode="General">
                  <c:v>63.570038953467837</c:v>
                </c:pt>
                <c:pt idx="290" formatCode="General">
                  <c:v>66.915830477334566</c:v>
                </c:pt>
                <c:pt idx="291" formatCode="General">
                  <c:v>60.2242474296011</c:v>
                </c:pt>
                <c:pt idx="292" formatCode="General">
                  <c:v>50.186872858000918</c:v>
                </c:pt>
                <c:pt idx="293" formatCode="General">
                  <c:v>50.186872858000918</c:v>
                </c:pt>
                <c:pt idx="294" formatCode="General">
                  <c:v>50.186872858000918</c:v>
                </c:pt>
                <c:pt idx="295" formatCode="General">
                  <c:v>56.878455905734384</c:v>
                </c:pt>
                <c:pt idx="296" formatCode="General">
                  <c:v>43.495289810267465</c:v>
                </c:pt>
                <c:pt idx="297" formatCode="General">
                  <c:v>46.841081334134195</c:v>
                </c:pt>
                <c:pt idx="298" formatCode="General">
                  <c:v>50.186872858000918</c:v>
                </c:pt>
                <c:pt idx="299" formatCode="General">
                  <c:v>53.532664381867654</c:v>
                </c:pt>
                <c:pt idx="300" formatCode="General">
                  <c:v>40.149498286400735</c:v>
                </c:pt>
                <c:pt idx="301" formatCode="General">
                  <c:v>43.495289810267465</c:v>
                </c:pt>
                <c:pt idx="302" formatCode="General">
                  <c:v>46.841081334134195</c:v>
                </c:pt>
                <c:pt idx="303" formatCode="General">
                  <c:v>43.495289810267465</c:v>
                </c:pt>
                <c:pt idx="304" formatCode="General">
                  <c:v>56.878455905734384</c:v>
                </c:pt>
                <c:pt idx="305" formatCode="General">
                  <c:v>63.570038953467837</c:v>
                </c:pt>
                <c:pt idx="306" formatCode="General">
                  <c:v>60.2242474296011</c:v>
                </c:pt>
                <c:pt idx="307" formatCode="General">
                  <c:v>50.186872858000918</c:v>
                </c:pt>
                <c:pt idx="308" formatCode="General">
                  <c:v>50.186872858000918</c:v>
                </c:pt>
                <c:pt idx="309" formatCode="General">
                  <c:v>46.841081334134195</c:v>
                </c:pt>
                <c:pt idx="310" formatCode="General">
                  <c:v>40.149498286400735</c:v>
                </c:pt>
                <c:pt idx="311" formatCode="General">
                  <c:v>40.149498286400735</c:v>
                </c:pt>
                <c:pt idx="312" formatCode="General">
                  <c:v>46.841081334134195</c:v>
                </c:pt>
                <c:pt idx="313" formatCode="General">
                  <c:v>40.149498286400735</c:v>
                </c:pt>
                <c:pt idx="314" formatCode="General">
                  <c:v>36.803706762534006</c:v>
                </c:pt>
                <c:pt idx="315" formatCode="General">
                  <c:v>36.803706762534006</c:v>
                </c:pt>
                <c:pt idx="316" formatCode="General">
                  <c:v>43.495289810267465</c:v>
                </c:pt>
                <c:pt idx="317" formatCode="General">
                  <c:v>46.841081334134195</c:v>
                </c:pt>
                <c:pt idx="318" formatCode="General">
                  <c:v>40.149498286400735</c:v>
                </c:pt>
                <c:pt idx="319" formatCode="General">
                  <c:v>43.495289810267465</c:v>
                </c:pt>
                <c:pt idx="320" formatCode="General">
                  <c:v>46.841081334134195</c:v>
                </c:pt>
                <c:pt idx="321" formatCode="General">
                  <c:v>65.010527495415204</c:v>
                </c:pt>
                <c:pt idx="322" formatCode="General">
                  <c:v>49.713932790611622</c:v>
                </c:pt>
                <c:pt idx="323" formatCode="General">
                  <c:v>49.713932790611622</c:v>
                </c:pt>
                <c:pt idx="324" formatCode="General">
                  <c:v>49.713932790611622</c:v>
                </c:pt>
                <c:pt idx="325" formatCode="General">
                  <c:v>57.362230143013413</c:v>
                </c:pt>
                <c:pt idx="326" formatCode="General">
                  <c:v>65.010527495415204</c:v>
                </c:pt>
                <c:pt idx="327" formatCode="General">
                  <c:v>49.713932790611622</c:v>
                </c:pt>
                <c:pt idx="328" formatCode="General">
                  <c:v>45.88978411441073</c:v>
                </c:pt>
                <c:pt idx="329" formatCode="General">
                  <c:v>42.065635438209831</c:v>
                </c:pt>
                <c:pt idx="330" formatCode="General">
                  <c:v>53.538081466812521</c:v>
                </c:pt>
                <c:pt idx="331" formatCode="General">
                  <c:v>45.88978411441073</c:v>
                </c:pt>
                <c:pt idx="332" formatCode="General">
                  <c:v>38.241486762008947</c:v>
                </c:pt>
                <c:pt idx="333" formatCode="General">
                  <c:v>45.88978411441073</c:v>
                </c:pt>
                <c:pt idx="334" formatCode="General">
                  <c:v>45.88978411441073</c:v>
                </c:pt>
                <c:pt idx="335" formatCode="General">
                  <c:v>42.065635438209831</c:v>
                </c:pt>
                <c:pt idx="336" formatCode="General">
                  <c:v>42.065635438209831</c:v>
                </c:pt>
                <c:pt idx="337" formatCode="General">
                  <c:v>42.065635438209831</c:v>
                </c:pt>
                <c:pt idx="338" formatCode="General">
                  <c:v>38.241486762008947</c:v>
                </c:pt>
                <c:pt idx="339" formatCode="General">
                  <c:v>38.241486762008947</c:v>
                </c:pt>
                <c:pt idx="340" formatCode="General">
                  <c:v>57.362230143013413</c:v>
                </c:pt>
                <c:pt idx="341" formatCode="General">
                  <c:v>42.065635438209831</c:v>
                </c:pt>
                <c:pt idx="342" formatCode="General">
                  <c:v>38.241486762008947</c:v>
                </c:pt>
                <c:pt idx="343" formatCode="General">
                  <c:v>38.241486762008947</c:v>
                </c:pt>
                <c:pt idx="344" formatCode="General">
                  <c:v>42.065635438209831</c:v>
                </c:pt>
                <c:pt idx="345" formatCode="General">
                  <c:v>38.241486762008947</c:v>
                </c:pt>
                <c:pt idx="346" formatCode="General">
                  <c:v>34.417338085808048</c:v>
                </c:pt>
                <c:pt idx="347" formatCode="General">
                  <c:v>34.417338085808048</c:v>
                </c:pt>
                <c:pt idx="348" formatCode="General">
                  <c:v>34.417338085808048</c:v>
                </c:pt>
                <c:pt idx="349" formatCode="General">
                  <c:v>22.944892057205365</c:v>
                </c:pt>
                <c:pt idx="350" formatCode="General">
                  <c:v>22.944892057205365</c:v>
                </c:pt>
                <c:pt idx="351" formatCode="General">
                  <c:v>30.593189409607156</c:v>
                </c:pt>
                <c:pt idx="352" formatCode="General">
                  <c:v>30.593189409607156</c:v>
                </c:pt>
                <c:pt idx="353" formatCode="General">
                  <c:v>22.944892057205365</c:v>
                </c:pt>
                <c:pt idx="354" formatCode="General">
                  <c:v>26.769040733406261</c:v>
                </c:pt>
                <c:pt idx="355" formatCode="General">
                  <c:v>30.593189409607156</c:v>
                </c:pt>
                <c:pt idx="356" formatCode="General">
                  <c:v>34.417338085808048</c:v>
                </c:pt>
                <c:pt idx="357" formatCode="General">
                  <c:v>57.362230143013413</c:v>
                </c:pt>
                <c:pt idx="358" formatCode="General">
                  <c:v>45.88978411441073</c:v>
                </c:pt>
                <c:pt idx="359" formatCode="General">
                  <c:v>38.241486762008947</c:v>
                </c:pt>
                <c:pt idx="360" formatCode="General">
                  <c:v>38.241486762008947</c:v>
                </c:pt>
                <c:pt idx="361" formatCode="General">
                  <c:v>42.065635438209831</c:v>
                </c:pt>
                <c:pt idx="362" formatCode="General">
                  <c:v>42.065635438209831</c:v>
                </c:pt>
                <c:pt idx="363" formatCode="General">
                  <c:v>34.417338085808048</c:v>
                </c:pt>
                <c:pt idx="364" formatCode="General">
                  <c:v>30.593189409607156</c:v>
                </c:pt>
                <c:pt idx="365" formatCode="General">
                  <c:v>38.241486762008947</c:v>
                </c:pt>
                <c:pt idx="366" formatCode="General">
                  <c:v>42.065635438209831</c:v>
                </c:pt>
                <c:pt idx="367" formatCode="General">
                  <c:v>38.241486762008947</c:v>
                </c:pt>
                <c:pt idx="368" formatCode="General">
                  <c:v>38.241486762008947</c:v>
                </c:pt>
                <c:pt idx="369" formatCode="General">
                  <c:v>42.065635438209831</c:v>
                </c:pt>
                <c:pt idx="370" formatCode="General">
                  <c:v>38.241486762008947</c:v>
                </c:pt>
                <c:pt idx="371" formatCode="General">
                  <c:v>34.417338085808048</c:v>
                </c:pt>
                <c:pt idx="372" formatCode="General">
                  <c:v>38.241486762008947</c:v>
                </c:pt>
                <c:pt idx="373" formatCode="General">
                  <c:v>34.417338085808048</c:v>
                </c:pt>
                <c:pt idx="374" formatCode="General">
                  <c:v>30.593189409607156</c:v>
                </c:pt>
                <c:pt idx="375" formatCode="General">
                  <c:v>34.417338085808048</c:v>
                </c:pt>
                <c:pt idx="376" formatCode="General">
                  <c:v>38.241486762008947</c:v>
                </c:pt>
                <c:pt idx="377" formatCode="General">
                  <c:v>34.417338085808048</c:v>
                </c:pt>
                <c:pt idx="378" formatCode="General">
                  <c:v>34.417338085808048</c:v>
                </c:pt>
                <c:pt idx="379" formatCode="General">
                  <c:v>38.241486762008947</c:v>
                </c:pt>
                <c:pt idx="380" formatCode="General">
                  <c:v>38.241486762008947</c:v>
                </c:pt>
                <c:pt idx="381" formatCode="General">
                  <c:v>38.241486762008947</c:v>
                </c:pt>
                <c:pt idx="382" formatCode="General">
                  <c:v>42.065635438209831</c:v>
                </c:pt>
                <c:pt idx="383" formatCode="General">
                  <c:v>53.538081466812521</c:v>
                </c:pt>
                <c:pt idx="384" formatCode="General">
                  <c:v>49.713932790611622</c:v>
                </c:pt>
                <c:pt idx="385" formatCode="General">
                  <c:v>42.065635438209831</c:v>
                </c:pt>
                <c:pt idx="386" formatCode="General">
                  <c:v>42.065635438209831</c:v>
                </c:pt>
                <c:pt idx="387" formatCode="General">
                  <c:v>34.417338085808048</c:v>
                </c:pt>
                <c:pt idx="388" formatCode="General">
                  <c:v>30.593189409607156</c:v>
                </c:pt>
                <c:pt idx="389" formatCode="General">
                  <c:v>34.417338085808048</c:v>
                </c:pt>
                <c:pt idx="390" formatCode="General">
                  <c:v>38.241486762008947</c:v>
                </c:pt>
                <c:pt idx="391" formatCode="General">
                  <c:v>34.417338085808048</c:v>
                </c:pt>
                <c:pt idx="392" formatCode="General">
                  <c:v>30.593189409607156</c:v>
                </c:pt>
                <c:pt idx="393" formatCode="General">
                  <c:v>30.593189409607156</c:v>
                </c:pt>
                <c:pt idx="394" formatCode="General">
                  <c:v>30.593189409607156</c:v>
                </c:pt>
                <c:pt idx="395" formatCode="General">
                  <c:v>30.593189409607156</c:v>
                </c:pt>
                <c:pt idx="396" formatCode="General">
                  <c:v>26.769040733406261</c:v>
                </c:pt>
                <c:pt idx="397" formatCode="General">
                  <c:v>26.769040733406261</c:v>
                </c:pt>
                <c:pt idx="398" formatCode="General">
                  <c:v>34.417338085808048</c:v>
                </c:pt>
                <c:pt idx="399" formatCode="General">
                  <c:v>30.593189409607156</c:v>
                </c:pt>
                <c:pt idx="400" formatCode="General">
                  <c:v>30.593189409607156</c:v>
                </c:pt>
                <c:pt idx="401" formatCode="General">
                  <c:v>26.769040733406261</c:v>
                </c:pt>
                <c:pt idx="402" formatCode="General">
                  <c:v>26.769040733406261</c:v>
                </c:pt>
                <c:pt idx="403" formatCode="General">
                  <c:v>22.944892057205365</c:v>
                </c:pt>
                <c:pt idx="404" formatCode="General">
                  <c:v>22.944892057205365</c:v>
                </c:pt>
                <c:pt idx="405" formatCode="General">
                  <c:v>19.120743381004473</c:v>
                </c:pt>
                <c:pt idx="406" formatCode="General">
                  <c:v>22.944892057205365</c:v>
                </c:pt>
                <c:pt idx="407" formatCode="General">
                  <c:v>19.120743381004473</c:v>
                </c:pt>
                <c:pt idx="408" formatCode="General">
                  <c:v>19.120743381004473</c:v>
                </c:pt>
                <c:pt idx="409" formatCode="General">
                  <c:v>22.944892057205365</c:v>
                </c:pt>
                <c:pt idx="410" formatCode="General">
                  <c:v>19.120743381004473</c:v>
                </c:pt>
                <c:pt idx="411" formatCode="General">
                  <c:v>19.120743381004473</c:v>
                </c:pt>
                <c:pt idx="412" formatCode="General">
                  <c:v>19.120743381004473</c:v>
                </c:pt>
                <c:pt idx="413" formatCode="General">
                  <c:v>15.296594704803578</c:v>
                </c:pt>
                <c:pt idx="414" formatCode="General">
                  <c:v>19.120743381004473</c:v>
                </c:pt>
                <c:pt idx="415" formatCode="General">
                  <c:v>22.944892057205365</c:v>
                </c:pt>
                <c:pt idx="416" formatCode="General">
                  <c:v>22.944892057205365</c:v>
                </c:pt>
                <c:pt idx="417" formatCode="General">
                  <c:v>22.944892057205365</c:v>
                </c:pt>
                <c:pt idx="418" formatCode="General">
                  <c:v>26.769040733406261</c:v>
                </c:pt>
                <c:pt idx="419" formatCode="General">
                  <c:v>30.593189409607156</c:v>
                </c:pt>
                <c:pt idx="420" formatCode="General">
                  <c:v>30.593189409607156</c:v>
                </c:pt>
                <c:pt idx="421" formatCode="General">
                  <c:v>26.769040733406261</c:v>
                </c:pt>
                <c:pt idx="422" formatCode="General">
                  <c:v>30.593189409607156</c:v>
                </c:pt>
                <c:pt idx="423" formatCode="General">
                  <c:v>34.417338085808048</c:v>
                </c:pt>
                <c:pt idx="424" formatCode="General">
                  <c:v>34.417338085808048</c:v>
                </c:pt>
                <c:pt idx="425" formatCode="General">
                  <c:v>26.769040733406261</c:v>
                </c:pt>
                <c:pt idx="426" formatCode="General">
                  <c:v>26.769040733406261</c:v>
                </c:pt>
                <c:pt idx="427" formatCode="General">
                  <c:v>30.593189409607156</c:v>
                </c:pt>
                <c:pt idx="428" formatCode="General">
                  <c:v>38.241486762008947</c:v>
                </c:pt>
                <c:pt idx="429" formatCode="General">
                  <c:v>45.88978411441073</c:v>
                </c:pt>
                <c:pt idx="430" formatCode="General">
                  <c:v>42.065635438209831</c:v>
                </c:pt>
                <c:pt idx="431" formatCode="General">
                  <c:v>42.065635438209831</c:v>
                </c:pt>
                <c:pt idx="432" formatCode="General">
                  <c:v>34.417338085808048</c:v>
                </c:pt>
                <c:pt idx="433" formatCode="General">
                  <c:v>34.417338085808048</c:v>
                </c:pt>
                <c:pt idx="434" formatCode="General">
                  <c:v>45.88978411441073</c:v>
                </c:pt>
                <c:pt idx="435" formatCode="General">
                  <c:v>68.834676171616096</c:v>
                </c:pt>
                <c:pt idx="436" formatCode="General">
                  <c:v>57.362230143013413</c:v>
                </c:pt>
                <c:pt idx="437" formatCode="General">
                  <c:v>61.186378819214312</c:v>
                </c:pt>
                <c:pt idx="438" formatCode="General">
                  <c:v>49.713932790611622</c:v>
                </c:pt>
                <c:pt idx="439" formatCode="General">
                  <c:v>42.065635438209831</c:v>
                </c:pt>
                <c:pt idx="440" formatCode="General">
                  <c:v>42.065635438209831</c:v>
                </c:pt>
                <c:pt idx="441" formatCode="General">
                  <c:v>45.88978411441073</c:v>
                </c:pt>
                <c:pt idx="442" formatCode="General">
                  <c:v>49.713932790611622</c:v>
                </c:pt>
                <c:pt idx="443" formatCode="General">
                  <c:v>42.065635438209831</c:v>
                </c:pt>
                <c:pt idx="444" formatCode="General">
                  <c:v>42.065635438209831</c:v>
                </c:pt>
                <c:pt idx="445" formatCode="General">
                  <c:v>42.065635438209831</c:v>
                </c:pt>
                <c:pt idx="446" formatCode="General">
                  <c:v>38.241486762008947</c:v>
                </c:pt>
                <c:pt idx="447" formatCode="General">
                  <c:v>30.593189409607156</c:v>
                </c:pt>
                <c:pt idx="448" formatCode="General">
                  <c:v>30.593189409607156</c:v>
                </c:pt>
                <c:pt idx="449" formatCode="General">
                  <c:v>30.593189409607156</c:v>
                </c:pt>
                <c:pt idx="450" formatCode="General">
                  <c:v>26.769040733406261</c:v>
                </c:pt>
                <c:pt idx="451" formatCode="General">
                  <c:v>30.593189409607156</c:v>
                </c:pt>
                <c:pt idx="452" formatCode="General">
                  <c:v>34.417338085808048</c:v>
                </c:pt>
                <c:pt idx="453" formatCode="General">
                  <c:v>34.417338085808048</c:v>
                </c:pt>
                <c:pt idx="454" formatCode="General">
                  <c:v>30.593189409607156</c:v>
                </c:pt>
                <c:pt idx="455" formatCode="General">
                  <c:v>30.593189409607156</c:v>
                </c:pt>
                <c:pt idx="456" formatCode="General">
                  <c:v>34.417338085808048</c:v>
                </c:pt>
                <c:pt idx="457" formatCode="General">
                  <c:v>45.88978411441073</c:v>
                </c:pt>
                <c:pt idx="458" formatCode="General">
                  <c:v>45.88978411441073</c:v>
                </c:pt>
                <c:pt idx="459" formatCode="General">
                  <c:v>42.065635438209831</c:v>
                </c:pt>
                <c:pt idx="460" formatCode="General">
                  <c:v>42.065635438209831</c:v>
                </c:pt>
                <c:pt idx="461" formatCode="General">
                  <c:v>34.417338085808048</c:v>
                </c:pt>
                <c:pt idx="462" formatCode="General">
                  <c:v>30.593189409607156</c:v>
                </c:pt>
                <c:pt idx="463" formatCode="General">
                  <c:v>22.944892057205365</c:v>
                </c:pt>
                <c:pt idx="464" formatCode="General">
                  <c:v>22.944892057205365</c:v>
                </c:pt>
                <c:pt idx="465" formatCode="General">
                  <c:v>22.944892057205365</c:v>
                </c:pt>
                <c:pt idx="466" formatCode="General">
                  <c:v>19.120743381004473</c:v>
                </c:pt>
                <c:pt idx="467" formatCode="General">
                  <c:v>19.120743381004473</c:v>
                </c:pt>
                <c:pt idx="468" formatCode="General">
                  <c:v>22.944892057205365</c:v>
                </c:pt>
                <c:pt idx="469" formatCode="General">
                  <c:v>19.120743381004473</c:v>
                </c:pt>
                <c:pt idx="470" formatCode="General">
                  <c:v>19.120743381004473</c:v>
                </c:pt>
                <c:pt idx="471" formatCode="General">
                  <c:v>19.120743381004473</c:v>
                </c:pt>
                <c:pt idx="472" formatCode="General">
                  <c:v>19.120743381004473</c:v>
                </c:pt>
                <c:pt idx="473" formatCode="General">
                  <c:v>15.296594704803578</c:v>
                </c:pt>
                <c:pt idx="474" formatCode="General">
                  <c:v>15.296594704803578</c:v>
                </c:pt>
                <c:pt idx="475" formatCode="General">
                  <c:v>19.120743381004473</c:v>
                </c:pt>
                <c:pt idx="476" formatCode="General">
                  <c:v>19.120743381004473</c:v>
                </c:pt>
                <c:pt idx="477" formatCode="General">
                  <c:v>19.120743381004473</c:v>
                </c:pt>
                <c:pt idx="478" formatCode="General">
                  <c:v>19.120743381004473</c:v>
                </c:pt>
                <c:pt idx="479" formatCode="General">
                  <c:v>19.120743381004473</c:v>
                </c:pt>
                <c:pt idx="480" formatCode="General">
                  <c:v>22.944892057205365</c:v>
                </c:pt>
                <c:pt idx="481" formatCode="General">
                  <c:v>26.769040733406261</c:v>
                </c:pt>
                <c:pt idx="482" formatCode="General">
                  <c:v>26.769040733406261</c:v>
                </c:pt>
                <c:pt idx="483" formatCode="General">
                  <c:v>30.593189409607156</c:v>
                </c:pt>
                <c:pt idx="484" formatCode="General">
                  <c:v>26.769040733406261</c:v>
                </c:pt>
                <c:pt idx="485" formatCode="General">
                  <c:v>26.769040733406261</c:v>
                </c:pt>
                <c:pt idx="486" formatCode="General">
                  <c:v>26.769040733406261</c:v>
                </c:pt>
                <c:pt idx="487" formatCode="General">
                  <c:v>22.944892057205365</c:v>
                </c:pt>
                <c:pt idx="488" formatCode="General">
                  <c:v>19.120743381004473</c:v>
                </c:pt>
                <c:pt idx="489" formatCode="General">
                  <c:v>22.944892057205365</c:v>
                </c:pt>
                <c:pt idx="490" formatCode="General">
                  <c:v>22.944892057205365</c:v>
                </c:pt>
                <c:pt idx="491" formatCode="General">
                  <c:v>19.120743381004473</c:v>
                </c:pt>
                <c:pt idx="492" formatCode="General">
                  <c:v>22.944892057205365</c:v>
                </c:pt>
                <c:pt idx="493" formatCode="General">
                  <c:v>19.120743381004473</c:v>
                </c:pt>
                <c:pt idx="494" formatCode="General">
                  <c:v>19.120743381004473</c:v>
                </c:pt>
                <c:pt idx="495" formatCode="General">
                  <c:v>19.120743381004473</c:v>
                </c:pt>
                <c:pt idx="496" formatCode="General">
                  <c:v>19.120743381004473</c:v>
                </c:pt>
                <c:pt idx="497" formatCode="General">
                  <c:v>19.120743381004473</c:v>
                </c:pt>
                <c:pt idx="498" formatCode="General">
                  <c:v>15.296594704803578</c:v>
                </c:pt>
                <c:pt idx="499" formatCode="General">
                  <c:v>15.296594704803578</c:v>
                </c:pt>
                <c:pt idx="500" formatCode="General">
                  <c:v>15.296594704803578</c:v>
                </c:pt>
                <c:pt idx="501" formatCode="General">
                  <c:v>19.120743381004473</c:v>
                </c:pt>
                <c:pt idx="502" formatCode="General">
                  <c:v>19.120743381004473</c:v>
                </c:pt>
                <c:pt idx="503" formatCode="General">
                  <c:v>15.296594704803578</c:v>
                </c:pt>
                <c:pt idx="504" formatCode="General">
                  <c:v>19.120743381004473</c:v>
                </c:pt>
                <c:pt idx="505" formatCode="General">
                  <c:v>30.593189409607156</c:v>
                </c:pt>
                <c:pt idx="506" formatCode="General">
                  <c:v>26.769040733406261</c:v>
                </c:pt>
                <c:pt idx="507" formatCode="General">
                  <c:v>22.944892057205365</c:v>
                </c:pt>
                <c:pt idx="508" formatCode="General">
                  <c:v>26.769040733406261</c:v>
                </c:pt>
                <c:pt idx="509" formatCode="General">
                  <c:v>22.944892057205365</c:v>
                </c:pt>
                <c:pt idx="510" formatCode="General">
                  <c:v>26.769040733406261</c:v>
                </c:pt>
                <c:pt idx="511" formatCode="General">
                  <c:v>31.068352028565389</c:v>
                </c:pt>
                <c:pt idx="512" formatCode="General">
                  <c:v>31.068352028565389</c:v>
                </c:pt>
                <c:pt idx="513" formatCode="General">
                  <c:v>31.068352028565389</c:v>
                </c:pt>
                <c:pt idx="514" formatCode="General">
                  <c:v>34.520391142850436</c:v>
                </c:pt>
                <c:pt idx="515" formatCode="General">
                  <c:v>27.616312914280346</c:v>
                </c:pt>
                <c:pt idx="516" formatCode="General">
                  <c:v>17.260195571425218</c:v>
                </c:pt>
                <c:pt idx="517" formatCode="General">
                  <c:v>24.164273799995303</c:v>
                </c:pt>
                <c:pt idx="518" formatCode="General">
                  <c:v>24.164273799995303</c:v>
                </c:pt>
                <c:pt idx="519" formatCode="General">
                  <c:v>24.164273799995303</c:v>
                </c:pt>
                <c:pt idx="520" formatCode="General">
                  <c:v>20.712234685710261</c:v>
                </c:pt>
                <c:pt idx="521" formatCode="General">
                  <c:v>20.712234685710261</c:v>
                </c:pt>
                <c:pt idx="522" formatCode="General">
                  <c:v>20.712234685710261</c:v>
                </c:pt>
                <c:pt idx="523" formatCode="General">
                  <c:v>20.712234685710261</c:v>
                </c:pt>
                <c:pt idx="524" formatCode="General">
                  <c:v>20.712234685710261</c:v>
                </c:pt>
                <c:pt idx="525" formatCode="General">
                  <c:v>20.712234685710261</c:v>
                </c:pt>
                <c:pt idx="526" formatCode="General">
                  <c:v>20.712234685710261</c:v>
                </c:pt>
                <c:pt idx="527" formatCode="General">
                  <c:v>27.616312914280346</c:v>
                </c:pt>
                <c:pt idx="528" formatCode="General">
                  <c:v>27.616312914280346</c:v>
                </c:pt>
                <c:pt idx="529" formatCode="General">
                  <c:v>31.068352028565389</c:v>
                </c:pt>
                <c:pt idx="530" formatCode="General">
                  <c:v>31.068352028565389</c:v>
                </c:pt>
                <c:pt idx="531" formatCode="General">
                  <c:v>24.164273799995303</c:v>
                </c:pt>
                <c:pt idx="532" formatCode="General">
                  <c:v>24.164273799995303</c:v>
                </c:pt>
                <c:pt idx="533" formatCode="General">
                  <c:v>20.712234685710261</c:v>
                </c:pt>
                <c:pt idx="534" formatCode="General">
                  <c:v>20.712234685710261</c:v>
                </c:pt>
                <c:pt idx="535" formatCode="General">
                  <c:v>17.260195571425218</c:v>
                </c:pt>
                <c:pt idx="536" formatCode="General">
                  <c:v>17.260195571425218</c:v>
                </c:pt>
                <c:pt idx="537" formatCode="General">
                  <c:v>17.260195571425218</c:v>
                </c:pt>
                <c:pt idx="538" formatCode="General">
                  <c:v>17.260195571425218</c:v>
                </c:pt>
                <c:pt idx="539" formatCode="General">
                  <c:v>20.712234685710261</c:v>
                </c:pt>
                <c:pt idx="540" formatCode="General">
                  <c:v>20.712234685710261</c:v>
                </c:pt>
                <c:pt idx="541" formatCode="General">
                  <c:v>24.164273799995303</c:v>
                </c:pt>
                <c:pt idx="542" formatCode="General">
                  <c:v>24.164273799995303</c:v>
                </c:pt>
                <c:pt idx="543" formatCode="General">
                  <c:v>27.616312914280346</c:v>
                </c:pt>
                <c:pt idx="544" formatCode="General">
                  <c:v>31.068352028565389</c:v>
                </c:pt>
                <c:pt idx="545" formatCode="General">
                  <c:v>27.616312914280346</c:v>
                </c:pt>
                <c:pt idx="546" formatCode="General">
                  <c:v>27.616312914280346</c:v>
                </c:pt>
                <c:pt idx="547" formatCode="General">
                  <c:v>24.164273799995303</c:v>
                </c:pt>
                <c:pt idx="548" formatCode="General">
                  <c:v>24.164273799995303</c:v>
                </c:pt>
                <c:pt idx="549" formatCode="General">
                  <c:v>20.712234685710261</c:v>
                </c:pt>
                <c:pt idx="550" formatCode="General">
                  <c:v>20.712234685710261</c:v>
                </c:pt>
                <c:pt idx="551" formatCode="General">
                  <c:v>44.876508485705564</c:v>
                </c:pt>
                <c:pt idx="552" formatCode="General">
                  <c:v>37.972430257135478</c:v>
                </c:pt>
                <c:pt idx="553" formatCode="General">
                  <c:v>37.972430257135478</c:v>
                </c:pt>
                <c:pt idx="554" formatCode="General">
                  <c:v>34.520391142850436</c:v>
                </c:pt>
                <c:pt idx="555" formatCode="General">
                  <c:v>27.616312914280346</c:v>
                </c:pt>
                <c:pt idx="556" formatCode="General">
                  <c:v>31.068352028565389</c:v>
                </c:pt>
                <c:pt idx="557" formatCode="General">
                  <c:v>34.520391142850436</c:v>
                </c:pt>
                <c:pt idx="558" formatCode="General">
                  <c:v>31.068352028565389</c:v>
                </c:pt>
                <c:pt idx="559" formatCode="General">
                  <c:v>27.616312914280346</c:v>
                </c:pt>
                <c:pt idx="560" formatCode="General">
                  <c:v>27.616312914280346</c:v>
                </c:pt>
                <c:pt idx="561" formatCode="General">
                  <c:v>24.164273799995303</c:v>
                </c:pt>
                <c:pt idx="562" formatCode="General">
                  <c:v>24.164273799995303</c:v>
                </c:pt>
                <c:pt idx="563" formatCode="General">
                  <c:v>24.164273799995303</c:v>
                </c:pt>
                <c:pt idx="564" formatCode="General">
                  <c:v>27.616312914280346</c:v>
                </c:pt>
                <c:pt idx="565" formatCode="General">
                  <c:v>24.164273799995303</c:v>
                </c:pt>
                <c:pt idx="566" formatCode="General">
                  <c:v>24.164273799995303</c:v>
                </c:pt>
                <c:pt idx="567" formatCode="General">
                  <c:v>24.164273799995303</c:v>
                </c:pt>
                <c:pt idx="568" formatCode="General">
                  <c:v>20.712234685710261</c:v>
                </c:pt>
                <c:pt idx="569" formatCode="General">
                  <c:v>20.712234685710261</c:v>
                </c:pt>
                <c:pt idx="570" formatCode="General">
                  <c:v>20.712234685710261</c:v>
                </c:pt>
                <c:pt idx="571" formatCode="General">
                  <c:v>20.712234685710261</c:v>
                </c:pt>
                <c:pt idx="572" formatCode="General">
                  <c:v>24.164273799995303</c:v>
                </c:pt>
                <c:pt idx="573" formatCode="General">
                  <c:v>20.712234685710261</c:v>
                </c:pt>
                <c:pt idx="574" formatCode="General">
                  <c:v>24.164273799995303</c:v>
                </c:pt>
                <c:pt idx="575" formatCode="General">
                  <c:v>17.260195571425218</c:v>
                </c:pt>
                <c:pt idx="576" formatCode="General">
                  <c:v>17.260195571425218</c:v>
                </c:pt>
                <c:pt idx="577" formatCode="General">
                  <c:v>27.616312914280346</c:v>
                </c:pt>
                <c:pt idx="578" formatCode="General">
                  <c:v>27.616312914280346</c:v>
                </c:pt>
                <c:pt idx="579" formatCode="General">
                  <c:v>20.712234685710261</c:v>
                </c:pt>
                <c:pt idx="580" formatCode="General">
                  <c:v>17.260195571425218</c:v>
                </c:pt>
                <c:pt idx="581" formatCode="General">
                  <c:v>20.712234685710261</c:v>
                </c:pt>
                <c:pt idx="582" formatCode="General">
                  <c:v>17.260195571425218</c:v>
                </c:pt>
                <c:pt idx="583" formatCode="General">
                  <c:v>58.684664942845743</c:v>
                </c:pt>
                <c:pt idx="584" formatCode="General">
                  <c:v>51.78058671427565</c:v>
                </c:pt>
                <c:pt idx="585" formatCode="General">
                  <c:v>41.424469371420521</c:v>
                </c:pt>
                <c:pt idx="586" formatCode="General">
                  <c:v>34.520391142850436</c:v>
                </c:pt>
                <c:pt idx="587" formatCode="General">
                  <c:v>31.068352028565389</c:v>
                </c:pt>
                <c:pt idx="588" formatCode="General">
                  <c:v>75.944860514270957</c:v>
                </c:pt>
                <c:pt idx="589" formatCode="General">
                  <c:v>55.232625828560693</c:v>
                </c:pt>
                <c:pt idx="590" formatCode="General">
                  <c:v>48.328547599990607</c:v>
                </c:pt>
                <c:pt idx="591" formatCode="General">
                  <c:v>44.876508485705564</c:v>
                </c:pt>
                <c:pt idx="592" formatCode="General">
                  <c:v>37.972430257135478</c:v>
                </c:pt>
                <c:pt idx="593" formatCode="General">
                  <c:v>37.972430257135478</c:v>
                </c:pt>
                <c:pt idx="594" formatCode="General">
                  <c:v>69.040782285700871</c:v>
                </c:pt>
                <c:pt idx="595" formatCode="General">
                  <c:v>62.136704057130778</c:v>
                </c:pt>
                <c:pt idx="596" formatCode="General">
                  <c:v>55.232625828560693</c:v>
                </c:pt>
                <c:pt idx="597" formatCode="General">
                  <c:v>48.328547599990607</c:v>
                </c:pt>
                <c:pt idx="598" formatCode="General">
                  <c:v>37.972430257135478</c:v>
                </c:pt>
                <c:pt idx="599" formatCode="General">
                  <c:v>34.520391142850436</c:v>
                </c:pt>
                <c:pt idx="600" formatCode="General">
                  <c:v>31.068352028565389</c:v>
                </c:pt>
                <c:pt idx="601" formatCode="General">
                  <c:v>27.616312914280346</c:v>
                </c:pt>
                <c:pt idx="602" formatCode="General">
                  <c:v>27.616312914280346</c:v>
                </c:pt>
                <c:pt idx="603" formatCode="General">
                  <c:v>27.616312914280346</c:v>
                </c:pt>
                <c:pt idx="604" formatCode="General">
                  <c:v>31.068352028565389</c:v>
                </c:pt>
                <c:pt idx="605" formatCode="General">
                  <c:v>31.068352028565389</c:v>
                </c:pt>
                <c:pt idx="606" formatCode="General">
                  <c:v>27.616312914280346</c:v>
                </c:pt>
                <c:pt idx="607" formatCode="General">
                  <c:v>24.164273799995303</c:v>
                </c:pt>
                <c:pt idx="608" formatCode="General">
                  <c:v>27.616312914280346</c:v>
                </c:pt>
                <c:pt idx="609" formatCode="General">
                  <c:v>27.616312914280346</c:v>
                </c:pt>
                <c:pt idx="610" formatCode="General">
                  <c:v>31.068352028565389</c:v>
                </c:pt>
                <c:pt idx="611" formatCode="General">
                  <c:v>27.616312914280346</c:v>
                </c:pt>
                <c:pt idx="612" formatCode="General">
                  <c:v>27.616312914280346</c:v>
                </c:pt>
                <c:pt idx="613" formatCode="General">
                  <c:v>27.616312914280346</c:v>
                </c:pt>
                <c:pt idx="614" formatCode="General">
                  <c:v>27.616312914280346</c:v>
                </c:pt>
                <c:pt idx="615" formatCode="General">
                  <c:v>24.164273799995303</c:v>
                </c:pt>
                <c:pt idx="616" formatCode="General">
                  <c:v>24.164273799995303</c:v>
                </c:pt>
                <c:pt idx="617" formatCode="General">
                  <c:v>27.616312914280346</c:v>
                </c:pt>
                <c:pt idx="618" formatCode="General">
                  <c:v>24.164273799995303</c:v>
                </c:pt>
                <c:pt idx="619" formatCode="General">
                  <c:v>24.164273799995303</c:v>
                </c:pt>
                <c:pt idx="620" formatCode="General">
                  <c:v>27.616312914280346</c:v>
                </c:pt>
                <c:pt idx="621" formatCode="General">
                  <c:v>27.616312914280346</c:v>
                </c:pt>
                <c:pt idx="622" formatCode="General">
                  <c:v>27.616312914280346</c:v>
                </c:pt>
                <c:pt idx="623" formatCode="General">
                  <c:v>24.164273799995303</c:v>
                </c:pt>
                <c:pt idx="624" formatCode="General">
                  <c:v>24.164273799995303</c:v>
                </c:pt>
                <c:pt idx="625" formatCode="General">
                  <c:v>24.164273799995303</c:v>
                </c:pt>
                <c:pt idx="626" formatCode="General">
                  <c:v>20.712234685710261</c:v>
                </c:pt>
                <c:pt idx="627" formatCode="General">
                  <c:v>20.712234685710261</c:v>
                </c:pt>
                <c:pt idx="628" formatCode="General">
                  <c:v>24.164273799995303</c:v>
                </c:pt>
                <c:pt idx="629" formatCode="General">
                  <c:v>24.164273799995303</c:v>
                </c:pt>
                <c:pt idx="630" formatCode="General">
                  <c:v>24.164273799995303</c:v>
                </c:pt>
                <c:pt idx="631" formatCode="General">
                  <c:v>27.616312914280346</c:v>
                </c:pt>
                <c:pt idx="632" formatCode="General">
                  <c:v>24.164273799995303</c:v>
                </c:pt>
                <c:pt idx="633" formatCode="General">
                  <c:v>20.712234685710261</c:v>
                </c:pt>
                <c:pt idx="634" formatCode="General">
                  <c:v>20.712234685710261</c:v>
                </c:pt>
                <c:pt idx="635" formatCode="General">
                  <c:v>24.164273799995303</c:v>
                </c:pt>
                <c:pt idx="636" formatCode="General">
                  <c:v>20.712234685710261</c:v>
                </c:pt>
                <c:pt idx="637" formatCode="General">
                  <c:v>17.260195571425218</c:v>
                </c:pt>
                <c:pt idx="638" formatCode="General">
                  <c:v>20.712234685710261</c:v>
                </c:pt>
                <c:pt idx="639" formatCode="General">
                  <c:v>20.712234685710261</c:v>
                </c:pt>
                <c:pt idx="640" formatCode="General">
                  <c:v>20.712234685710261</c:v>
                </c:pt>
                <c:pt idx="641" formatCode="General">
                  <c:v>20.712234685710261</c:v>
                </c:pt>
                <c:pt idx="642" formatCode="General">
                  <c:v>20.712234685710261</c:v>
                </c:pt>
                <c:pt idx="643" formatCode="General">
                  <c:v>24.164273799995303</c:v>
                </c:pt>
                <c:pt idx="644" formatCode="General">
                  <c:v>24.164273799995303</c:v>
                </c:pt>
                <c:pt idx="645" formatCode="General">
                  <c:v>27.616312914280346</c:v>
                </c:pt>
                <c:pt idx="646" formatCode="General">
                  <c:v>20.712234685710261</c:v>
                </c:pt>
                <c:pt idx="647" formatCode="General">
                  <c:v>20.712234685710261</c:v>
                </c:pt>
                <c:pt idx="648" formatCode="General">
                  <c:v>20.712234685710261</c:v>
                </c:pt>
                <c:pt idx="649" formatCode="General">
                  <c:v>20.712234685710261</c:v>
                </c:pt>
                <c:pt idx="650" formatCode="General">
                  <c:v>20.712234685710261</c:v>
                </c:pt>
                <c:pt idx="651" formatCode="General">
                  <c:v>20.712234685710261</c:v>
                </c:pt>
                <c:pt idx="652" formatCode="General">
                  <c:v>20.712234685710261</c:v>
                </c:pt>
                <c:pt idx="653" formatCode="General">
                  <c:v>20.712234685710261</c:v>
                </c:pt>
                <c:pt idx="654" formatCode="General">
                  <c:v>20.712234685710261</c:v>
                </c:pt>
                <c:pt idx="655" formatCode="General">
                  <c:v>20.712234685710261</c:v>
                </c:pt>
                <c:pt idx="656" formatCode="General">
                  <c:v>20.712234685710261</c:v>
                </c:pt>
                <c:pt idx="657" formatCode="General">
                  <c:v>17.260195571425218</c:v>
                </c:pt>
                <c:pt idx="658" formatCode="General">
                  <c:v>17.260195571425218</c:v>
                </c:pt>
                <c:pt idx="659" formatCode="General">
                  <c:v>17.260195571425218</c:v>
                </c:pt>
                <c:pt idx="660" formatCode="General">
                  <c:v>17.260195571425218</c:v>
                </c:pt>
                <c:pt idx="661" formatCode="General">
                  <c:v>22.608732169305586</c:v>
                </c:pt>
                <c:pt idx="662" formatCode="General">
                  <c:v>19.378913287976214</c:v>
                </c:pt>
                <c:pt idx="663" formatCode="General">
                  <c:v>19.378913287976214</c:v>
                </c:pt>
                <c:pt idx="664" formatCode="General">
                  <c:v>19.378913287976214</c:v>
                </c:pt>
                <c:pt idx="665" formatCode="General">
                  <c:v>19.378913287976214</c:v>
                </c:pt>
                <c:pt idx="666" formatCode="General">
                  <c:v>16.149094406646846</c:v>
                </c:pt>
                <c:pt idx="667" formatCode="General">
                  <c:v>16.149094406646846</c:v>
                </c:pt>
                <c:pt idx="668" formatCode="General">
                  <c:v>19.378913287976214</c:v>
                </c:pt>
                <c:pt idx="669" formatCode="General">
                  <c:v>25.838551050634955</c:v>
                </c:pt>
                <c:pt idx="670" formatCode="General">
                  <c:v>19.378913287976214</c:v>
                </c:pt>
                <c:pt idx="671" formatCode="General">
                  <c:v>19.378913287976214</c:v>
                </c:pt>
                <c:pt idx="672" formatCode="General">
                  <c:v>16.149094406646846</c:v>
                </c:pt>
                <c:pt idx="673" formatCode="General">
                  <c:v>16.149094406646846</c:v>
                </c:pt>
                <c:pt idx="674" formatCode="General">
                  <c:v>16.149094406646846</c:v>
                </c:pt>
                <c:pt idx="675" formatCode="General">
                  <c:v>12.919275525317477</c:v>
                </c:pt>
                <c:pt idx="676" formatCode="General">
                  <c:v>12.919275525317477</c:v>
                </c:pt>
                <c:pt idx="677" formatCode="General">
                  <c:v>16.149094406646846</c:v>
                </c:pt>
                <c:pt idx="678" formatCode="General">
                  <c:v>12.919275525317477</c:v>
                </c:pt>
                <c:pt idx="679" formatCode="General">
                  <c:v>12.919275525317477</c:v>
                </c:pt>
                <c:pt idx="680" formatCode="General">
                  <c:v>12.919275525317477</c:v>
                </c:pt>
                <c:pt idx="681" formatCode="General">
                  <c:v>12.919275525317477</c:v>
                </c:pt>
                <c:pt idx="682" formatCode="General">
                  <c:v>12.919275525317477</c:v>
                </c:pt>
                <c:pt idx="683" formatCode="General">
                  <c:v>12.919275525317477</c:v>
                </c:pt>
                <c:pt idx="684" formatCode="General">
                  <c:v>12.919275525317477</c:v>
                </c:pt>
                <c:pt idx="685" formatCode="General">
                  <c:v>12.919275525317477</c:v>
                </c:pt>
                <c:pt idx="686" formatCode="General">
                  <c:v>41.987645457281801</c:v>
                </c:pt>
                <c:pt idx="687" formatCode="General">
                  <c:v>35.528007694623057</c:v>
                </c:pt>
                <c:pt idx="688" formatCode="General">
                  <c:v>29.06836993196432</c:v>
                </c:pt>
                <c:pt idx="689" formatCode="General">
                  <c:v>22.608732169305586</c:v>
                </c:pt>
                <c:pt idx="690" formatCode="General">
                  <c:v>22.608732169305586</c:v>
                </c:pt>
                <c:pt idx="691" formatCode="General">
                  <c:v>22.608732169305586</c:v>
                </c:pt>
                <c:pt idx="692" formatCode="General">
                  <c:v>19.378913287976214</c:v>
                </c:pt>
                <c:pt idx="693" formatCode="General">
                  <c:v>16.149094406646846</c:v>
                </c:pt>
                <c:pt idx="694" formatCode="General">
                  <c:v>16.149094406646846</c:v>
                </c:pt>
                <c:pt idx="695" formatCode="General">
                  <c:v>12.919275525317477</c:v>
                </c:pt>
                <c:pt idx="696" formatCode="General">
                  <c:v>16.149094406646846</c:v>
                </c:pt>
                <c:pt idx="697" formatCode="General">
                  <c:v>16.149094406646846</c:v>
                </c:pt>
                <c:pt idx="698" formatCode="General">
                  <c:v>12.919275525317477</c:v>
                </c:pt>
                <c:pt idx="699" formatCode="General">
                  <c:v>12.919275525317477</c:v>
                </c:pt>
                <c:pt idx="700" formatCode="General">
                  <c:v>12.919275525317477</c:v>
                </c:pt>
                <c:pt idx="701" formatCode="General">
                  <c:v>48.447283219940537</c:v>
                </c:pt>
                <c:pt idx="702" formatCode="General">
                  <c:v>41.987645457281801</c:v>
                </c:pt>
                <c:pt idx="703" formatCode="General">
                  <c:v>38.757826575952429</c:v>
                </c:pt>
                <c:pt idx="704" formatCode="General">
                  <c:v>41.987645457281801</c:v>
                </c:pt>
                <c:pt idx="705" formatCode="General">
                  <c:v>74.285834270575492</c:v>
                </c:pt>
                <c:pt idx="706" formatCode="General">
                  <c:v>109.81384196519856</c:v>
                </c:pt>
                <c:pt idx="707" formatCode="General">
                  <c:v>100.12438532121044</c:v>
                </c:pt>
                <c:pt idx="708" formatCode="General">
                  <c:v>100.12438532121044</c:v>
                </c:pt>
                <c:pt idx="709" formatCode="General">
                  <c:v>67.826196507916762</c:v>
                </c:pt>
                <c:pt idx="710" formatCode="General">
                  <c:v>48.447283219940537</c:v>
                </c:pt>
                <c:pt idx="711" formatCode="General">
                  <c:v>38.757826575952429</c:v>
                </c:pt>
                <c:pt idx="712" formatCode="General">
                  <c:v>32.298188813293692</c:v>
                </c:pt>
                <c:pt idx="713" formatCode="General">
                  <c:v>29.06836993196432</c:v>
                </c:pt>
                <c:pt idx="714" formatCode="General">
                  <c:v>25.838551050634955</c:v>
                </c:pt>
                <c:pt idx="715" formatCode="General">
                  <c:v>25.838551050634955</c:v>
                </c:pt>
                <c:pt idx="716" formatCode="General">
                  <c:v>25.838551050634955</c:v>
                </c:pt>
                <c:pt idx="717" formatCode="General">
                  <c:v>22.608732169305586</c:v>
                </c:pt>
                <c:pt idx="718" formatCode="General">
                  <c:v>19.378913287976214</c:v>
                </c:pt>
                <c:pt idx="719" formatCode="General">
                  <c:v>19.378913287976214</c:v>
                </c:pt>
                <c:pt idx="720" formatCode="General">
                  <c:v>22.608732169305586</c:v>
                </c:pt>
                <c:pt idx="721" formatCode="General">
                  <c:v>19.378913287976214</c:v>
                </c:pt>
                <c:pt idx="722" formatCode="General">
                  <c:v>19.378913287976214</c:v>
                </c:pt>
                <c:pt idx="723" formatCode="General">
                  <c:v>19.378913287976214</c:v>
                </c:pt>
                <c:pt idx="724" formatCode="General">
                  <c:v>19.378913287976214</c:v>
                </c:pt>
                <c:pt idx="725" formatCode="General">
                  <c:v>16.149094406646846</c:v>
                </c:pt>
                <c:pt idx="726" formatCode="General">
                  <c:v>12.919275525317477</c:v>
                </c:pt>
                <c:pt idx="727" formatCode="General">
                  <c:v>19.378913287976214</c:v>
                </c:pt>
                <c:pt idx="728" formatCode="General">
                  <c:v>41.987645457281801</c:v>
                </c:pt>
                <c:pt idx="729" formatCode="General">
                  <c:v>38.757826575952429</c:v>
                </c:pt>
                <c:pt idx="730" formatCode="General">
                  <c:v>38.757826575952429</c:v>
                </c:pt>
                <c:pt idx="731" formatCode="General">
                  <c:v>35.528007694623057</c:v>
                </c:pt>
                <c:pt idx="732" formatCode="General">
                  <c:v>25.838551050634955</c:v>
                </c:pt>
                <c:pt idx="733" formatCode="General">
                  <c:v>22.608732169305586</c:v>
                </c:pt>
                <c:pt idx="734" formatCode="General">
                  <c:v>22.608732169305586</c:v>
                </c:pt>
                <c:pt idx="735" formatCode="General">
                  <c:v>25.838551050634955</c:v>
                </c:pt>
                <c:pt idx="736" formatCode="General">
                  <c:v>25.838551050634955</c:v>
                </c:pt>
                <c:pt idx="737" formatCode="General">
                  <c:v>22.608732169305586</c:v>
                </c:pt>
                <c:pt idx="738" formatCode="General">
                  <c:v>19.378913287976214</c:v>
                </c:pt>
                <c:pt idx="739" formatCode="General">
                  <c:v>16.149094406646846</c:v>
                </c:pt>
                <c:pt idx="740" formatCode="General">
                  <c:v>16.149094406646846</c:v>
                </c:pt>
                <c:pt idx="741" formatCode="General">
                  <c:v>16.149094406646846</c:v>
                </c:pt>
                <c:pt idx="742" formatCode="General">
                  <c:v>16.149094406646846</c:v>
                </c:pt>
                <c:pt idx="743" formatCode="General">
                  <c:v>12.919275525317477</c:v>
                </c:pt>
                <c:pt idx="744" formatCode="General">
                  <c:v>12.919275525317477</c:v>
                </c:pt>
                <c:pt idx="745" formatCode="General">
                  <c:v>12.919275525317477</c:v>
                </c:pt>
                <c:pt idx="746" formatCode="General">
                  <c:v>9.6894566439881071</c:v>
                </c:pt>
                <c:pt idx="747" formatCode="General">
                  <c:v>9.6894566439881071</c:v>
                </c:pt>
                <c:pt idx="748" formatCode="General">
                  <c:v>12.919275525317477</c:v>
                </c:pt>
                <c:pt idx="749" formatCode="General">
                  <c:v>12.919275525317477</c:v>
                </c:pt>
                <c:pt idx="750" formatCode="General">
                  <c:v>9.6894566439881071</c:v>
                </c:pt>
                <c:pt idx="751" formatCode="General">
                  <c:v>12.919275525317477</c:v>
                </c:pt>
                <c:pt idx="752" formatCode="General">
                  <c:v>12.919275525317477</c:v>
                </c:pt>
                <c:pt idx="753" formatCode="General">
                  <c:v>9.6894566439881071</c:v>
                </c:pt>
                <c:pt idx="754" formatCode="General">
                  <c:v>9.6894566439881071</c:v>
                </c:pt>
                <c:pt idx="755" formatCode="General">
                  <c:v>12.919275525317477</c:v>
                </c:pt>
                <c:pt idx="756" formatCode="General">
                  <c:v>43.895945115944876</c:v>
                </c:pt>
                <c:pt idx="757" formatCode="General">
                  <c:v>37.142722790414894</c:v>
                </c:pt>
                <c:pt idx="758" formatCode="General">
                  <c:v>145.19427999889459</c:v>
                </c:pt>
                <c:pt idx="759" formatCode="General">
                  <c:v>54.025778604239846</c:v>
                </c:pt>
                <c:pt idx="760" formatCode="General">
                  <c:v>40.519333953179888</c:v>
                </c:pt>
                <c:pt idx="761" formatCode="General">
                  <c:v>40.519333953179888</c:v>
                </c:pt>
                <c:pt idx="762" formatCode="General">
                  <c:v>33.766111627649906</c:v>
                </c:pt>
                <c:pt idx="763" formatCode="General">
                  <c:v>37.142722790414894</c:v>
                </c:pt>
                <c:pt idx="764" formatCode="General">
                  <c:v>33.766111627649906</c:v>
                </c:pt>
                <c:pt idx="765" formatCode="General">
                  <c:v>37.142722790414894</c:v>
                </c:pt>
                <c:pt idx="766" formatCode="General">
                  <c:v>30.389500464884911</c:v>
                </c:pt>
                <c:pt idx="767" formatCode="General">
                  <c:v>27.012889302119923</c:v>
                </c:pt>
                <c:pt idx="768" formatCode="General">
                  <c:v>23.636278139354932</c:v>
                </c:pt>
                <c:pt idx="769" formatCode="General">
                  <c:v>20.259666976589944</c:v>
                </c:pt>
                <c:pt idx="770" formatCode="General">
                  <c:v>20.259666976589944</c:v>
                </c:pt>
                <c:pt idx="771" formatCode="General">
                  <c:v>20.259666976589944</c:v>
                </c:pt>
                <c:pt idx="772" formatCode="General">
                  <c:v>20.259666976589944</c:v>
                </c:pt>
                <c:pt idx="773" formatCode="General">
                  <c:v>20.259666976589944</c:v>
                </c:pt>
                <c:pt idx="774" formatCode="General">
                  <c:v>20.259666976589944</c:v>
                </c:pt>
                <c:pt idx="775" formatCode="General">
                  <c:v>20.259666976589944</c:v>
                </c:pt>
                <c:pt idx="776" formatCode="General">
                  <c:v>16.883055813824953</c:v>
                </c:pt>
                <c:pt idx="777" formatCode="General">
                  <c:v>16.883055813824953</c:v>
                </c:pt>
                <c:pt idx="778" formatCode="General">
                  <c:v>16.883055813824953</c:v>
                </c:pt>
                <c:pt idx="779" formatCode="General">
                  <c:v>20.259666976589944</c:v>
                </c:pt>
                <c:pt idx="780" formatCode="General">
                  <c:v>20.259666976589944</c:v>
                </c:pt>
                <c:pt idx="781" formatCode="General">
                  <c:v>20.259666976589944</c:v>
                </c:pt>
                <c:pt idx="782" formatCode="General">
                  <c:v>16.883055813824953</c:v>
                </c:pt>
                <c:pt idx="783" formatCode="General">
                  <c:v>20.259666976589944</c:v>
                </c:pt>
                <c:pt idx="784" formatCode="General">
                  <c:v>23.636278139354932</c:v>
                </c:pt>
                <c:pt idx="785" formatCode="General">
                  <c:v>23.636278139354932</c:v>
                </c:pt>
                <c:pt idx="786" formatCode="General">
                  <c:v>20.259666976589944</c:v>
                </c:pt>
                <c:pt idx="787" formatCode="General">
                  <c:v>16.883055813824953</c:v>
                </c:pt>
                <c:pt idx="788" formatCode="General">
                  <c:v>20.259666976589944</c:v>
                </c:pt>
                <c:pt idx="789" formatCode="General">
                  <c:v>20.259666976589944</c:v>
                </c:pt>
                <c:pt idx="790" formatCode="General">
                  <c:v>20.259666976589944</c:v>
                </c:pt>
                <c:pt idx="791" formatCode="General">
                  <c:v>20.259666976589944</c:v>
                </c:pt>
                <c:pt idx="792" formatCode="General">
                  <c:v>23.636278139354932</c:v>
                </c:pt>
                <c:pt idx="793" formatCode="General">
                  <c:v>20.259666976589944</c:v>
                </c:pt>
                <c:pt idx="794" formatCode="General">
                  <c:v>20.259666976589944</c:v>
                </c:pt>
                <c:pt idx="795" formatCode="General">
                  <c:v>20.259666976589944</c:v>
                </c:pt>
                <c:pt idx="796" formatCode="General">
                  <c:v>23.636278139354932</c:v>
                </c:pt>
                <c:pt idx="797" formatCode="General">
                  <c:v>20.259666976589944</c:v>
                </c:pt>
                <c:pt idx="798" formatCode="General">
                  <c:v>20.259666976589944</c:v>
                </c:pt>
                <c:pt idx="799" formatCode="General">
                  <c:v>27.012889302119923</c:v>
                </c:pt>
                <c:pt idx="800" formatCode="General">
                  <c:v>20.259666976589944</c:v>
                </c:pt>
                <c:pt idx="801" formatCode="General">
                  <c:v>23.636278139354932</c:v>
                </c:pt>
                <c:pt idx="802" formatCode="General">
                  <c:v>27.012889302119923</c:v>
                </c:pt>
                <c:pt idx="803" formatCode="General">
                  <c:v>23.636278139354932</c:v>
                </c:pt>
                <c:pt idx="804" formatCode="General">
                  <c:v>20.259666976589944</c:v>
                </c:pt>
                <c:pt idx="805" formatCode="General">
                  <c:v>20.259666976589944</c:v>
                </c:pt>
                <c:pt idx="806" formatCode="General">
                  <c:v>23.636278139354932</c:v>
                </c:pt>
                <c:pt idx="807" formatCode="General">
                  <c:v>37.142722790414894</c:v>
                </c:pt>
                <c:pt idx="808" formatCode="General">
                  <c:v>23.636278139354932</c:v>
                </c:pt>
                <c:pt idx="809" formatCode="General">
                  <c:v>27.012889302119923</c:v>
                </c:pt>
                <c:pt idx="810" formatCode="General">
                  <c:v>27.012889302119923</c:v>
                </c:pt>
                <c:pt idx="811" formatCode="General">
                  <c:v>20.259666976589944</c:v>
                </c:pt>
                <c:pt idx="812" formatCode="General">
                  <c:v>23.636278139354932</c:v>
                </c:pt>
                <c:pt idx="813" formatCode="General">
                  <c:v>23.636278139354932</c:v>
                </c:pt>
                <c:pt idx="814" formatCode="General">
                  <c:v>23.636278139354932</c:v>
                </c:pt>
                <c:pt idx="815" formatCode="General">
                  <c:v>30.389500464884911</c:v>
                </c:pt>
                <c:pt idx="816" formatCode="General">
                  <c:v>30.389500464884911</c:v>
                </c:pt>
                <c:pt idx="817" formatCode="General">
                  <c:v>37.142722790414894</c:v>
                </c:pt>
                <c:pt idx="818" formatCode="General">
                  <c:v>23.636278139354932</c:v>
                </c:pt>
                <c:pt idx="819" formatCode="General">
                  <c:v>23.636278139354932</c:v>
                </c:pt>
                <c:pt idx="820" formatCode="General">
                  <c:v>27.012889302119923</c:v>
                </c:pt>
                <c:pt idx="821" formatCode="General">
                  <c:v>27.012889302119923</c:v>
                </c:pt>
                <c:pt idx="822" formatCode="General">
                  <c:v>23.636278139354932</c:v>
                </c:pt>
                <c:pt idx="823" formatCode="General">
                  <c:v>23.636278139354932</c:v>
                </c:pt>
                <c:pt idx="824" formatCode="General">
                  <c:v>23.636278139354932</c:v>
                </c:pt>
                <c:pt idx="825" formatCode="General">
                  <c:v>20.259666976589944</c:v>
                </c:pt>
                <c:pt idx="826" formatCode="General">
                  <c:v>20.259666976589944</c:v>
                </c:pt>
                <c:pt idx="827" formatCode="General">
                  <c:v>20.259666976589944</c:v>
                </c:pt>
                <c:pt idx="828" formatCode="General">
                  <c:v>20.259666976589944</c:v>
                </c:pt>
                <c:pt idx="829" formatCode="General">
                  <c:v>20.259666976589944</c:v>
                </c:pt>
                <c:pt idx="830" formatCode="General">
                  <c:v>23.636278139354932</c:v>
                </c:pt>
                <c:pt idx="831" formatCode="General">
                  <c:v>20.259666976589944</c:v>
                </c:pt>
                <c:pt idx="832" formatCode="General">
                  <c:v>20.259666976589944</c:v>
                </c:pt>
                <c:pt idx="833" formatCode="General">
                  <c:v>16.883055813824953</c:v>
                </c:pt>
                <c:pt idx="834" formatCode="General">
                  <c:v>20.259666976589944</c:v>
                </c:pt>
                <c:pt idx="835" formatCode="General">
                  <c:v>20.259666976589944</c:v>
                </c:pt>
                <c:pt idx="836" formatCode="General">
                  <c:v>20.259666976589944</c:v>
                </c:pt>
                <c:pt idx="837" formatCode="General">
                  <c:v>20.259666976589944</c:v>
                </c:pt>
                <c:pt idx="838" formatCode="General">
                  <c:v>30.389500464884911</c:v>
                </c:pt>
                <c:pt idx="839" formatCode="General">
                  <c:v>27.012889302119923</c:v>
                </c:pt>
                <c:pt idx="840" formatCode="General">
                  <c:v>23.636278139354932</c:v>
                </c:pt>
                <c:pt idx="841" formatCode="General">
                  <c:v>23.636278139354932</c:v>
                </c:pt>
                <c:pt idx="842" formatCode="General">
                  <c:v>27.012889302119923</c:v>
                </c:pt>
                <c:pt idx="843" formatCode="General">
                  <c:v>27.012889302119923</c:v>
                </c:pt>
                <c:pt idx="844" formatCode="General">
                  <c:v>23.636278139354932</c:v>
                </c:pt>
                <c:pt idx="845" formatCode="General">
                  <c:v>23.636278139354932</c:v>
                </c:pt>
                <c:pt idx="846" formatCode="General">
                  <c:v>27.012889302119923</c:v>
                </c:pt>
                <c:pt idx="847" formatCode="General">
                  <c:v>23.636278139354932</c:v>
                </c:pt>
                <c:pt idx="848" formatCode="General">
                  <c:v>16.883055813824953</c:v>
                </c:pt>
                <c:pt idx="849" formatCode="General">
                  <c:v>20.259666976589944</c:v>
                </c:pt>
                <c:pt idx="850" formatCode="General">
                  <c:v>23.636278139354932</c:v>
                </c:pt>
                <c:pt idx="851" formatCode="General">
                  <c:v>27.012889302119923</c:v>
                </c:pt>
                <c:pt idx="852" formatCode="General">
                  <c:v>23.636278139354932</c:v>
                </c:pt>
                <c:pt idx="853" formatCode="General">
                  <c:v>27.012889302119923</c:v>
                </c:pt>
                <c:pt idx="854" formatCode="General">
                  <c:v>23.636278139354932</c:v>
                </c:pt>
                <c:pt idx="855" formatCode="General">
                  <c:v>27.012889302119923</c:v>
                </c:pt>
                <c:pt idx="856" formatCode="General">
                  <c:v>23.636278139354932</c:v>
                </c:pt>
                <c:pt idx="857" formatCode="General">
                  <c:v>23.636278139354932</c:v>
                </c:pt>
                <c:pt idx="858" formatCode="General">
                  <c:v>23.636278139354932</c:v>
                </c:pt>
                <c:pt idx="859" formatCode="General">
                  <c:v>27.012889302119923</c:v>
                </c:pt>
                <c:pt idx="860" formatCode="General">
                  <c:v>27.012889302119923</c:v>
                </c:pt>
                <c:pt idx="861" formatCode="General">
                  <c:v>23.636278139354932</c:v>
                </c:pt>
                <c:pt idx="862" formatCode="General">
                  <c:v>23.636278139354932</c:v>
                </c:pt>
                <c:pt idx="863" formatCode="General">
                  <c:v>23.636278139354932</c:v>
                </c:pt>
                <c:pt idx="864" formatCode="General">
                  <c:v>20.259666976589944</c:v>
                </c:pt>
                <c:pt idx="865" formatCode="General">
                  <c:v>23.636278139354932</c:v>
                </c:pt>
                <c:pt idx="866" formatCode="General">
                  <c:v>27.012889302119923</c:v>
                </c:pt>
                <c:pt idx="867" formatCode="General">
                  <c:v>30.389500464884911</c:v>
                </c:pt>
                <c:pt idx="868" formatCode="General">
                  <c:v>23.636278139354932</c:v>
                </c:pt>
                <c:pt idx="869" formatCode="General">
                  <c:v>27.012889302119923</c:v>
                </c:pt>
                <c:pt idx="870" formatCode="General">
                  <c:v>30.389500464884911</c:v>
                </c:pt>
                <c:pt idx="871" formatCode="General">
                  <c:v>23.636278139354932</c:v>
                </c:pt>
                <c:pt idx="872" formatCode="General">
                  <c:v>20.259666976589944</c:v>
                </c:pt>
                <c:pt idx="873" formatCode="General">
                  <c:v>16.883055813824953</c:v>
                </c:pt>
                <c:pt idx="874" formatCode="General">
                  <c:v>20.259666976589944</c:v>
                </c:pt>
                <c:pt idx="875" formatCode="General">
                  <c:v>23.636278139354932</c:v>
                </c:pt>
                <c:pt idx="876" formatCode="General">
                  <c:v>27.012889302119923</c:v>
                </c:pt>
                <c:pt idx="877" formatCode="General">
                  <c:v>23.636278139354932</c:v>
                </c:pt>
                <c:pt idx="878" formatCode="General">
                  <c:v>23.636278139354932</c:v>
                </c:pt>
                <c:pt idx="879" formatCode="General">
                  <c:v>23.636278139354932</c:v>
                </c:pt>
                <c:pt idx="880" formatCode="General">
                  <c:v>20.259666976589944</c:v>
                </c:pt>
                <c:pt idx="881" formatCode="General">
                  <c:v>23.636278139354932</c:v>
                </c:pt>
                <c:pt idx="882" formatCode="General">
                  <c:v>20.259666976589944</c:v>
                </c:pt>
                <c:pt idx="883" formatCode="General">
                  <c:v>23.636278139354932</c:v>
                </c:pt>
                <c:pt idx="884" formatCode="General">
                  <c:v>23.636278139354932</c:v>
                </c:pt>
                <c:pt idx="885" formatCode="General">
                  <c:v>30.389500464884911</c:v>
                </c:pt>
                <c:pt idx="886" formatCode="General">
                  <c:v>30.389500464884911</c:v>
                </c:pt>
                <c:pt idx="887" formatCode="General">
                  <c:v>27.012889302119923</c:v>
                </c:pt>
                <c:pt idx="888" formatCode="General">
                  <c:v>65.585410918800434</c:v>
                </c:pt>
                <c:pt idx="889" formatCode="General">
                  <c:v>65.585410918800434</c:v>
                </c:pt>
                <c:pt idx="890" formatCode="General">
                  <c:v>55.229819721095112</c:v>
                </c:pt>
                <c:pt idx="891" formatCode="General">
                  <c:v>44.874228523389775</c:v>
                </c:pt>
                <c:pt idx="892" formatCode="General">
                  <c:v>58.68168345366356</c:v>
                </c:pt>
                <c:pt idx="893" formatCode="General">
                  <c:v>62.133547186231993</c:v>
                </c:pt>
                <c:pt idx="894" formatCode="General">
                  <c:v>58.68168345366356</c:v>
                </c:pt>
                <c:pt idx="895" formatCode="General">
                  <c:v>51.777955988526664</c:v>
                </c:pt>
                <c:pt idx="896" formatCode="General">
                  <c:v>48.326092255958223</c:v>
                </c:pt>
                <c:pt idx="897" formatCode="General">
                  <c:v>58.68168345366356</c:v>
                </c:pt>
                <c:pt idx="898" formatCode="General">
                  <c:v>55.229819721095112</c:v>
                </c:pt>
                <c:pt idx="899" formatCode="General">
                  <c:v>48.326092255958223</c:v>
                </c:pt>
                <c:pt idx="900" formatCode="General">
                  <c:v>48.326092255958223</c:v>
                </c:pt>
                <c:pt idx="901" formatCode="General">
                  <c:v>13.807454930273778</c:v>
                </c:pt>
                <c:pt idx="902" formatCode="General">
                  <c:v>24.163046127979111</c:v>
                </c:pt>
                <c:pt idx="903" formatCode="General">
                  <c:v>24.163046127979111</c:v>
                </c:pt>
                <c:pt idx="904" formatCode="General">
                  <c:v>27.614909860547556</c:v>
                </c:pt>
                <c:pt idx="905" formatCode="General">
                  <c:v>31.066773593115997</c:v>
                </c:pt>
                <c:pt idx="906" formatCode="General">
                  <c:v>24.163046127979111</c:v>
                </c:pt>
                <c:pt idx="907" formatCode="General">
                  <c:v>27.614909860547556</c:v>
                </c:pt>
                <c:pt idx="908" formatCode="General">
                  <c:v>27.614909860547556</c:v>
                </c:pt>
                <c:pt idx="909" formatCode="General">
                  <c:v>27.614909860547556</c:v>
                </c:pt>
                <c:pt idx="910" formatCode="General">
                  <c:v>24.163046127979111</c:v>
                </c:pt>
                <c:pt idx="911" formatCode="General">
                  <c:v>27.614909860547556</c:v>
                </c:pt>
                <c:pt idx="912" formatCode="General">
                  <c:v>27.614909860547556</c:v>
                </c:pt>
                <c:pt idx="913" formatCode="General">
                  <c:v>24.163046127979111</c:v>
                </c:pt>
                <c:pt idx="914" formatCode="General">
                  <c:v>20.711182395410667</c:v>
                </c:pt>
                <c:pt idx="915" formatCode="General">
                  <c:v>20.711182395410667</c:v>
                </c:pt>
                <c:pt idx="916" formatCode="General">
                  <c:v>20.711182395410667</c:v>
                </c:pt>
                <c:pt idx="917" formatCode="General">
                  <c:v>27.614909860547556</c:v>
                </c:pt>
                <c:pt idx="918" formatCode="General">
                  <c:v>31.066773593115997</c:v>
                </c:pt>
                <c:pt idx="919" formatCode="General">
                  <c:v>34.518637325684445</c:v>
                </c:pt>
                <c:pt idx="920" formatCode="General">
                  <c:v>31.066773593115997</c:v>
                </c:pt>
                <c:pt idx="921" formatCode="General">
                  <c:v>27.614909860547556</c:v>
                </c:pt>
                <c:pt idx="922" formatCode="General">
                  <c:v>27.614909860547556</c:v>
                </c:pt>
                <c:pt idx="923" formatCode="General">
                  <c:v>31.066773593115997</c:v>
                </c:pt>
                <c:pt idx="924" formatCode="General">
                  <c:v>27.614909860547556</c:v>
                </c:pt>
                <c:pt idx="925" formatCode="General">
                  <c:v>20.711182395410667</c:v>
                </c:pt>
                <c:pt idx="926" formatCode="General">
                  <c:v>20.711182395410667</c:v>
                </c:pt>
                <c:pt idx="927" formatCode="General">
                  <c:v>27.614909860547556</c:v>
                </c:pt>
                <c:pt idx="928" formatCode="General">
                  <c:v>17.259318662842222</c:v>
                </c:pt>
                <c:pt idx="929" formatCode="General">
                  <c:v>13.807454930273778</c:v>
                </c:pt>
                <c:pt idx="930" formatCode="General">
                  <c:v>20.711182395410667</c:v>
                </c:pt>
                <c:pt idx="931" formatCode="General">
                  <c:v>24.163046127979111</c:v>
                </c:pt>
                <c:pt idx="932" formatCode="General">
                  <c:v>34.518637325684445</c:v>
                </c:pt>
                <c:pt idx="933" formatCode="General">
                  <c:v>37.970501058252886</c:v>
                </c:pt>
                <c:pt idx="934" formatCode="General">
                  <c:v>34.518637325684445</c:v>
                </c:pt>
                <c:pt idx="935" formatCode="General">
                  <c:v>34.518637325684445</c:v>
                </c:pt>
                <c:pt idx="936" formatCode="General">
                  <c:v>31.066773593115997</c:v>
                </c:pt>
                <c:pt idx="937" formatCode="General">
                  <c:v>31.066773593115997</c:v>
                </c:pt>
                <c:pt idx="938" formatCode="General">
                  <c:v>17.259318662842222</c:v>
                </c:pt>
                <c:pt idx="939" formatCode="General">
                  <c:v>17.259318662842222</c:v>
                </c:pt>
                <c:pt idx="940" formatCode="General">
                  <c:v>17.259318662842222</c:v>
                </c:pt>
                <c:pt idx="941" formatCode="General">
                  <c:v>27.614909860547556</c:v>
                </c:pt>
                <c:pt idx="942" formatCode="General">
                  <c:v>41.422364790821334</c:v>
                </c:pt>
                <c:pt idx="943" formatCode="General">
                  <c:v>34.518637325684445</c:v>
                </c:pt>
                <c:pt idx="944" formatCode="General">
                  <c:v>34.518637325684445</c:v>
                </c:pt>
                <c:pt idx="945" formatCode="General">
                  <c:v>34.518637325684445</c:v>
                </c:pt>
                <c:pt idx="946" formatCode="General">
                  <c:v>37.970501058252886</c:v>
                </c:pt>
                <c:pt idx="947" formatCode="General">
                  <c:v>27.614909860547556</c:v>
                </c:pt>
                <c:pt idx="948" formatCode="General">
                  <c:v>62.133547186231993</c:v>
                </c:pt>
                <c:pt idx="949" formatCode="General">
                  <c:v>62.133547186231993</c:v>
                </c:pt>
                <c:pt idx="950" formatCode="General">
                  <c:v>51.777955988526664</c:v>
                </c:pt>
                <c:pt idx="951" formatCode="General">
                  <c:v>48.326092255958223</c:v>
                </c:pt>
                <c:pt idx="952" formatCode="General">
                  <c:v>44.874228523389775</c:v>
                </c:pt>
                <c:pt idx="953" formatCode="General">
                  <c:v>44.874228523389775</c:v>
                </c:pt>
                <c:pt idx="954" formatCode="General">
                  <c:v>41.422364790821334</c:v>
                </c:pt>
                <c:pt idx="955" formatCode="General">
                  <c:v>41.422364790821334</c:v>
                </c:pt>
                <c:pt idx="956" formatCode="General">
                  <c:v>37.970501058252886</c:v>
                </c:pt>
                <c:pt idx="957" formatCode="General">
                  <c:v>37.970501058252886</c:v>
                </c:pt>
                <c:pt idx="958" formatCode="General">
                  <c:v>34.518637325684445</c:v>
                </c:pt>
                <c:pt idx="959" formatCode="General">
                  <c:v>34.518637325684445</c:v>
                </c:pt>
                <c:pt idx="960" formatCode="General">
                  <c:v>34.518637325684445</c:v>
                </c:pt>
                <c:pt idx="961" formatCode="General">
                  <c:v>31.066773593115997</c:v>
                </c:pt>
                <c:pt idx="962" formatCode="General">
                  <c:v>31.066773593115997</c:v>
                </c:pt>
                <c:pt idx="963" formatCode="General">
                  <c:v>31.066773593115997</c:v>
                </c:pt>
                <c:pt idx="964" formatCode="General">
                  <c:v>31.066773593115997</c:v>
                </c:pt>
                <c:pt idx="965" formatCode="General">
                  <c:v>31.066773593115997</c:v>
                </c:pt>
                <c:pt idx="966" formatCode="General">
                  <c:v>31.066773593115997</c:v>
                </c:pt>
                <c:pt idx="967" formatCode="General">
                  <c:v>27.614909860547556</c:v>
                </c:pt>
                <c:pt idx="968" formatCode="General">
                  <c:v>27.614909860547556</c:v>
                </c:pt>
                <c:pt idx="969" formatCode="General">
                  <c:v>31.066773593115997</c:v>
                </c:pt>
                <c:pt idx="970" formatCode="General">
                  <c:v>27.614909860547556</c:v>
                </c:pt>
                <c:pt idx="971" formatCode="General">
                  <c:v>31.066773593115997</c:v>
                </c:pt>
                <c:pt idx="972" formatCode="General">
                  <c:v>31.066773593115997</c:v>
                </c:pt>
                <c:pt idx="973" formatCode="General">
                  <c:v>31.066773593115997</c:v>
                </c:pt>
                <c:pt idx="974" formatCode="General">
                  <c:v>31.066773593115997</c:v>
                </c:pt>
                <c:pt idx="975" formatCode="General">
                  <c:v>62.133547186231993</c:v>
                </c:pt>
                <c:pt idx="976" formatCode="General">
                  <c:v>27.614909860547556</c:v>
                </c:pt>
                <c:pt idx="977" formatCode="General">
                  <c:v>27.614909860547556</c:v>
                </c:pt>
                <c:pt idx="978" formatCode="General">
                  <c:v>27.614909860547556</c:v>
                </c:pt>
                <c:pt idx="979" formatCode="General">
                  <c:v>27.614909860547556</c:v>
                </c:pt>
                <c:pt idx="980" formatCode="General">
                  <c:v>27.614909860547556</c:v>
                </c:pt>
                <c:pt idx="981" formatCode="General">
                  <c:v>27.614909860547556</c:v>
                </c:pt>
                <c:pt idx="982" formatCode="General">
                  <c:v>82.844729581642667</c:v>
                </c:pt>
                <c:pt idx="983" formatCode="General">
                  <c:v>86.296593314211108</c:v>
                </c:pt>
                <c:pt idx="984" formatCode="General">
                  <c:v>69.03727465136889</c:v>
                </c:pt>
                <c:pt idx="985" formatCode="General">
                  <c:v>27.614909860547556</c:v>
                </c:pt>
                <c:pt idx="986" formatCode="General">
                  <c:v>69.03727465136889</c:v>
                </c:pt>
                <c:pt idx="987" formatCode="General">
                  <c:v>58.68168345366356</c:v>
                </c:pt>
                <c:pt idx="988" formatCode="General">
                  <c:v>55.229819721095112</c:v>
                </c:pt>
                <c:pt idx="989" formatCode="General">
                  <c:v>51.777955988526664</c:v>
                </c:pt>
                <c:pt idx="990" formatCode="General">
                  <c:v>51.777955988526664</c:v>
                </c:pt>
                <c:pt idx="991" formatCode="General">
                  <c:v>44.874228523389775</c:v>
                </c:pt>
                <c:pt idx="992" formatCode="General">
                  <c:v>41.422364790821334</c:v>
                </c:pt>
                <c:pt idx="993" formatCode="General">
                  <c:v>41.422364790821334</c:v>
                </c:pt>
                <c:pt idx="994" formatCode="General">
                  <c:v>41.422364790821334</c:v>
                </c:pt>
                <c:pt idx="995" formatCode="General">
                  <c:v>34.518637325684445</c:v>
                </c:pt>
                <c:pt idx="996" formatCode="General">
                  <c:v>34.518637325684445</c:v>
                </c:pt>
                <c:pt idx="997" formatCode="General">
                  <c:v>34.518637325684445</c:v>
                </c:pt>
                <c:pt idx="998" formatCode="General">
                  <c:v>31.066773593115997</c:v>
                </c:pt>
                <c:pt idx="999" formatCode="General">
                  <c:v>31.066773593115997</c:v>
                </c:pt>
                <c:pt idx="1000" formatCode="General">
                  <c:v>55.229819721095112</c:v>
                </c:pt>
                <c:pt idx="1001" formatCode="General">
                  <c:v>58.68168345366356</c:v>
                </c:pt>
                <c:pt idx="1002" formatCode="General">
                  <c:v>48.326092255958223</c:v>
                </c:pt>
                <c:pt idx="1003" formatCode="General">
                  <c:v>41.422364790821334</c:v>
                </c:pt>
                <c:pt idx="1004" formatCode="General">
                  <c:v>41.422364790821334</c:v>
                </c:pt>
                <c:pt idx="1005" formatCode="General">
                  <c:v>41.422364790821334</c:v>
                </c:pt>
                <c:pt idx="1006" formatCode="General">
                  <c:v>34.518637325684445</c:v>
                </c:pt>
                <c:pt idx="1007" formatCode="General">
                  <c:v>31.066773593115997</c:v>
                </c:pt>
                <c:pt idx="1008" formatCode="General">
                  <c:v>27.614909860547556</c:v>
                </c:pt>
                <c:pt idx="1009" formatCode="General">
                  <c:v>27.614909860547556</c:v>
                </c:pt>
                <c:pt idx="1010" formatCode="General">
                  <c:v>27.614909860547556</c:v>
                </c:pt>
                <c:pt idx="1011" formatCode="General">
                  <c:v>27.614909860547556</c:v>
                </c:pt>
                <c:pt idx="1012" formatCode="General">
                  <c:v>27.614909860547556</c:v>
                </c:pt>
                <c:pt idx="1013" formatCode="General">
                  <c:v>27.614909860547556</c:v>
                </c:pt>
                <c:pt idx="1014" formatCode="General">
                  <c:v>27.614909860547556</c:v>
                </c:pt>
                <c:pt idx="1015" formatCode="General">
                  <c:v>27.614909860547556</c:v>
                </c:pt>
                <c:pt idx="1016" formatCode="General">
                  <c:v>27.614909860547556</c:v>
                </c:pt>
                <c:pt idx="1017" formatCode="General">
                  <c:v>24.163046127979111</c:v>
                </c:pt>
                <c:pt idx="1018" formatCode="General">
                  <c:v>24.163046127979111</c:v>
                </c:pt>
                <c:pt idx="1019" formatCode="General">
                  <c:v>24.163046127979111</c:v>
                </c:pt>
                <c:pt idx="1020" formatCode="General">
                  <c:v>24.163046127979111</c:v>
                </c:pt>
                <c:pt idx="1021" formatCode="General">
                  <c:v>24.163046127979111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6BC-491F-86F8-EFEECC8288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9645936"/>
        <c:axId val="899646416"/>
      </c:scatterChart>
      <c:valAx>
        <c:axId val="899645936"/>
        <c:scaling>
          <c:orientation val="minMax"/>
          <c:max val="3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Depth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99646416"/>
        <c:crosses val="autoZero"/>
        <c:crossBetween val="midCat"/>
      </c:valAx>
      <c:valAx>
        <c:axId val="8996464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Concentration (in ppb)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996459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56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sz="1600" noProof="0" dirty="0">
                <a:solidFill>
                  <a:schemeClr val="tx1"/>
                </a:solidFill>
                <a:latin typeface="Montserrat" panose="00000500000000000000" pitchFamily="2" charset="0"/>
              </a:rPr>
              <a:t>Magnesium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Magnesium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12700" cap="rnd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trendline>
            <c:spPr>
              <a:ln w="19050" cap="rnd">
                <a:solidFill>
                  <a:srgbClr val="7030A0"/>
                </a:solidFill>
                <a:prstDash val="solid"/>
              </a:ln>
              <a:effectLst/>
            </c:spPr>
            <c:trendlineType val="movingAvg"/>
            <c:period val="10"/>
            <c:dispRSqr val="0"/>
            <c:dispEq val="0"/>
          </c:trendline>
          <c:xVal>
            <c:numRef>
              <c:f>[0]!Depth</c:f>
              <c:numCache>
                <c:formatCode>0.000</c:formatCode>
                <c:ptCount val="3812"/>
                <c:pt idx="0">
                  <c:v>5.6363636363636366E-2</c:v>
                </c:pt>
                <c:pt idx="1">
                  <c:v>0.11272727272727273</c:v>
                </c:pt>
                <c:pt idx="2">
                  <c:v>0.1690909090909091</c:v>
                </c:pt>
                <c:pt idx="3">
                  <c:v>0.22545454545454546</c:v>
                </c:pt>
                <c:pt idx="4">
                  <c:v>0.28181818181818186</c:v>
                </c:pt>
                <c:pt idx="5">
                  <c:v>0.33818181818181825</c:v>
                </c:pt>
                <c:pt idx="6">
                  <c:v>0.39454545454545464</c:v>
                </c:pt>
                <c:pt idx="7">
                  <c:v>0.45090909090909104</c:v>
                </c:pt>
                <c:pt idx="8">
                  <c:v>0.50727272727272743</c:v>
                </c:pt>
                <c:pt idx="9">
                  <c:v>0.56363636363636382</c:v>
                </c:pt>
                <c:pt idx="10">
                  <c:v>0.62000000000000022</c:v>
                </c:pt>
                <c:pt idx="11">
                  <c:v>0.69666666666666688</c:v>
                </c:pt>
                <c:pt idx="12">
                  <c:v>0.77333333333333354</c:v>
                </c:pt>
                <c:pt idx="13">
                  <c:v>0.8500000000000002</c:v>
                </c:pt>
                <c:pt idx="14">
                  <c:v>0.92666666666666686</c:v>
                </c:pt>
                <c:pt idx="15">
                  <c:v>1.0033333333333336</c:v>
                </c:pt>
                <c:pt idx="16">
                  <c:v>1.0800000000000003</c:v>
                </c:pt>
                <c:pt idx="17">
                  <c:v>1.1650000000000003</c:v>
                </c:pt>
                <c:pt idx="18">
                  <c:v>1.2500000000000002</c:v>
                </c:pt>
                <c:pt idx="19">
                  <c:v>1.3350000000000002</c:v>
                </c:pt>
                <c:pt idx="20">
                  <c:v>1.4200000000000002</c:v>
                </c:pt>
                <c:pt idx="21">
                  <c:v>1.5050000000000001</c:v>
                </c:pt>
                <c:pt idx="22">
                  <c:v>1.59</c:v>
                </c:pt>
                <c:pt idx="23">
                  <c:v>1.675</c:v>
                </c:pt>
                <c:pt idx="24">
                  <c:v>1.76</c:v>
                </c:pt>
                <c:pt idx="25">
                  <c:v>1.845</c:v>
                </c:pt>
                <c:pt idx="26">
                  <c:v>1.93</c:v>
                </c:pt>
                <c:pt idx="27">
                  <c:v>2.0018181818181819</c:v>
                </c:pt>
                <c:pt idx="28">
                  <c:v>2.0736363636363637</c:v>
                </c:pt>
                <c:pt idx="29">
                  <c:v>2.1454545454545455</c:v>
                </c:pt>
                <c:pt idx="30">
                  <c:v>2.2172727272727273</c:v>
                </c:pt>
                <c:pt idx="31">
                  <c:v>2.2890909090909091</c:v>
                </c:pt>
                <c:pt idx="32">
                  <c:v>2.3609090909090908</c:v>
                </c:pt>
                <c:pt idx="33">
                  <c:v>2.4327272727272726</c:v>
                </c:pt>
                <c:pt idx="34">
                  <c:v>2.5045454545454544</c:v>
                </c:pt>
                <c:pt idx="35">
                  <c:v>2.5763636363636362</c:v>
                </c:pt>
                <c:pt idx="36">
                  <c:v>2.648181818181818</c:v>
                </c:pt>
                <c:pt idx="37">
                  <c:v>2.7199999999999998</c:v>
                </c:pt>
                <c:pt idx="38">
                  <c:v>2.7841666666666662</c:v>
                </c:pt>
                <c:pt idx="39">
                  <c:v>2.8483333333333327</c:v>
                </c:pt>
                <c:pt idx="40">
                  <c:v>2.9124999999999992</c:v>
                </c:pt>
                <c:pt idx="41">
                  <c:v>2.9766666666666657</c:v>
                </c:pt>
                <c:pt idx="42">
                  <c:v>3.0408333333333322</c:v>
                </c:pt>
                <c:pt idx="43">
                  <c:v>3.1049999999999986</c:v>
                </c:pt>
                <c:pt idx="44">
                  <c:v>3.1691666666666651</c:v>
                </c:pt>
                <c:pt idx="45">
                  <c:v>3.2333333333333316</c:v>
                </c:pt>
                <c:pt idx="46">
                  <c:v>3.2974999999999981</c:v>
                </c:pt>
                <c:pt idx="47">
                  <c:v>3.3616666666666646</c:v>
                </c:pt>
                <c:pt idx="48">
                  <c:v>3.4258333333333311</c:v>
                </c:pt>
                <c:pt idx="49">
                  <c:v>3.4899999999999975</c:v>
                </c:pt>
                <c:pt idx="50">
                  <c:v>3.5581818181818159</c:v>
                </c:pt>
                <c:pt idx="51">
                  <c:v>3.6263636363636342</c:v>
                </c:pt>
                <c:pt idx="52">
                  <c:v>3.6945454545454526</c:v>
                </c:pt>
                <c:pt idx="53">
                  <c:v>3.7627272727272709</c:v>
                </c:pt>
                <c:pt idx="54">
                  <c:v>3.8309090909090893</c:v>
                </c:pt>
                <c:pt idx="55">
                  <c:v>3.8990909090909076</c:v>
                </c:pt>
                <c:pt idx="56">
                  <c:v>3.967272727272726</c:v>
                </c:pt>
                <c:pt idx="57">
                  <c:v>4.0354545454545443</c:v>
                </c:pt>
                <c:pt idx="58">
                  <c:v>4.1036363636363626</c:v>
                </c:pt>
                <c:pt idx="59">
                  <c:v>4.171818181818181</c:v>
                </c:pt>
                <c:pt idx="60">
                  <c:v>4.2399999999999993</c:v>
                </c:pt>
                <c:pt idx="61">
                  <c:v>4.3081818181818177</c:v>
                </c:pt>
                <c:pt idx="62">
                  <c:v>4.376363636363636</c:v>
                </c:pt>
                <c:pt idx="63">
                  <c:v>4.4445454545454544</c:v>
                </c:pt>
                <c:pt idx="64">
                  <c:v>4.5127272727272727</c:v>
                </c:pt>
                <c:pt idx="65">
                  <c:v>4.580909090909091</c:v>
                </c:pt>
                <c:pt idx="66">
                  <c:v>4.6490909090909094</c:v>
                </c:pt>
                <c:pt idx="67">
                  <c:v>4.7172727272727277</c:v>
                </c:pt>
                <c:pt idx="68">
                  <c:v>4.7854545454545461</c:v>
                </c:pt>
                <c:pt idx="69">
                  <c:v>4.8536363636363644</c:v>
                </c:pt>
                <c:pt idx="70">
                  <c:v>4.9218181818181828</c:v>
                </c:pt>
                <c:pt idx="71">
                  <c:v>4.9900000000000011</c:v>
                </c:pt>
                <c:pt idx="72">
                  <c:v>5.0553846153846163</c:v>
                </c:pt>
                <c:pt idx="73">
                  <c:v>5.1207692307692314</c:v>
                </c:pt>
                <c:pt idx="74">
                  <c:v>5.1861538461538466</c:v>
                </c:pt>
                <c:pt idx="75">
                  <c:v>5.2515384615384617</c:v>
                </c:pt>
                <c:pt idx="76">
                  <c:v>5.3169230769230769</c:v>
                </c:pt>
                <c:pt idx="77">
                  <c:v>5.382307692307692</c:v>
                </c:pt>
                <c:pt idx="78">
                  <c:v>5.4476923076923072</c:v>
                </c:pt>
                <c:pt idx="79">
                  <c:v>5.5130769230769223</c:v>
                </c:pt>
                <c:pt idx="80">
                  <c:v>5.5784615384615375</c:v>
                </c:pt>
                <c:pt idx="81">
                  <c:v>5.6438461538461526</c:v>
                </c:pt>
                <c:pt idx="82">
                  <c:v>5.7092307692307678</c:v>
                </c:pt>
                <c:pt idx="83">
                  <c:v>5.7746153846153829</c:v>
                </c:pt>
                <c:pt idx="84">
                  <c:v>5.8399999999999981</c:v>
                </c:pt>
                <c:pt idx="85">
                  <c:v>5.9059999999999979</c:v>
                </c:pt>
                <c:pt idx="86">
                  <c:v>5.9719999999999978</c:v>
                </c:pt>
                <c:pt idx="87">
                  <c:v>6.0379999999999976</c:v>
                </c:pt>
                <c:pt idx="88">
                  <c:v>6.1039999999999974</c:v>
                </c:pt>
                <c:pt idx="89">
                  <c:v>6.1699999999999973</c:v>
                </c:pt>
                <c:pt idx="90">
                  <c:v>6.2354545454545427</c:v>
                </c:pt>
                <c:pt idx="91">
                  <c:v>6.3009090909090881</c:v>
                </c:pt>
                <c:pt idx="92">
                  <c:v>6.3663636363636336</c:v>
                </c:pt>
                <c:pt idx="93">
                  <c:v>6.431818181818179</c:v>
                </c:pt>
                <c:pt idx="94">
                  <c:v>6.4972727272727244</c:v>
                </c:pt>
                <c:pt idx="95">
                  <c:v>6.5627272727272699</c:v>
                </c:pt>
                <c:pt idx="96">
                  <c:v>6.6281818181818153</c:v>
                </c:pt>
                <c:pt idx="97">
                  <c:v>6.6936363636363607</c:v>
                </c:pt>
                <c:pt idx="98">
                  <c:v>6.7590909090909062</c:v>
                </c:pt>
                <c:pt idx="99">
                  <c:v>6.8245454545454516</c:v>
                </c:pt>
                <c:pt idx="100">
                  <c:v>6.889999999999997</c:v>
                </c:pt>
                <c:pt idx="101">
                  <c:v>6.9576923076923043</c:v>
                </c:pt>
                <c:pt idx="102">
                  <c:v>7.0253846153846116</c:v>
                </c:pt>
                <c:pt idx="103">
                  <c:v>7.0930769230769188</c:v>
                </c:pt>
                <c:pt idx="104">
                  <c:v>7.1607692307692261</c:v>
                </c:pt>
                <c:pt idx="105">
                  <c:v>7.2284615384615334</c:v>
                </c:pt>
                <c:pt idx="106">
                  <c:v>7.2961538461538407</c:v>
                </c:pt>
                <c:pt idx="107">
                  <c:v>7.3638461538461479</c:v>
                </c:pt>
                <c:pt idx="108">
                  <c:v>7.4315384615384552</c:v>
                </c:pt>
                <c:pt idx="109">
                  <c:v>7.4992307692307625</c:v>
                </c:pt>
                <c:pt idx="110">
                  <c:v>7.5669230769230698</c:v>
                </c:pt>
                <c:pt idx="111">
                  <c:v>7.634615384615377</c:v>
                </c:pt>
                <c:pt idx="112">
                  <c:v>7.7023076923076843</c:v>
                </c:pt>
                <c:pt idx="113">
                  <c:v>7.7699999999999916</c:v>
                </c:pt>
                <c:pt idx="114">
                  <c:v>7.828666666666658</c:v>
                </c:pt>
                <c:pt idx="115">
                  <c:v>7.8873333333333244</c:v>
                </c:pt>
                <c:pt idx="116">
                  <c:v>7.9459999999999908</c:v>
                </c:pt>
                <c:pt idx="117">
                  <c:v>8.0046666666666582</c:v>
                </c:pt>
                <c:pt idx="118">
                  <c:v>8.0633333333333255</c:v>
                </c:pt>
                <c:pt idx="119">
                  <c:v>8.1219999999999928</c:v>
                </c:pt>
                <c:pt idx="120">
                  <c:v>8.1806666666666601</c:v>
                </c:pt>
                <c:pt idx="121">
                  <c:v>8.2393333333333274</c:v>
                </c:pt>
                <c:pt idx="122">
                  <c:v>8.2979999999999947</c:v>
                </c:pt>
                <c:pt idx="123">
                  <c:v>8.356666666666662</c:v>
                </c:pt>
                <c:pt idx="124">
                  <c:v>8.4153333333333293</c:v>
                </c:pt>
                <c:pt idx="125">
                  <c:v>8.4739999999999966</c:v>
                </c:pt>
                <c:pt idx="126">
                  <c:v>8.532666666666664</c:v>
                </c:pt>
                <c:pt idx="127">
                  <c:v>8.5913333333333313</c:v>
                </c:pt>
                <c:pt idx="128">
                  <c:v>8.6499999999999986</c:v>
                </c:pt>
                <c:pt idx="129">
                  <c:v>8.7086666666666659</c:v>
                </c:pt>
                <c:pt idx="130">
                  <c:v>8.7673333333333332</c:v>
                </c:pt>
                <c:pt idx="131">
                  <c:v>8.8260000000000005</c:v>
                </c:pt>
                <c:pt idx="132">
                  <c:v>8.8846666666666678</c:v>
                </c:pt>
                <c:pt idx="133">
                  <c:v>8.9433333333333351</c:v>
                </c:pt>
                <c:pt idx="134">
                  <c:v>9.0020000000000024</c:v>
                </c:pt>
                <c:pt idx="135">
                  <c:v>9.0606666666666698</c:v>
                </c:pt>
                <c:pt idx="136">
                  <c:v>9.1193333333333371</c:v>
                </c:pt>
                <c:pt idx="137">
                  <c:v>9.1780000000000044</c:v>
                </c:pt>
                <c:pt idx="138">
                  <c:v>9.2366666666666717</c:v>
                </c:pt>
                <c:pt idx="139">
                  <c:v>9.295333333333339</c:v>
                </c:pt>
                <c:pt idx="140">
                  <c:v>9.3540000000000063</c:v>
                </c:pt>
                <c:pt idx="141">
                  <c:v>9.4126666666666736</c:v>
                </c:pt>
                <c:pt idx="142">
                  <c:v>9.4713333333333409</c:v>
                </c:pt>
                <c:pt idx="143">
                  <c:v>9.5300000000000082</c:v>
                </c:pt>
                <c:pt idx="144">
                  <c:v>9.5886666666666756</c:v>
                </c:pt>
                <c:pt idx="145">
                  <c:v>9.6473333333333429</c:v>
                </c:pt>
                <c:pt idx="146">
                  <c:v>9.7060000000000102</c:v>
                </c:pt>
                <c:pt idx="147">
                  <c:v>9.7646666666666775</c:v>
                </c:pt>
                <c:pt idx="148">
                  <c:v>9.8233333333333448</c:v>
                </c:pt>
                <c:pt idx="149">
                  <c:v>9.8820000000000121</c:v>
                </c:pt>
                <c:pt idx="150">
                  <c:v>9.9406666666666794</c:v>
                </c:pt>
                <c:pt idx="151">
                  <c:v>9.9993333333333467</c:v>
                </c:pt>
                <c:pt idx="152">
                  <c:v>10.058000000000014</c:v>
                </c:pt>
                <c:pt idx="153">
                  <c:v>10.116666666666681</c:v>
                </c:pt>
                <c:pt idx="154">
                  <c:v>10.175333333333349</c:v>
                </c:pt>
                <c:pt idx="155">
                  <c:v>10.234000000000016</c:v>
                </c:pt>
                <c:pt idx="156">
                  <c:v>10.292666666666683</c:v>
                </c:pt>
                <c:pt idx="157">
                  <c:v>10.351333333333351</c:v>
                </c:pt>
                <c:pt idx="158">
                  <c:v>10.410000000000018</c:v>
                </c:pt>
                <c:pt idx="159">
                  <c:v>10.470714285714303</c:v>
                </c:pt>
                <c:pt idx="160">
                  <c:v>10.531428571428588</c:v>
                </c:pt>
                <c:pt idx="161">
                  <c:v>10.592142857142873</c:v>
                </c:pt>
                <c:pt idx="162">
                  <c:v>10.652857142857158</c:v>
                </c:pt>
                <c:pt idx="163">
                  <c:v>10.713571428571443</c:v>
                </c:pt>
                <c:pt idx="164">
                  <c:v>10.774285714285728</c:v>
                </c:pt>
                <c:pt idx="165">
                  <c:v>10.835000000000013</c:v>
                </c:pt>
                <c:pt idx="166">
                  <c:v>10.895714285714298</c:v>
                </c:pt>
                <c:pt idx="167">
                  <c:v>10.956428571428583</c:v>
                </c:pt>
                <c:pt idx="168">
                  <c:v>11.017142857142868</c:v>
                </c:pt>
                <c:pt idx="169">
                  <c:v>11.077857142857154</c:v>
                </c:pt>
                <c:pt idx="170">
                  <c:v>11.138571428571439</c:v>
                </c:pt>
                <c:pt idx="171">
                  <c:v>11.199285714285724</c:v>
                </c:pt>
                <c:pt idx="172">
                  <c:v>11.260000000000009</c:v>
                </c:pt>
                <c:pt idx="173">
                  <c:v>11.313125000000008</c:v>
                </c:pt>
                <c:pt idx="174">
                  <c:v>11.366250000000008</c:v>
                </c:pt>
                <c:pt idx="175">
                  <c:v>11.419375000000008</c:v>
                </c:pt>
                <c:pt idx="176">
                  <c:v>11.472500000000007</c:v>
                </c:pt>
                <c:pt idx="177">
                  <c:v>11.525625000000007</c:v>
                </c:pt>
                <c:pt idx="178">
                  <c:v>11.578750000000007</c:v>
                </c:pt>
                <c:pt idx="179">
                  <c:v>11.631875000000006</c:v>
                </c:pt>
                <c:pt idx="180">
                  <c:v>11.685000000000006</c:v>
                </c:pt>
                <c:pt idx="181">
                  <c:v>11.738125000000005</c:v>
                </c:pt>
                <c:pt idx="182">
                  <c:v>11.791250000000005</c:v>
                </c:pt>
                <c:pt idx="183">
                  <c:v>11.844375000000005</c:v>
                </c:pt>
                <c:pt idx="184">
                  <c:v>11.897500000000004</c:v>
                </c:pt>
                <c:pt idx="185">
                  <c:v>11.950625000000004</c:v>
                </c:pt>
                <c:pt idx="186">
                  <c:v>12.003750000000004</c:v>
                </c:pt>
                <c:pt idx="187">
                  <c:v>12.056875000000003</c:v>
                </c:pt>
                <c:pt idx="188">
                  <c:v>12.110000000000003</c:v>
                </c:pt>
                <c:pt idx="189">
                  <c:v>12.165625000000002</c:v>
                </c:pt>
                <c:pt idx="190">
                  <c:v>12.221250000000001</c:v>
                </c:pt>
                <c:pt idx="191">
                  <c:v>12.276875</c:v>
                </c:pt>
                <c:pt idx="192">
                  <c:v>12.3325</c:v>
                </c:pt>
                <c:pt idx="193">
                  <c:v>12.388124999999999</c:v>
                </c:pt>
                <c:pt idx="194">
                  <c:v>12.443749999999998</c:v>
                </c:pt>
                <c:pt idx="195">
                  <c:v>12.499374999999997</c:v>
                </c:pt>
                <c:pt idx="196">
                  <c:v>12.554999999999996</c:v>
                </c:pt>
                <c:pt idx="197">
                  <c:v>12.610624999999995</c:v>
                </c:pt>
                <c:pt idx="198">
                  <c:v>12.666249999999994</c:v>
                </c:pt>
                <c:pt idx="199">
                  <c:v>12.721874999999994</c:v>
                </c:pt>
                <c:pt idx="200">
                  <c:v>12.777499999999993</c:v>
                </c:pt>
                <c:pt idx="201">
                  <c:v>12.833124999999992</c:v>
                </c:pt>
                <c:pt idx="202">
                  <c:v>12.888749999999991</c:v>
                </c:pt>
                <c:pt idx="203">
                  <c:v>12.94437499999999</c:v>
                </c:pt>
                <c:pt idx="204">
                  <c:v>12.999999999999989</c:v>
                </c:pt>
                <c:pt idx="205">
                  <c:v>13.059333333333322</c:v>
                </c:pt>
                <c:pt idx="206">
                  <c:v>13.118666666666655</c:v>
                </c:pt>
                <c:pt idx="207">
                  <c:v>13.177999999999988</c:v>
                </c:pt>
                <c:pt idx="208">
                  <c:v>13.237333333333321</c:v>
                </c:pt>
                <c:pt idx="209">
                  <c:v>13.296666666666654</c:v>
                </c:pt>
                <c:pt idx="210">
                  <c:v>13.355999999999987</c:v>
                </c:pt>
                <c:pt idx="211">
                  <c:v>13.41533333333332</c:v>
                </c:pt>
                <c:pt idx="212">
                  <c:v>13.474666666666653</c:v>
                </c:pt>
                <c:pt idx="213">
                  <c:v>13.533999999999986</c:v>
                </c:pt>
                <c:pt idx="214">
                  <c:v>13.59333333333332</c:v>
                </c:pt>
                <c:pt idx="215">
                  <c:v>13.652666666666653</c:v>
                </c:pt>
                <c:pt idx="216">
                  <c:v>13.711999999999986</c:v>
                </c:pt>
                <c:pt idx="217">
                  <c:v>13.771333333333319</c:v>
                </c:pt>
                <c:pt idx="218">
                  <c:v>13.830666666666652</c:v>
                </c:pt>
                <c:pt idx="219">
                  <c:v>13.889999999999985</c:v>
                </c:pt>
                <c:pt idx="220">
                  <c:v>13.927916666666651</c:v>
                </c:pt>
                <c:pt idx="221">
                  <c:v>13.965833333333316</c:v>
                </c:pt>
                <c:pt idx="222">
                  <c:v>14.003749999999982</c:v>
                </c:pt>
                <c:pt idx="223">
                  <c:v>14.041666666666648</c:v>
                </c:pt>
                <c:pt idx="224">
                  <c:v>14.079583333333314</c:v>
                </c:pt>
                <c:pt idx="225">
                  <c:v>14.11749999999998</c:v>
                </c:pt>
                <c:pt idx="226">
                  <c:v>14.155416666666646</c:v>
                </c:pt>
                <c:pt idx="227">
                  <c:v>14.193333333333312</c:v>
                </c:pt>
                <c:pt idx="228">
                  <c:v>14.231249999999978</c:v>
                </c:pt>
                <c:pt idx="229">
                  <c:v>14.269166666666644</c:v>
                </c:pt>
                <c:pt idx="230">
                  <c:v>14.30708333333331</c:v>
                </c:pt>
                <c:pt idx="231">
                  <c:v>14.344999999999976</c:v>
                </c:pt>
                <c:pt idx="232">
                  <c:v>14.382916666666642</c:v>
                </c:pt>
                <c:pt idx="233">
                  <c:v>14.420833333333308</c:v>
                </c:pt>
                <c:pt idx="234">
                  <c:v>14.458749999999974</c:v>
                </c:pt>
                <c:pt idx="235">
                  <c:v>14.49666666666664</c:v>
                </c:pt>
                <c:pt idx="236">
                  <c:v>14.534583333333305</c:v>
                </c:pt>
                <c:pt idx="237">
                  <c:v>14.572499999999971</c:v>
                </c:pt>
                <c:pt idx="238">
                  <c:v>14.610416666666637</c:v>
                </c:pt>
                <c:pt idx="239">
                  <c:v>14.648333333333303</c:v>
                </c:pt>
                <c:pt idx="240">
                  <c:v>14.686249999999969</c:v>
                </c:pt>
                <c:pt idx="241">
                  <c:v>14.724166666666635</c:v>
                </c:pt>
                <c:pt idx="242">
                  <c:v>14.762083333333301</c:v>
                </c:pt>
                <c:pt idx="243">
                  <c:v>14.799999999999967</c:v>
                </c:pt>
                <c:pt idx="244">
                  <c:v>14.832499999999968</c:v>
                </c:pt>
                <c:pt idx="245">
                  <c:v>14.864999999999968</c:v>
                </c:pt>
                <c:pt idx="246">
                  <c:v>14.897499999999969</c:v>
                </c:pt>
                <c:pt idx="247">
                  <c:v>14.92999999999997</c:v>
                </c:pt>
                <c:pt idx="248">
                  <c:v>14.96249999999997</c:v>
                </c:pt>
                <c:pt idx="249">
                  <c:v>14.994999999999971</c:v>
                </c:pt>
                <c:pt idx="250">
                  <c:v>15.027499999999971</c:v>
                </c:pt>
                <c:pt idx="251">
                  <c:v>15.059999999999972</c:v>
                </c:pt>
                <c:pt idx="252">
                  <c:v>15.092499999999973</c:v>
                </c:pt>
                <c:pt idx="253">
                  <c:v>15.124999999999973</c:v>
                </c:pt>
                <c:pt idx="254">
                  <c:v>15.157499999999974</c:v>
                </c:pt>
                <c:pt idx="255">
                  <c:v>15.189999999999975</c:v>
                </c:pt>
                <c:pt idx="256">
                  <c:v>15.222499999999975</c:v>
                </c:pt>
                <c:pt idx="257">
                  <c:v>15.254999999999976</c:v>
                </c:pt>
                <c:pt idx="258">
                  <c:v>15.287499999999977</c:v>
                </c:pt>
                <c:pt idx="259">
                  <c:v>15.319999999999977</c:v>
                </c:pt>
                <c:pt idx="260">
                  <c:v>15.352499999999978</c:v>
                </c:pt>
                <c:pt idx="261">
                  <c:v>15.384999999999978</c:v>
                </c:pt>
                <c:pt idx="262">
                  <c:v>15.417499999999979</c:v>
                </c:pt>
                <c:pt idx="263">
                  <c:v>15.44999999999998</c:v>
                </c:pt>
                <c:pt idx="264">
                  <c:v>15.48249999999998</c:v>
                </c:pt>
                <c:pt idx="265">
                  <c:v>15.514999999999981</c:v>
                </c:pt>
                <c:pt idx="266">
                  <c:v>15.547499999999982</c:v>
                </c:pt>
                <c:pt idx="267">
                  <c:v>15.579999999999982</c:v>
                </c:pt>
                <c:pt idx="268">
                  <c:v>15.612499999999983</c:v>
                </c:pt>
                <c:pt idx="269">
                  <c:v>15.644999999999984</c:v>
                </c:pt>
                <c:pt idx="270">
                  <c:v>15.677499999999984</c:v>
                </c:pt>
                <c:pt idx="271">
                  <c:v>15.709999999999985</c:v>
                </c:pt>
                <c:pt idx="272">
                  <c:v>15.754999999999985</c:v>
                </c:pt>
                <c:pt idx="273">
                  <c:v>15.799999999999985</c:v>
                </c:pt>
                <c:pt idx="274">
                  <c:v>15.844999999999985</c:v>
                </c:pt>
                <c:pt idx="275">
                  <c:v>15.889999999999985</c:v>
                </c:pt>
                <c:pt idx="276">
                  <c:v>15.934999999999985</c:v>
                </c:pt>
                <c:pt idx="277">
                  <c:v>15.979999999999984</c:v>
                </c:pt>
                <c:pt idx="278">
                  <c:v>16.024999999999984</c:v>
                </c:pt>
                <c:pt idx="279">
                  <c:v>16.069999999999986</c:v>
                </c:pt>
                <c:pt idx="280">
                  <c:v>16.114999999999988</c:v>
                </c:pt>
                <c:pt idx="281">
                  <c:v>16.159999999999989</c:v>
                </c:pt>
                <c:pt idx="282">
                  <c:v>16.204999999999991</c:v>
                </c:pt>
                <c:pt idx="283">
                  <c:v>16.249999999999993</c:v>
                </c:pt>
                <c:pt idx="284">
                  <c:v>16.294999999999995</c:v>
                </c:pt>
                <c:pt idx="285">
                  <c:v>16.339999999999996</c:v>
                </c:pt>
                <c:pt idx="286">
                  <c:v>16.384999999999998</c:v>
                </c:pt>
                <c:pt idx="287">
                  <c:v>16.43</c:v>
                </c:pt>
                <c:pt idx="288">
                  <c:v>16.475000000000001</c:v>
                </c:pt>
                <c:pt idx="289">
                  <c:v>16.520000000000003</c:v>
                </c:pt>
                <c:pt idx="290">
                  <c:v>16.577857142857145</c:v>
                </c:pt>
                <c:pt idx="291">
                  <c:v>16.635714285714286</c:v>
                </c:pt>
                <c:pt idx="292">
                  <c:v>16.693571428571428</c:v>
                </c:pt>
                <c:pt idx="293">
                  <c:v>16.751428571428569</c:v>
                </c:pt>
                <c:pt idx="294">
                  <c:v>16.809285714285711</c:v>
                </c:pt>
                <c:pt idx="295">
                  <c:v>16.867142857142852</c:v>
                </c:pt>
                <c:pt idx="296">
                  <c:v>16.924999999999994</c:v>
                </c:pt>
                <c:pt idx="297">
                  <c:v>16.982857142857135</c:v>
                </c:pt>
                <c:pt idx="298">
                  <c:v>17.040714285714277</c:v>
                </c:pt>
                <c:pt idx="299">
                  <c:v>17.098571428571418</c:v>
                </c:pt>
                <c:pt idx="300">
                  <c:v>17.15642857142856</c:v>
                </c:pt>
                <c:pt idx="301">
                  <c:v>17.214285714285701</c:v>
                </c:pt>
                <c:pt idx="302">
                  <c:v>17.272142857142843</c:v>
                </c:pt>
                <c:pt idx="303">
                  <c:v>17.329999999999984</c:v>
                </c:pt>
                <c:pt idx="304">
                  <c:v>17.380588235294102</c:v>
                </c:pt>
                <c:pt idx="305">
                  <c:v>17.43117647058822</c:v>
                </c:pt>
                <c:pt idx="306">
                  <c:v>17.481764705882338</c:v>
                </c:pt>
                <c:pt idx="307">
                  <c:v>17.532352941176455</c:v>
                </c:pt>
                <c:pt idx="308">
                  <c:v>17.582941176470573</c:v>
                </c:pt>
                <c:pt idx="309">
                  <c:v>17.633529411764691</c:v>
                </c:pt>
                <c:pt idx="310">
                  <c:v>17.684117647058809</c:v>
                </c:pt>
                <c:pt idx="311">
                  <c:v>17.734705882352927</c:v>
                </c:pt>
                <c:pt idx="312">
                  <c:v>17.785294117647044</c:v>
                </c:pt>
                <c:pt idx="313">
                  <c:v>17.835882352941162</c:v>
                </c:pt>
                <c:pt idx="314">
                  <c:v>17.88647058823528</c:v>
                </c:pt>
                <c:pt idx="315">
                  <c:v>17.937058823529398</c:v>
                </c:pt>
                <c:pt idx="316">
                  <c:v>17.987647058823516</c:v>
                </c:pt>
                <c:pt idx="317">
                  <c:v>18.038235294117634</c:v>
                </c:pt>
                <c:pt idx="318">
                  <c:v>18.088823529411751</c:v>
                </c:pt>
                <c:pt idx="319">
                  <c:v>18.139411764705869</c:v>
                </c:pt>
                <c:pt idx="320">
                  <c:v>18.189999999999987</c:v>
                </c:pt>
                <c:pt idx="321">
                  <c:v>18.207399999999986</c:v>
                </c:pt>
                <c:pt idx="322">
                  <c:v>18.224799999999984</c:v>
                </c:pt>
                <c:pt idx="323">
                  <c:v>18.242199999999983</c:v>
                </c:pt>
                <c:pt idx="324">
                  <c:v>18.259599999999981</c:v>
                </c:pt>
                <c:pt idx="325">
                  <c:v>18.27699999999998</c:v>
                </c:pt>
                <c:pt idx="326">
                  <c:v>18.294399999999978</c:v>
                </c:pt>
                <c:pt idx="327">
                  <c:v>18.311799999999977</c:v>
                </c:pt>
                <c:pt idx="328">
                  <c:v>18.329199999999975</c:v>
                </c:pt>
                <c:pt idx="329">
                  <c:v>18.346599999999974</c:v>
                </c:pt>
                <c:pt idx="330">
                  <c:v>18.363999999999972</c:v>
                </c:pt>
                <c:pt idx="331">
                  <c:v>18.381399999999971</c:v>
                </c:pt>
                <c:pt idx="332">
                  <c:v>18.398799999999969</c:v>
                </c:pt>
                <c:pt idx="333">
                  <c:v>18.416199999999968</c:v>
                </c:pt>
                <c:pt idx="334">
                  <c:v>18.433599999999966</c:v>
                </c:pt>
                <c:pt idx="335">
                  <c:v>18.450999999999965</c:v>
                </c:pt>
                <c:pt idx="336">
                  <c:v>18.468399999999964</c:v>
                </c:pt>
                <c:pt idx="337">
                  <c:v>18.485799999999962</c:v>
                </c:pt>
                <c:pt idx="338">
                  <c:v>18.503199999999961</c:v>
                </c:pt>
                <c:pt idx="339">
                  <c:v>18.520599999999959</c:v>
                </c:pt>
                <c:pt idx="340">
                  <c:v>18.537999999999958</c:v>
                </c:pt>
                <c:pt idx="341">
                  <c:v>18.555399999999956</c:v>
                </c:pt>
                <c:pt idx="342">
                  <c:v>18.572799999999955</c:v>
                </c:pt>
                <c:pt idx="343">
                  <c:v>18.590199999999953</c:v>
                </c:pt>
                <c:pt idx="344">
                  <c:v>18.607599999999952</c:v>
                </c:pt>
                <c:pt idx="345">
                  <c:v>18.62499999999995</c:v>
                </c:pt>
                <c:pt idx="346">
                  <c:v>18.642399999999949</c:v>
                </c:pt>
                <c:pt idx="347">
                  <c:v>18.659799999999947</c:v>
                </c:pt>
                <c:pt idx="348">
                  <c:v>18.677199999999946</c:v>
                </c:pt>
                <c:pt idx="349">
                  <c:v>18.694599999999944</c:v>
                </c:pt>
                <c:pt idx="350">
                  <c:v>18.711999999999943</c:v>
                </c:pt>
                <c:pt idx="351">
                  <c:v>18.729399999999941</c:v>
                </c:pt>
                <c:pt idx="352">
                  <c:v>18.74679999999994</c:v>
                </c:pt>
                <c:pt idx="353">
                  <c:v>18.764199999999938</c:v>
                </c:pt>
                <c:pt idx="354">
                  <c:v>18.781599999999937</c:v>
                </c:pt>
                <c:pt idx="355">
                  <c:v>18.798999999999936</c:v>
                </c:pt>
                <c:pt idx="356">
                  <c:v>18.816399999999934</c:v>
                </c:pt>
                <c:pt idx="357">
                  <c:v>18.833799999999933</c:v>
                </c:pt>
                <c:pt idx="358">
                  <c:v>18.851199999999931</c:v>
                </c:pt>
                <c:pt idx="359">
                  <c:v>18.86859999999993</c:v>
                </c:pt>
                <c:pt idx="360">
                  <c:v>18.885999999999928</c:v>
                </c:pt>
                <c:pt idx="361">
                  <c:v>18.903399999999927</c:v>
                </c:pt>
                <c:pt idx="362">
                  <c:v>18.920799999999925</c:v>
                </c:pt>
                <c:pt idx="363">
                  <c:v>18.938199999999924</c:v>
                </c:pt>
                <c:pt idx="364">
                  <c:v>18.955599999999922</c:v>
                </c:pt>
                <c:pt idx="365">
                  <c:v>18.972999999999921</c:v>
                </c:pt>
                <c:pt idx="366">
                  <c:v>18.990399999999919</c:v>
                </c:pt>
                <c:pt idx="367">
                  <c:v>19.007799999999918</c:v>
                </c:pt>
                <c:pt idx="368">
                  <c:v>19.025199999999916</c:v>
                </c:pt>
                <c:pt idx="369">
                  <c:v>19.042599999999915</c:v>
                </c:pt>
                <c:pt idx="370">
                  <c:v>19.059999999999913</c:v>
                </c:pt>
                <c:pt idx="371">
                  <c:v>19.073787878787794</c:v>
                </c:pt>
                <c:pt idx="372">
                  <c:v>19.087575757575674</c:v>
                </c:pt>
                <c:pt idx="373">
                  <c:v>19.101363636363555</c:v>
                </c:pt>
                <c:pt idx="374">
                  <c:v>19.115151515151435</c:v>
                </c:pt>
                <c:pt idx="375">
                  <c:v>19.128939393939316</c:v>
                </c:pt>
                <c:pt idx="376">
                  <c:v>19.142727272727196</c:v>
                </c:pt>
                <c:pt idx="377">
                  <c:v>19.156515151515077</c:v>
                </c:pt>
                <c:pt idx="378">
                  <c:v>19.170303030302957</c:v>
                </c:pt>
                <c:pt idx="379">
                  <c:v>19.184090909090838</c:v>
                </c:pt>
                <c:pt idx="380">
                  <c:v>19.197878787878718</c:v>
                </c:pt>
                <c:pt idx="381">
                  <c:v>19.211666666666599</c:v>
                </c:pt>
                <c:pt idx="382">
                  <c:v>19.225454545454479</c:v>
                </c:pt>
                <c:pt idx="383">
                  <c:v>19.239242424242359</c:v>
                </c:pt>
                <c:pt idx="384">
                  <c:v>19.25303030303024</c:v>
                </c:pt>
                <c:pt idx="385">
                  <c:v>19.26681818181812</c:v>
                </c:pt>
                <c:pt idx="386">
                  <c:v>19.280606060606001</c:v>
                </c:pt>
                <c:pt idx="387">
                  <c:v>19.294393939393881</c:v>
                </c:pt>
                <c:pt idx="388">
                  <c:v>19.308181818181762</c:v>
                </c:pt>
                <c:pt idx="389">
                  <c:v>19.321969696969642</c:v>
                </c:pt>
                <c:pt idx="390">
                  <c:v>19.335757575757523</c:v>
                </c:pt>
                <c:pt idx="391">
                  <c:v>19.349545454545403</c:v>
                </c:pt>
                <c:pt idx="392">
                  <c:v>19.363333333333284</c:v>
                </c:pt>
                <c:pt idx="393">
                  <c:v>19.377121212121164</c:v>
                </c:pt>
                <c:pt idx="394">
                  <c:v>19.390909090909044</c:v>
                </c:pt>
                <c:pt idx="395">
                  <c:v>19.404696969696925</c:v>
                </c:pt>
                <c:pt idx="396">
                  <c:v>19.418484848484805</c:v>
                </c:pt>
                <c:pt idx="397">
                  <c:v>19.432272727272686</c:v>
                </c:pt>
                <c:pt idx="398">
                  <c:v>19.446060606060566</c:v>
                </c:pt>
                <c:pt idx="399">
                  <c:v>19.459848484848447</c:v>
                </c:pt>
                <c:pt idx="400">
                  <c:v>19.473636363636327</c:v>
                </c:pt>
                <c:pt idx="401">
                  <c:v>19.487424242424208</c:v>
                </c:pt>
                <c:pt idx="402">
                  <c:v>19.501212121212088</c:v>
                </c:pt>
                <c:pt idx="403">
                  <c:v>19.514999999999969</c:v>
                </c:pt>
                <c:pt idx="404">
                  <c:v>19.528787878787849</c:v>
                </c:pt>
                <c:pt idx="405">
                  <c:v>19.54257575757573</c:v>
                </c:pt>
                <c:pt idx="406">
                  <c:v>19.55636363636361</c:v>
                </c:pt>
                <c:pt idx="407">
                  <c:v>19.57015151515149</c:v>
                </c:pt>
                <c:pt idx="408">
                  <c:v>19.583939393939371</c:v>
                </c:pt>
                <c:pt idx="409">
                  <c:v>19.597727272727251</c:v>
                </c:pt>
                <c:pt idx="410">
                  <c:v>19.611515151515132</c:v>
                </c:pt>
                <c:pt idx="411">
                  <c:v>19.625303030303012</c:v>
                </c:pt>
                <c:pt idx="412">
                  <c:v>19.639090909090893</c:v>
                </c:pt>
                <c:pt idx="413">
                  <c:v>19.652878787878773</c:v>
                </c:pt>
                <c:pt idx="414">
                  <c:v>19.666666666666654</c:v>
                </c:pt>
                <c:pt idx="415">
                  <c:v>19.680454545454534</c:v>
                </c:pt>
                <c:pt idx="416">
                  <c:v>19.694242424242415</c:v>
                </c:pt>
                <c:pt idx="417">
                  <c:v>19.708030303030295</c:v>
                </c:pt>
                <c:pt idx="418">
                  <c:v>19.721818181818175</c:v>
                </c:pt>
                <c:pt idx="419">
                  <c:v>19.735606060606056</c:v>
                </c:pt>
                <c:pt idx="420">
                  <c:v>19.749393939393936</c:v>
                </c:pt>
                <c:pt idx="421">
                  <c:v>19.763181818181817</c:v>
                </c:pt>
                <c:pt idx="422">
                  <c:v>19.776969696969697</c:v>
                </c:pt>
                <c:pt idx="423">
                  <c:v>19.790757575757578</c:v>
                </c:pt>
                <c:pt idx="424">
                  <c:v>19.804545454545458</c:v>
                </c:pt>
                <c:pt idx="425">
                  <c:v>19.818333333333339</c:v>
                </c:pt>
                <c:pt idx="426">
                  <c:v>19.832121212121219</c:v>
                </c:pt>
                <c:pt idx="427">
                  <c:v>19.8459090909091</c:v>
                </c:pt>
                <c:pt idx="428">
                  <c:v>19.85969696969698</c:v>
                </c:pt>
                <c:pt idx="429">
                  <c:v>19.873484848484861</c:v>
                </c:pt>
                <c:pt idx="430">
                  <c:v>19.887272727272741</c:v>
                </c:pt>
                <c:pt idx="431">
                  <c:v>19.901060606060621</c:v>
                </c:pt>
                <c:pt idx="432">
                  <c:v>19.914848484848502</c:v>
                </c:pt>
                <c:pt idx="433">
                  <c:v>19.928636363636382</c:v>
                </c:pt>
                <c:pt idx="434">
                  <c:v>19.942424242424263</c:v>
                </c:pt>
                <c:pt idx="435">
                  <c:v>19.956212121212143</c:v>
                </c:pt>
                <c:pt idx="436">
                  <c:v>19.970000000000024</c:v>
                </c:pt>
                <c:pt idx="437">
                  <c:v>19.986428571428597</c:v>
                </c:pt>
                <c:pt idx="438">
                  <c:v>20.002857142857167</c:v>
                </c:pt>
                <c:pt idx="439">
                  <c:v>20.019285714285736</c:v>
                </c:pt>
                <c:pt idx="440">
                  <c:v>20.035714285714306</c:v>
                </c:pt>
                <c:pt idx="441">
                  <c:v>20.052142857142876</c:v>
                </c:pt>
                <c:pt idx="442">
                  <c:v>20.068571428571445</c:v>
                </c:pt>
                <c:pt idx="443">
                  <c:v>20.085000000000015</c:v>
                </c:pt>
                <c:pt idx="444">
                  <c:v>20.101428571428585</c:v>
                </c:pt>
                <c:pt idx="445">
                  <c:v>20.117857142857154</c:v>
                </c:pt>
                <c:pt idx="446">
                  <c:v>20.134285714285724</c:v>
                </c:pt>
                <c:pt idx="447">
                  <c:v>20.150714285714294</c:v>
                </c:pt>
                <c:pt idx="448">
                  <c:v>20.167142857142863</c:v>
                </c:pt>
                <c:pt idx="449">
                  <c:v>20.183571428571433</c:v>
                </c:pt>
                <c:pt idx="450">
                  <c:v>20.200000000000003</c:v>
                </c:pt>
                <c:pt idx="451">
                  <c:v>20.216428571428573</c:v>
                </c:pt>
                <c:pt idx="452">
                  <c:v>20.232857142857142</c:v>
                </c:pt>
                <c:pt idx="453">
                  <c:v>20.249285714285712</c:v>
                </c:pt>
                <c:pt idx="454">
                  <c:v>20.265714285714282</c:v>
                </c:pt>
                <c:pt idx="455">
                  <c:v>20.282142857142851</c:v>
                </c:pt>
                <c:pt idx="456">
                  <c:v>20.298571428571421</c:v>
                </c:pt>
                <c:pt idx="457">
                  <c:v>20.314999999999991</c:v>
                </c:pt>
                <c:pt idx="458">
                  <c:v>20.33142857142856</c:v>
                </c:pt>
                <c:pt idx="459">
                  <c:v>20.34785714285713</c:v>
                </c:pt>
                <c:pt idx="460">
                  <c:v>20.3642857142857</c:v>
                </c:pt>
                <c:pt idx="461">
                  <c:v>20.380714285714269</c:v>
                </c:pt>
                <c:pt idx="462">
                  <c:v>20.397142857142839</c:v>
                </c:pt>
                <c:pt idx="463">
                  <c:v>20.413571428571409</c:v>
                </c:pt>
                <c:pt idx="464">
                  <c:v>20.429999999999978</c:v>
                </c:pt>
                <c:pt idx="465">
                  <c:v>20.446428571428548</c:v>
                </c:pt>
                <c:pt idx="466">
                  <c:v>20.462857142857118</c:v>
                </c:pt>
                <c:pt idx="467">
                  <c:v>20.479285714285687</c:v>
                </c:pt>
                <c:pt idx="468">
                  <c:v>20.495714285714257</c:v>
                </c:pt>
                <c:pt idx="469">
                  <c:v>20.512142857142827</c:v>
                </c:pt>
                <c:pt idx="470">
                  <c:v>20.528571428571396</c:v>
                </c:pt>
                <c:pt idx="471">
                  <c:v>20.544999999999966</c:v>
                </c:pt>
                <c:pt idx="472">
                  <c:v>20.561428571428536</c:v>
                </c:pt>
                <c:pt idx="473">
                  <c:v>20.577857142857106</c:v>
                </c:pt>
                <c:pt idx="474">
                  <c:v>20.594285714285675</c:v>
                </c:pt>
                <c:pt idx="475">
                  <c:v>20.610714285714245</c:v>
                </c:pt>
                <c:pt idx="476">
                  <c:v>20.627142857142815</c:v>
                </c:pt>
                <c:pt idx="477">
                  <c:v>20.643571428571384</c:v>
                </c:pt>
                <c:pt idx="478">
                  <c:v>20.659999999999954</c:v>
                </c:pt>
                <c:pt idx="479">
                  <c:v>20.676428571428524</c:v>
                </c:pt>
                <c:pt idx="480">
                  <c:v>20.692857142857093</c:v>
                </c:pt>
                <c:pt idx="481">
                  <c:v>20.709285714285663</c:v>
                </c:pt>
                <c:pt idx="482">
                  <c:v>20.725714285714233</c:v>
                </c:pt>
                <c:pt idx="483">
                  <c:v>20.742142857142802</c:v>
                </c:pt>
                <c:pt idx="484">
                  <c:v>20.758571428571372</c:v>
                </c:pt>
                <c:pt idx="485">
                  <c:v>20.774999999999942</c:v>
                </c:pt>
                <c:pt idx="486">
                  <c:v>20.791428571428511</c:v>
                </c:pt>
                <c:pt idx="487">
                  <c:v>20.807857142857081</c:v>
                </c:pt>
                <c:pt idx="488">
                  <c:v>20.824285714285651</c:v>
                </c:pt>
                <c:pt idx="489">
                  <c:v>20.84071428571422</c:v>
                </c:pt>
                <c:pt idx="490">
                  <c:v>20.85714285714279</c:v>
                </c:pt>
                <c:pt idx="491">
                  <c:v>20.87357142857136</c:v>
                </c:pt>
                <c:pt idx="492">
                  <c:v>20.88999999999993</c:v>
                </c:pt>
                <c:pt idx="493">
                  <c:v>20.905740740740669</c:v>
                </c:pt>
                <c:pt idx="494">
                  <c:v>20.921481481481408</c:v>
                </c:pt>
                <c:pt idx="495">
                  <c:v>20.937222222222147</c:v>
                </c:pt>
                <c:pt idx="496">
                  <c:v>20.952962962962886</c:v>
                </c:pt>
                <c:pt idx="497">
                  <c:v>20.968703703703625</c:v>
                </c:pt>
                <c:pt idx="498">
                  <c:v>20.984444444444364</c:v>
                </c:pt>
                <c:pt idx="499">
                  <c:v>21.000185185185103</c:v>
                </c:pt>
                <c:pt idx="500">
                  <c:v>21.015925925925842</c:v>
                </c:pt>
                <c:pt idx="501">
                  <c:v>21.031666666666581</c:v>
                </c:pt>
                <c:pt idx="502">
                  <c:v>21.04740740740732</c:v>
                </c:pt>
                <c:pt idx="503">
                  <c:v>21.063148148148059</c:v>
                </c:pt>
                <c:pt idx="504">
                  <c:v>21.078888888888798</c:v>
                </c:pt>
                <c:pt idx="505">
                  <c:v>21.094629629629537</c:v>
                </c:pt>
                <c:pt idx="506">
                  <c:v>21.110370370370276</c:v>
                </c:pt>
                <c:pt idx="507">
                  <c:v>21.126111111111015</c:v>
                </c:pt>
                <c:pt idx="508">
                  <c:v>21.141851851851754</c:v>
                </c:pt>
                <c:pt idx="509">
                  <c:v>21.157592592592493</c:v>
                </c:pt>
                <c:pt idx="510">
                  <c:v>21.173333333333233</c:v>
                </c:pt>
                <c:pt idx="511">
                  <c:v>21.189074074073972</c:v>
                </c:pt>
                <c:pt idx="512">
                  <c:v>21.204814814814711</c:v>
                </c:pt>
                <c:pt idx="513">
                  <c:v>21.22055555555545</c:v>
                </c:pt>
                <c:pt idx="514">
                  <c:v>21.236296296296189</c:v>
                </c:pt>
                <c:pt idx="515">
                  <c:v>21.252037037036928</c:v>
                </c:pt>
                <c:pt idx="516">
                  <c:v>21.267777777777667</c:v>
                </c:pt>
                <c:pt idx="517">
                  <c:v>21.283518518518406</c:v>
                </c:pt>
                <c:pt idx="518">
                  <c:v>21.299259259259145</c:v>
                </c:pt>
                <c:pt idx="519">
                  <c:v>21.314999999999884</c:v>
                </c:pt>
                <c:pt idx="520">
                  <c:v>21.330740740740623</c:v>
                </c:pt>
                <c:pt idx="521">
                  <c:v>21.346481481481362</c:v>
                </c:pt>
                <c:pt idx="522">
                  <c:v>21.362222222222101</c:v>
                </c:pt>
                <c:pt idx="523">
                  <c:v>21.37796296296284</c:v>
                </c:pt>
                <c:pt idx="524">
                  <c:v>21.393703703703579</c:v>
                </c:pt>
                <c:pt idx="525">
                  <c:v>21.409444444444318</c:v>
                </c:pt>
                <c:pt idx="526">
                  <c:v>21.425185185185057</c:v>
                </c:pt>
                <c:pt idx="527">
                  <c:v>21.440925925925796</c:v>
                </c:pt>
                <c:pt idx="528">
                  <c:v>21.456666666666536</c:v>
                </c:pt>
                <c:pt idx="529">
                  <c:v>21.472407407407275</c:v>
                </c:pt>
                <c:pt idx="530">
                  <c:v>21.488148148148014</c:v>
                </c:pt>
                <c:pt idx="531">
                  <c:v>21.503888888888753</c:v>
                </c:pt>
                <c:pt idx="532">
                  <c:v>21.519629629629492</c:v>
                </c:pt>
                <c:pt idx="533">
                  <c:v>21.535370370370231</c:v>
                </c:pt>
                <c:pt idx="534">
                  <c:v>21.55111111111097</c:v>
                </c:pt>
                <c:pt idx="535">
                  <c:v>21.566851851851709</c:v>
                </c:pt>
                <c:pt idx="536">
                  <c:v>21.582592592592448</c:v>
                </c:pt>
                <c:pt idx="537">
                  <c:v>21.598333333333187</c:v>
                </c:pt>
                <c:pt idx="538">
                  <c:v>21.614074074073926</c:v>
                </c:pt>
                <c:pt idx="539">
                  <c:v>21.629814814814665</c:v>
                </c:pt>
                <c:pt idx="540">
                  <c:v>21.645555555555404</c:v>
                </c:pt>
                <c:pt idx="541">
                  <c:v>21.661296296296143</c:v>
                </c:pt>
                <c:pt idx="542">
                  <c:v>21.677037037036882</c:v>
                </c:pt>
                <c:pt idx="543">
                  <c:v>21.692777777777621</c:v>
                </c:pt>
                <c:pt idx="544">
                  <c:v>21.70851851851836</c:v>
                </c:pt>
                <c:pt idx="545">
                  <c:v>21.7242592592591</c:v>
                </c:pt>
                <c:pt idx="546">
                  <c:v>21.739999999999839</c:v>
                </c:pt>
                <c:pt idx="547">
                  <c:v>21.754827586206734</c:v>
                </c:pt>
                <c:pt idx="548">
                  <c:v>21.769655172413628</c:v>
                </c:pt>
                <c:pt idx="549">
                  <c:v>21.784482758620523</c:v>
                </c:pt>
                <c:pt idx="550">
                  <c:v>21.799310344827418</c:v>
                </c:pt>
                <c:pt idx="551">
                  <c:v>21.814137931034313</c:v>
                </c:pt>
                <c:pt idx="552">
                  <c:v>21.828965517241208</c:v>
                </c:pt>
                <c:pt idx="553">
                  <c:v>21.843793103448103</c:v>
                </c:pt>
                <c:pt idx="554">
                  <c:v>21.858620689654998</c:v>
                </c:pt>
                <c:pt idx="555">
                  <c:v>21.873448275861893</c:v>
                </c:pt>
                <c:pt idx="556">
                  <c:v>21.888275862068788</c:v>
                </c:pt>
                <c:pt idx="557">
                  <c:v>21.903103448275683</c:v>
                </c:pt>
                <c:pt idx="558">
                  <c:v>21.917931034482578</c:v>
                </c:pt>
                <c:pt idx="559">
                  <c:v>21.932758620689473</c:v>
                </c:pt>
                <c:pt idx="560">
                  <c:v>21.947586206896368</c:v>
                </c:pt>
                <c:pt idx="561">
                  <c:v>21.962413793103263</c:v>
                </c:pt>
                <c:pt idx="562">
                  <c:v>21.977241379310158</c:v>
                </c:pt>
                <c:pt idx="563">
                  <c:v>21.992068965517053</c:v>
                </c:pt>
                <c:pt idx="564">
                  <c:v>22.006896551723948</c:v>
                </c:pt>
                <c:pt idx="565">
                  <c:v>22.021724137930843</c:v>
                </c:pt>
                <c:pt idx="566">
                  <c:v>22.036551724137738</c:v>
                </c:pt>
                <c:pt idx="567">
                  <c:v>22.051379310344633</c:v>
                </c:pt>
                <c:pt idx="568">
                  <c:v>22.066206896551527</c:v>
                </c:pt>
                <c:pt idx="569">
                  <c:v>22.081034482758422</c:v>
                </c:pt>
                <c:pt idx="570">
                  <c:v>22.095862068965317</c:v>
                </c:pt>
                <c:pt idx="571">
                  <c:v>22.110689655172212</c:v>
                </c:pt>
                <c:pt idx="572">
                  <c:v>22.125517241379107</c:v>
                </c:pt>
                <c:pt idx="573">
                  <c:v>22.140344827586002</c:v>
                </c:pt>
                <c:pt idx="574">
                  <c:v>22.155172413792897</c:v>
                </c:pt>
                <c:pt idx="575">
                  <c:v>22.169999999999792</c:v>
                </c:pt>
                <c:pt idx="576">
                  <c:v>22.184827586206687</c:v>
                </c:pt>
                <c:pt idx="577">
                  <c:v>22.199655172413582</c:v>
                </c:pt>
                <c:pt idx="578">
                  <c:v>22.214482758620477</c:v>
                </c:pt>
                <c:pt idx="579">
                  <c:v>22.229310344827372</c:v>
                </c:pt>
                <c:pt idx="580">
                  <c:v>22.244137931034267</c:v>
                </c:pt>
                <c:pt idx="581">
                  <c:v>22.258965517241162</c:v>
                </c:pt>
                <c:pt idx="582">
                  <c:v>22.273793103448057</c:v>
                </c:pt>
                <c:pt idx="583">
                  <c:v>22.288620689654952</c:v>
                </c:pt>
                <c:pt idx="584">
                  <c:v>22.303448275861847</c:v>
                </c:pt>
                <c:pt idx="585">
                  <c:v>22.318275862068742</c:v>
                </c:pt>
                <c:pt idx="586">
                  <c:v>22.333103448275637</c:v>
                </c:pt>
                <c:pt idx="587">
                  <c:v>22.347931034482531</c:v>
                </c:pt>
                <c:pt idx="588">
                  <c:v>22.362758620689426</c:v>
                </c:pt>
                <c:pt idx="589">
                  <c:v>22.377586206896321</c:v>
                </c:pt>
                <c:pt idx="590">
                  <c:v>22.392413793103216</c:v>
                </c:pt>
                <c:pt idx="591">
                  <c:v>22.407241379310111</c:v>
                </c:pt>
                <c:pt idx="592">
                  <c:v>22.422068965517006</c:v>
                </c:pt>
                <c:pt idx="593">
                  <c:v>22.436896551723901</c:v>
                </c:pt>
                <c:pt idx="594">
                  <c:v>22.451724137930796</c:v>
                </c:pt>
                <c:pt idx="595">
                  <c:v>22.466551724137691</c:v>
                </c:pt>
                <c:pt idx="596">
                  <c:v>22.481379310344586</c:v>
                </c:pt>
                <c:pt idx="597">
                  <c:v>22.496206896551481</c:v>
                </c:pt>
                <c:pt idx="598">
                  <c:v>22.511034482758376</c:v>
                </c:pt>
                <c:pt idx="599">
                  <c:v>22.525862068965271</c:v>
                </c:pt>
                <c:pt idx="600">
                  <c:v>22.540689655172166</c:v>
                </c:pt>
                <c:pt idx="601">
                  <c:v>22.555517241379061</c:v>
                </c:pt>
                <c:pt idx="602">
                  <c:v>22.570344827585956</c:v>
                </c:pt>
                <c:pt idx="603">
                  <c:v>22.585172413792851</c:v>
                </c:pt>
                <c:pt idx="604">
                  <c:v>22.599999999999746</c:v>
                </c:pt>
                <c:pt idx="605">
                  <c:v>22.615454545454291</c:v>
                </c:pt>
                <c:pt idx="606">
                  <c:v>22.630909090908837</c:v>
                </c:pt>
                <c:pt idx="607">
                  <c:v>22.646363636363382</c:v>
                </c:pt>
                <c:pt idx="608">
                  <c:v>22.661818181817928</c:v>
                </c:pt>
                <c:pt idx="609">
                  <c:v>22.677272727272474</c:v>
                </c:pt>
                <c:pt idx="610">
                  <c:v>22.692727272727019</c:v>
                </c:pt>
                <c:pt idx="611">
                  <c:v>22.708181818181565</c:v>
                </c:pt>
                <c:pt idx="612">
                  <c:v>22.723636363636111</c:v>
                </c:pt>
                <c:pt idx="613">
                  <c:v>22.739090909090656</c:v>
                </c:pt>
                <c:pt idx="614">
                  <c:v>22.754545454545202</c:v>
                </c:pt>
                <c:pt idx="615">
                  <c:v>22.769999999999747</c:v>
                </c:pt>
                <c:pt idx="616">
                  <c:v>22.785454545454293</c:v>
                </c:pt>
                <c:pt idx="617">
                  <c:v>22.800909090908839</c:v>
                </c:pt>
                <c:pt idx="618">
                  <c:v>22.816363636363384</c:v>
                </c:pt>
                <c:pt idx="619">
                  <c:v>22.83181818181793</c:v>
                </c:pt>
                <c:pt idx="620">
                  <c:v>22.847272727272475</c:v>
                </c:pt>
                <c:pt idx="621">
                  <c:v>22.862727272727021</c:v>
                </c:pt>
                <c:pt idx="622">
                  <c:v>22.878181818181567</c:v>
                </c:pt>
                <c:pt idx="623">
                  <c:v>22.893636363636112</c:v>
                </c:pt>
                <c:pt idx="624">
                  <c:v>22.909090909090658</c:v>
                </c:pt>
                <c:pt idx="625">
                  <c:v>22.924545454545203</c:v>
                </c:pt>
                <c:pt idx="626">
                  <c:v>22.939999999999749</c:v>
                </c:pt>
                <c:pt idx="627">
                  <c:v>22.955454545454295</c:v>
                </c:pt>
                <c:pt idx="628">
                  <c:v>22.97090909090884</c:v>
                </c:pt>
                <c:pt idx="629">
                  <c:v>22.986363636363386</c:v>
                </c:pt>
                <c:pt idx="630">
                  <c:v>23.001818181817931</c:v>
                </c:pt>
                <c:pt idx="631">
                  <c:v>23.017272727272477</c:v>
                </c:pt>
                <c:pt idx="632">
                  <c:v>23.032727272727023</c:v>
                </c:pt>
                <c:pt idx="633">
                  <c:v>23.048181818181568</c:v>
                </c:pt>
                <c:pt idx="634">
                  <c:v>23.063636363636114</c:v>
                </c:pt>
                <c:pt idx="635">
                  <c:v>23.07909090909066</c:v>
                </c:pt>
                <c:pt idx="636">
                  <c:v>23.094545454545205</c:v>
                </c:pt>
                <c:pt idx="637">
                  <c:v>23.109999999999751</c:v>
                </c:pt>
                <c:pt idx="638">
                  <c:v>23.125454545454296</c:v>
                </c:pt>
                <c:pt idx="639">
                  <c:v>23.140909090908842</c:v>
                </c:pt>
                <c:pt idx="640">
                  <c:v>23.156363636363388</c:v>
                </c:pt>
                <c:pt idx="641">
                  <c:v>23.171818181817933</c:v>
                </c:pt>
                <c:pt idx="642">
                  <c:v>23.187272727272479</c:v>
                </c:pt>
                <c:pt idx="643">
                  <c:v>23.202727272727024</c:v>
                </c:pt>
                <c:pt idx="644">
                  <c:v>23.21818181818157</c:v>
                </c:pt>
                <c:pt idx="645">
                  <c:v>23.233636363636116</c:v>
                </c:pt>
                <c:pt idx="646">
                  <c:v>23.249090909090661</c:v>
                </c:pt>
                <c:pt idx="647">
                  <c:v>23.264545454545207</c:v>
                </c:pt>
                <c:pt idx="648">
                  <c:v>23.279999999999752</c:v>
                </c:pt>
                <c:pt idx="649">
                  <c:v>23.295454545454298</c:v>
                </c:pt>
                <c:pt idx="650">
                  <c:v>23.310909090908844</c:v>
                </c:pt>
                <c:pt idx="651">
                  <c:v>23.326363636363389</c:v>
                </c:pt>
                <c:pt idx="652">
                  <c:v>23.341818181817935</c:v>
                </c:pt>
                <c:pt idx="653">
                  <c:v>23.35727272727248</c:v>
                </c:pt>
                <c:pt idx="654">
                  <c:v>23.372727272727026</c:v>
                </c:pt>
                <c:pt idx="655">
                  <c:v>23.388181818181572</c:v>
                </c:pt>
                <c:pt idx="656">
                  <c:v>23.403636363636117</c:v>
                </c:pt>
                <c:pt idx="657">
                  <c:v>23.419090909090663</c:v>
                </c:pt>
                <c:pt idx="658">
                  <c:v>23.434545454545209</c:v>
                </c:pt>
                <c:pt idx="659">
                  <c:v>23.449999999999754</c:v>
                </c:pt>
                <c:pt idx="660">
                  <c:v>23.464576271186196</c:v>
                </c:pt>
                <c:pt idx="661">
                  <c:v>23.479152542372638</c:v>
                </c:pt>
                <c:pt idx="662">
                  <c:v>23.49372881355908</c:v>
                </c:pt>
                <c:pt idx="663">
                  <c:v>23.508305084745523</c:v>
                </c:pt>
                <c:pt idx="664">
                  <c:v>23.522881355931965</c:v>
                </c:pt>
                <c:pt idx="665">
                  <c:v>23.537457627118407</c:v>
                </c:pt>
                <c:pt idx="666">
                  <c:v>23.552033898304849</c:v>
                </c:pt>
                <c:pt idx="667">
                  <c:v>23.566610169491291</c:v>
                </c:pt>
                <c:pt idx="668">
                  <c:v>23.581186440677733</c:v>
                </c:pt>
                <c:pt idx="669">
                  <c:v>23.595762711864175</c:v>
                </c:pt>
                <c:pt idx="670">
                  <c:v>23.610338983050617</c:v>
                </c:pt>
                <c:pt idx="671">
                  <c:v>23.62491525423706</c:v>
                </c:pt>
                <c:pt idx="672">
                  <c:v>23.639491525423502</c:v>
                </c:pt>
                <c:pt idx="673">
                  <c:v>23.654067796609944</c:v>
                </c:pt>
                <c:pt idx="674">
                  <c:v>23.668644067796386</c:v>
                </c:pt>
                <c:pt idx="675">
                  <c:v>23.683220338982828</c:v>
                </c:pt>
                <c:pt idx="676">
                  <c:v>23.69779661016927</c:v>
                </c:pt>
                <c:pt idx="677">
                  <c:v>23.712372881355712</c:v>
                </c:pt>
                <c:pt idx="678">
                  <c:v>23.726949152542154</c:v>
                </c:pt>
                <c:pt idx="679">
                  <c:v>23.741525423728596</c:v>
                </c:pt>
                <c:pt idx="680">
                  <c:v>23.756101694915039</c:v>
                </c:pt>
                <c:pt idx="681">
                  <c:v>23.770677966101481</c:v>
                </c:pt>
                <c:pt idx="682">
                  <c:v>23.785254237287923</c:v>
                </c:pt>
                <c:pt idx="683">
                  <c:v>23.799830508474365</c:v>
                </c:pt>
                <c:pt idx="684">
                  <c:v>23.814406779660807</c:v>
                </c:pt>
                <c:pt idx="685">
                  <c:v>23.828983050847249</c:v>
                </c:pt>
                <c:pt idx="686">
                  <c:v>23.843559322033691</c:v>
                </c:pt>
                <c:pt idx="687">
                  <c:v>23.858135593220133</c:v>
                </c:pt>
                <c:pt idx="688">
                  <c:v>23.872711864406575</c:v>
                </c:pt>
                <c:pt idx="689">
                  <c:v>23.887288135593018</c:v>
                </c:pt>
                <c:pt idx="690">
                  <c:v>23.90186440677946</c:v>
                </c:pt>
                <c:pt idx="691">
                  <c:v>23.916440677965902</c:v>
                </c:pt>
                <c:pt idx="692">
                  <c:v>23.931016949152344</c:v>
                </c:pt>
                <c:pt idx="693">
                  <c:v>23.945593220338786</c:v>
                </c:pt>
                <c:pt idx="694">
                  <c:v>23.960169491525228</c:v>
                </c:pt>
                <c:pt idx="695">
                  <c:v>23.97474576271167</c:v>
                </c:pt>
                <c:pt idx="696">
                  <c:v>23.989322033898112</c:v>
                </c:pt>
                <c:pt idx="697">
                  <c:v>24.003898305084554</c:v>
                </c:pt>
                <c:pt idx="698">
                  <c:v>24.018474576270997</c:v>
                </c:pt>
                <c:pt idx="699">
                  <c:v>24.033050847457439</c:v>
                </c:pt>
                <c:pt idx="700">
                  <c:v>24.047627118643881</c:v>
                </c:pt>
                <c:pt idx="701">
                  <c:v>24.062203389830323</c:v>
                </c:pt>
                <c:pt idx="702">
                  <c:v>24.076779661016765</c:v>
                </c:pt>
                <c:pt idx="703">
                  <c:v>24.091355932203207</c:v>
                </c:pt>
                <c:pt idx="704">
                  <c:v>24.105932203389649</c:v>
                </c:pt>
                <c:pt idx="705">
                  <c:v>24.120508474576091</c:v>
                </c:pt>
                <c:pt idx="706">
                  <c:v>24.135084745762533</c:v>
                </c:pt>
                <c:pt idx="707">
                  <c:v>24.149661016948976</c:v>
                </c:pt>
                <c:pt idx="708">
                  <c:v>24.164237288135418</c:v>
                </c:pt>
                <c:pt idx="709">
                  <c:v>24.17881355932186</c:v>
                </c:pt>
                <c:pt idx="710">
                  <c:v>24.193389830508302</c:v>
                </c:pt>
                <c:pt idx="711">
                  <c:v>24.207966101694744</c:v>
                </c:pt>
                <c:pt idx="712">
                  <c:v>24.222542372881186</c:v>
                </c:pt>
                <c:pt idx="713">
                  <c:v>24.237118644067628</c:v>
                </c:pt>
                <c:pt idx="714">
                  <c:v>24.25169491525407</c:v>
                </c:pt>
                <c:pt idx="715">
                  <c:v>24.266271186440513</c:v>
                </c:pt>
                <c:pt idx="716">
                  <c:v>24.280847457626955</c:v>
                </c:pt>
                <c:pt idx="717">
                  <c:v>24.295423728813397</c:v>
                </c:pt>
                <c:pt idx="718">
                  <c:v>24.309999999999839</c:v>
                </c:pt>
                <c:pt idx="719">
                  <c:v>24.325849056603612</c:v>
                </c:pt>
                <c:pt idx="720">
                  <c:v>24.341698113207386</c:v>
                </c:pt>
                <c:pt idx="721">
                  <c:v>24.357547169811159</c:v>
                </c:pt>
                <c:pt idx="722">
                  <c:v>24.373396226414933</c:v>
                </c:pt>
                <c:pt idx="723">
                  <c:v>24.389245283018706</c:v>
                </c:pt>
                <c:pt idx="724">
                  <c:v>24.40509433962248</c:v>
                </c:pt>
                <c:pt idx="725">
                  <c:v>24.420943396226253</c:v>
                </c:pt>
                <c:pt idx="726">
                  <c:v>24.436792452830026</c:v>
                </c:pt>
                <c:pt idx="727">
                  <c:v>24.4526415094338</c:v>
                </c:pt>
                <c:pt idx="728">
                  <c:v>24.468490566037573</c:v>
                </c:pt>
                <c:pt idx="729">
                  <c:v>24.484339622641347</c:v>
                </c:pt>
                <c:pt idx="730">
                  <c:v>24.50018867924512</c:v>
                </c:pt>
                <c:pt idx="731">
                  <c:v>24.516037735848894</c:v>
                </c:pt>
                <c:pt idx="732">
                  <c:v>24.531886792452667</c:v>
                </c:pt>
                <c:pt idx="733">
                  <c:v>24.547735849056441</c:v>
                </c:pt>
                <c:pt idx="734">
                  <c:v>24.563584905660214</c:v>
                </c:pt>
                <c:pt idx="735">
                  <c:v>24.579433962263987</c:v>
                </c:pt>
                <c:pt idx="736">
                  <c:v>24.595283018867761</c:v>
                </c:pt>
                <c:pt idx="737">
                  <c:v>24.611132075471534</c:v>
                </c:pt>
                <c:pt idx="738">
                  <c:v>24.626981132075308</c:v>
                </c:pt>
                <c:pt idx="739">
                  <c:v>24.642830188679081</c:v>
                </c:pt>
                <c:pt idx="740">
                  <c:v>24.658679245282855</c:v>
                </c:pt>
                <c:pt idx="741">
                  <c:v>24.674528301886628</c:v>
                </c:pt>
                <c:pt idx="742">
                  <c:v>24.690377358490402</c:v>
                </c:pt>
                <c:pt idx="743">
                  <c:v>24.706226415094175</c:v>
                </c:pt>
                <c:pt idx="744">
                  <c:v>24.722075471697949</c:v>
                </c:pt>
                <c:pt idx="745">
                  <c:v>24.737924528301722</c:v>
                </c:pt>
                <c:pt idx="746">
                  <c:v>24.753773584905495</c:v>
                </c:pt>
                <c:pt idx="747">
                  <c:v>24.769622641509269</c:v>
                </c:pt>
                <c:pt idx="748">
                  <c:v>24.785471698113042</c:v>
                </c:pt>
                <c:pt idx="749">
                  <c:v>24.801320754716816</c:v>
                </c:pt>
                <c:pt idx="750">
                  <c:v>24.817169811320589</c:v>
                </c:pt>
                <c:pt idx="751">
                  <c:v>24.833018867924363</c:v>
                </c:pt>
                <c:pt idx="752">
                  <c:v>24.848867924528136</c:v>
                </c:pt>
                <c:pt idx="753">
                  <c:v>24.86471698113191</c:v>
                </c:pt>
                <c:pt idx="754">
                  <c:v>24.880566037735683</c:v>
                </c:pt>
                <c:pt idx="755">
                  <c:v>24.896415094339456</c:v>
                </c:pt>
                <c:pt idx="756">
                  <c:v>24.91226415094323</c:v>
                </c:pt>
                <c:pt idx="757">
                  <c:v>24.928113207547003</c:v>
                </c:pt>
                <c:pt idx="758">
                  <c:v>24.943962264150777</c:v>
                </c:pt>
                <c:pt idx="759">
                  <c:v>24.95981132075455</c:v>
                </c:pt>
                <c:pt idx="760">
                  <c:v>24.975660377358324</c:v>
                </c:pt>
                <c:pt idx="761">
                  <c:v>24.991509433962097</c:v>
                </c:pt>
                <c:pt idx="762">
                  <c:v>25.007358490565871</c:v>
                </c:pt>
                <c:pt idx="763">
                  <c:v>25.023207547169644</c:v>
                </c:pt>
                <c:pt idx="764">
                  <c:v>25.039056603773417</c:v>
                </c:pt>
                <c:pt idx="765">
                  <c:v>25.054905660377191</c:v>
                </c:pt>
                <c:pt idx="766">
                  <c:v>25.070754716980964</c:v>
                </c:pt>
                <c:pt idx="767">
                  <c:v>25.086603773584738</c:v>
                </c:pt>
                <c:pt idx="768">
                  <c:v>25.102452830188511</c:v>
                </c:pt>
                <c:pt idx="769">
                  <c:v>25.118301886792285</c:v>
                </c:pt>
                <c:pt idx="770">
                  <c:v>25.134150943396058</c:v>
                </c:pt>
                <c:pt idx="771">
                  <c:v>25.149999999999832</c:v>
                </c:pt>
                <c:pt idx="772">
                  <c:v>25.166799999999832</c:v>
                </c:pt>
                <c:pt idx="773">
                  <c:v>25.183599999999831</c:v>
                </c:pt>
                <c:pt idx="774">
                  <c:v>25.200399999999831</c:v>
                </c:pt>
                <c:pt idx="775">
                  <c:v>25.217199999999831</c:v>
                </c:pt>
                <c:pt idx="776">
                  <c:v>25.233999999999831</c:v>
                </c:pt>
                <c:pt idx="777">
                  <c:v>25.250799999999831</c:v>
                </c:pt>
                <c:pt idx="778">
                  <c:v>25.267599999999831</c:v>
                </c:pt>
                <c:pt idx="779">
                  <c:v>25.284399999999831</c:v>
                </c:pt>
                <c:pt idx="780">
                  <c:v>25.301199999999831</c:v>
                </c:pt>
                <c:pt idx="781">
                  <c:v>25.317999999999831</c:v>
                </c:pt>
                <c:pt idx="782">
                  <c:v>25.334799999999831</c:v>
                </c:pt>
                <c:pt idx="783">
                  <c:v>25.351599999999831</c:v>
                </c:pt>
                <c:pt idx="784">
                  <c:v>25.368399999999831</c:v>
                </c:pt>
                <c:pt idx="785">
                  <c:v>25.385199999999831</c:v>
                </c:pt>
                <c:pt idx="786">
                  <c:v>25.40199999999983</c:v>
                </c:pt>
                <c:pt idx="787">
                  <c:v>25.41879999999983</c:v>
                </c:pt>
                <c:pt idx="788">
                  <c:v>25.43559999999983</c:v>
                </c:pt>
                <c:pt idx="789">
                  <c:v>25.45239999999983</c:v>
                </c:pt>
                <c:pt idx="790">
                  <c:v>25.46919999999983</c:v>
                </c:pt>
                <c:pt idx="791">
                  <c:v>25.48599999999983</c:v>
                </c:pt>
                <c:pt idx="792">
                  <c:v>25.50279999999983</c:v>
                </c:pt>
                <c:pt idx="793">
                  <c:v>25.51959999999983</c:v>
                </c:pt>
                <c:pt idx="794">
                  <c:v>25.53639999999983</c:v>
                </c:pt>
                <c:pt idx="795">
                  <c:v>25.55319999999983</c:v>
                </c:pt>
                <c:pt idx="796">
                  <c:v>25.56999999999983</c:v>
                </c:pt>
                <c:pt idx="797">
                  <c:v>25.58679999999983</c:v>
                </c:pt>
                <c:pt idx="798">
                  <c:v>25.60359999999983</c:v>
                </c:pt>
                <c:pt idx="799">
                  <c:v>25.62039999999983</c:v>
                </c:pt>
                <c:pt idx="800">
                  <c:v>25.637199999999829</c:v>
                </c:pt>
                <c:pt idx="801">
                  <c:v>25.653999999999829</c:v>
                </c:pt>
                <c:pt idx="802">
                  <c:v>25.670799999999829</c:v>
                </c:pt>
                <c:pt idx="803">
                  <c:v>25.687599999999829</c:v>
                </c:pt>
                <c:pt idx="804">
                  <c:v>25.704399999999829</c:v>
                </c:pt>
                <c:pt idx="805">
                  <c:v>25.721199999999829</c:v>
                </c:pt>
                <c:pt idx="806">
                  <c:v>25.737999999999829</c:v>
                </c:pt>
                <c:pt idx="807">
                  <c:v>25.754799999999829</c:v>
                </c:pt>
                <c:pt idx="808">
                  <c:v>25.771599999999829</c:v>
                </c:pt>
                <c:pt idx="809">
                  <c:v>25.788399999999829</c:v>
                </c:pt>
                <c:pt idx="810">
                  <c:v>25.805199999999829</c:v>
                </c:pt>
                <c:pt idx="811">
                  <c:v>25.821999999999829</c:v>
                </c:pt>
                <c:pt idx="812">
                  <c:v>25.838799999999829</c:v>
                </c:pt>
                <c:pt idx="813">
                  <c:v>25.855599999999828</c:v>
                </c:pt>
                <c:pt idx="814">
                  <c:v>25.872399999999828</c:v>
                </c:pt>
                <c:pt idx="815">
                  <c:v>25.889199999999828</c:v>
                </c:pt>
                <c:pt idx="816">
                  <c:v>25.905999999999828</c:v>
                </c:pt>
                <c:pt idx="817">
                  <c:v>25.922799999999828</c:v>
                </c:pt>
                <c:pt idx="818">
                  <c:v>25.939599999999828</c:v>
                </c:pt>
                <c:pt idx="819">
                  <c:v>25.956399999999828</c:v>
                </c:pt>
                <c:pt idx="820">
                  <c:v>25.973199999999828</c:v>
                </c:pt>
                <c:pt idx="821">
                  <c:v>25.989999999999828</c:v>
                </c:pt>
                <c:pt idx="822">
                  <c:v>26.006181818181645</c:v>
                </c:pt>
                <c:pt idx="823">
                  <c:v>26.022363636363462</c:v>
                </c:pt>
                <c:pt idx="824">
                  <c:v>26.038545454545279</c:v>
                </c:pt>
                <c:pt idx="825">
                  <c:v>26.054727272727096</c:v>
                </c:pt>
                <c:pt idx="826">
                  <c:v>26.070909090908913</c:v>
                </c:pt>
                <c:pt idx="827">
                  <c:v>26.08709090909073</c:v>
                </c:pt>
                <c:pt idx="828">
                  <c:v>26.103272727272547</c:v>
                </c:pt>
                <c:pt idx="829">
                  <c:v>26.119454545454364</c:v>
                </c:pt>
                <c:pt idx="830">
                  <c:v>26.135636363636181</c:v>
                </c:pt>
                <c:pt idx="831">
                  <c:v>26.151818181817998</c:v>
                </c:pt>
                <c:pt idx="832">
                  <c:v>26.167999999999815</c:v>
                </c:pt>
                <c:pt idx="833">
                  <c:v>26.184181818181631</c:v>
                </c:pt>
                <c:pt idx="834">
                  <c:v>26.200363636363448</c:v>
                </c:pt>
                <c:pt idx="835">
                  <c:v>26.216545454545265</c:v>
                </c:pt>
                <c:pt idx="836">
                  <c:v>26.232727272727082</c:v>
                </c:pt>
                <c:pt idx="837">
                  <c:v>26.248909090908899</c:v>
                </c:pt>
                <c:pt idx="838">
                  <c:v>26.265090909090716</c:v>
                </c:pt>
                <c:pt idx="839">
                  <c:v>26.281272727272533</c:v>
                </c:pt>
                <c:pt idx="840">
                  <c:v>26.29745454545435</c:v>
                </c:pt>
                <c:pt idx="841">
                  <c:v>26.313636363636167</c:v>
                </c:pt>
                <c:pt idx="842">
                  <c:v>26.329818181817984</c:v>
                </c:pt>
                <c:pt idx="843">
                  <c:v>26.345999999999801</c:v>
                </c:pt>
                <c:pt idx="844">
                  <c:v>26.362181818181618</c:v>
                </c:pt>
                <c:pt idx="845">
                  <c:v>26.378363636363435</c:v>
                </c:pt>
                <c:pt idx="846">
                  <c:v>26.394545454545252</c:v>
                </c:pt>
                <c:pt idx="847">
                  <c:v>26.410727272727069</c:v>
                </c:pt>
                <c:pt idx="848">
                  <c:v>26.426909090908886</c:v>
                </c:pt>
                <c:pt idx="849">
                  <c:v>26.443090909090703</c:v>
                </c:pt>
                <c:pt idx="850">
                  <c:v>26.45927272727252</c:v>
                </c:pt>
                <c:pt idx="851">
                  <c:v>26.475454545454337</c:v>
                </c:pt>
                <c:pt idx="852">
                  <c:v>26.491636363636154</c:v>
                </c:pt>
                <c:pt idx="853">
                  <c:v>26.507818181817971</c:v>
                </c:pt>
                <c:pt idx="854">
                  <c:v>26.523999999999788</c:v>
                </c:pt>
                <c:pt idx="855">
                  <c:v>26.540181818181605</c:v>
                </c:pt>
                <c:pt idx="856">
                  <c:v>26.556363636363422</c:v>
                </c:pt>
                <c:pt idx="857">
                  <c:v>26.572545454545239</c:v>
                </c:pt>
                <c:pt idx="858">
                  <c:v>26.588727272727056</c:v>
                </c:pt>
                <c:pt idx="859">
                  <c:v>26.604909090908873</c:v>
                </c:pt>
                <c:pt idx="860">
                  <c:v>26.62109090909069</c:v>
                </c:pt>
                <c:pt idx="861">
                  <c:v>26.637272727272507</c:v>
                </c:pt>
                <c:pt idx="862">
                  <c:v>26.653454545454323</c:v>
                </c:pt>
                <c:pt idx="863">
                  <c:v>26.66963636363614</c:v>
                </c:pt>
                <c:pt idx="864">
                  <c:v>26.685818181817957</c:v>
                </c:pt>
                <c:pt idx="865">
                  <c:v>26.701999999999774</c:v>
                </c:pt>
                <c:pt idx="866">
                  <c:v>26.718181818181591</c:v>
                </c:pt>
                <c:pt idx="867">
                  <c:v>26.734363636363408</c:v>
                </c:pt>
                <c:pt idx="868">
                  <c:v>26.750545454545225</c:v>
                </c:pt>
                <c:pt idx="869">
                  <c:v>26.766727272727042</c:v>
                </c:pt>
                <c:pt idx="870">
                  <c:v>26.782909090908859</c:v>
                </c:pt>
                <c:pt idx="871">
                  <c:v>26.799090909090676</c:v>
                </c:pt>
                <c:pt idx="872">
                  <c:v>26.815272727272493</c:v>
                </c:pt>
                <c:pt idx="873">
                  <c:v>26.83145454545431</c:v>
                </c:pt>
                <c:pt idx="874">
                  <c:v>26.847636363636127</c:v>
                </c:pt>
                <c:pt idx="875">
                  <c:v>26.863818181817944</c:v>
                </c:pt>
                <c:pt idx="876">
                  <c:v>26.879999999999761</c:v>
                </c:pt>
                <c:pt idx="877">
                  <c:v>26.895254237287897</c:v>
                </c:pt>
                <c:pt idx="878">
                  <c:v>26.910508474576034</c:v>
                </c:pt>
                <c:pt idx="879">
                  <c:v>26.92576271186417</c:v>
                </c:pt>
                <c:pt idx="880">
                  <c:v>26.941016949152306</c:v>
                </c:pt>
                <c:pt idx="881">
                  <c:v>26.956271186440443</c:v>
                </c:pt>
                <c:pt idx="882">
                  <c:v>26.971525423728579</c:v>
                </c:pt>
                <c:pt idx="883">
                  <c:v>26.986779661016715</c:v>
                </c:pt>
                <c:pt idx="884">
                  <c:v>27.002033898304852</c:v>
                </c:pt>
                <c:pt idx="885">
                  <c:v>27.017288135592988</c:v>
                </c:pt>
                <c:pt idx="886">
                  <c:v>27.032542372881124</c:v>
                </c:pt>
                <c:pt idx="887">
                  <c:v>27.047796610169261</c:v>
                </c:pt>
                <c:pt idx="888">
                  <c:v>27.063050847457397</c:v>
                </c:pt>
                <c:pt idx="889">
                  <c:v>27.078305084745534</c:v>
                </c:pt>
                <c:pt idx="890">
                  <c:v>27.09355932203367</c:v>
                </c:pt>
                <c:pt idx="891">
                  <c:v>27.108813559321806</c:v>
                </c:pt>
                <c:pt idx="892">
                  <c:v>27.124067796609943</c:v>
                </c:pt>
                <c:pt idx="893">
                  <c:v>27.139322033898079</c:v>
                </c:pt>
                <c:pt idx="894">
                  <c:v>27.154576271186215</c:v>
                </c:pt>
                <c:pt idx="895">
                  <c:v>27.169830508474352</c:v>
                </c:pt>
                <c:pt idx="896">
                  <c:v>27.185084745762488</c:v>
                </c:pt>
                <c:pt idx="897">
                  <c:v>27.200338983050624</c:v>
                </c:pt>
                <c:pt idx="898">
                  <c:v>27.215593220338761</c:v>
                </c:pt>
                <c:pt idx="899">
                  <c:v>27.230847457626897</c:v>
                </c:pt>
                <c:pt idx="900">
                  <c:v>27.246101694915033</c:v>
                </c:pt>
                <c:pt idx="901">
                  <c:v>27.26135593220317</c:v>
                </c:pt>
                <c:pt idx="902">
                  <c:v>27.276610169491306</c:v>
                </c:pt>
                <c:pt idx="903">
                  <c:v>27.291864406779442</c:v>
                </c:pt>
                <c:pt idx="904">
                  <c:v>27.307118644067579</c:v>
                </c:pt>
                <c:pt idx="905">
                  <c:v>27.322372881355715</c:v>
                </c:pt>
                <c:pt idx="906">
                  <c:v>27.337627118643852</c:v>
                </c:pt>
                <c:pt idx="907">
                  <c:v>27.352881355931988</c:v>
                </c:pt>
                <c:pt idx="908">
                  <c:v>27.368135593220124</c:v>
                </c:pt>
                <c:pt idx="909">
                  <c:v>27.383389830508261</c:v>
                </c:pt>
                <c:pt idx="910">
                  <c:v>27.398644067796397</c:v>
                </c:pt>
                <c:pt idx="911">
                  <c:v>27.413898305084533</c:v>
                </c:pt>
                <c:pt idx="912">
                  <c:v>27.42915254237267</c:v>
                </c:pt>
                <c:pt idx="913">
                  <c:v>27.444406779660806</c:v>
                </c:pt>
                <c:pt idx="914">
                  <c:v>27.459661016948942</c:v>
                </c:pt>
                <c:pt idx="915">
                  <c:v>27.474915254237079</c:v>
                </c:pt>
                <c:pt idx="916">
                  <c:v>27.490169491525215</c:v>
                </c:pt>
                <c:pt idx="917">
                  <c:v>27.505423728813351</c:v>
                </c:pt>
                <c:pt idx="918">
                  <c:v>27.520677966101488</c:v>
                </c:pt>
                <c:pt idx="919">
                  <c:v>27.535932203389624</c:v>
                </c:pt>
                <c:pt idx="920">
                  <c:v>27.55118644067776</c:v>
                </c:pt>
                <c:pt idx="921">
                  <c:v>27.566440677965897</c:v>
                </c:pt>
                <c:pt idx="922">
                  <c:v>27.581694915254033</c:v>
                </c:pt>
                <c:pt idx="923">
                  <c:v>27.59694915254217</c:v>
                </c:pt>
                <c:pt idx="924">
                  <c:v>27.612203389830306</c:v>
                </c:pt>
                <c:pt idx="925">
                  <c:v>27.627457627118442</c:v>
                </c:pt>
                <c:pt idx="926">
                  <c:v>27.642711864406579</c:v>
                </c:pt>
                <c:pt idx="927">
                  <c:v>27.657966101694715</c:v>
                </c:pt>
                <c:pt idx="928">
                  <c:v>27.673220338982851</c:v>
                </c:pt>
                <c:pt idx="929">
                  <c:v>27.688474576270988</c:v>
                </c:pt>
                <c:pt idx="930">
                  <c:v>27.703728813559124</c:v>
                </c:pt>
                <c:pt idx="931">
                  <c:v>27.71898305084726</c:v>
                </c:pt>
                <c:pt idx="932">
                  <c:v>27.734237288135397</c:v>
                </c:pt>
                <c:pt idx="933">
                  <c:v>27.749491525423533</c:v>
                </c:pt>
                <c:pt idx="934">
                  <c:v>27.764745762711669</c:v>
                </c:pt>
                <c:pt idx="935">
                  <c:v>27.779999999999806</c:v>
                </c:pt>
                <c:pt idx="936">
                  <c:v>27.796078431372354</c:v>
                </c:pt>
                <c:pt idx="937">
                  <c:v>27.812156862744903</c:v>
                </c:pt>
                <c:pt idx="938">
                  <c:v>27.828235294117452</c:v>
                </c:pt>
                <c:pt idx="939">
                  <c:v>27.84431372549</c:v>
                </c:pt>
                <c:pt idx="940">
                  <c:v>27.860392156862549</c:v>
                </c:pt>
                <c:pt idx="941">
                  <c:v>27.876470588235097</c:v>
                </c:pt>
                <c:pt idx="942">
                  <c:v>27.892549019607646</c:v>
                </c:pt>
                <c:pt idx="943">
                  <c:v>27.908627450980195</c:v>
                </c:pt>
                <c:pt idx="944">
                  <c:v>27.924705882352743</c:v>
                </c:pt>
                <c:pt idx="945">
                  <c:v>27.940784313725292</c:v>
                </c:pt>
                <c:pt idx="946">
                  <c:v>27.95686274509784</c:v>
                </c:pt>
                <c:pt idx="947">
                  <c:v>27.972941176470389</c:v>
                </c:pt>
                <c:pt idx="948">
                  <c:v>27.989019607842938</c:v>
                </c:pt>
                <c:pt idx="949">
                  <c:v>28.005098039215486</c:v>
                </c:pt>
                <c:pt idx="950">
                  <c:v>28.021176470588035</c:v>
                </c:pt>
                <c:pt idx="951">
                  <c:v>28.037254901960583</c:v>
                </c:pt>
                <c:pt idx="952">
                  <c:v>28.053333333333132</c:v>
                </c:pt>
                <c:pt idx="953">
                  <c:v>28.069411764705681</c:v>
                </c:pt>
                <c:pt idx="954">
                  <c:v>28.085490196078229</c:v>
                </c:pt>
                <c:pt idx="955">
                  <c:v>28.101568627450778</c:v>
                </c:pt>
                <c:pt idx="956">
                  <c:v>28.117647058823326</c:v>
                </c:pt>
                <c:pt idx="957">
                  <c:v>28.133725490195875</c:v>
                </c:pt>
                <c:pt idx="958">
                  <c:v>28.149803921568424</c:v>
                </c:pt>
                <c:pt idx="959">
                  <c:v>28.165882352940972</c:v>
                </c:pt>
                <c:pt idx="960">
                  <c:v>28.181960784313521</c:v>
                </c:pt>
                <c:pt idx="961">
                  <c:v>28.19803921568607</c:v>
                </c:pt>
                <c:pt idx="962">
                  <c:v>28.214117647058618</c:v>
                </c:pt>
                <c:pt idx="963">
                  <c:v>28.230196078431167</c:v>
                </c:pt>
                <c:pt idx="964">
                  <c:v>28.246274509803715</c:v>
                </c:pt>
                <c:pt idx="965">
                  <c:v>28.262352941176264</c:v>
                </c:pt>
                <c:pt idx="966">
                  <c:v>28.278431372548813</c:v>
                </c:pt>
                <c:pt idx="967">
                  <c:v>28.294509803921361</c:v>
                </c:pt>
                <c:pt idx="968">
                  <c:v>28.31058823529391</c:v>
                </c:pt>
                <c:pt idx="969">
                  <c:v>28.326666666666458</c:v>
                </c:pt>
                <c:pt idx="970">
                  <c:v>28.342745098039007</c:v>
                </c:pt>
                <c:pt idx="971">
                  <c:v>28.358823529411556</c:v>
                </c:pt>
                <c:pt idx="972">
                  <c:v>28.374901960784104</c:v>
                </c:pt>
                <c:pt idx="973">
                  <c:v>28.390980392156653</c:v>
                </c:pt>
                <c:pt idx="974">
                  <c:v>28.407058823529201</c:v>
                </c:pt>
                <c:pt idx="975">
                  <c:v>28.42313725490175</c:v>
                </c:pt>
                <c:pt idx="976">
                  <c:v>28.439215686274299</c:v>
                </c:pt>
                <c:pt idx="977">
                  <c:v>28.455294117646847</c:v>
                </c:pt>
                <c:pt idx="978">
                  <c:v>28.471372549019396</c:v>
                </c:pt>
                <c:pt idx="979">
                  <c:v>28.487450980391944</c:v>
                </c:pt>
                <c:pt idx="980">
                  <c:v>28.503529411764493</c:v>
                </c:pt>
                <c:pt idx="981">
                  <c:v>28.519607843137042</c:v>
                </c:pt>
                <c:pt idx="982">
                  <c:v>28.53568627450959</c:v>
                </c:pt>
                <c:pt idx="983">
                  <c:v>28.551764705882139</c:v>
                </c:pt>
                <c:pt idx="984">
                  <c:v>28.567843137254687</c:v>
                </c:pt>
                <c:pt idx="985">
                  <c:v>28.583921568627236</c:v>
                </c:pt>
                <c:pt idx="986">
                  <c:v>28.599999999999785</c:v>
                </c:pt>
                <c:pt idx="987">
                  <c:v>28.616599999999785</c:v>
                </c:pt>
                <c:pt idx="988">
                  <c:v>28.633199999999785</c:v>
                </c:pt>
                <c:pt idx="989">
                  <c:v>28.649799999999786</c:v>
                </c:pt>
                <c:pt idx="990">
                  <c:v>28.666399999999786</c:v>
                </c:pt>
                <c:pt idx="991">
                  <c:v>28.682999999999787</c:v>
                </c:pt>
                <c:pt idx="992">
                  <c:v>28.699599999999787</c:v>
                </c:pt>
                <c:pt idx="993">
                  <c:v>28.716199999999787</c:v>
                </c:pt>
                <c:pt idx="994">
                  <c:v>28.732799999999788</c:v>
                </c:pt>
                <c:pt idx="995">
                  <c:v>28.749399999999788</c:v>
                </c:pt>
                <c:pt idx="996">
                  <c:v>28.765999999999789</c:v>
                </c:pt>
                <c:pt idx="997">
                  <c:v>28.782599999999789</c:v>
                </c:pt>
                <c:pt idx="998">
                  <c:v>28.799199999999789</c:v>
                </c:pt>
                <c:pt idx="999">
                  <c:v>28.81579999999979</c:v>
                </c:pt>
                <c:pt idx="1000">
                  <c:v>28.83239999999979</c:v>
                </c:pt>
                <c:pt idx="1001">
                  <c:v>28.848999999999791</c:v>
                </c:pt>
                <c:pt idx="1002">
                  <c:v>28.865599999999791</c:v>
                </c:pt>
                <c:pt idx="1003">
                  <c:v>28.882199999999791</c:v>
                </c:pt>
                <c:pt idx="1004">
                  <c:v>28.898799999999792</c:v>
                </c:pt>
                <c:pt idx="1005">
                  <c:v>28.915399999999792</c:v>
                </c:pt>
                <c:pt idx="1006">
                  <c:v>28.931999999999793</c:v>
                </c:pt>
                <c:pt idx="1007">
                  <c:v>28.948599999999793</c:v>
                </c:pt>
                <c:pt idx="1008">
                  <c:v>28.965199999999793</c:v>
                </c:pt>
                <c:pt idx="1009">
                  <c:v>28.981799999999794</c:v>
                </c:pt>
                <c:pt idx="1010">
                  <c:v>28.998399999999794</c:v>
                </c:pt>
                <c:pt idx="1011">
                  <c:v>29.014999999999795</c:v>
                </c:pt>
                <c:pt idx="1012">
                  <c:v>29.031599999999795</c:v>
                </c:pt>
                <c:pt idx="1013">
                  <c:v>29.048199999999795</c:v>
                </c:pt>
                <c:pt idx="1014">
                  <c:v>29.064799999999796</c:v>
                </c:pt>
                <c:pt idx="1015">
                  <c:v>29.081399999999796</c:v>
                </c:pt>
                <c:pt idx="1016">
                  <c:v>29.097999999999796</c:v>
                </c:pt>
                <c:pt idx="1017">
                  <c:v>29.114599999999797</c:v>
                </c:pt>
                <c:pt idx="1018">
                  <c:v>29.131199999999797</c:v>
                </c:pt>
                <c:pt idx="1019">
                  <c:v>29.147799999999798</c:v>
                </c:pt>
                <c:pt idx="1020">
                  <c:v>29.164399999999798</c:v>
                </c:pt>
                <c:pt idx="1021">
                  <c:v>29.180999999999798</c:v>
                </c:pt>
                <c:pt idx="1022">
                  <c:v>29.197599999999799</c:v>
                </c:pt>
                <c:pt idx="1023">
                  <c:v>29.214199999999799</c:v>
                </c:pt>
                <c:pt idx="1024">
                  <c:v>29.2307999999998</c:v>
                </c:pt>
                <c:pt idx="1025">
                  <c:v>29.2473999999998</c:v>
                </c:pt>
                <c:pt idx="1026">
                  <c:v>29.2639999999998</c:v>
                </c:pt>
                <c:pt idx="1027">
                  <c:v>29.280599999999801</c:v>
                </c:pt>
                <c:pt idx="1028">
                  <c:v>29.297199999999801</c:v>
                </c:pt>
                <c:pt idx="1029">
                  <c:v>29.313799999999802</c:v>
                </c:pt>
                <c:pt idx="1030">
                  <c:v>29.330399999999802</c:v>
                </c:pt>
                <c:pt idx="1031">
                  <c:v>29.346999999999802</c:v>
                </c:pt>
                <c:pt idx="1032">
                  <c:v>29.363599999999803</c:v>
                </c:pt>
                <c:pt idx="1033">
                  <c:v>29.380199999999803</c:v>
                </c:pt>
                <c:pt idx="1034">
                  <c:v>29.396799999999804</c:v>
                </c:pt>
                <c:pt idx="1035">
                  <c:v>29.413399999999804</c:v>
                </c:pt>
                <c:pt idx="1036">
                  <c:v>29.429999999999804</c:v>
                </c:pt>
                <c:pt idx="1037">
                  <c:v>29.447799999999805</c:v>
                </c:pt>
                <c:pt idx="1038">
                  <c:v>29.465599999999807</c:v>
                </c:pt>
                <c:pt idx="1039">
                  <c:v>29.483399999999808</c:v>
                </c:pt>
                <c:pt idx="1040">
                  <c:v>29.501199999999809</c:v>
                </c:pt>
                <c:pt idx="1041">
                  <c:v>29.51899999999981</c:v>
                </c:pt>
                <c:pt idx="1042">
                  <c:v>29.536799999999811</c:v>
                </c:pt>
                <c:pt idx="1043">
                  <c:v>29.554599999999812</c:v>
                </c:pt>
                <c:pt idx="1044">
                  <c:v>29.572399999999814</c:v>
                </c:pt>
                <c:pt idx="1045">
                  <c:v>29.590199999999815</c:v>
                </c:pt>
                <c:pt idx="1046">
                  <c:v>29.607999999999816</c:v>
                </c:pt>
                <c:pt idx="1047">
                  <c:v>29.625799999999817</c:v>
                </c:pt>
                <c:pt idx="1048">
                  <c:v>29.643599999999818</c:v>
                </c:pt>
                <c:pt idx="1049">
                  <c:v>29.661399999999819</c:v>
                </c:pt>
                <c:pt idx="1050">
                  <c:v>29.67919999999982</c:v>
                </c:pt>
                <c:pt idx="1051">
                  <c:v>29.696999999999822</c:v>
                </c:pt>
                <c:pt idx="1052">
                  <c:v>29.714799999999823</c:v>
                </c:pt>
                <c:pt idx="1053">
                  <c:v>29.732599999999824</c:v>
                </c:pt>
                <c:pt idx="1054">
                  <c:v>29.750399999999825</c:v>
                </c:pt>
                <c:pt idx="1055">
                  <c:v>29.768199999999826</c:v>
                </c:pt>
                <c:pt idx="1056">
                  <c:v>29.785999999999827</c:v>
                </c:pt>
                <c:pt idx="1057">
                  <c:v>29.803799999999828</c:v>
                </c:pt>
                <c:pt idx="1058">
                  <c:v>29.82159999999983</c:v>
                </c:pt>
                <c:pt idx="1059">
                  <c:v>29.839399999999831</c:v>
                </c:pt>
                <c:pt idx="1060">
                  <c:v>29.857199999999832</c:v>
                </c:pt>
                <c:pt idx="1061">
                  <c:v>29.874999999999833</c:v>
                </c:pt>
                <c:pt idx="1062">
                  <c:v>29.892799999999834</c:v>
                </c:pt>
                <c:pt idx="1063">
                  <c:v>29.910599999999835</c:v>
                </c:pt>
                <c:pt idx="1064">
                  <c:v>29.928399999999836</c:v>
                </c:pt>
                <c:pt idx="1065">
                  <c:v>29.946199999999838</c:v>
                </c:pt>
                <c:pt idx="1066">
                  <c:v>29.963999999999839</c:v>
                </c:pt>
                <c:pt idx="1067">
                  <c:v>29.98179999999984</c:v>
                </c:pt>
                <c:pt idx="1068">
                  <c:v>29.999599999999841</c:v>
                </c:pt>
                <c:pt idx="1069">
                  <c:v>30.017399999999842</c:v>
                </c:pt>
                <c:pt idx="1070">
                  <c:v>30.035199999999843</c:v>
                </c:pt>
                <c:pt idx="1071">
                  <c:v>30.052999999999845</c:v>
                </c:pt>
                <c:pt idx="1072">
                  <c:v>30.070799999999846</c:v>
                </c:pt>
                <c:pt idx="1073">
                  <c:v>30.088599999999847</c:v>
                </c:pt>
                <c:pt idx="1074">
                  <c:v>30.106399999999848</c:v>
                </c:pt>
                <c:pt idx="1075">
                  <c:v>30.124199999999849</c:v>
                </c:pt>
                <c:pt idx="1076">
                  <c:v>30.14199999999985</c:v>
                </c:pt>
                <c:pt idx="1077">
                  <c:v>30.159799999999851</c:v>
                </c:pt>
                <c:pt idx="1078">
                  <c:v>30.177599999999853</c:v>
                </c:pt>
                <c:pt idx="1079">
                  <c:v>30.195399999999854</c:v>
                </c:pt>
                <c:pt idx="1080">
                  <c:v>30.213199999999855</c:v>
                </c:pt>
                <c:pt idx="1081">
                  <c:v>30.230999999999856</c:v>
                </c:pt>
                <c:pt idx="1082">
                  <c:v>30.248799999999857</c:v>
                </c:pt>
                <c:pt idx="1083">
                  <c:v>30.266599999999858</c:v>
                </c:pt>
                <c:pt idx="1084">
                  <c:v>30.284399999999859</c:v>
                </c:pt>
                <c:pt idx="1085">
                  <c:v>30.302199999999861</c:v>
                </c:pt>
                <c:pt idx="1086">
                  <c:v>30.319999999999862</c:v>
                </c:pt>
                <c:pt idx="1087">
                  <c:v>30.33679245283005</c:v>
                </c:pt>
                <c:pt idx="1088">
                  <c:v>30.353584905660238</c:v>
                </c:pt>
                <c:pt idx="1089">
                  <c:v>30.370377358490426</c:v>
                </c:pt>
                <c:pt idx="1090">
                  <c:v>30.387169811320614</c:v>
                </c:pt>
                <c:pt idx="1091">
                  <c:v>30.403962264150802</c:v>
                </c:pt>
                <c:pt idx="1092">
                  <c:v>30.420754716980991</c:v>
                </c:pt>
                <c:pt idx="1093">
                  <c:v>30.437547169811179</c:v>
                </c:pt>
                <c:pt idx="1094">
                  <c:v>30.454339622641367</c:v>
                </c:pt>
                <c:pt idx="1095">
                  <c:v>30.471132075471555</c:v>
                </c:pt>
                <c:pt idx="1096">
                  <c:v>30.487924528301743</c:v>
                </c:pt>
                <c:pt idx="1097">
                  <c:v>30.504716981131931</c:v>
                </c:pt>
                <c:pt idx="1098">
                  <c:v>30.52150943396212</c:v>
                </c:pt>
                <c:pt idx="1099">
                  <c:v>30.538301886792308</c:v>
                </c:pt>
                <c:pt idx="1100">
                  <c:v>30.555094339622496</c:v>
                </c:pt>
                <c:pt idx="1101">
                  <c:v>30.571886792452684</c:v>
                </c:pt>
                <c:pt idx="1102">
                  <c:v>30.588679245282872</c:v>
                </c:pt>
                <c:pt idx="1103">
                  <c:v>30.60547169811306</c:v>
                </c:pt>
                <c:pt idx="1104">
                  <c:v>30.622264150943248</c:v>
                </c:pt>
                <c:pt idx="1105">
                  <c:v>30.639056603773437</c:v>
                </c:pt>
                <c:pt idx="1106">
                  <c:v>30.655849056603625</c:v>
                </c:pt>
                <c:pt idx="1107">
                  <c:v>30.672641509433813</c:v>
                </c:pt>
                <c:pt idx="1108">
                  <c:v>30.689433962264001</c:v>
                </c:pt>
                <c:pt idx="1109">
                  <c:v>30.706226415094189</c:v>
                </c:pt>
                <c:pt idx="1110">
                  <c:v>30.723018867924377</c:v>
                </c:pt>
                <c:pt idx="1111">
                  <c:v>30.739811320754566</c:v>
                </c:pt>
                <c:pt idx="1112">
                  <c:v>30.756603773584754</c:v>
                </c:pt>
                <c:pt idx="1113">
                  <c:v>30.773396226414942</c:v>
                </c:pt>
                <c:pt idx="1114">
                  <c:v>30.79018867924513</c:v>
                </c:pt>
                <c:pt idx="1115">
                  <c:v>30.806981132075318</c:v>
                </c:pt>
                <c:pt idx="1116">
                  <c:v>30.823773584905506</c:v>
                </c:pt>
                <c:pt idx="1117">
                  <c:v>30.840566037735694</c:v>
                </c:pt>
                <c:pt idx="1118">
                  <c:v>30.857358490565883</c:v>
                </c:pt>
                <c:pt idx="1119">
                  <c:v>30.874150943396071</c:v>
                </c:pt>
                <c:pt idx="1120">
                  <c:v>30.890943396226259</c:v>
                </c:pt>
                <c:pt idx="1121">
                  <c:v>30.907735849056447</c:v>
                </c:pt>
                <c:pt idx="1122">
                  <c:v>30.924528301886635</c:v>
                </c:pt>
                <c:pt idx="1123">
                  <c:v>30.941320754716823</c:v>
                </c:pt>
                <c:pt idx="1124">
                  <c:v>30.958113207547012</c:v>
                </c:pt>
                <c:pt idx="1125">
                  <c:v>30.9749056603772</c:v>
                </c:pt>
                <c:pt idx="1126">
                  <c:v>30.991698113207388</c:v>
                </c:pt>
                <c:pt idx="1127">
                  <c:v>31.008490566037576</c:v>
                </c:pt>
                <c:pt idx="1128">
                  <c:v>31.025283018867764</c:v>
                </c:pt>
                <c:pt idx="1129">
                  <c:v>31.042075471697952</c:v>
                </c:pt>
                <c:pt idx="1130">
                  <c:v>31.05886792452814</c:v>
                </c:pt>
                <c:pt idx="1131">
                  <c:v>31.075660377358329</c:v>
                </c:pt>
                <c:pt idx="1132">
                  <c:v>31.092452830188517</c:v>
                </c:pt>
                <c:pt idx="1133">
                  <c:v>31.109245283018705</c:v>
                </c:pt>
                <c:pt idx="1134">
                  <c:v>31.126037735848893</c:v>
                </c:pt>
                <c:pt idx="1135">
                  <c:v>31.142830188679081</c:v>
                </c:pt>
                <c:pt idx="1136">
                  <c:v>31.159622641509269</c:v>
                </c:pt>
                <c:pt idx="1137">
                  <c:v>31.176415094339458</c:v>
                </c:pt>
                <c:pt idx="1138">
                  <c:v>31.193207547169646</c:v>
                </c:pt>
                <c:pt idx="1139">
                  <c:v>31.209999999999834</c:v>
                </c:pt>
                <c:pt idx="1140">
                  <c:v>31.226808510638133</c:v>
                </c:pt>
                <c:pt idx="1141">
                  <c:v>31.243617021276432</c:v>
                </c:pt>
                <c:pt idx="1142">
                  <c:v>31.260425531914731</c:v>
                </c:pt>
                <c:pt idx="1143">
                  <c:v>31.27723404255303</c:v>
                </c:pt>
                <c:pt idx="1144">
                  <c:v>31.294042553191328</c:v>
                </c:pt>
                <c:pt idx="1145">
                  <c:v>31.310851063829627</c:v>
                </c:pt>
                <c:pt idx="1146">
                  <c:v>31.327659574467926</c:v>
                </c:pt>
                <c:pt idx="1147">
                  <c:v>31.344468085106225</c:v>
                </c:pt>
                <c:pt idx="1148">
                  <c:v>31.361276595744524</c:v>
                </c:pt>
                <c:pt idx="1149">
                  <c:v>31.378085106382823</c:v>
                </c:pt>
                <c:pt idx="1150">
                  <c:v>31.394893617021122</c:v>
                </c:pt>
                <c:pt idx="1151">
                  <c:v>31.411702127659421</c:v>
                </c:pt>
                <c:pt idx="1152">
                  <c:v>31.42851063829772</c:v>
                </c:pt>
                <c:pt idx="1153">
                  <c:v>31.445319148936019</c:v>
                </c:pt>
                <c:pt idx="1154">
                  <c:v>31.462127659574318</c:v>
                </c:pt>
                <c:pt idx="1155">
                  <c:v>31.478936170212616</c:v>
                </c:pt>
                <c:pt idx="1156">
                  <c:v>31.495744680850915</c:v>
                </c:pt>
                <c:pt idx="1157">
                  <c:v>31.512553191489214</c:v>
                </c:pt>
                <c:pt idx="1158">
                  <c:v>31.529361702127513</c:v>
                </c:pt>
                <c:pt idx="1159">
                  <c:v>31.546170212765812</c:v>
                </c:pt>
                <c:pt idx="1160">
                  <c:v>31.562978723404111</c:v>
                </c:pt>
                <c:pt idx="1161">
                  <c:v>31.57978723404241</c:v>
                </c:pt>
                <c:pt idx="1162">
                  <c:v>31.596595744680709</c:v>
                </c:pt>
                <c:pt idx="1163">
                  <c:v>31.613404255319008</c:v>
                </c:pt>
                <c:pt idx="1164">
                  <c:v>31.630212765957307</c:v>
                </c:pt>
                <c:pt idx="1165">
                  <c:v>31.647021276595606</c:v>
                </c:pt>
                <c:pt idx="1166">
                  <c:v>31.663829787233905</c:v>
                </c:pt>
                <c:pt idx="1167">
                  <c:v>31.680638297872203</c:v>
                </c:pt>
                <c:pt idx="1168">
                  <c:v>31.697446808510502</c:v>
                </c:pt>
                <c:pt idx="1169">
                  <c:v>31.714255319148801</c:v>
                </c:pt>
                <c:pt idx="1170">
                  <c:v>31.7310638297871</c:v>
                </c:pt>
                <c:pt idx="1171">
                  <c:v>31.747872340425399</c:v>
                </c:pt>
                <c:pt idx="1172">
                  <c:v>31.764680851063698</c:v>
                </c:pt>
                <c:pt idx="1173">
                  <c:v>31.781489361701997</c:v>
                </c:pt>
                <c:pt idx="1174">
                  <c:v>31.798297872340296</c:v>
                </c:pt>
                <c:pt idx="1175">
                  <c:v>31.815106382978595</c:v>
                </c:pt>
                <c:pt idx="1176">
                  <c:v>31.831914893616894</c:v>
                </c:pt>
                <c:pt idx="1177">
                  <c:v>31.848723404255193</c:v>
                </c:pt>
                <c:pt idx="1178">
                  <c:v>31.865531914893491</c:v>
                </c:pt>
                <c:pt idx="1179">
                  <c:v>31.88234042553179</c:v>
                </c:pt>
                <c:pt idx="1180">
                  <c:v>31.899148936170089</c:v>
                </c:pt>
                <c:pt idx="1181">
                  <c:v>31.915957446808388</c:v>
                </c:pt>
                <c:pt idx="1182">
                  <c:v>31.932765957446687</c:v>
                </c:pt>
                <c:pt idx="1183">
                  <c:v>31.949574468084986</c:v>
                </c:pt>
                <c:pt idx="1184">
                  <c:v>31.966382978723285</c:v>
                </c:pt>
                <c:pt idx="1185">
                  <c:v>31.983191489361584</c:v>
                </c:pt>
                <c:pt idx="1186">
                  <c:v>31.999999999999883</c:v>
                </c:pt>
                <c:pt idx="1187">
                  <c:v>32.016595744680735</c:v>
                </c:pt>
                <c:pt idx="1188">
                  <c:v>32.033191489361585</c:v>
                </c:pt>
                <c:pt idx="1189">
                  <c:v>32.049787234042434</c:v>
                </c:pt>
                <c:pt idx="1190">
                  <c:v>32.066382978723283</c:v>
                </c:pt>
                <c:pt idx="1191">
                  <c:v>32.082978723404132</c:v>
                </c:pt>
                <c:pt idx="1192">
                  <c:v>32.099574468084981</c:v>
                </c:pt>
                <c:pt idx="1193">
                  <c:v>32.11617021276583</c:v>
                </c:pt>
                <c:pt idx="1194">
                  <c:v>32.132765957446679</c:v>
                </c:pt>
                <c:pt idx="1195">
                  <c:v>32.149361702127528</c:v>
                </c:pt>
                <c:pt idx="1196">
                  <c:v>32.165957446808378</c:v>
                </c:pt>
                <c:pt idx="1197">
                  <c:v>32.182553191489227</c:v>
                </c:pt>
                <c:pt idx="1198">
                  <c:v>32.199148936170076</c:v>
                </c:pt>
                <c:pt idx="1199">
                  <c:v>32.215744680850925</c:v>
                </c:pt>
                <c:pt idx="1200">
                  <c:v>32.232340425531774</c:v>
                </c:pt>
                <c:pt idx="1201">
                  <c:v>32.248936170212623</c:v>
                </c:pt>
                <c:pt idx="1202">
                  <c:v>32.265531914893472</c:v>
                </c:pt>
                <c:pt idx="1203">
                  <c:v>32.282127659574321</c:v>
                </c:pt>
                <c:pt idx="1204">
                  <c:v>32.298723404255171</c:v>
                </c:pt>
                <c:pt idx="1205">
                  <c:v>32.31531914893602</c:v>
                </c:pt>
                <c:pt idx="1206">
                  <c:v>32.331914893616869</c:v>
                </c:pt>
                <c:pt idx="1207">
                  <c:v>32.348510638297718</c:v>
                </c:pt>
                <c:pt idx="1208">
                  <c:v>32.365106382978567</c:v>
                </c:pt>
                <c:pt idx="1209">
                  <c:v>32.381702127659416</c:v>
                </c:pt>
                <c:pt idx="1210">
                  <c:v>32.398297872340265</c:v>
                </c:pt>
                <c:pt idx="1211">
                  <c:v>32.414893617021114</c:v>
                </c:pt>
                <c:pt idx="1212">
                  <c:v>32.431489361701964</c:v>
                </c:pt>
                <c:pt idx="1213">
                  <c:v>32.448085106382813</c:v>
                </c:pt>
                <c:pt idx="1214">
                  <c:v>32.464680851063662</c:v>
                </c:pt>
                <c:pt idx="1215">
                  <c:v>32.481276595744511</c:v>
                </c:pt>
                <c:pt idx="1216">
                  <c:v>32.49787234042536</c:v>
                </c:pt>
                <c:pt idx="1217">
                  <c:v>32.514468085106209</c:v>
                </c:pt>
                <c:pt idx="1218">
                  <c:v>32.531063829787058</c:v>
                </c:pt>
                <c:pt idx="1219">
                  <c:v>32.547659574467907</c:v>
                </c:pt>
                <c:pt idx="1220">
                  <c:v>32.564255319148756</c:v>
                </c:pt>
                <c:pt idx="1221">
                  <c:v>32.580851063829606</c:v>
                </c:pt>
                <c:pt idx="1222">
                  <c:v>32.597446808510455</c:v>
                </c:pt>
                <c:pt idx="1223">
                  <c:v>32.614042553191304</c:v>
                </c:pt>
                <c:pt idx="1224">
                  <c:v>32.630638297872153</c:v>
                </c:pt>
                <c:pt idx="1225">
                  <c:v>32.647234042553002</c:v>
                </c:pt>
                <c:pt idx="1226">
                  <c:v>32.663829787233851</c:v>
                </c:pt>
                <c:pt idx="1227">
                  <c:v>32.6804255319147</c:v>
                </c:pt>
                <c:pt idx="1228">
                  <c:v>32.697021276595549</c:v>
                </c:pt>
                <c:pt idx="1229">
                  <c:v>32.713617021276399</c:v>
                </c:pt>
                <c:pt idx="1230">
                  <c:v>32.730212765957248</c:v>
                </c:pt>
                <c:pt idx="1231">
                  <c:v>32.746808510638097</c:v>
                </c:pt>
                <c:pt idx="1232">
                  <c:v>32.763404255318946</c:v>
                </c:pt>
                <c:pt idx="1233">
                  <c:v>32.779999999999795</c:v>
                </c:pt>
                <c:pt idx="1234">
                  <c:v>32.797142857142653</c:v>
                </c:pt>
                <c:pt idx="1235">
                  <c:v>32.814285714285511</c:v>
                </c:pt>
                <c:pt idx="1236">
                  <c:v>32.831428571428368</c:v>
                </c:pt>
                <c:pt idx="1237">
                  <c:v>32.848571428571226</c:v>
                </c:pt>
                <c:pt idx="1238">
                  <c:v>32.865714285714084</c:v>
                </c:pt>
                <c:pt idx="1239">
                  <c:v>32.882857142856942</c:v>
                </c:pt>
                <c:pt idx="1240">
                  <c:v>32.8999999999998</c:v>
                </c:pt>
                <c:pt idx="1241">
                  <c:v>32.917142857142657</c:v>
                </c:pt>
                <c:pt idx="1242">
                  <c:v>32.934285714285515</c:v>
                </c:pt>
                <c:pt idx="1243">
                  <c:v>32.951428571428373</c:v>
                </c:pt>
                <c:pt idx="1244">
                  <c:v>32.968571428571231</c:v>
                </c:pt>
                <c:pt idx="1245">
                  <c:v>32.985714285714089</c:v>
                </c:pt>
                <c:pt idx="1246">
                  <c:v>33.002857142856946</c:v>
                </c:pt>
                <c:pt idx="1247">
                  <c:v>33.019999999999804</c:v>
                </c:pt>
                <c:pt idx="1248">
                  <c:v>33.037142857142662</c:v>
                </c:pt>
                <c:pt idx="1249">
                  <c:v>33.05428571428552</c:v>
                </c:pt>
                <c:pt idx="1250">
                  <c:v>33.071428571428378</c:v>
                </c:pt>
                <c:pt idx="1251">
                  <c:v>33.088571428571235</c:v>
                </c:pt>
                <c:pt idx="1252">
                  <c:v>33.105714285714093</c:v>
                </c:pt>
                <c:pt idx="1253">
                  <c:v>33.122857142856951</c:v>
                </c:pt>
                <c:pt idx="1254">
                  <c:v>33.139999999999809</c:v>
                </c:pt>
                <c:pt idx="1255">
                  <c:v>33.157142857142667</c:v>
                </c:pt>
                <c:pt idx="1256">
                  <c:v>33.174285714285524</c:v>
                </c:pt>
                <c:pt idx="1257">
                  <c:v>33.191428571428382</c:v>
                </c:pt>
                <c:pt idx="1258">
                  <c:v>33.20857142857124</c:v>
                </c:pt>
                <c:pt idx="1259">
                  <c:v>33.225714285714098</c:v>
                </c:pt>
                <c:pt idx="1260">
                  <c:v>33.242857142856955</c:v>
                </c:pt>
                <c:pt idx="1261">
                  <c:v>33.259999999999813</c:v>
                </c:pt>
                <c:pt idx="1262">
                  <c:v>33.277142857142671</c:v>
                </c:pt>
                <c:pt idx="1263">
                  <c:v>33.294285714285529</c:v>
                </c:pt>
                <c:pt idx="1264">
                  <c:v>33.311428571428387</c:v>
                </c:pt>
                <c:pt idx="1265">
                  <c:v>33.328571428571244</c:v>
                </c:pt>
                <c:pt idx="1266">
                  <c:v>33.345714285714102</c:v>
                </c:pt>
                <c:pt idx="1267">
                  <c:v>33.36285714285696</c:v>
                </c:pt>
                <c:pt idx="1268">
                  <c:v>33.379999999999818</c:v>
                </c:pt>
                <c:pt idx="1269">
                  <c:v>33.397142857142676</c:v>
                </c:pt>
                <c:pt idx="1270">
                  <c:v>33.414285714285533</c:v>
                </c:pt>
                <c:pt idx="1271">
                  <c:v>33.431428571428391</c:v>
                </c:pt>
                <c:pt idx="1272">
                  <c:v>33.448571428571249</c:v>
                </c:pt>
                <c:pt idx="1273">
                  <c:v>33.465714285714107</c:v>
                </c:pt>
                <c:pt idx="1274">
                  <c:v>33.482857142856965</c:v>
                </c:pt>
                <c:pt idx="1275">
                  <c:v>33.499999999999822</c:v>
                </c:pt>
                <c:pt idx="1276">
                  <c:v>33.51714285714268</c:v>
                </c:pt>
                <c:pt idx="1277">
                  <c:v>33.534285714285538</c:v>
                </c:pt>
                <c:pt idx="1278">
                  <c:v>33.551428571428396</c:v>
                </c:pt>
                <c:pt idx="1279">
                  <c:v>33.568571428571254</c:v>
                </c:pt>
                <c:pt idx="1280">
                  <c:v>33.585714285714111</c:v>
                </c:pt>
                <c:pt idx="1281">
                  <c:v>33.602857142856969</c:v>
                </c:pt>
                <c:pt idx="1282">
                  <c:v>33.619999999999827</c:v>
                </c:pt>
                <c:pt idx="1283">
                  <c:v>33.634999999999827</c:v>
                </c:pt>
                <c:pt idx="1284">
                  <c:v>33.649999999999828</c:v>
                </c:pt>
                <c:pt idx="1285">
                  <c:v>33.664999999999829</c:v>
                </c:pt>
                <c:pt idx="1286">
                  <c:v>33.679999999999829</c:v>
                </c:pt>
                <c:pt idx="1287">
                  <c:v>33.69499999999983</c:v>
                </c:pt>
                <c:pt idx="1288">
                  <c:v>33.70999999999983</c:v>
                </c:pt>
                <c:pt idx="1289">
                  <c:v>33.724999999999831</c:v>
                </c:pt>
                <c:pt idx="1290">
                  <c:v>33.739999999999831</c:v>
                </c:pt>
                <c:pt idx="1291">
                  <c:v>33.754999999999832</c:v>
                </c:pt>
                <c:pt idx="1292">
                  <c:v>33.769999999999833</c:v>
                </c:pt>
                <c:pt idx="1293">
                  <c:v>33.784999999999833</c:v>
                </c:pt>
                <c:pt idx="1294">
                  <c:v>33.799999999999834</c:v>
                </c:pt>
                <c:pt idx="1295">
                  <c:v>33.814999999999834</c:v>
                </c:pt>
                <c:pt idx="1296">
                  <c:v>33.829999999999835</c:v>
                </c:pt>
                <c:pt idx="1297">
                  <c:v>33.844999999999835</c:v>
                </c:pt>
                <c:pt idx="1298">
                  <c:v>33.859999999999836</c:v>
                </c:pt>
                <c:pt idx="1299">
                  <c:v>33.874999999999837</c:v>
                </c:pt>
                <c:pt idx="1300">
                  <c:v>33.889999999999837</c:v>
                </c:pt>
                <c:pt idx="1301">
                  <c:v>33.904999999999838</c:v>
                </c:pt>
                <c:pt idx="1302">
                  <c:v>33.919999999999838</c:v>
                </c:pt>
                <c:pt idx="1303">
                  <c:v>33.934999999999839</c:v>
                </c:pt>
                <c:pt idx="1304">
                  <c:v>33.949999999999839</c:v>
                </c:pt>
                <c:pt idx="1305">
                  <c:v>33.96499999999984</c:v>
                </c:pt>
                <c:pt idx="1306">
                  <c:v>33.979999999999841</c:v>
                </c:pt>
                <c:pt idx="1307">
                  <c:v>33.994999999999841</c:v>
                </c:pt>
                <c:pt idx="1308">
                  <c:v>34.009999999999842</c:v>
                </c:pt>
                <c:pt idx="1309">
                  <c:v>34.024999999999842</c:v>
                </c:pt>
                <c:pt idx="1310">
                  <c:v>34.039999999999843</c:v>
                </c:pt>
                <c:pt idx="1311">
                  <c:v>34.054999999999843</c:v>
                </c:pt>
                <c:pt idx="1312">
                  <c:v>34.069999999999844</c:v>
                </c:pt>
                <c:pt idx="1313">
                  <c:v>34.084999999999845</c:v>
                </c:pt>
                <c:pt idx="1314">
                  <c:v>34.099999999999845</c:v>
                </c:pt>
                <c:pt idx="1315">
                  <c:v>34.114999999999846</c:v>
                </c:pt>
                <c:pt idx="1316">
                  <c:v>34.129999999999846</c:v>
                </c:pt>
                <c:pt idx="1317">
                  <c:v>34.144999999999847</c:v>
                </c:pt>
                <c:pt idx="1318">
                  <c:v>34.159999999999847</c:v>
                </c:pt>
                <c:pt idx="1319">
                  <c:v>34.174999999999848</c:v>
                </c:pt>
                <c:pt idx="1320">
                  <c:v>34.189999999999849</c:v>
                </c:pt>
                <c:pt idx="1321">
                  <c:v>34.204999999999849</c:v>
                </c:pt>
                <c:pt idx="1322">
                  <c:v>34.21999999999985</c:v>
                </c:pt>
                <c:pt idx="1323">
                  <c:v>34.23499999999985</c:v>
                </c:pt>
                <c:pt idx="1324">
                  <c:v>34.249999999999851</c:v>
                </c:pt>
                <c:pt idx="1325">
                  <c:v>34.264999999999851</c:v>
                </c:pt>
                <c:pt idx="1326">
                  <c:v>34.279999999999852</c:v>
                </c:pt>
                <c:pt idx="1327">
                  <c:v>34.294999999999852</c:v>
                </c:pt>
                <c:pt idx="1328">
                  <c:v>34.309999999999853</c:v>
                </c:pt>
                <c:pt idx="1329">
                  <c:v>34.324999999999854</c:v>
                </c:pt>
                <c:pt idx="1330">
                  <c:v>34.339999999999854</c:v>
                </c:pt>
                <c:pt idx="1331">
                  <c:v>34.354999999999855</c:v>
                </c:pt>
                <c:pt idx="1332">
                  <c:v>34.369999999999855</c:v>
                </c:pt>
                <c:pt idx="1333">
                  <c:v>34.384999999999856</c:v>
                </c:pt>
                <c:pt idx="1334">
                  <c:v>34.399999999999856</c:v>
                </c:pt>
                <c:pt idx="1335">
                  <c:v>34.414999999999857</c:v>
                </c:pt>
                <c:pt idx="1336">
                  <c:v>34.429999999999858</c:v>
                </c:pt>
                <c:pt idx="1337">
                  <c:v>34.444999999999858</c:v>
                </c:pt>
                <c:pt idx="1338">
                  <c:v>34.459999999999859</c:v>
                </c:pt>
                <c:pt idx="1339">
                  <c:v>34.47396825396811</c:v>
                </c:pt>
                <c:pt idx="1340">
                  <c:v>34.487936507936361</c:v>
                </c:pt>
                <c:pt idx="1341">
                  <c:v>34.501904761904612</c:v>
                </c:pt>
                <c:pt idx="1342">
                  <c:v>34.515873015872863</c:v>
                </c:pt>
                <c:pt idx="1343">
                  <c:v>34.529841269841114</c:v>
                </c:pt>
                <c:pt idx="1344">
                  <c:v>34.543809523809365</c:v>
                </c:pt>
                <c:pt idx="1345">
                  <c:v>34.557777777777616</c:v>
                </c:pt>
                <c:pt idx="1346">
                  <c:v>34.571746031745867</c:v>
                </c:pt>
                <c:pt idx="1347">
                  <c:v>34.585714285714118</c:v>
                </c:pt>
                <c:pt idx="1348">
                  <c:v>34.59968253968237</c:v>
                </c:pt>
                <c:pt idx="1349">
                  <c:v>34.613650793650621</c:v>
                </c:pt>
                <c:pt idx="1350">
                  <c:v>34.627619047618872</c:v>
                </c:pt>
                <c:pt idx="1351">
                  <c:v>34.641587301587123</c:v>
                </c:pt>
                <c:pt idx="1352">
                  <c:v>34.655555555555374</c:v>
                </c:pt>
                <c:pt idx="1353">
                  <c:v>34.669523809523625</c:v>
                </c:pt>
                <c:pt idx="1354">
                  <c:v>34.683492063491876</c:v>
                </c:pt>
                <c:pt idx="1355">
                  <c:v>34.697460317460127</c:v>
                </c:pt>
                <c:pt idx="1356">
                  <c:v>34.711428571428378</c:v>
                </c:pt>
                <c:pt idx="1357">
                  <c:v>34.725396825396629</c:v>
                </c:pt>
                <c:pt idx="1358">
                  <c:v>34.73936507936488</c:v>
                </c:pt>
                <c:pt idx="1359">
                  <c:v>34.753333333333131</c:v>
                </c:pt>
                <c:pt idx="1360">
                  <c:v>34.767301587301382</c:v>
                </c:pt>
                <c:pt idx="1361">
                  <c:v>34.781269841269634</c:v>
                </c:pt>
                <c:pt idx="1362">
                  <c:v>34.795238095237885</c:v>
                </c:pt>
                <c:pt idx="1363">
                  <c:v>34.809206349206136</c:v>
                </c:pt>
                <c:pt idx="1364">
                  <c:v>34.823174603174387</c:v>
                </c:pt>
                <c:pt idx="1365">
                  <c:v>34.837142857142638</c:v>
                </c:pt>
                <c:pt idx="1366">
                  <c:v>34.851111111110889</c:v>
                </c:pt>
                <c:pt idx="1367">
                  <c:v>34.86507936507914</c:v>
                </c:pt>
                <c:pt idx="1368">
                  <c:v>34.879047619047391</c:v>
                </c:pt>
                <c:pt idx="1369">
                  <c:v>34.893015873015642</c:v>
                </c:pt>
                <c:pt idx="1370">
                  <c:v>34.906984126983893</c:v>
                </c:pt>
                <c:pt idx="1371">
                  <c:v>34.920952380952144</c:v>
                </c:pt>
                <c:pt idx="1372">
                  <c:v>34.934920634920395</c:v>
                </c:pt>
                <c:pt idx="1373">
                  <c:v>34.948888888888646</c:v>
                </c:pt>
                <c:pt idx="1374">
                  <c:v>34.962857142856897</c:v>
                </c:pt>
                <c:pt idx="1375">
                  <c:v>34.976825396825149</c:v>
                </c:pt>
                <c:pt idx="1376">
                  <c:v>34.9907936507934</c:v>
                </c:pt>
                <c:pt idx="1377">
                  <c:v>35.004761904761651</c:v>
                </c:pt>
                <c:pt idx="1378">
                  <c:v>35.018730158729902</c:v>
                </c:pt>
                <c:pt idx="1379">
                  <c:v>35.032698412698153</c:v>
                </c:pt>
                <c:pt idx="1380">
                  <c:v>35.046666666666404</c:v>
                </c:pt>
                <c:pt idx="1381">
                  <c:v>35.060634920634655</c:v>
                </c:pt>
                <c:pt idx="1382">
                  <c:v>35.074603174602906</c:v>
                </c:pt>
                <c:pt idx="1383">
                  <c:v>35.088571428571157</c:v>
                </c:pt>
                <c:pt idx="1384">
                  <c:v>35.102539682539408</c:v>
                </c:pt>
                <c:pt idx="1385">
                  <c:v>35.116507936507659</c:v>
                </c:pt>
                <c:pt idx="1386">
                  <c:v>35.13047619047591</c:v>
                </c:pt>
                <c:pt idx="1387">
                  <c:v>35.144444444444161</c:v>
                </c:pt>
                <c:pt idx="1388">
                  <c:v>35.158412698412413</c:v>
                </c:pt>
                <c:pt idx="1389">
                  <c:v>35.172380952380664</c:v>
                </c:pt>
                <c:pt idx="1390">
                  <c:v>35.186349206348915</c:v>
                </c:pt>
                <c:pt idx="1391">
                  <c:v>35.200317460317166</c:v>
                </c:pt>
                <c:pt idx="1392">
                  <c:v>35.214285714285417</c:v>
                </c:pt>
                <c:pt idx="1393">
                  <c:v>35.228253968253668</c:v>
                </c:pt>
                <c:pt idx="1394">
                  <c:v>35.242222222221919</c:v>
                </c:pt>
                <c:pt idx="1395">
                  <c:v>35.25619047619017</c:v>
                </c:pt>
                <c:pt idx="1396">
                  <c:v>35.270158730158421</c:v>
                </c:pt>
                <c:pt idx="1397">
                  <c:v>35.284126984126672</c:v>
                </c:pt>
                <c:pt idx="1398">
                  <c:v>35.298095238094923</c:v>
                </c:pt>
                <c:pt idx="1399">
                  <c:v>35.312063492063174</c:v>
                </c:pt>
                <c:pt idx="1400">
                  <c:v>35.326031746031425</c:v>
                </c:pt>
                <c:pt idx="1401">
                  <c:v>35.339999999999677</c:v>
                </c:pt>
                <c:pt idx="1402">
                  <c:v>35.356296296295973</c:v>
                </c:pt>
                <c:pt idx="1403">
                  <c:v>35.37259259259227</c:v>
                </c:pt>
                <c:pt idx="1404">
                  <c:v>35.388888888888566</c:v>
                </c:pt>
                <c:pt idx="1405">
                  <c:v>35.405185185184862</c:v>
                </c:pt>
                <c:pt idx="1406">
                  <c:v>35.421481481481159</c:v>
                </c:pt>
                <c:pt idx="1407">
                  <c:v>35.437777777777455</c:v>
                </c:pt>
                <c:pt idx="1408">
                  <c:v>35.454074074073752</c:v>
                </c:pt>
                <c:pt idx="1409">
                  <c:v>35.470370370370048</c:v>
                </c:pt>
                <c:pt idx="1410">
                  <c:v>35.486666666666345</c:v>
                </c:pt>
                <c:pt idx="1411">
                  <c:v>35.502962962962641</c:v>
                </c:pt>
                <c:pt idx="1412">
                  <c:v>35.519259259258938</c:v>
                </c:pt>
                <c:pt idx="1413">
                  <c:v>35.535555555555234</c:v>
                </c:pt>
                <c:pt idx="1414">
                  <c:v>35.551851851851531</c:v>
                </c:pt>
                <c:pt idx="1415">
                  <c:v>35.568148148147827</c:v>
                </c:pt>
                <c:pt idx="1416">
                  <c:v>35.584444444444124</c:v>
                </c:pt>
                <c:pt idx="1417">
                  <c:v>35.60074074074042</c:v>
                </c:pt>
                <c:pt idx="1418">
                  <c:v>35.617037037036717</c:v>
                </c:pt>
                <c:pt idx="1419">
                  <c:v>35.633333333333013</c:v>
                </c:pt>
                <c:pt idx="1420">
                  <c:v>35.64962962962931</c:v>
                </c:pt>
                <c:pt idx="1421">
                  <c:v>35.665925925925606</c:v>
                </c:pt>
                <c:pt idx="1422">
                  <c:v>35.682222222221903</c:v>
                </c:pt>
                <c:pt idx="1423">
                  <c:v>35.698518518518199</c:v>
                </c:pt>
                <c:pt idx="1424">
                  <c:v>35.714814814814495</c:v>
                </c:pt>
                <c:pt idx="1425">
                  <c:v>35.731111111110792</c:v>
                </c:pt>
                <c:pt idx="1426">
                  <c:v>35.747407407407088</c:v>
                </c:pt>
                <c:pt idx="1427">
                  <c:v>35.763703703703385</c:v>
                </c:pt>
                <c:pt idx="1428">
                  <c:v>35.779999999999681</c:v>
                </c:pt>
                <c:pt idx="1429">
                  <c:v>35.796296296295978</c:v>
                </c:pt>
                <c:pt idx="1430">
                  <c:v>35.812592592592274</c:v>
                </c:pt>
                <c:pt idx="1431">
                  <c:v>35.828888888888571</c:v>
                </c:pt>
                <c:pt idx="1432">
                  <c:v>35.845185185184867</c:v>
                </c:pt>
                <c:pt idx="1433">
                  <c:v>35.861481481481164</c:v>
                </c:pt>
                <c:pt idx="1434">
                  <c:v>35.87777777777746</c:v>
                </c:pt>
                <c:pt idx="1435">
                  <c:v>35.894074074073757</c:v>
                </c:pt>
                <c:pt idx="1436">
                  <c:v>35.910370370370053</c:v>
                </c:pt>
                <c:pt idx="1437">
                  <c:v>35.92666666666635</c:v>
                </c:pt>
                <c:pt idx="1438">
                  <c:v>35.942962962962646</c:v>
                </c:pt>
                <c:pt idx="1439">
                  <c:v>35.959259259258943</c:v>
                </c:pt>
                <c:pt idx="1440">
                  <c:v>35.975555555555239</c:v>
                </c:pt>
                <c:pt idx="1441">
                  <c:v>35.991851851851536</c:v>
                </c:pt>
                <c:pt idx="1442">
                  <c:v>36.008148148147832</c:v>
                </c:pt>
                <c:pt idx="1443">
                  <c:v>36.024444444444129</c:v>
                </c:pt>
                <c:pt idx="1444">
                  <c:v>36.040740740740425</c:v>
                </c:pt>
                <c:pt idx="1445">
                  <c:v>36.057037037036721</c:v>
                </c:pt>
                <c:pt idx="1446">
                  <c:v>36.073333333333018</c:v>
                </c:pt>
                <c:pt idx="1447">
                  <c:v>36.089629629629314</c:v>
                </c:pt>
                <c:pt idx="1448">
                  <c:v>36.105925925925611</c:v>
                </c:pt>
                <c:pt idx="1449">
                  <c:v>36.122222222221907</c:v>
                </c:pt>
                <c:pt idx="1450">
                  <c:v>36.138518518518204</c:v>
                </c:pt>
                <c:pt idx="1451">
                  <c:v>36.1548148148145</c:v>
                </c:pt>
                <c:pt idx="1452">
                  <c:v>36.171111111110797</c:v>
                </c:pt>
                <c:pt idx="1453">
                  <c:v>36.187407407407093</c:v>
                </c:pt>
                <c:pt idx="1454">
                  <c:v>36.20370370370339</c:v>
                </c:pt>
                <c:pt idx="1455">
                  <c:v>36.219999999999686</c:v>
                </c:pt>
                <c:pt idx="1456">
                  <c:v>36.231549295774336</c:v>
                </c:pt>
                <c:pt idx="1457">
                  <c:v>36.243098591548986</c:v>
                </c:pt>
                <c:pt idx="1458">
                  <c:v>36.254647887323635</c:v>
                </c:pt>
                <c:pt idx="1459">
                  <c:v>36.266197183098285</c:v>
                </c:pt>
                <c:pt idx="1460">
                  <c:v>36.277746478872935</c:v>
                </c:pt>
                <c:pt idx="1461">
                  <c:v>36.289295774647584</c:v>
                </c:pt>
                <c:pt idx="1462">
                  <c:v>36.300845070422234</c:v>
                </c:pt>
                <c:pt idx="1463">
                  <c:v>36.312394366196884</c:v>
                </c:pt>
                <c:pt idx="1464">
                  <c:v>36.323943661971533</c:v>
                </c:pt>
                <c:pt idx="1465">
                  <c:v>36.335492957746183</c:v>
                </c:pt>
                <c:pt idx="1466">
                  <c:v>36.347042253520833</c:v>
                </c:pt>
                <c:pt idx="1467">
                  <c:v>36.358591549295483</c:v>
                </c:pt>
                <c:pt idx="1468">
                  <c:v>36.370140845070132</c:v>
                </c:pt>
                <c:pt idx="1469">
                  <c:v>36.381690140844782</c:v>
                </c:pt>
                <c:pt idx="1470">
                  <c:v>36.393239436619432</c:v>
                </c:pt>
                <c:pt idx="1471">
                  <c:v>36.404788732394081</c:v>
                </c:pt>
                <c:pt idx="1472">
                  <c:v>36.416338028168731</c:v>
                </c:pt>
                <c:pt idx="1473">
                  <c:v>36.427887323943381</c:v>
                </c:pt>
                <c:pt idx="1474">
                  <c:v>36.43943661971803</c:v>
                </c:pt>
                <c:pt idx="1475">
                  <c:v>36.45098591549268</c:v>
                </c:pt>
                <c:pt idx="1476">
                  <c:v>36.46253521126733</c:v>
                </c:pt>
                <c:pt idx="1477">
                  <c:v>36.474084507041979</c:v>
                </c:pt>
                <c:pt idx="1478">
                  <c:v>36.485633802816629</c:v>
                </c:pt>
                <c:pt idx="1479">
                  <c:v>36.497183098591279</c:v>
                </c:pt>
                <c:pt idx="1480">
                  <c:v>36.508732394365929</c:v>
                </c:pt>
                <c:pt idx="1481">
                  <c:v>36.520281690140578</c:v>
                </c:pt>
                <c:pt idx="1482">
                  <c:v>36.531830985915228</c:v>
                </c:pt>
                <c:pt idx="1483">
                  <c:v>36.543380281689878</c:v>
                </c:pt>
                <c:pt idx="1484">
                  <c:v>36.554929577464527</c:v>
                </c:pt>
                <c:pt idx="1485">
                  <c:v>36.566478873239177</c:v>
                </c:pt>
                <c:pt idx="1486">
                  <c:v>36.578028169013827</c:v>
                </c:pt>
                <c:pt idx="1487">
                  <c:v>36.589577464788476</c:v>
                </c:pt>
                <c:pt idx="1488">
                  <c:v>36.601126760563126</c:v>
                </c:pt>
                <c:pt idx="1489">
                  <c:v>36.612676056337776</c:v>
                </c:pt>
                <c:pt idx="1490">
                  <c:v>36.624225352112425</c:v>
                </c:pt>
                <c:pt idx="1491">
                  <c:v>36.635774647887075</c:v>
                </c:pt>
                <c:pt idx="1492">
                  <c:v>36.647323943661725</c:v>
                </c:pt>
                <c:pt idx="1493">
                  <c:v>36.658873239436375</c:v>
                </c:pt>
                <c:pt idx="1494">
                  <c:v>36.670422535211024</c:v>
                </c:pt>
                <c:pt idx="1495">
                  <c:v>36.681971830985674</c:v>
                </c:pt>
                <c:pt idx="1496">
                  <c:v>36.693521126760324</c:v>
                </c:pt>
                <c:pt idx="1497">
                  <c:v>36.705070422534973</c:v>
                </c:pt>
                <c:pt idx="1498">
                  <c:v>36.716619718309623</c:v>
                </c:pt>
                <c:pt idx="1499">
                  <c:v>36.728169014084273</c:v>
                </c:pt>
                <c:pt idx="1500">
                  <c:v>36.739718309858922</c:v>
                </c:pt>
                <c:pt idx="1501">
                  <c:v>36.751267605633572</c:v>
                </c:pt>
                <c:pt idx="1502">
                  <c:v>36.762816901408222</c:v>
                </c:pt>
                <c:pt idx="1503">
                  <c:v>36.774366197182871</c:v>
                </c:pt>
                <c:pt idx="1504">
                  <c:v>36.785915492957521</c:v>
                </c:pt>
                <c:pt idx="1505">
                  <c:v>36.797464788732171</c:v>
                </c:pt>
                <c:pt idx="1506">
                  <c:v>36.809014084506821</c:v>
                </c:pt>
                <c:pt idx="1507">
                  <c:v>36.82056338028147</c:v>
                </c:pt>
                <c:pt idx="1508">
                  <c:v>36.83211267605612</c:v>
                </c:pt>
                <c:pt idx="1509">
                  <c:v>36.84366197183077</c:v>
                </c:pt>
                <c:pt idx="1510">
                  <c:v>36.855211267605419</c:v>
                </c:pt>
                <c:pt idx="1511">
                  <c:v>36.866760563380069</c:v>
                </c:pt>
                <c:pt idx="1512">
                  <c:v>36.878309859154719</c:v>
                </c:pt>
                <c:pt idx="1513">
                  <c:v>36.889859154929368</c:v>
                </c:pt>
                <c:pt idx="1514">
                  <c:v>36.901408450704018</c:v>
                </c:pt>
                <c:pt idx="1515">
                  <c:v>36.912957746478668</c:v>
                </c:pt>
                <c:pt idx="1516">
                  <c:v>36.924507042253317</c:v>
                </c:pt>
                <c:pt idx="1517">
                  <c:v>36.936056338027967</c:v>
                </c:pt>
                <c:pt idx="1518">
                  <c:v>36.947605633802617</c:v>
                </c:pt>
                <c:pt idx="1519">
                  <c:v>36.959154929577267</c:v>
                </c:pt>
                <c:pt idx="1520">
                  <c:v>36.970704225351916</c:v>
                </c:pt>
                <c:pt idx="1521">
                  <c:v>36.982253521126566</c:v>
                </c:pt>
                <c:pt idx="1522">
                  <c:v>36.993802816901216</c:v>
                </c:pt>
                <c:pt idx="1523">
                  <c:v>37.005352112675865</c:v>
                </c:pt>
                <c:pt idx="1524">
                  <c:v>37.016901408450515</c:v>
                </c:pt>
                <c:pt idx="1525">
                  <c:v>37.028450704225165</c:v>
                </c:pt>
                <c:pt idx="1526">
                  <c:v>37.039999999999814</c:v>
                </c:pt>
                <c:pt idx="1527">
                  <c:v>37.054642857142674</c:v>
                </c:pt>
                <c:pt idx="1528">
                  <c:v>37.069285714285535</c:v>
                </c:pt>
                <c:pt idx="1529">
                  <c:v>37.083928571428395</c:v>
                </c:pt>
                <c:pt idx="1530">
                  <c:v>37.098571428571255</c:v>
                </c:pt>
                <c:pt idx="1531">
                  <c:v>37.113214285714115</c:v>
                </c:pt>
                <c:pt idx="1532">
                  <c:v>37.127857142856975</c:v>
                </c:pt>
                <c:pt idx="1533">
                  <c:v>37.142499999999835</c:v>
                </c:pt>
                <c:pt idx="1534">
                  <c:v>37.157142857142695</c:v>
                </c:pt>
                <c:pt idx="1535">
                  <c:v>37.171785714285555</c:v>
                </c:pt>
                <c:pt idx="1536">
                  <c:v>37.186428571428415</c:v>
                </c:pt>
                <c:pt idx="1537">
                  <c:v>37.201071428571275</c:v>
                </c:pt>
                <c:pt idx="1538">
                  <c:v>37.215714285714135</c:v>
                </c:pt>
                <c:pt idx="1539">
                  <c:v>37.230357142856995</c:v>
                </c:pt>
                <c:pt idx="1540">
                  <c:v>37.244999999999855</c:v>
                </c:pt>
                <c:pt idx="1541">
                  <c:v>37.259642857142715</c:v>
                </c:pt>
                <c:pt idx="1542">
                  <c:v>37.274285714285575</c:v>
                </c:pt>
                <c:pt idx="1543">
                  <c:v>37.288928571428436</c:v>
                </c:pt>
                <c:pt idx="1544">
                  <c:v>37.303571428571296</c:v>
                </c:pt>
                <c:pt idx="1545">
                  <c:v>37.318214285714156</c:v>
                </c:pt>
                <c:pt idx="1546">
                  <c:v>37.332857142857016</c:v>
                </c:pt>
                <c:pt idx="1547">
                  <c:v>37.347499999999876</c:v>
                </c:pt>
                <c:pt idx="1548">
                  <c:v>37.362142857142736</c:v>
                </c:pt>
                <c:pt idx="1549">
                  <c:v>37.376785714285596</c:v>
                </c:pt>
                <c:pt idx="1550">
                  <c:v>37.391428571428456</c:v>
                </c:pt>
                <c:pt idx="1551">
                  <c:v>37.406071428571316</c:v>
                </c:pt>
                <c:pt idx="1552">
                  <c:v>37.420714285714176</c:v>
                </c:pt>
                <c:pt idx="1553">
                  <c:v>37.435357142857036</c:v>
                </c:pt>
                <c:pt idx="1554">
                  <c:v>37.449999999999896</c:v>
                </c:pt>
                <c:pt idx="1555">
                  <c:v>37.464642857142756</c:v>
                </c:pt>
                <c:pt idx="1556">
                  <c:v>37.479285714285616</c:v>
                </c:pt>
                <c:pt idx="1557">
                  <c:v>37.493928571428476</c:v>
                </c:pt>
                <c:pt idx="1558">
                  <c:v>37.508571428571337</c:v>
                </c:pt>
                <c:pt idx="1559">
                  <c:v>37.523214285714197</c:v>
                </c:pt>
                <c:pt idx="1560">
                  <c:v>37.537857142857057</c:v>
                </c:pt>
                <c:pt idx="1561">
                  <c:v>37.552499999999917</c:v>
                </c:pt>
                <c:pt idx="1562">
                  <c:v>37.567142857142777</c:v>
                </c:pt>
                <c:pt idx="1563">
                  <c:v>37.581785714285637</c:v>
                </c:pt>
                <c:pt idx="1564">
                  <c:v>37.596428571428497</c:v>
                </c:pt>
                <c:pt idx="1565">
                  <c:v>37.611071428571357</c:v>
                </c:pt>
                <c:pt idx="1566">
                  <c:v>37.625714285714217</c:v>
                </c:pt>
                <c:pt idx="1567">
                  <c:v>37.640357142857077</c:v>
                </c:pt>
                <c:pt idx="1568">
                  <c:v>37.654999999999937</c:v>
                </c:pt>
                <c:pt idx="1569">
                  <c:v>37.669642857142797</c:v>
                </c:pt>
                <c:pt idx="1570">
                  <c:v>37.684285714285657</c:v>
                </c:pt>
                <c:pt idx="1571">
                  <c:v>37.698928571428517</c:v>
                </c:pt>
                <c:pt idx="1572">
                  <c:v>37.713571428571377</c:v>
                </c:pt>
                <c:pt idx="1573">
                  <c:v>37.728214285714238</c:v>
                </c:pt>
                <c:pt idx="1574">
                  <c:v>37.742857142857098</c:v>
                </c:pt>
                <c:pt idx="1575">
                  <c:v>37.757499999999958</c:v>
                </c:pt>
                <c:pt idx="1576">
                  <c:v>37.772142857142818</c:v>
                </c:pt>
                <c:pt idx="1577">
                  <c:v>37.786785714285678</c:v>
                </c:pt>
                <c:pt idx="1578">
                  <c:v>37.801428571428538</c:v>
                </c:pt>
                <c:pt idx="1579">
                  <c:v>37.816071428571398</c:v>
                </c:pt>
                <c:pt idx="1580">
                  <c:v>37.830714285714258</c:v>
                </c:pt>
                <c:pt idx="1581">
                  <c:v>37.845357142857118</c:v>
                </c:pt>
                <c:pt idx="1582">
                  <c:v>37.859999999999978</c:v>
                </c:pt>
                <c:pt idx="1583">
                  <c:v>37.871012658227826</c:v>
                </c:pt>
                <c:pt idx="1584">
                  <c:v>37.882025316455675</c:v>
                </c:pt>
                <c:pt idx="1585">
                  <c:v>37.893037974683523</c:v>
                </c:pt>
                <c:pt idx="1586">
                  <c:v>37.904050632911371</c:v>
                </c:pt>
                <c:pt idx="1587">
                  <c:v>37.915063291139219</c:v>
                </c:pt>
                <c:pt idx="1588">
                  <c:v>37.926075949367068</c:v>
                </c:pt>
                <c:pt idx="1589">
                  <c:v>37.937088607594916</c:v>
                </c:pt>
                <c:pt idx="1590">
                  <c:v>37.948101265822764</c:v>
                </c:pt>
                <c:pt idx="1591">
                  <c:v>37.959113924050612</c:v>
                </c:pt>
                <c:pt idx="1592">
                  <c:v>37.970126582278461</c:v>
                </c:pt>
                <c:pt idx="1593">
                  <c:v>37.981139240506309</c:v>
                </c:pt>
                <c:pt idx="1594">
                  <c:v>37.992151898734157</c:v>
                </c:pt>
                <c:pt idx="1595">
                  <c:v>38.003164556962005</c:v>
                </c:pt>
                <c:pt idx="1596">
                  <c:v>38.014177215189854</c:v>
                </c:pt>
                <c:pt idx="1597">
                  <c:v>38.025189873417702</c:v>
                </c:pt>
                <c:pt idx="1598">
                  <c:v>38.03620253164555</c:v>
                </c:pt>
                <c:pt idx="1599">
                  <c:v>38.047215189873398</c:v>
                </c:pt>
                <c:pt idx="1600">
                  <c:v>38.058227848101247</c:v>
                </c:pt>
                <c:pt idx="1601">
                  <c:v>38.069240506329095</c:v>
                </c:pt>
                <c:pt idx="1602">
                  <c:v>38.080253164556943</c:v>
                </c:pt>
                <c:pt idx="1603">
                  <c:v>38.091265822784791</c:v>
                </c:pt>
                <c:pt idx="1604">
                  <c:v>38.10227848101264</c:v>
                </c:pt>
                <c:pt idx="1605">
                  <c:v>38.113291139240488</c:v>
                </c:pt>
                <c:pt idx="1606">
                  <c:v>38.124303797468336</c:v>
                </c:pt>
                <c:pt idx="1607">
                  <c:v>38.135316455696184</c:v>
                </c:pt>
                <c:pt idx="1608">
                  <c:v>38.146329113924033</c:v>
                </c:pt>
                <c:pt idx="1609">
                  <c:v>38.157341772151881</c:v>
                </c:pt>
                <c:pt idx="1610">
                  <c:v>38.168354430379729</c:v>
                </c:pt>
                <c:pt idx="1611">
                  <c:v>38.179367088607577</c:v>
                </c:pt>
                <c:pt idx="1612">
                  <c:v>38.190379746835426</c:v>
                </c:pt>
                <c:pt idx="1613">
                  <c:v>38.201392405063274</c:v>
                </c:pt>
                <c:pt idx="1614">
                  <c:v>38.212405063291122</c:v>
                </c:pt>
                <c:pt idx="1615">
                  <c:v>38.22341772151897</c:v>
                </c:pt>
                <c:pt idx="1616">
                  <c:v>38.234430379746819</c:v>
                </c:pt>
                <c:pt idx="1617">
                  <c:v>38.245443037974667</c:v>
                </c:pt>
                <c:pt idx="1618">
                  <c:v>38.256455696202515</c:v>
                </c:pt>
                <c:pt idx="1619">
                  <c:v>38.267468354430363</c:v>
                </c:pt>
                <c:pt idx="1620">
                  <c:v>38.278481012658212</c:v>
                </c:pt>
                <c:pt idx="1621">
                  <c:v>38.28949367088606</c:v>
                </c:pt>
                <c:pt idx="1622">
                  <c:v>38.300506329113908</c:v>
                </c:pt>
                <c:pt idx="1623">
                  <c:v>38.311518987341756</c:v>
                </c:pt>
                <c:pt idx="1624">
                  <c:v>38.322531645569605</c:v>
                </c:pt>
                <c:pt idx="1625">
                  <c:v>38.333544303797453</c:v>
                </c:pt>
                <c:pt idx="1626">
                  <c:v>38.344556962025301</c:v>
                </c:pt>
                <c:pt idx="1627">
                  <c:v>38.355569620253149</c:v>
                </c:pt>
                <c:pt idx="1628">
                  <c:v>38.366582278480998</c:v>
                </c:pt>
                <c:pt idx="1629">
                  <c:v>38.377594936708846</c:v>
                </c:pt>
                <c:pt idx="1630">
                  <c:v>38.388607594936694</c:v>
                </c:pt>
                <c:pt idx="1631">
                  <c:v>38.399620253164542</c:v>
                </c:pt>
                <c:pt idx="1632">
                  <c:v>38.410632911392391</c:v>
                </c:pt>
                <c:pt idx="1633">
                  <c:v>38.421645569620239</c:v>
                </c:pt>
                <c:pt idx="1634">
                  <c:v>38.432658227848087</c:v>
                </c:pt>
                <c:pt idx="1635">
                  <c:v>38.443670886075935</c:v>
                </c:pt>
                <c:pt idx="1636">
                  <c:v>38.454683544303784</c:v>
                </c:pt>
                <c:pt idx="1637">
                  <c:v>38.465696202531632</c:v>
                </c:pt>
                <c:pt idx="1638">
                  <c:v>38.47670886075948</c:v>
                </c:pt>
                <c:pt idx="1639">
                  <c:v>38.487721518987328</c:v>
                </c:pt>
                <c:pt idx="1640">
                  <c:v>38.498734177215177</c:v>
                </c:pt>
                <c:pt idx="1641">
                  <c:v>38.509746835443025</c:v>
                </c:pt>
                <c:pt idx="1642">
                  <c:v>38.520759493670873</c:v>
                </c:pt>
                <c:pt idx="1643">
                  <c:v>38.531772151898721</c:v>
                </c:pt>
                <c:pt idx="1644">
                  <c:v>38.54278481012657</c:v>
                </c:pt>
                <c:pt idx="1645">
                  <c:v>38.553797468354418</c:v>
                </c:pt>
                <c:pt idx="1646">
                  <c:v>38.564810126582266</c:v>
                </c:pt>
                <c:pt idx="1647">
                  <c:v>38.575822784810114</c:v>
                </c:pt>
                <c:pt idx="1648">
                  <c:v>38.586835443037963</c:v>
                </c:pt>
                <c:pt idx="1649">
                  <c:v>38.597848101265811</c:v>
                </c:pt>
                <c:pt idx="1650">
                  <c:v>38.608860759493659</c:v>
                </c:pt>
                <c:pt idx="1651">
                  <c:v>38.619873417721507</c:v>
                </c:pt>
                <c:pt idx="1652">
                  <c:v>38.630886075949356</c:v>
                </c:pt>
                <c:pt idx="1653">
                  <c:v>38.641898734177204</c:v>
                </c:pt>
                <c:pt idx="1654">
                  <c:v>38.652911392405052</c:v>
                </c:pt>
                <c:pt idx="1655">
                  <c:v>38.6639240506329</c:v>
                </c:pt>
                <c:pt idx="1656">
                  <c:v>38.674936708860749</c:v>
                </c:pt>
                <c:pt idx="1657">
                  <c:v>38.685949367088597</c:v>
                </c:pt>
                <c:pt idx="1658">
                  <c:v>38.696962025316445</c:v>
                </c:pt>
                <c:pt idx="1659">
                  <c:v>38.707974683544293</c:v>
                </c:pt>
                <c:pt idx="1660">
                  <c:v>38.718987341772142</c:v>
                </c:pt>
                <c:pt idx="1661">
                  <c:v>38.72999999999999</c:v>
                </c:pt>
                <c:pt idx="1662">
                  <c:v>38.74499999999999</c:v>
                </c:pt>
                <c:pt idx="1663">
                  <c:v>38.759999999999991</c:v>
                </c:pt>
                <c:pt idx="1664">
                  <c:v>38.774999999999991</c:v>
                </c:pt>
                <c:pt idx="1665">
                  <c:v>38.789999999999992</c:v>
                </c:pt>
                <c:pt idx="1666">
                  <c:v>38.804999999999993</c:v>
                </c:pt>
                <c:pt idx="1667">
                  <c:v>38.819999999999993</c:v>
                </c:pt>
                <c:pt idx="1668">
                  <c:v>38.834999999999994</c:v>
                </c:pt>
                <c:pt idx="1669">
                  <c:v>38.849999999999994</c:v>
                </c:pt>
                <c:pt idx="1670">
                  <c:v>38.864999999999995</c:v>
                </c:pt>
                <c:pt idx="1671">
                  <c:v>38.879999999999995</c:v>
                </c:pt>
                <c:pt idx="1672">
                  <c:v>38.894999999999996</c:v>
                </c:pt>
                <c:pt idx="1673">
                  <c:v>38.909999999999997</c:v>
                </c:pt>
                <c:pt idx="1674">
                  <c:v>38.924999999999997</c:v>
                </c:pt>
                <c:pt idx="1675">
                  <c:v>38.94</c:v>
                </c:pt>
                <c:pt idx="1676">
                  <c:v>38.954999999999998</c:v>
                </c:pt>
                <c:pt idx="1677">
                  <c:v>38.97</c:v>
                </c:pt>
                <c:pt idx="1678">
                  <c:v>38.984999999999999</c:v>
                </c:pt>
                <c:pt idx="1679">
                  <c:v>39</c:v>
                </c:pt>
                <c:pt idx="1680">
                  <c:v>39.015000000000001</c:v>
                </c:pt>
                <c:pt idx="1681">
                  <c:v>39.03</c:v>
                </c:pt>
                <c:pt idx="1682">
                  <c:v>39.045000000000002</c:v>
                </c:pt>
                <c:pt idx="1683">
                  <c:v>39.06</c:v>
                </c:pt>
                <c:pt idx="1684">
                  <c:v>39.075000000000003</c:v>
                </c:pt>
                <c:pt idx="1685">
                  <c:v>39.090000000000003</c:v>
                </c:pt>
                <c:pt idx="1686">
                  <c:v>39.105000000000004</c:v>
                </c:pt>
                <c:pt idx="1687">
                  <c:v>39.120000000000005</c:v>
                </c:pt>
                <c:pt idx="1688">
                  <c:v>39.135000000000005</c:v>
                </c:pt>
                <c:pt idx="1689">
                  <c:v>39.150000000000006</c:v>
                </c:pt>
                <c:pt idx="1690">
                  <c:v>39.165000000000006</c:v>
                </c:pt>
                <c:pt idx="1691">
                  <c:v>39.180000000000007</c:v>
                </c:pt>
                <c:pt idx="1692">
                  <c:v>39.195000000000007</c:v>
                </c:pt>
                <c:pt idx="1693">
                  <c:v>39.210000000000008</c:v>
                </c:pt>
                <c:pt idx="1694">
                  <c:v>39.225000000000009</c:v>
                </c:pt>
                <c:pt idx="1695">
                  <c:v>39.240000000000009</c:v>
                </c:pt>
                <c:pt idx="1696">
                  <c:v>39.25500000000001</c:v>
                </c:pt>
                <c:pt idx="1697">
                  <c:v>39.27000000000001</c:v>
                </c:pt>
                <c:pt idx="1698">
                  <c:v>39.285000000000011</c:v>
                </c:pt>
                <c:pt idx="1699">
                  <c:v>39.300000000000011</c:v>
                </c:pt>
                <c:pt idx="1700">
                  <c:v>39.315000000000012</c:v>
                </c:pt>
                <c:pt idx="1701">
                  <c:v>39.330000000000013</c:v>
                </c:pt>
                <c:pt idx="1702">
                  <c:v>39.345000000000013</c:v>
                </c:pt>
                <c:pt idx="1703">
                  <c:v>39.360000000000014</c:v>
                </c:pt>
                <c:pt idx="1704">
                  <c:v>39.375000000000014</c:v>
                </c:pt>
                <c:pt idx="1705">
                  <c:v>39.390000000000015</c:v>
                </c:pt>
                <c:pt idx="1706">
                  <c:v>39.405000000000015</c:v>
                </c:pt>
                <c:pt idx="1707">
                  <c:v>39.420000000000016</c:v>
                </c:pt>
                <c:pt idx="1708">
                  <c:v>39.435000000000016</c:v>
                </c:pt>
                <c:pt idx="1709">
                  <c:v>39.450000000000017</c:v>
                </c:pt>
                <c:pt idx="1710">
                  <c:v>39.465000000000018</c:v>
                </c:pt>
                <c:pt idx="1711">
                  <c:v>39.480000000000018</c:v>
                </c:pt>
                <c:pt idx="1712">
                  <c:v>39.495000000000019</c:v>
                </c:pt>
                <c:pt idx="1713">
                  <c:v>39.510000000000019</c:v>
                </c:pt>
                <c:pt idx="1714">
                  <c:v>39.52500000000002</c:v>
                </c:pt>
                <c:pt idx="1715">
                  <c:v>39.54000000000002</c:v>
                </c:pt>
                <c:pt idx="1716">
                  <c:v>39.555000000000021</c:v>
                </c:pt>
                <c:pt idx="1717">
                  <c:v>39.570000000000022</c:v>
                </c:pt>
                <c:pt idx="1718">
                  <c:v>39.585000000000022</c:v>
                </c:pt>
                <c:pt idx="1719">
                  <c:v>39.600000000000023</c:v>
                </c:pt>
                <c:pt idx="1720">
                  <c:v>39.615090909090931</c:v>
                </c:pt>
                <c:pt idx="1721">
                  <c:v>39.630181818181839</c:v>
                </c:pt>
                <c:pt idx="1722">
                  <c:v>39.645272727272747</c:v>
                </c:pt>
                <c:pt idx="1723">
                  <c:v>39.660363636363655</c:v>
                </c:pt>
                <c:pt idx="1724">
                  <c:v>39.675454545454564</c:v>
                </c:pt>
                <c:pt idx="1725">
                  <c:v>39.690545454545472</c:v>
                </c:pt>
                <c:pt idx="1726">
                  <c:v>39.70563636363638</c:v>
                </c:pt>
                <c:pt idx="1727">
                  <c:v>39.720727272727288</c:v>
                </c:pt>
                <c:pt idx="1728">
                  <c:v>39.735818181818196</c:v>
                </c:pt>
                <c:pt idx="1729">
                  <c:v>39.750909090909104</c:v>
                </c:pt>
                <c:pt idx="1730">
                  <c:v>39.766000000000012</c:v>
                </c:pt>
                <c:pt idx="1731">
                  <c:v>39.781090909090921</c:v>
                </c:pt>
                <c:pt idx="1732">
                  <c:v>39.796181818181829</c:v>
                </c:pt>
                <c:pt idx="1733">
                  <c:v>39.811272727272737</c:v>
                </c:pt>
                <c:pt idx="1734">
                  <c:v>39.826363636363645</c:v>
                </c:pt>
                <c:pt idx="1735">
                  <c:v>39.841454545454553</c:v>
                </c:pt>
                <c:pt idx="1736">
                  <c:v>39.856545454545461</c:v>
                </c:pt>
                <c:pt idx="1737">
                  <c:v>39.87163636363637</c:v>
                </c:pt>
                <c:pt idx="1738">
                  <c:v>39.886727272727278</c:v>
                </c:pt>
                <c:pt idx="1739">
                  <c:v>39.901818181818186</c:v>
                </c:pt>
                <c:pt idx="1740">
                  <c:v>39.916909090909094</c:v>
                </c:pt>
                <c:pt idx="1741">
                  <c:v>39.932000000000002</c:v>
                </c:pt>
                <c:pt idx="1742">
                  <c:v>39.94709090909091</c:v>
                </c:pt>
                <c:pt idx="1743">
                  <c:v>39.962181818181818</c:v>
                </c:pt>
                <c:pt idx="1744">
                  <c:v>39.977272727272727</c:v>
                </c:pt>
                <c:pt idx="1745">
                  <c:v>39.992363636363635</c:v>
                </c:pt>
                <c:pt idx="1746">
                  <c:v>40.007454545454543</c:v>
                </c:pt>
                <c:pt idx="1747">
                  <c:v>40.022545454545451</c:v>
                </c:pt>
                <c:pt idx="1748">
                  <c:v>40.037636363636359</c:v>
                </c:pt>
                <c:pt idx="1749">
                  <c:v>40.052727272727267</c:v>
                </c:pt>
                <c:pt idx="1750">
                  <c:v>40.067818181818176</c:v>
                </c:pt>
                <c:pt idx="1751">
                  <c:v>40.082909090909084</c:v>
                </c:pt>
                <c:pt idx="1752">
                  <c:v>40.097999999999992</c:v>
                </c:pt>
                <c:pt idx="1753">
                  <c:v>40.1130909090909</c:v>
                </c:pt>
                <c:pt idx="1754">
                  <c:v>40.128181818181808</c:v>
                </c:pt>
                <c:pt idx="1755">
                  <c:v>40.143272727272716</c:v>
                </c:pt>
                <c:pt idx="1756">
                  <c:v>40.158363636363624</c:v>
                </c:pt>
                <c:pt idx="1757">
                  <c:v>40.173454545454533</c:v>
                </c:pt>
                <c:pt idx="1758">
                  <c:v>40.188545454545441</c:v>
                </c:pt>
                <c:pt idx="1759">
                  <c:v>40.203636363636349</c:v>
                </c:pt>
                <c:pt idx="1760">
                  <c:v>40.218727272727257</c:v>
                </c:pt>
                <c:pt idx="1761">
                  <c:v>40.233818181818165</c:v>
                </c:pt>
                <c:pt idx="1762">
                  <c:v>40.248909090909073</c:v>
                </c:pt>
                <c:pt idx="1763">
                  <c:v>40.263999999999982</c:v>
                </c:pt>
                <c:pt idx="1764">
                  <c:v>40.27909090909089</c:v>
                </c:pt>
                <c:pt idx="1765">
                  <c:v>40.294181818181798</c:v>
                </c:pt>
                <c:pt idx="1766">
                  <c:v>40.309272727272706</c:v>
                </c:pt>
                <c:pt idx="1767">
                  <c:v>40.324363636363614</c:v>
                </c:pt>
                <c:pt idx="1768">
                  <c:v>40.339454545454522</c:v>
                </c:pt>
                <c:pt idx="1769">
                  <c:v>40.354545454545431</c:v>
                </c:pt>
                <c:pt idx="1770">
                  <c:v>40.369636363636339</c:v>
                </c:pt>
                <c:pt idx="1771">
                  <c:v>40.384727272727247</c:v>
                </c:pt>
                <c:pt idx="1772">
                  <c:v>40.399818181818155</c:v>
                </c:pt>
                <c:pt idx="1773">
                  <c:v>40.414909090909063</c:v>
                </c:pt>
                <c:pt idx="1774" formatCode="General">
                  <c:v>40.46</c:v>
                </c:pt>
                <c:pt idx="1775" formatCode="General">
                  <c:v>40.506</c:v>
                </c:pt>
                <c:pt idx="1776" formatCode="General">
                  <c:v>40.551000000000002</c:v>
                </c:pt>
                <c:pt idx="1777" formatCode="General">
                  <c:v>40.597000000000001</c:v>
                </c:pt>
                <c:pt idx="1778" formatCode="General">
                  <c:v>40.643000000000001</c:v>
                </c:pt>
                <c:pt idx="1779" formatCode="General">
                  <c:v>40.688000000000002</c:v>
                </c:pt>
                <c:pt idx="1780" formatCode="General">
                  <c:v>40.734000000000002</c:v>
                </c:pt>
                <c:pt idx="1781" formatCode="General">
                  <c:v>40.779000000000003</c:v>
                </c:pt>
                <c:pt idx="1782" formatCode="General">
                  <c:v>40.825000000000003</c:v>
                </c:pt>
                <c:pt idx="1783" formatCode="General">
                  <c:v>40.869999999999997</c:v>
                </c:pt>
                <c:pt idx="1784" formatCode="General">
                  <c:v>40.915999999999997</c:v>
                </c:pt>
                <c:pt idx="1785" formatCode="General">
                  <c:v>40.960999999999999</c:v>
                </c:pt>
                <c:pt idx="1786" formatCode="General">
                  <c:v>41.006999999999998</c:v>
                </c:pt>
                <c:pt idx="1787" formatCode="General">
                  <c:v>41.052999999999997</c:v>
                </c:pt>
                <c:pt idx="1788" formatCode="General">
                  <c:v>41.097999999999999</c:v>
                </c:pt>
                <c:pt idx="1789" formatCode="General">
                  <c:v>41.143999999999998</c:v>
                </c:pt>
                <c:pt idx="1790" formatCode="General">
                  <c:v>41.189</c:v>
                </c:pt>
                <c:pt idx="1791" formatCode="General">
                  <c:v>41.234999999999999</c:v>
                </c:pt>
                <c:pt idx="1792" formatCode="General">
                  <c:v>41.279000000000003</c:v>
                </c:pt>
                <c:pt idx="1793" formatCode="General">
                  <c:v>41.323</c:v>
                </c:pt>
                <c:pt idx="1794" formatCode="General">
                  <c:v>41.366999999999997</c:v>
                </c:pt>
                <c:pt idx="1795" formatCode="General">
                  <c:v>41.41</c:v>
                </c:pt>
                <c:pt idx="1796" formatCode="General">
                  <c:v>41.454000000000001</c:v>
                </c:pt>
                <c:pt idx="1797" formatCode="General">
                  <c:v>41.497999999999998</c:v>
                </c:pt>
                <c:pt idx="1798" formatCode="General">
                  <c:v>41.542000000000002</c:v>
                </c:pt>
                <c:pt idx="1799" formatCode="General">
                  <c:v>41.585000000000001</c:v>
                </c:pt>
                <c:pt idx="1800" formatCode="General">
                  <c:v>41.628999999999998</c:v>
                </c:pt>
                <c:pt idx="1801" formatCode="General">
                  <c:v>41.673000000000002</c:v>
                </c:pt>
                <c:pt idx="1802" formatCode="General">
                  <c:v>41.716000000000001</c:v>
                </c:pt>
                <c:pt idx="1803" formatCode="General">
                  <c:v>41.76</c:v>
                </c:pt>
                <c:pt idx="1804" formatCode="General">
                  <c:v>41.804000000000002</c:v>
                </c:pt>
                <c:pt idx="1805" formatCode="General">
                  <c:v>41.847999999999999</c:v>
                </c:pt>
                <c:pt idx="1806" formatCode="General">
                  <c:v>41.890999999999998</c:v>
                </c:pt>
                <c:pt idx="1807" formatCode="General">
                  <c:v>41.935000000000002</c:v>
                </c:pt>
                <c:pt idx="1808" formatCode="General">
                  <c:v>41.978999999999999</c:v>
                </c:pt>
                <c:pt idx="1809" formatCode="General">
                  <c:v>42.023000000000003</c:v>
                </c:pt>
                <c:pt idx="1810" formatCode="General">
                  <c:v>42.066000000000003</c:v>
                </c:pt>
                <c:pt idx="1811" formatCode="General">
                  <c:v>42.11</c:v>
                </c:pt>
                <c:pt idx="1812" formatCode="General">
                  <c:v>42.15</c:v>
                </c:pt>
                <c:pt idx="1813" formatCode="General">
                  <c:v>42.19</c:v>
                </c:pt>
                <c:pt idx="1814" formatCode="General">
                  <c:v>42.23</c:v>
                </c:pt>
                <c:pt idx="1815" formatCode="General">
                  <c:v>42.268999999999998</c:v>
                </c:pt>
                <c:pt idx="1816" formatCode="General">
                  <c:v>42.308999999999997</c:v>
                </c:pt>
                <c:pt idx="1817" formatCode="General">
                  <c:v>42.348999999999997</c:v>
                </c:pt>
                <c:pt idx="1818" formatCode="General">
                  <c:v>42.389000000000003</c:v>
                </c:pt>
                <c:pt idx="1819" formatCode="General">
                  <c:v>42.429000000000002</c:v>
                </c:pt>
                <c:pt idx="1820" formatCode="General">
                  <c:v>42.469000000000001</c:v>
                </c:pt>
                <c:pt idx="1821" formatCode="General">
                  <c:v>42.508000000000003</c:v>
                </c:pt>
                <c:pt idx="1822" formatCode="General">
                  <c:v>42.548000000000002</c:v>
                </c:pt>
                <c:pt idx="1823" formatCode="General">
                  <c:v>42.588000000000001</c:v>
                </c:pt>
                <c:pt idx="1824" formatCode="General">
                  <c:v>42.628</c:v>
                </c:pt>
                <c:pt idx="1825" formatCode="General">
                  <c:v>42.667999999999999</c:v>
                </c:pt>
                <c:pt idx="1826" formatCode="General">
                  <c:v>42.707999999999998</c:v>
                </c:pt>
                <c:pt idx="1827" formatCode="General">
                  <c:v>42.747999999999998</c:v>
                </c:pt>
                <c:pt idx="1828" formatCode="General">
                  <c:v>42.786999999999999</c:v>
                </c:pt>
                <c:pt idx="1829" formatCode="General">
                  <c:v>42.826999999999998</c:v>
                </c:pt>
                <c:pt idx="1830" formatCode="General">
                  <c:v>42.866999999999997</c:v>
                </c:pt>
                <c:pt idx="1831" formatCode="General">
                  <c:v>42.906999999999996</c:v>
                </c:pt>
                <c:pt idx="1832" formatCode="General">
                  <c:v>42.947000000000003</c:v>
                </c:pt>
                <c:pt idx="1833" formatCode="General">
                  <c:v>42.985999999999997</c:v>
                </c:pt>
                <c:pt idx="1834" formatCode="General">
                  <c:v>43.024999999999999</c:v>
                </c:pt>
                <c:pt idx="1835" formatCode="General">
                  <c:v>43.064</c:v>
                </c:pt>
                <c:pt idx="1836" formatCode="General">
                  <c:v>43.103000000000002</c:v>
                </c:pt>
                <c:pt idx="1837" formatCode="General">
                  <c:v>43.142000000000003</c:v>
                </c:pt>
                <c:pt idx="1838" formatCode="General">
                  <c:v>43.182000000000002</c:v>
                </c:pt>
                <c:pt idx="1839" formatCode="General">
                  <c:v>43.220999999999997</c:v>
                </c:pt>
                <c:pt idx="1840" formatCode="General">
                  <c:v>43.26</c:v>
                </c:pt>
                <c:pt idx="1841" formatCode="General">
                  <c:v>43.298999999999999</c:v>
                </c:pt>
                <c:pt idx="1842" formatCode="General">
                  <c:v>43.338000000000001</c:v>
                </c:pt>
                <c:pt idx="1843" formatCode="General">
                  <c:v>43.377000000000002</c:v>
                </c:pt>
                <c:pt idx="1844" formatCode="General">
                  <c:v>43.415999999999997</c:v>
                </c:pt>
                <c:pt idx="1845" formatCode="General">
                  <c:v>43.454999999999998</c:v>
                </c:pt>
                <c:pt idx="1846" formatCode="General">
                  <c:v>43.494</c:v>
                </c:pt>
                <c:pt idx="1847" formatCode="General">
                  <c:v>43.533000000000001</c:v>
                </c:pt>
                <c:pt idx="1848" formatCode="General">
                  <c:v>43.572000000000003</c:v>
                </c:pt>
                <c:pt idx="1849" formatCode="General">
                  <c:v>43.612000000000002</c:v>
                </c:pt>
                <c:pt idx="1850" formatCode="General">
                  <c:v>43.651000000000003</c:v>
                </c:pt>
                <c:pt idx="1851" formatCode="General">
                  <c:v>43.69</c:v>
                </c:pt>
                <c:pt idx="1852" formatCode="General">
                  <c:v>43.728999999999999</c:v>
                </c:pt>
                <c:pt idx="1853" formatCode="General">
                  <c:v>43.768000000000001</c:v>
                </c:pt>
                <c:pt idx="1854" formatCode="General">
                  <c:v>43.807000000000002</c:v>
                </c:pt>
                <c:pt idx="1855" formatCode="General">
                  <c:v>43.845999999999997</c:v>
                </c:pt>
                <c:pt idx="1856" formatCode="General">
                  <c:v>43.884</c:v>
                </c:pt>
                <c:pt idx="1857" formatCode="General">
                  <c:v>43.923000000000002</c:v>
                </c:pt>
                <c:pt idx="1858" formatCode="General">
                  <c:v>43.960999999999999</c:v>
                </c:pt>
                <c:pt idx="1859" formatCode="General">
                  <c:v>44</c:v>
                </c:pt>
                <c:pt idx="1860" formatCode="General">
                  <c:v>44.037999999999997</c:v>
                </c:pt>
                <c:pt idx="1861" formatCode="General">
                  <c:v>44.076999999999998</c:v>
                </c:pt>
                <c:pt idx="1862" formatCode="General">
                  <c:v>44.115000000000002</c:v>
                </c:pt>
                <c:pt idx="1863" formatCode="General">
                  <c:v>44.154000000000003</c:v>
                </c:pt>
                <c:pt idx="1864" formatCode="General">
                  <c:v>44.192</c:v>
                </c:pt>
                <c:pt idx="1865" formatCode="General">
                  <c:v>44.231000000000002</c:v>
                </c:pt>
                <c:pt idx="1866" formatCode="General">
                  <c:v>44.268999999999998</c:v>
                </c:pt>
                <c:pt idx="1867" formatCode="General">
                  <c:v>44.308</c:v>
                </c:pt>
                <c:pt idx="1868" formatCode="General">
                  <c:v>44.345999999999997</c:v>
                </c:pt>
                <c:pt idx="1869" formatCode="General">
                  <c:v>44.384999999999998</c:v>
                </c:pt>
                <c:pt idx="1870" formatCode="General">
                  <c:v>44.423000000000002</c:v>
                </c:pt>
                <c:pt idx="1871" formatCode="General">
                  <c:v>44.462000000000003</c:v>
                </c:pt>
                <c:pt idx="1872" formatCode="General">
                  <c:v>44.5</c:v>
                </c:pt>
                <c:pt idx="1873" formatCode="General">
                  <c:v>44.539000000000001</c:v>
                </c:pt>
                <c:pt idx="1874" formatCode="General">
                  <c:v>44.576999999999998</c:v>
                </c:pt>
                <c:pt idx="1875" formatCode="General">
                  <c:v>44.616</c:v>
                </c:pt>
                <c:pt idx="1876" formatCode="General">
                  <c:v>44.654000000000003</c:v>
                </c:pt>
                <c:pt idx="1877" formatCode="General">
                  <c:v>44.692999999999998</c:v>
                </c:pt>
                <c:pt idx="1878" formatCode="General">
                  <c:v>44.734000000000002</c:v>
                </c:pt>
                <c:pt idx="1879" formatCode="General">
                  <c:v>44.774000000000001</c:v>
                </c:pt>
                <c:pt idx="1880" formatCode="General">
                  <c:v>44.814</c:v>
                </c:pt>
                <c:pt idx="1881" formatCode="General">
                  <c:v>44.854999999999997</c:v>
                </c:pt>
                <c:pt idx="1882" formatCode="General">
                  <c:v>44.895000000000003</c:v>
                </c:pt>
                <c:pt idx="1883" formatCode="General">
                  <c:v>44.935000000000002</c:v>
                </c:pt>
                <c:pt idx="1884" formatCode="General">
                  <c:v>44.975999999999999</c:v>
                </c:pt>
                <c:pt idx="1885" formatCode="General">
                  <c:v>45.015999999999998</c:v>
                </c:pt>
                <c:pt idx="1886" formatCode="General">
                  <c:v>45.055999999999997</c:v>
                </c:pt>
                <c:pt idx="1887" formatCode="General">
                  <c:v>45.097000000000001</c:v>
                </c:pt>
                <c:pt idx="1888" formatCode="General">
                  <c:v>45.137</c:v>
                </c:pt>
                <c:pt idx="1889" formatCode="General">
                  <c:v>45.177</c:v>
                </c:pt>
                <c:pt idx="1890" formatCode="General">
                  <c:v>45.218000000000004</c:v>
                </c:pt>
                <c:pt idx="1891" formatCode="General">
                  <c:v>45.258000000000003</c:v>
                </c:pt>
                <c:pt idx="1892" formatCode="General">
                  <c:v>45.298000000000002</c:v>
                </c:pt>
                <c:pt idx="1893" formatCode="General">
                  <c:v>45.338000000000001</c:v>
                </c:pt>
                <c:pt idx="1894" formatCode="General">
                  <c:v>45.378999999999998</c:v>
                </c:pt>
                <c:pt idx="1895" formatCode="General">
                  <c:v>45.418999999999997</c:v>
                </c:pt>
                <c:pt idx="1896" formatCode="General">
                  <c:v>45.459000000000003</c:v>
                </c:pt>
                <c:pt idx="1897" formatCode="General">
                  <c:v>45.5</c:v>
                </c:pt>
                <c:pt idx="1898" formatCode="General">
                  <c:v>45.54</c:v>
                </c:pt>
                <c:pt idx="1899" formatCode="General">
                  <c:v>45.582000000000001</c:v>
                </c:pt>
                <c:pt idx="1900" formatCode="General">
                  <c:v>45.622999999999998</c:v>
                </c:pt>
                <c:pt idx="1901" formatCode="General">
                  <c:v>45.664999999999999</c:v>
                </c:pt>
                <c:pt idx="1902" formatCode="General">
                  <c:v>45.706000000000003</c:v>
                </c:pt>
                <c:pt idx="1903" formatCode="General">
                  <c:v>45.747999999999998</c:v>
                </c:pt>
                <c:pt idx="1904" formatCode="General">
                  <c:v>45.79</c:v>
                </c:pt>
                <c:pt idx="1905" formatCode="General">
                  <c:v>45.831000000000003</c:v>
                </c:pt>
                <c:pt idx="1906" formatCode="General">
                  <c:v>45.872999999999998</c:v>
                </c:pt>
                <c:pt idx="1907" formatCode="General">
                  <c:v>45.914999999999999</c:v>
                </c:pt>
                <c:pt idx="1908" formatCode="General">
                  <c:v>45.956000000000003</c:v>
                </c:pt>
                <c:pt idx="1909" formatCode="General">
                  <c:v>45.997999999999998</c:v>
                </c:pt>
                <c:pt idx="1910" formatCode="General">
                  <c:v>46.039000000000001</c:v>
                </c:pt>
                <c:pt idx="1911" formatCode="General">
                  <c:v>46.081000000000003</c:v>
                </c:pt>
                <c:pt idx="1912" formatCode="General">
                  <c:v>46.122999999999998</c:v>
                </c:pt>
                <c:pt idx="1913" formatCode="General">
                  <c:v>46.164000000000001</c:v>
                </c:pt>
                <c:pt idx="1914" formatCode="General">
                  <c:v>46.206000000000003</c:v>
                </c:pt>
                <c:pt idx="1915" formatCode="General">
                  <c:v>46.247</c:v>
                </c:pt>
                <c:pt idx="1916" formatCode="General">
                  <c:v>46.289000000000001</c:v>
                </c:pt>
                <c:pt idx="1917" formatCode="General">
                  <c:v>46.331000000000003</c:v>
                </c:pt>
                <c:pt idx="1918" formatCode="General">
                  <c:v>46.372</c:v>
                </c:pt>
                <c:pt idx="1919" formatCode="General">
                  <c:v>46.412999999999997</c:v>
                </c:pt>
                <c:pt idx="1920" formatCode="General">
                  <c:v>46.451000000000001</c:v>
                </c:pt>
                <c:pt idx="1921" formatCode="General">
                  <c:v>46.488999999999997</c:v>
                </c:pt>
                <c:pt idx="1922" formatCode="General">
                  <c:v>46.527000000000001</c:v>
                </c:pt>
                <c:pt idx="1923" formatCode="General">
                  <c:v>46.564999999999998</c:v>
                </c:pt>
                <c:pt idx="1924" formatCode="General">
                  <c:v>46.603000000000002</c:v>
                </c:pt>
                <c:pt idx="1925" formatCode="General">
                  <c:v>46.640999999999998</c:v>
                </c:pt>
                <c:pt idx="1926" formatCode="General">
                  <c:v>46.679000000000002</c:v>
                </c:pt>
                <c:pt idx="1927" formatCode="General">
                  <c:v>46.716999999999999</c:v>
                </c:pt>
                <c:pt idx="1928" formatCode="General">
                  <c:v>46.755000000000003</c:v>
                </c:pt>
                <c:pt idx="1929" formatCode="General">
                  <c:v>46.792999999999999</c:v>
                </c:pt>
                <c:pt idx="1930" formatCode="General">
                  <c:v>46.831000000000003</c:v>
                </c:pt>
                <c:pt idx="1931" formatCode="General">
                  <c:v>46.869</c:v>
                </c:pt>
                <c:pt idx="1932" formatCode="General">
                  <c:v>46.906999999999996</c:v>
                </c:pt>
                <c:pt idx="1933" formatCode="General">
                  <c:v>46.945</c:v>
                </c:pt>
                <c:pt idx="1934" formatCode="General">
                  <c:v>46.982999999999997</c:v>
                </c:pt>
                <c:pt idx="1935" formatCode="General">
                  <c:v>47.021000000000001</c:v>
                </c:pt>
                <c:pt idx="1936" formatCode="General">
                  <c:v>47.058999999999997</c:v>
                </c:pt>
                <c:pt idx="1937" formatCode="General">
                  <c:v>47.097000000000001</c:v>
                </c:pt>
                <c:pt idx="1938" formatCode="General">
                  <c:v>47.134999999999998</c:v>
                </c:pt>
                <c:pt idx="1939" formatCode="General">
                  <c:v>47.173000000000002</c:v>
                </c:pt>
                <c:pt idx="1940" formatCode="General">
                  <c:v>47.210999999999999</c:v>
                </c:pt>
                <c:pt idx="1941" formatCode="General">
                  <c:v>47.249000000000002</c:v>
                </c:pt>
                <c:pt idx="1942" formatCode="General">
                  <c:v>47.286999999999999</c:v>
                </c:pt>
                <c:pt idx="1943" formatCode="General">
                  <c:v>47.326000000000001</c:v>
                </c:pt>
                <c:pt idx="1944" formatCode="General">
                  <c:v>47.365000000000002</c:v>
                </c:pt>
                <c:pt idx="1945" formatCode="General">
                  <c:v>47.404000000000003</c:v>
                </c:pt>
                <c:pt idx="1946" formatCode="General">
                  <c:v>47.442999999999998</c:v>
                </c:pt>
                <c:pt idx="1947" formatCode="General">
                  <c:v>47.482999999999997</c:v>
                </c:pt>
                <c:pt idx="1948" formatCode="General">
                  <c:v>47.521999999999998</c:v>
                </c:pt>
                <c:pt idx="1949" formatCode="General">
                  <c:v>47.561</c:v>
                </c:pt>
                <c:pt idx="1950" formatCode="General">
                  <c:v>47.6</c:v>
                </c:pt>
                <c:pt idx="1951" formatCode="General">
                  <c:v>47.639000000000003</c:v>
                </c:pt>
                <c:pt idx="1952" formatCode="General">
                  <c:v>47.677999999999997</c:v>
                </c:pt>
                <c:pt idx="1953" formatCode="General">
                  <c:v>47.716999999999999</c:v>
                </c:pt>
                <c:pt idx="1954" formatCode="General">
                  <c:v>47.756999999999998</c:v>
                </c:pt>
                <c:pt idx="1955" formatCode="General">
                  <c:v>47.795999999999999</c:v>
                </c:pt>
                <c:pt idx="1956" formatCode="General">
                  <c:v>47.835000000000001</c:v>
                </c:pt>
                <c:pt idx="1957" formatCode="General">
                  <c:v>47.874000000000002</c:v>
                </c:pt>
                <c:pt idx="1958" formatCode="General">
                  <c:v>47.912999999999997</c:v>
                </c:pt>
                <c:pt idx="1959" formatCode="General">
                  <c:v>47.951999999999998</c:v>
                </c:pt>
                <c:pt idx="1960" formatCode="General">
                  <c:v>47.991</c:v>
                </c:pt>
                <c:pt idx="1961" formatCode="General">
                  <c:v>48.03</c:v>
                </c:pt>
                <c:pt idx="1962" formatCode="General">
                  <c:v>48.07</c:v>
                </c:pt>
                <c:pt idx="1963" formatCode="General">
                  <c:v>48.109000000000002</c:v>
                </c:pt>
                <c:pt idx="1964" formatCode="General">
                  <c:v>48.148000000000003</c:v>
                </c:pt>
                <c:pt idx="1965" formatCode="General">
                  <c:v>48.186999999999998</c:v>
                </c:pt>
                <c:pt idx="1966" formatCode="General">
                  <c:v>48.228999999999999</c:v>
                </c:pt>
                <c:pt idx="1967" formatCode="General">
                  <c:v>48.271999999999998</c:v>
                </c:pt>
                <c:pt idx="1968" formatCode="General">
                  <c:v>48.314999999999998</c:v>
                </c:pt>
                <c:pt idx="1969" formatCode="General">
                  <c:v>48.357999999999997</c:v>
                </c:pt>
                <c:pt idx="1970" formatCode="General">
                  <c:v>48.401000000000003</c:v>
                </c:pt>
                <c:pt idx="1971" formatCode="General">
                  <c:v>48.444000000000003</c:v>
                </c:pt>
                <c:pt idx="1972" formatCode="General">
                  <c:v>48.487000000000002</c:v>
                </c:pt>
                <c:pt idx="1973" formatCode="General">
                  <c:v>48.53</c:v>
                </c:pt>
                <c:pt idx="1974" formatCode="General">
                  <c:v>48.573</c:v>
                </c:pt>
                <c:pt idx="1975" formatCode="General">
                  <c:v>48.616</c:v>
                </c:pt>
                <c:pt idx="1976" formatCode="General">
                  <c:v>48.658999999999999</c:v>
                </c:pt>
                <c:pt idx="1977" formatCode="General">
                  <c:v>48.701999999999998</c:v>
                </c:pt>
                <c:pt idx="1978" formatCode="General">
                  <c:v>48.744999999999997</c:v>
                </c:pt>
                <c:pt idx="1979" formatCode="General">
                  <c:v>48.787999999999997</c:v>
                </c:pt>
                <c:pt idx="1980" formatCode="General">
                  <c:v>48.831000000000003</c:v>
                </c:pt>
                <c:pt idx="1981" formatCode="General">
                  <c:v>48.874000000000002</c:v>
                </c:pt>
                <c:pt idx="1982" formatCode="General">
                  <c:v>48.917000000000002</c:v>
                </c:pt>
                <c:pt idx="1983" formatCode="General">
                  <c:v>48.96</c:v>
                </c:pt>
                <c:pt idx="1984" formatCode="General">
                  <c:v>49.003</c:v>
                </c:pt>
                <c:pt idx="1985" formatCode="General">
                  <c:v>49.045999999999999</c:v>
                </c:pt>
                <c:pt idx="1986" formatCode="General">
                  <c:v>49.087000000000003</c:v>
                </c:pt>
                <c:pt idx="1987" formatCode="General">
                  <c:v>49.128</c:v>
                </c:pt>
                <c:pt idx="1988" formatCode="General">
                  <c:v>49.168999999999997</c:v>
                </c:pt>
                <c:pt idx="1989" formatCode="General">
                  <c:v>49.21</c:v>
                </c:pt>
                <c:pt idx="1990" formatCode="General">
                  <c:v>49.250999999999998</c:v>
                </c:pt>
                <c:pt idx="1991" formatCode="General">
                  <c:v>49.292000000000002</c:v>
                </c:pt>
                <c:pt idx="1992" formatCode="General">
                  <c:v>49.332999999999998</c:v>
                </c:pt>
                <c:pt idx="1993" formatCode="General">
                  <c:v>49.374000000000002</c:v>
                </c:pt>
                <c:pt idx="1994" formatCode="General">
                  <c:v>49.414999999999999</c:v>
                </c:pt>
                <c:pt idx="1995" formatCode="General">
                  <c:v>49.456000000000003</c:v>
                </c:pt>
                <c:pt idx="1996" formatCode="General">
                  <c:v>49.497</c:v>
                </c:pt>
                <c:pt idx="1997" formatCode="General">
                  <c:v>49.537999999999997</c:v>
                </c:pt>
                <c:pt idx="1998" formatCode="General">
                  <c:v>49.579000000000001</c:v>
                </c:pt>
                <c:pt idx="1999" formatCode="General">
                  <c:v>49.62</c:v>
                </c:pt>
                <c:pt idx="2000" formatCode="General">
                  <c:v>49.661000000000001</c:v>
                </c:pt>
                <c:pt idx="2001" formatCode="General">
                  <c:v>49.701999999999998</c:v>
                </c:pt>
                <c:pt idx="2002" formatCode="General">
                  <c:v>49.743000000000002</c:v>
                </c:pt>
                <c:pt idx="2003" formatCode="General">
                  <c:v>49.783000000000001</c:v>
                </c:pt>
                <c:pt idx="2004" formatCode="General">
                  <c:v>49.823999999999998</c:v>
                </c:pt>
                <c:pt idx="2005" formatCode="General">
                  <c:v>49.865000000000002</c:v>
                </c:pt>
                <c:pt idx="2006" formatCode="General">
                  <c:v>49.905999999999999</c:v>
                </c:pt>
                <c:pt idx="2007" formatCode="General">
                  <c:v>49.954999999999998</c:v>
                </c:pt>
                <c:pt idx="2008" formatCode="General">
                  <c:v>50.008000000000003</c:v>
                </c:pt>
                <c:pt idx="2009" formatCode="General">
                  <c:v>50.061</c:v>
                </c:pt>
                <c:pt idx="2010" formatCode="General">
                  <c:v>50.113999999999997</c:v>
                </c:pt>
                <c:pt idx="2011" formatCode="General">
                  <c:v>50.167000000000002</c:v>
                </c:pt>
                <c:pt idx="2012" formatCode="General">
                  <c:v>50.22</c:v>
                </c:pt>
                <c:pt idx="2013" formatCode="General">
                  <c:v>50.273000000000003</c:v>
                </c:pt>
                <c:pt idx="2014" formatCode="General">
                  <c:v>50.326000000000001</c:v>
                </c:pt>
                <c:pt idx="2015" formatCode="General">
                  <c:v>50.378999999999998</c:v>
                </c:pt>
                <c:pt idx="2016" formatCode="General">
                  <c:v>50.432000000000002</c:v>
                </c:pt>
                <c:pt idx="2017" formatCode="General">
                  <c:v>50.484999999999999</c:v>
                </c:pt>
                <c:pt idx="2018" formatCode="General">
                  <c:v>50.537999999999997</c:v>
                </c:pt>
                <c:pt idx="2019" formatCode="General">
                  <c:v>50.591000000000001</c:v>
                </c:pt>
                <c:pt idx="2020" formatCode="General">
                  <c:v>50.643999999999998</c:v>
                </c:pt>
                <c:pt idx="2021" formatCode="General">
                  <c:v>50.697000000000003</c:v>
                </c:pt>
                <c:pt idx="2022" formatCode="General">
                  <c:v>50.75</c:v>
                </c:pt>
                <c:pt idx="2023" formatCode="General">
                  <c:v>50.786000000000001</c:v>
                </c:pt>
                <c:pt idx="2024" formatCode="General">
                  <c:v>50.822000000000003</c:v>
                </c:pt>
                <c:pt idx="2025" formatCode="General">
                  <c:v>50.857999999999997</c:v>
                </c:pt>
                <c:pt idx="2026" formatCode="General">
                  <c:v>50.893999999999998</c:v>
                </c:pt>
                <c:pt idx="2027" formatCode="General">
                  <c:v>50.93</c:v>
                </c:pt>
                <c:pt idx="2028" formatCode="General">
                  <c:v>50.966000000000001</c:v>
                </c:pt>
                <c:pt idx="2029" formatCode="General">
                  <c:v>51.003</c:v>
                </c:pt>
                <c:pt idx="2030" formatCode="General">
                  <c:v>51.039000000000001</c:v>
                </c:pt>
                <c:pt idx="2031" formatCode="General">
                  <c:v>51.075000000000003</c:v>
                </c:pt>
                <c:pt idx="2032" formatCode="General">
                  <c:v>51.110999999999997</c:v>
                </c:pt>
                <c:pt idx="2033" formatCode="General">
                  <c:v>51.146999999999998</c:v>
                </c:pt>
                <c:pt idx="2034" formatCode="General">
                  <c:v>51.183</c:v>
                </c:pt>
                <c:pt idx="2035" formatCode="General">
                  <c:v>51.219000000000001</c:v>
                </c:pt>
                <c:pt idx="2036" formatCode="General">
                  <c:v>51.255000000000003</c:v>
                </c:pt>
                <c:pt idx="2037" formatCode="General">
                  <c:v>51.290999999999997</c:v>
                </c:pt>
                <c:pt idx="2038" formatCode="General">
                  <c:v>51.326999999999998</c:v>
                </c:pt>
                <c:pt idx="2039" formatCode="General">
                  <c:v>51.363</c:v>
                </c:pt>
                <c:pt idx="2040" formatCode="General">
                  <c:v>51.399000000000001</c:v>
                </c:pt>
                <c:pt idx="2041" formatCode="General">
                  <c:v>51.435000000000002</c:v>
                </c:pt>
                <c:pt idx="2042" formatCode="General">
                  <c:v>51.472000000000001</c:v>
                </c:pt>
                <c:pt idx="2043" formatCode="General">
                  <c:v>51.508000000000003</c:v>
                </c:pt>
                <c:pt idx="2044" formatCode="General">
                  <c:v>51.543999999999997</c:v>
                </c:pt>
                <c:pt idx="2045" formatCode="General">
                  <c:v>51.58</c:v>
                </c:pt>
                <c:pt idx="2046" formatCode="General">
                  <c:v>51.616</c:v>
                </c:pt>
                <c:pt idx="2047" formatCode="General">
                  <c:v>51.652000000000001</c:v>
                </c:pt>
                <c:pt idx="2048" formatCode="General">
                  <c:v>51.688000000000002</c:v>
                </c:pt>
                <c:pt idx="2049" formatCode="General">
                  <c:v>51.728999999999999</c:v>
                </c:pt>
                <c:pt idx="2050" formatCode="General">
                  <c:v>51.773000000000003</c:v>
                </c:pt>
                <c:pt idx="2051" formatCode="General">
                  <c:v>51.816000000000003</c:v>
                </c:pt>
                <c:pt idx="2052" formatCode="General">
                  <c:v>51.86</c:v>
                </c:pt>
                <c:pt idx="2053" formatCode="General">
                  <c:v>51.902999999999999</c:v>
                </c:pt>
                <c:pt idx="2054" formatCode="General">
                  <c:v>51.947000000000003</c:v>
                </c:pt>
                <c:pt idx="2055" formatCode="General">
                  <c:v>51.99</c:v>
                </c:pt>
                <c:pt idx="2056" formatCode="General">
                  <c:v>52.033999999999999</c:v>
                </c:pt>
                <c:pt idx="2057" formatCode="General">
                  <c:v>52.076999999999998</c:v>
                </c:pt>
                <c:pt idx="2058" formatCode="General">
                  <c:v>52.121000000000002</c:v>
                </c:pt>
                <c:pt idx="2059" formatCode="General">
                  <c:v>52.164999999999999</c:v>
                </c:pt>
                <c:pt idx="2060" formatCode="General">
                  <c:v>52.207999999999998</c:v>
                </c:pt>
                <c:pt idx="2061" formatCode="General">
                  <c:v>52.252000000000002</c:v>
                </c:pt>
                <c:pt idx="2062" formatCode="General">
                  <c:v>52.295000000000002</c:v>
                </c:pt>
                <c:pt idx="2063" formatCode="General">
                  <c:v>52.338999999999999</c:v>
                </c:pt>
                <c:pt idx="2064" formatCode="General">
                  <c:v>52.381999999999998</c:v>
                </c:pt>
                <c:pt idx="2065" formatCode="General">
                  <c:v>52.426000000000002</c:v>
                </c:pt>
                <c:pt idx="2066" formatCode="General">
                  <c:v>52.469000000000001</c:v>
                </c:pt>
                <c:pt idx="2067" formatCode="General">
                  <c:v>52.512999999999998</c:v>
                </c:pt>
                <c:pt idx="2068" formatCode="General">
                  <c:v>52.555999999999997</c:v>
                </c:pt>
                <c:pt idx="2069" formatCode="General">
                  <c:v>52.6</c:v>
                </c:pt>
                <c:pt idx="2070" formatCode="General">
                  <c:v>52.637999999999998</c:v>
                </c:pt>
                <c:pt idx="2071" formatCode="General">
                  <c:v>52.674999999999997</c:v>
                </c:pt>
                <c:pt idx="2072" formatCode="General">
                  <c:v>52.713000000000001</c:v>
                </c:pt>
                <c:pt idx="2073" formatCode="General">
                  <c:v>52.75</c:v>
                </c:pt>
                <c:pt idx="2074" formatCode="General">
                  <c:v>52.787999999999997</c:v>
                </c:pt>
                <c:pt idx="2075" formatCode="General">
                  <c:v>52.826000000000001</c:v>
                </c:pt>
                <c:pt idx="2076" formatCode="General">
                  <c:v>52.863</c:v>
                </c:pt>
                <c:pt idx="2077" formatCode="General">
                  <c:v>52.901000000000003</c:v>
                </c:pt>
                <c:pt idx="2078" formatCode="General">
                  <c:v>52.938000000000002</c:v>
                </c:pt>
                <c:pt idx="2079" formatCode="General">
                  <c:v>52.975999999999999</c:v>
                </c:pt>
                <c:pt idx="2080" formatCode="General">
                  <c:v>53.014000000000003</c:v>
                </c:pt>
                <c:pt idx="2081" formatCode="General">
                  <c:v>53.051000000000002</c:v>
                </c:pt>
                <c:pt idx="2082" formatCode="General">
                  <c:v>53.088999999999999</c:v>
                </c:pt>
                <c:pt idx="2083" formatCode="General">
                  <c:v>53.125999999999998</c:v>
                </c:pt>
                <c:pt idx="2084" formatCode="General">
                  <c:v>53.164000000000001</c:v>
                </c:pt>
                <c:pt idx="2085" formatCode="General">
                  <c:v>53.201999999999998</c:v>
                </c:pt>
                <c:pt idx="2086" formatCode="General">
                  <c:v>53.238999999999997</c:v>
                </c:pt>
                <c:pt idx="2087" formatCode="General">
                  <c:v>53.277000000000001</c:v>
                </c:pt>
                <c:pt idx="2088" formatCode="General">
                  <c:v>53.314999999999998</c:v>
                </c:pt>
                <c:pt idx="2089" formatCode="General">
                  <c:v>53.351999999999997</c:v>
                </c:pt>
                <c:pt idx="2090" formatCode="General">
                  <c:v>53.39</c:v>
                </c:pt>
                <c:pt idx="2091" formatCode="General">
                  <c:v>53.427</c:v>
                </c:pt>
                <c:pt idx="2092" formatCode="General">
                  <c:v>53.465000000000003</c:v>
                </c:pt>
                <c:pt idx="2093" formatCode="General">
                  <c:v>53.505000000000003</c:v>
                </c:pt>
                <c:pt idx="2094" formatCode="General">
                  <c:v>53.55</c:v>
                </c:pt>
                <c:pt idx="2095" formatCode="General">
                  <c:v>53.595999999999997</c:v>
                </c:pt>
                <c:pt idx="2096" formatCode="General">
                  <c:v>53.640999999999998</c:v>
                </c:pt>
                <c:pt idx="2097" formatCode="General">
                  <c:v>53.686</c:v>
                </c:pt>
                <c:pt idx="2098" formatCode="General">
                  <c:v>53.731000000000002</c:v>
                </c:pt>
                <c:pt idx="2099" formatCode="General">
                  <c:v>53.777000000000001</c:v>
                </c:pt>
                <c:pt idx="2100" formatCode="General">
                  <c:v>53.822000000000003</c:v>
                </c:pt>
                <c:pt idx="2101" formatCode="General">
                  <c:v>53.866999999999997</c:v>
                </c:pt>
                <c:pt idx="2102" formatCode="General">
                  <c:v>53.911999999999999</c:v>
                </c:pt>
                <c:pt idx="2103" formatCode="General">
                  <c:v>53.957999999999998</c:v>
                </c:pt>
                <c:pt idx="2104" formatCode="General">
                  <c:v>54.003</c:v>
                </c:pt>
                <c:pt idx="2105" formatCode="General">
                  <c:v>54.048000000000002</c:v>
                </c:pt>
                <c:pt idx="2106" formatCode="General">
                  <c:v>54.093000000000004</c:v>
                </c:pt>
                <c:pt idx="2107" formatCode="General">
                  <c:v>54.139000000000003</c:v>
                </c:pt>
                <c:pt idx="2108" formatCode="General">
                  <c:v>54.183999999999997</c:v>
                </c:pt>
                <c:pt idx="2109" formatCode="General">
                  <c:v>54.228999999999999</c:v>
                </c:pt>
                <c:pt idx="2110" formatCode="General">
                  <c:v>54.274000000000001</c:v>
                </c:pt>
                <c:pt idx="2111" formatCode="General">
                  <c:v>54.32</c:v>
                </c:pt>
                <c:pt idx="2112" formatCode="General">
                  <c:v>54.365000000000002</c:v>
                </c:pt>
                <c:pt idx="2113" formatCode="General">
                  <c:v>54.41</c:v>
                </c:pt>
                <c:pt idx="2114" formatCode="General">
                  <c:v>54.453000000000003</c:v>
                </c:pt>
                <c:pt idx="2115" formatCode="General">
                  <c:v>54.494999999999997</c:v>
                </c:pt>
                <c:pt idx="2116" formatCode="General">
                  <c:v>54.537999999999997</c:v>
                </c:pt>
                <c:pt idx="2117" formatCode="General">
                  <c:v>54.581000000000003</c:v>
                </c:pt>
                <c:pt idx="2118" formatCode="General">
                  <c:v>54.622999999999998</c:v>
                </c:pt>
                <c:pt idx="2119" formatCode="General">
                  <c:v>54.665999999999997</c:v>
                </c:pt>
                <c:pt idx="2120" formatCode="General">
                  <c:v>54.709000000000003</c:v>
                </c:pt>
                <c:pt idx="2121" formatCode="General">
                  <c:v>54.750999999999998</c:v>
                </c:pt>
                <c:pt idx="2122" formatCode="General">
                  <c:v>54.793999999999997</c:v>
                </c:pt>
                <c:pt idx="2123" formatCode="General">
                  <c:v>54.837000000000003</c:v>
                </c:pt>
                <c:pt idx="2124" formatCode="General">
                  <c:v>54.878999999999998</c:v>
                </c:pt>
                <c:pt idx="2125" formatCode="General">
                  <c:v>54.921999999999997</c:v>
                </c:pt>
                <c:pt idx="2126" formatCode="General">
                  <c:v>54.965000000000003</c:v>
                </c:pt>
                <c:pt idx="2127" formatCode="General">
                  <c:v>55.006999999999998</c:v>
                </c:pt>
                <c:pt idx="2128" formatCode="General">
                  <c:v>55.05</c:v>
                </c:pt>
                <c:pt idx="2129" formatCode="General">
                  <c:v>55.093000000000004</c:v>
                </c:pt>
                <c:pt idx="2130" formatCode="General">
                  <c:v>55.134999999999998</c:v>
                </c:pt>
                <c:pt idx="2131" formatCode="General">
                  <c:v>55.177999999999997</c:v>
                </c:pt>
                <c:pt idx="2132" formatCode="General">
                  <c:v>55.22</c:v>
                </c:pt>
                <c:pt idx="2133" formatCode="General">
                  <c:v>55.262999999999998</c:v>
                </c:pt>
                <c:pt idx="2134" formatCode="General">
                  <c:v>55.305999999999997</c:v>
                </c:pt>
                <c:pt idx="2135" formatCode="General">
                  <c:v>55.35</c:v>
                </c:pt>
                <c:pt idx="2136" formatCode="General">
                  <c:v>55.395000000000003</c:v>
                </c:pt>
                <c:pt idx="2137" formatCode="General">
                  <c:v>55.44</c:v>
                </c:pt>
                <c:pt idx="2138" formatCode="General">
                  <c:v>55.484999999999999</c:v>
                </c:pt>
                <c:pt idx="2139" formatCode="General">
                  <c:v>55.53</c:v>
                </c:pt>
                <c:pt idx="2140" formatCode="General">
                  <c:v>55.575000000000003</c:v>
                </c:pt>
                <c:pt idx="2141" formatCode="General">
                  <c:v>55.62</c:v>
                </c:pt>
                <c:pt idx="2142" formatCode="General">
                  <c:v>55.664999999999999</c:v>
                </c:pt>
                <c:pt idx="2143" formatCode="General">
                  <c:v>55.71</c:v>
                </c:pt>
                <c:pt idx="2144" formatCode="General">
                  <c:v>55.755000000000003</c:v>
                </c:pt>
                <c:pt idx="2145" formatCode="General">
                  <c:v>55.8</c:v>
                </c:pt>
                <c:pt idx="2146" formatCode="General">
                  <c:v>55.844999999999999</c:v>
                </c:pt>
                <c:pt idx="2147" formatCode="General">
                  <c:v>55.89</c:v>
                </c:pt>
                <c:pt idx="2148" formatCode="General">
                  <c:v>55.935000000000002</c:v>
                </c:pt>
                <c:pt idx="2149" formatCode="General">
                  <c:v>55.98</c:v>
                </c:pt>
                <c:pt idx="2150" formatCode="General">
                  <c:v>56.024999999999999</c:v>
                </c:pt>
                <c:pt idx="2151" formatCode="General">
                  <c:v>56.067999999999998</c:v>
                </c:pt>
                <c:pt idx="2152" formatCode="General">
                  <c:v>56.11</c:v>
                </c:pt>
                <c:pt idx="2153" formatCode="General">
                  <c:v>56.151000000000003</c:v>
                </c:pt>
                <c:pt idx="2154" formatCode="General">
                  <c:v>56.192999999999998</c:v>
                </c:pt>
                <c:pt idx="2155" formatCode="General">
                  <c:v>56.234999999999999</c:v>
                </c:pt>
                <c:pt idx="2156" formatCode="General">
                  <c:v>56.277000000000001</c:v>
                </c:pt>
                <c:pt idx="2157" formatCode="General">
                  <c:v>56.317999999999998</c:v>
                </c:pt>
                <c:pt idx="2158" formatCode="General">
                  <c:v>56.36</c:v>
                </c:pt>
                <c:pt idx="2159" formatCode="General">
                  <c:v>56.402000000000001</c:v>
                </c:pt>
                <c:pt idx="2160" formatCode="General">
                  <c:v>56.442999999999998</c:v>
                </c:pt>
                <c:pt idx="2161" formatCode="General">
                  <c:v>56.484999999999999</c:v>
                </c:pt>
                <c:pt idx="2162" formatCode="General">
                  <c:v>56.527000000000001</c:v>
                </c:pt>
                <c:pt idx="2163" formatCode="General">
                  <c:v>56.569000000000003</c:v>
                </c:pt>
                <c:pt idx="2164" formatCode="General">
                  <c:v>56.61</c:v>
                </c:pt>
                <c:pt idx="2165" formatCode="General">
                  <c:v>56.652000000000001</c:v>
                </c:pt>
                <c:pt idx="2166" formatCode="General">
                  <c:v>56.695</c:v>
                </c:pt>
                <c:pt idx="2167" formatCode="General">
                  <c:v>56.738</c:v>
                </c:pt>
                <c:pt idx="2168" formatCode="General">
                  <c:v>56.781999999999996</c:v>
                </c:pt>
                <c:pt idx="2169" formatCode="General">
                  <c:v>56.825000000000003</c:v>
                </c:pt>
                <c:pt idx="2170" formatCode="General">
                  <c:v>56.869</c:v>
                </c:pt>
                <c:pt idx="2171" formatCode="General">
                  <c:v>56.912999999999997</c:v>
                </c:pt>
                <c:pt idx="2172" formatCode="General">
                  <c:v>56.956000000000003</c:v>
                </c:pt>
                <c:pt idx="2173" formatCode="General">
                  <c:v>57</c:v>
                </c:pt>
                <c:pt idx="2174" formatCode="General">
                  <c:v>57.043999999999997</c:v>
                </c:pt>
                <c:pt idx="2175" formatCode="General">
                  <c:v>57.087000000000003</c:v>
                </c:pt>
                <c:pt idx="2176" formatCode="General">
                  <c:v>57.131</c:v>
                </c:pt>
                <c:pt idx="2177" formatCode="General">
                  <c:v>57.174999999999997</c:v>
                </c:pt>
                <c:pt idx="2178" formatCode="General">
                  <c:v>57.218000000000004</c:v>
                </c:pt>
                <c:pt idx="2179" formatCode="General">
                  <c:v>57.262</c:v>
                </c:pt>
                <c:pt idx="2180" formatCode="General">
                  <c:v>57.305</c:v>
                </c:pt>
                <c:pt idx="2181" formatCode="General">
                  <c:v>57.351999999999997</c:v>
                </c:pt>
                <c:pt idx="2182" formatCode="General">
                  <c:v>57.399000000000001</c:v>
                </c:pt>
                <c:pt idx="2183" formatCode="General">
                  <c:v>57.447000000000003</c:v>
                </c:pt>
                <c:pt idx="2184" formatCode="General">
                  <c:v>57.494</c:v>
                </c:pt>
                <c:pt idx="2185" formatCode="General">
                  <c:v>57.542000000000002</c:v>
                </c:pt>
                <c:pt idx="2186" formatCode="General">
                  <c:v>57.59</c:v>
                </c:pt>
                <c:pt idx="2187" formatCode="General">
                  <c:v>57.637</c:v>
                </c:pt>
                <c:pt idx="2188" formatCode="General">
                  <c:v>57.685000000000002</c:v>
                </c:pt>
                <c:pt idx="2189" formatCode="General">
                  <c:v>57.731999999999999</c:v>
                </c:pt>
                <c:pt idx="2190" formatCode="General">
                  <c:v>57.78</c:v>
                </c:pt>
                <c:pt idx="2191" formatCode="General">
                  <c:v>57.828000000000003</c:v>
                </c:pt>
                <c:pt idx="2192" formatCode="General">
                  <c:v>57.875</c:v>
                </c:pt>
                <c:pt idx="2193" formatCode="General">
                  <c:v>57.923000000000002</c:v>
                </c:pt>
                <c:pt idx="2194" formatCode="General">
                  <c:v>57.97</c:v>
                </c:pt>
                <c:pt idx="2195" formatCode="General">
                  <c:v>58.018000000000001</c:v>
                </c:pt>
                <c:pt idx="2196" formatCode="General">
                  <c:v>58.066000000000003</c:v>
                </c:pt>
                <c:pt idx="2197" formatCode="General">
                  <c:v>58.113</c:v>
                </c:pt>
                <c:pt idx="2198" formatCode="General">
                  <c:v>58.161000000000001</c:v>
                </c:pt>
                <c:pt idx="2199" formatCode="General">
                  <c:v>58.207999999999998</c:v>
                </c:pt>
                <c:pt idx="2200" formatCode="General">
                  <c:v>58.255000000000003</c:v>
                </c:pt>
                <c:pt idx="2201" formatCode="General">
                  <c:v>58.301000000000002</c:v>
                </c:pt>
                <c:pt idx="2202" formatCode="General">
                  <c:v>58.347000000000001</c:v>
                </c:pt>
                <c:pt idx="2203" formatCode="General">
                  <c:v>58.393000000000001</c:v>
                </c:pt>
                <c:pt idx="2204" formatCode="General">
                  <c:v>58.439</c:v>
                </c:pt>
                <c:pt idx="2205" formatCode="General">
                  <c:v>58.484999999999999</c:v>
                </c:pt>
                <c:pt idx="2206" formatCode="General">
                  <c:v>58.530999999999999</c:v>
                </c:pt>
                <c:pt idx="2207" formatCode="General">
                  <c:v>58.576999999999998</c:v>
                </c:pt>
                <c:pt idx="2208" formatCode="General">
                  <c:v>58.622999999999998</c:v>
                </c:pt>
                <c:pt idx="2209" formatCode="General">
                  <c:v>58.668999999999997</c:v>
                </c:pt>
                <c:pt idx="2210" formatCode="General">
                  <c:v>58.715000000000003</c:v>
                </c:pt>
                <c:pt idx="2211" formatCode="General">
                  <c:v>58.761000000000003</c:v>
                </c:pt>
                <c:pt idx="2212" formatCode="General">
                  <c:v>58.807000000000002</c:v>
                </c:pt>
                <c:pt idx="2213" formatCode="General">
                  <c:v>58.853000000000002</c:v>
                </c:pt>
                <c:pt idx="2214" formatCode="General">
                  <c:v>58.899000000000001</c:v>
                </c:pt>
                <c:pt idx="2215" formatCode="General">
                  <c:v>58.945</c:v>
                </c:pt>
                <c:pt idx="2216" formatCode="General">
                  <c:v>58.991</c:v>
                </c:pt>
                <c:pt idx="2217" formatCode="General">
                  <c:v>59.036999999999999</c:v>
                </c:pt>
                <c:pt idx="2218" formatCode="General">
                  <c:v>59.082999999999998</c:v>
                </c:pt>
                <c:pt idx="2219" formatCode="General">
                  <c:v>59.128999999999998</c:v>
                </c:pt>
                <c:pt idx="2220" formatCode="General">
                  <c:v>59.173999999999999</c:v>
                </c:pt>
                <c:pt idx="2221" formatCode="General">
                  <c:v>59.215000000000003</c:v>
                </c:pt>
                <c:pt idx="2222" formatCode="General">
                  <c:v>59.256</c:v>
                </c:pt>
                <c:pt idx="2223" formatCode="General">
                  <c:v>59.298000000000002</c:v>
                </c:pt>
                <c:pt idx="2224" formatCode="General">
                  <c:v>59.338999999999999</c:v>
                </c:pt>
                <c:pt idx="2225" formatCode="General">
                  <c:v>59.38</c:v>
                </c:pt>
                <c:pt idx="2226" formatCode="General">
                  <c:v>59.420999999999999</c:v>
                </c:pt>
                <c:pt idx="2227" formatCode="General">
                  <c:v>59.463000000000001</c:v>
                </c:pt>
                <c:pt idx="2228" formatCode="General">
                  <c:v>59.503999999999998</c:v>
                </c:pt>
                <c:pt idx="2229" formatCode="General">
                  <c:v>59.545000000000002</c:v>
                </c:pt>
                <c:pt idx="2230" formatCode="General">
                  <c:v>59.585999999999999</c:v>
                </c:pt>
                <c:pt idx="2231" formatCode="General">
                  <c:v>59.628</c:v>
                </c:pt>
                <c:pt idx="2232" formatCode="General">
                  <c:v>59.668999999999997</c:v>
                </c:pt>
                <c:pt idx="2233" formatCode="General">
                  <c:v>59.71</c:v>
                </c:pt>
                <c:pt idx="2234" formatCode="General">
                  <c:v>59.750999999999998</c:v>
                </c:pt>
                <c:pt idx="2235" formatCode="General">
                  <c:v>59.792999999999999</c:v>
                </c:pt>
                <c:pt idx="2236" formatCode="General">
                  <c:v>59.834000000000003</c:v>
                </c:pt>
                <c:pt idx="2237" formatCode="General">
                  <c:v>59.875</c:v>
                </c:pt>
                <c:pt idx="2238" formatCode="General">
                  <c:v>59.915999999999997</c:v>
                </c:pt>
                <c:pt idx="2239" formatCode="General">
                  <c:v>59.957999999999998</c:v>
                </c:pt>
                <c:pt idx="2240" formatCode="General">
                  <c:v>59.999000000000002</c:v>
                </c:pt>
                <c:pt idx="2241" formatCode="General">
                  <c:v>60.04</c:v>
                </c:pt>
                <c:pt idx="2242" formatCode="General">
                  <c:v>60.08</c:v>
                </c:pt>
                <c:pt idx="2243" formatCode="General">
                  <c:v>60.12</c:v>
                </c:pt>
                <c:pt idx="2244" formatCode="General">
                  <c:v>60.16</c:v>
                </c:pt>
                <c:pt idx="2245" formatCode="General">
                  <c:v>60.201000000000001</c:v>
                </c:pt>
                <c:pt idx="2246" formatCode="General">
                  <c:v>60.241</c:v>
                </c:pt>
                <c:pt idx="2247" formatCode="General">
                  <c:v>60.280999999999999</c:v>
                </c:pt>
                <c:pt idx="2248" formatCode="General">
                  <c:v>60.320999999999998</c:v>
                </c:pt>
                <c:pt idx="2249" formatCode="General">
                  <c:v>60.360999999999997</c:v>
                </c:pt>
                <c:pt idx="2250" formatCode="General">
                  <c:v>60.401000000000003</c:v>
                </c:pt>
                <c:pt idx="2251" formatCode="General">
                  <c:v>60.442</c:v>
                </c:pt>
                <c:pt idx="2252" formatCode="General">
                  <c:v>60.481999999999999</c:v>
                </c:pt>
                <c:pt idx="2253" formatCode="General">
                  <c:v>60.521999999999998</c:v>
                </c:pt>
                <c:pt idx="2254" formatCode="General">
                  <c:v>60.561999999999998</c:v>
                </c:pt>
                <c:pt idx="2255" formatCode="General">
                  <c:v>60.601999999999997</c:v>
                </c:pt>
                <c:pt idx="2256" formatCode="General">
                  <c:v>60.642000000000003</c:v>
                </c:pt>
                <c:pt idx="2257" formatCode="General">
                  <c:v>60.682000000000002</c:v>
                </c:pt>
                <c:pt idx="2258" formatCode="General">
                  <c:v>60.722999999999999</c:v>
                </c:pt>
                <c:pt idx="2259" formatCode="General">
                  <c:v>60.762999999999998</c:v>
                </c:pt>
                <c:pt idx="2260" formatCode="General">
                  <c:v>60.802999999999997</c:v>
                </c:pt>
                <c:pt idx="2261" formatCode="General">
                  <c:v>60.843000000000004</c:v>
                </c:pt>
                <c:pt idx="2262" formatCode="General">
                  <c:v>60.883000000000003</c:v>
                </c:pt>
                <c:pt idx="2263" formatCode="General">
                  <c:v>60.926000000000002</c:v>
                </c:pt>
                <c:pt idx="2264" formatCode="General">
                  <c:v>60.975000000000001</c:v>
                </c:pt>
                <c:pt idx="2265" formatCode="General">
                  <c:v>61.024000000000001</c:v>
                </c:pt>
                <c:pt idx="2266" formatCode="General">
                  <c:v>61.073</c:v>
                </c:pt>
                <c:pt idx="2267" formatCode="General">
                  <c:v>61.122</c:v>
                </c:pt>
                <c:pt idx="2268" formatCode="General">
                  <c:v>61.170999999999999</c:v>
                </c:pt>
                <c:pt idx="2269" formatCode="General">
                  <c:v>61.22</c:v>
                </c:pt>
                <c:pt idx="2270" formatCode="General">
                  <c:v>61.268999999999998</c:v>
                </c:pt>
                <c:pt idx="2271" formatCode="General">
                  <c:v>61.317</c:v>
                </c:pt>
                <c:pt idx="2272" formatCode="General">
                  <c:v>61.366</c:v>
                </c:pt>
                <c:pt idx="2273" formatCode="General">
                  <c:v>61.414999999999999</c:v>
                </c:pt>
                <c:pt idx="2274" formatCode="General">
                  <c:v>61.463999999999999</c:v>
                </c:pt>
                <c:pt idx="2275" formatCode="General">
                  <c:v>61.512999999999998</c:v>
                </c:pt>
                <c:pt idx="2276" formatCode="General">
                  <c:v>61.561999999999998</c:v>
                </c:pt>
                <c:pt idx="2277" formatCode="General">
                  <c:v>61.610999999999997</c:v>
                </c:pt>
                <c:pt idx="2278" formatCode="General">
                  <c:v>61.66</c:v>
                </c:pt>
                <c:pt idx="2279" formatCode="General">
                  <c:v>61.709000000000003</c:v>
                </c:pt>
                <c:pt idx="2280" formatCode="General">
                  <c:v>61.756999999999998</c:v>
                </c:pt>
                <c:pt idx="2281" formatCode="General">
                  <c:v>61.805999999999997</c:v>
                </c:pt>
                <c:pt idx="2282" formatCode="General">
                  <c:v>61.853999999999999</c:v>
                </c:pt>
                <c:pt idx="2283" formatCode="General">
                  <c:v>61.902000000000001</c:v>
                </c:pt>
                <c:pt idx="2284" formatCode="General">
                  <c:v>61.95</c:v>
                </c:pt>
                <c:pt idx="2285" formatCode="General">
                  <c:v>61.997999999999998</c:v>
                </c:pt>
                <c:pt idx="2286" formatCode="General">
                  <c:v>62.045999999999999</c:v>
                </c:pt>
                <c:pt idx="2287" formatCode="General">
                  <c:v>62.094000000000001</c:v>
                </c:pt>
                <c:pt idx="2288" formatCode="General">
                  <c:v>62.142000000000003</c:v>
                </c:pt>
                <c:pt idx="2289" formatCode="General">
                  <c:v>62.19</c:v>
                </c:pt>
                <c:pt idx="2290" formatCode="General">
                  <c:v>62.238</c:v>
                </c:pt>
                <c:pt idx="2291" formatCode="General">
                  <c:v>62.286000000000001</c:v>
                </c:pt>
                <c:pt idx="2292" formatCode="General">
                  <c:v>62.334000000000003</c:v>
                </c:pt>
                <c:pt idx="2293" formatCode="General">
                  <c:v>62.381999999999998</c:v>
                </c:pt>
                <c:pt idx="2294" formatCode="General">
                  <c:v>62.43</c:v>
                </c:pt>
                <c:pt idx="2295" formatCode="General">
                  <c:v>62.478000000000002</c:v>
                </c:pt>
                <c:pt idx="2296" formatCode="General">
                  <c:v>62.526000000000003</c:v>
                </c:pt>
                <c:pt idx="2297" formatCode="General">
                  <c:v>62.573999999999998</c:v>
                </c:pt>
                <c:pt idx="2298" formatCode="General">
                  <c:v>62.622</c:v>
                </c:pt>
                <c:pt idx="2299" formatCode="General">
                  <c:v>62.67</c:v>
                </c:pt>
                <c:pt idx="2300" formatCode="General">
                  <c:v>62.715000000000003</c:v>
                </c:pt>
                <c:pt idx="2301" formatCode="General">
                  <c:v>62.76</c:v>
                </c:pt>
                <c:pt idx="2302" formatCode="General">
                  <c:v>62.805</c:v>
                </c:pt>
                <c:pt idx="2303" formatCode="General">
                  <c:v>62.85</c:v>
                </c:pt>
                <c:pt idx="2304" formatCode="General">
                  <c:v>62.895000000000003</c:v>
                </c:pt>
                <c:pt idx="2305" formatCode="General">
                  <c:v>62.94</c:v>
                </c:pt>
                <c:pt idx="2306" formatCode="General">
                  <c:v>62.984999999999999</c:v>
                </c:pt>
                <c:pt idx="2307" formatCode="General">
                  <c:v>63.03</c:v>
                </c:pt>
                <c:pt idx="2308" formatCode="General">
                  <c:v>63.075000000000003</c:v>
                </c:pt>
                <c:pt idx="2309" formatCode="General">
                  <c:v>63.12</c:v>
                </c:pt>
                <c:pt idx="2310" formatCode="General">
                  <c:v>63.164999999999999</c:v>
                </c:pt>
                <c:pt idx="2311" formatCode="General">
                  <c:v>63.21</c:v>
                </c:pt>
                <c:pt idx="2312" formatCode="General">
                  <c:v>63.255000000000003</c:v>
                </c:pt>
                <c:pt idx="2313" formatCode="General">
                  <c:v>63.3</c:v>
                </c:pt>
                <c:pt idx="2314" formatCode="General">
                  <c:v>63.344999999999999</c:v>
                </c:pt>
                <c:pt idx="2315" formatCode="General">
                  <c:v>63.39</c:v>
                </c:pt>
                <c:pt idx="2316" formatCode="General">
                  <c:v>63.435000000000002</c:v>
                </c:pt>
                <c:pt idx="2317" formatCode="General">
                  <c:v>63.48</c:v>
                </c:pt>
                <c:pt idx="2318" formatCode="General">
                  <c:v>63.524999999999999</c:v>
                </c:pt>
                <c:pt idx="2319" formatCode="General">
                  <c:v>63.57</c:v>
                </c:pt>
                <c:pt idx="2320" formatCode="General">
                  <c:v>63.616</c:v>
                </c:pt>
                <c:pt idx="2321" formatCode="General">
                  <c:v>63.661000000000001</c:v>
                </c:pt>
                <c:pt idx="2322" formatCode="General">
                  <c:v>63.706000000000003</c:v>
                </c:pt>
                <c:pt idx="2323" formatCode="General">
                  <c:v>63.750999999999998</c:v>
                </c:pt>
                <c:pt idx="2324" formatCode="General">
                  <c:v>63.796999999999997</c:v>
                </c:pt>
                <c:pt idx="2325" formatCode="General">
                  <c:v>63.841999999999999</c:v>
                </c:pt>
                <c:pt idx="2326" formatCode="General">
                  <c:v>63.887</c:v>
                </c:pt>
                <c:pt idx="2327" formatCode="General">
                  <c:v>63.933</c:v>
                </c:pt>
                <c:pt idx="2328" formatCode="General">
                  <c:v>63.978000000000002</c:v>
                </c:pt>
                <c:pt idx="2329" formatCode="General">
                  <c:v>64.022999999999996</c:v>
                </c:pt>
                <c:pt idx="2330" formatCode="General">
                  <c:v>64.067999999999998</c:v>
                </c:pt>
                <c:pt idx="2331" formatCode="General">
                  <c:v>64.114000000000004</c:v>
                </c:pt>
                <c:pt idx="2332" formatCode="General">
                  <c:v>64.159000000000006</c:v>
                </c:pt>
                <c:pt idx="2333" formatCode="General">
                  <c:v>64.203999999999994</c:v>
                </c:pt>
                <c:pt idx="2334" formatCode="General">
                  <c:v>64.248999999999995</c:v>
                </c:pt>
                <c:pt idx="2335" formatCode="General">
                  <c:v>64.295000000000002</c:v>
                </c:pt>
                <c:pt idx="2336" formatCode="General">
                  <c:v>64.34</c:v>
                </c:pt>
                <c:pt idx="2337" formatCode="General">
                  <c:v>64.385999999999996</c:v>
                </c:pt>
                <c:pt idx="2338" formatCode="General">
                  <c:v>64.430999999999997</c:v>
                </c:pt>
                <c:pt idx="2339" formatCode="General">
                  <c:v>64.477000000000004</c:v>
                </c:pt>
                <c:pt idx="2340" formatCode="General">
                  <c:v>64.522000000000006</c:v>
                </c:pt>
                <c:pt idx="2341" formatCode="General">
                  <c:v>64.567999999999998</c:v>
                </c:pt>
                <c:pt idx="2342" formatCode="General">
                  <c:v>64.613</c:v>
                </c:pt>
                <c:pt idx="2343" formatCode="General">
                  <c:v>64.659000000000006</c:v>
                </c:pt>
                <c:pt idx="2344" formatCode="General">
                  <c:v>64.703999999999994</c:v>
                </c:pt>
                <c:pt idx="2345" formatCode="General">
                  <c:v>64.75</c:v>
                </c:pt>
                <c:pt idx="2346" formatCode="General">
                  <c:v>64.795000000000002</c:v>
                </c:pt>
                <c:pt idx="2347" formatCode="General">
                  <c:v>64.840999999999994</c:v>
                </c:pt>
                <c:pt idx="2348" formatCode="General">
                  <c:v>64.885999999999996</c:v>
                </c:pt>
                <c:pt idx="2349" formatCode="General">
                  <c:v>64.932000000000002</c:v>
                </c:pt>
                <c:pt idx="2350" formatCode="General">
                  <c:v>64.977000000000004</c:v>
                </c:pt>
                <c:pt idx="2351" formatCode="General">
                  <c:v>65.022999999999996</c:v>
                </c:pt>
                <c:pt idx="2352" formatCode="General">
                  <c:v>65.067999999999998</c:v>
                </c:pt>
                <c:pt idx="2353" formatCode="General">
                  <c:v>65.114000000000004</c:v>
                </c:pt>
                <c:pt idx="2354" formatCode="General">
                  <c:v>65.159000000000006</c:v>
                </c:pt>
                <c:pt idx="2355" formatCode="General">
                  <c:v>65.204999999999998</c:v>
                </c:pt>
                <c:pt idx="2356" formatCode="General">
                  <c:v>65.247</c:v>
                </c:pt>
                <c:pt idx="2357" formatCode="General">
                  <c:v>65.287000000000006</c:v>
                </c:pt>
                <c:pt idx="2358" formatCode="General">
                  <c:v>65.326999999999998</c:v>
                </c:pt>
                <c:pt idx="2359" formatCode="General">
                  <c:v>65.367000000000004</c:v>
                </c:pt>
                <c:pt idx="2360" formatCode="General">
                  <c:v>65.406999999999996</c:v>
                </c:pt>
                <c:pt idx="2361" formatCode="General">
                  <c:v>65.447999999999993</c:v>
                </c:pt>
                <c:pt idx="2362" formatCode="General">
                  <c:v>65.488</c:v>
                </c:pt>
                <c:pt idx="2363" formatCode="General">
                  <c:v>65.528000000000006</c:v>
                </c:pt>
                <c:pt idx="2364" formatCode="General">
                  <c:v>65.567999999999998</c:v>
                </c:pt>
                <c:pt idx="2365" formatCode="General">
                  <c:v>65.608000000000004</c:v>
                </c:pt>
                <c:pt idx="2366" formatCode="General">
                  <c:v>65.647999999999996</c:v>
                </c:pt>
                <c:pt idx="2367" formatCode="General">
                  <c:v>65.688000000000002</c:v>
                </c:pt>
                <c:pt idx="2368" formatCode="General">
                  <c:v>65.728999999999999</c:v>
                </c:pt>
                <c:pt idx="2369" formatCode="General">
                  <c:v>65.769000000000005</c:v>
                </c:pt>
                <c:pt idx="2370" formatCode="General">
                  <c:v>65.808999999999997</c:v>
                </c:pt>
                <c:pt idx="2371" formatCode="General">
                  <c:v>65.849000000000004</c:v>
                </c:pt>
                <c:pt idx="2372" formatCode="General">
                  <c:v>65.888999999999996</c:v>
                </c:pt>
                <c:pt idx="2373" formatCode="General">
                  <c:v>65.929000000000002</c:v>
                </c:pt>
                <c:pt idx="2374" formatCode="General">
                  <c:v>65.97</c:v>
                </c:pt>
                <c:pt idx="2375" formatCode="General">
                  <c:v>66.010000000000005</c:v>
                </c:pt>
                <c:pt idx="2376" formatCode="General">
                  <c:v>66.05</c:v>
                </c:pt>
                <c:pt idx="2377" formatCode="General">
                  <c:v>66.09</c:v>
                </c:pt>
                <c:pt idx="2378" formatCode="General">
                  <c:v>66.132000000000005</c:v>
                </c:pt>
                <c:pt idx="2379" formatCode="General">
                  <c:v>66.174000000000007</c:v>
                </c:pt>
                <c:pt idx="2380" formatCode="General">
                  <c:v>66.215999999999994</c:v>
                </c:pt>
                <c:pt idx="2381" formatCode="General">
                  <c:v>66.257999999999996</c:v>
                </c:pt>
                <c:pt idx="2382" formatCode="General">
                  <c:v>66.3</c:v>
                </c:pt>
                <c:pt idx="2383" formatCode="General">
                  <c:v>66.341999999999999</c:v>
                </c:pt>
                <c:pt idx="2384" formatCode="General">
                  <c:v>66.384</c:v>
                </c:pt>
                <c:pt idx="2385" formatCode="General">
                  <c:v>66.426000000000002</c:v>
                </c:pt>
                <c:pt idx="2386" formatCode="General">
                  <c:v>66.468000000000004</c:v>
                </c:pt>
                <c:pt idx="2387" formatCode="General">
                  <c:v>66.510000000000005</c:v>
                </c:pt>
                <c:pt idx="2388" formatCode="General">
                  <c:v>66.552000000000007</c:v>
                </c:pt>
                <c:pt idx="2389" formatCode="General">
                  <c:v>66.593999999999994</c:v>
                </c:pt>
                <c:pt idx="2390" formatCode="General">
                  <c:v>66.635999999999996</c:v>
                </c:pt>
                <c:pt idx="2391" formatCode="General">
                  <c:v>66.677999999999997</c:v>
                </c:pt>
                <c:pt idx="2392" formatCode="General">
                  <c:v>66.72</c:v>
                </c:pt>
                <c:pt idx="2393" formatCode="General">
                  <c:v>66.762</c:v>
                </c:pt>
                <c:pt idx="2394" formatCode="General">
                  <c:v>66.804000000000002</c:v>
                </c:pt>
                <c:pt idx="2395" formatCode="General">
                  <c:v>66.846000000000004</c:v>
                </c:pt>
                <c:pt idx="2396" formatCode="General">
                  <c:v>66.888000000000005</c:v>
                </c:pt>
                <c:pt idx="2397" formatCode="General">
                  <c:v>66.930000000000007</c:v>
                </c:pt>
                <c:pt idx="2398" formatCode="General">
                  <c:v>66.971999999999994</c:v>
                </c:pt>
                <c:pt idx="2399" formatCode="General">
                  <c:v>67.013000000000005</c:v>
                </c:pt>
                <c:pt idx="2400" formatCode="General">
                  <c:v>67.051000000000002</c:v>
                </c:pt>
                <c:pt idx="2401" formatCode="General">
                  <c:v>67.09</c:v>
                </c:pt>
                <c:pt idx="2402" formatCode="General">
                  <c:v>67.128</c:v>
                </c:pt>
                <c:pt idx="2403" formatCode="General">
                  <c:v>67.167000000000002</c:v>
                </c:pt>
                <c:pt idx="2404" formatCode="General">
                  <c:v>67.204999999999998</c:v>
                </c:pt>
                <c:pt idx="2405" formatCode="General">
                  <c:v>67.244</c:v>
                </c:pt>
                <c:pt idx="2406" formatCode="General">
                  <c:v>67.281999999999996</c:v>
                </c:pt>
                <c:pt idx="2407" formatCode="General">
                  <c:v>67.319999999999993</c:v>
                </c:pt>
                <c:pt idx="2408" formatCode="General">
                  <c:v>67.358999999999995</c:v>
                </c:pt>
                <c:pt idx="2409" formatCode="General">
                  <c:v>67.397000000000006</c:v>
                </c:pt>
                <c:pt idx="2410" formatCode="General">
                  <c:v>67.436000000000007</c:v>
                </c:pt>
                <c:pt idx="2411" formatCode="General">
                  <c:v>67.474000000000004</c:v>
                </c:pt>
                <c:pt idx="2412" formatCode="General">
                  <c:v>67.513000000000005</c:v>
                </c:pt>
                <c:pt idx="2413" formatCode="General">
                  <c:v>67.551000000000002</c:v>
                </c:pt>
                <c:pt idx="2414" formatCode="General">
                  <c:v>67.59</c:v>
                </c:pt>
                <c:pt idx="2415" formatCode="General">
                  <c:v>67.628</c:v>
                </c:pt>
                <c:pt idx="2416" formatCode="General">
                  <c:v>67.665999999999997</c:v>
                </c:pt>
                <c:pt idx="2417" formatCode="General">
                  <c:v>67.704999999999998</c:v>
                </c:pt>
                <c:pt idx="2418" formatCode="General">
                  <c:v>67.742999999999995</c:v>
                </c:pt>
                <c:pt idx="2419" formatCode="General">
                  <c:v>67.781999999999996</c:v>
                </c:pt>
                <c:pt idx="2420" formatCode="General">
                  <c:v>67.819999999999993</c:v>
                </c:pt>
                <c:pt idx="2421" formatCode="General">
                  <c:v>67.858999999999995</c:v>
                </c:pt>
                <c:pt idx="2422" formatCode="General">
                  <c:v>67.897000000000006</c:v>
                </c:pt>
                <c:pt idx="2423" formatCode="General">
                  <c:v>67.936999999999998</c:v>
                </c:pt>
                <c:pt idx="2424" formatCode="General">
                  <c:v>67.977000000000004</c:v>
                </c:pt>
                <c:pt idx="2425" formatCode="General">
                  <c:v>68.016999999999996</c:v>
                </c:pt>
                <c:pt idx="2426" formatCode="General">
                  <c:v>68.057000000000002</c:v>
                </c:pt>
                <c:pt idx="2427" formatCode="General">
                  <c:v>68.096999999999994</c:v>
                </c:pt>
                <c:pt idx="2428" formatCode="General">
                  <c:v>68.137</c:v>
                </c:pt>
                <c:pt idx="2429" formatCode="General">
                  <c:v>68.177000000000007</c:v>
                </c:pt>
                <c:pt idx="2430" formatCode="General">
                  <c:v>68.216999999999999</c:v>
                </c:pt>
                <c:pt idx="2431" formatCode="General">
                  <c:v>68.257000000000005</c:v>
                </c:pt>
                <c:pt idx="2432" formatCode="General">
                  <c:v>68.296999999999997</c:v>
                </c:pt>
                <c:pt idx="2433" formatCode="General">
                  <c:v>68.337000000000003</c:v>
                </c:pt>
                <c:pt idx="2434" formatCode="General">
                  <c:v>68.376999999999995</c:v>
                </c:pt>
                <c:pt idx="2435" formatCode="General">
                  <c:v>68.417000000000002</c:v>
                </c:pt>
                <c:pt idx="2436" formatCode="General">
                  <c:v>68.456999999999994</c:v>
                </c:pt>
                <c:pt idx="2437" formatCode="General">
                  <c:v>68.497</c:v>
                </c:pt>
                <c:pt idx="2438" formatCode="General">
                  <c:v>68.537000000000006</c:v>
                </c:pt>
                <c:pt idx="2439" formatCode="General">
                  <c:v>68.576999999999998</c:v>
                </c:pt>
                <c:pt idx="2440" formatCode="General">
                  <c:v>68.617000000000004</c:v>
                </c:pt>
                <c:pt idx="2441" formatCode="General">
                  <c:v>68.656999999999996</c:v>
                </c:pt>
                <c:pt idx="2442" formatCode="General">
                  <c:v>68.697000000000003</c:v>
                </c:pt>
                <c:pt idx="2443" formatCode="General">
                  <c:v>68.736999999999995</c:v>
                </c:pt>
                <c:pt idx="2444" formatCode="General">
                  <c:v>68.777000000000001</c:v>
                </c:pt>
                <c:pt idx="2445" formatCode="General">
                  <c:v>68.816999999999993</c:v>
                </c:pt>
                <c:pt idx="2446" formatCode="General">
                  <c:v>68.856999999999999</c:v>
                </c:pt>
                <c:pt idx="2447" formatCode="General">
                  <c:v>68.897000000000006</c:v>
                </c:pt>
                <c:pt idx="2448" formatCode="General">
                  <c:v>68.936999999999998</c:v>
                </c:pt>
                <c:pt idx="2449" formatCode="General">
                  <c:v>68.977000000000004</c:v>
                </c:pt>
                <c:pt idx="2450" formatCode="General">
                  <c:v>69.016999999999996</c:v>
                </c:pt>
                <c:pt idx="2451" formatCode="General">
                  <c:v>69.057000000000002</c:v>
                </c:pt>
                <c:pt idx="2452" formatCode="General">
                  <c:v>69.096999999999994</c:v>
                </c:pt>
                <c:pt idx="2453" formatCode="General">
                  <c:v>69.137</c:v>
                </c:pt>
                <c:pt idx="2454" formatCode="General">
                  <c:v>69.177000000000007</c:v>
                </c:pt>
                <c:pt idx="2455" formatCode="General">
                  <c:v>69.216999999999999</c:v>
                </c:pt>
                <c:pt idx="2456" formatCode="General">
                  <c:v>69.257000000000005</c:v>
                </c:pt>
                <c:pt idx="2457" formatCode="General">
                  <c:v>69.296999999999997</c:v>
                </c:pt>
                <c:pt idx="2458" formatCode="General">
                  <c:v>69.337000000000003</c:v>
                </c:pt>
                <c:pt idx="2459" formatCode="General">
                  <c:v>69.376999999999995</c:v>
                </c:pt>
                <c:pt idx="2460" formatCode="General">
                  <c:v>69.417000000000002</c:v>
                </c:pt>
                <c:pt idx="2461" formatCode="General">
                  <c:v>69.456999999999994</c:v>
                </c:pt>
                <c:pt idx="2462" formatCode="General">
                  <c:v>69.497</c:v>
                </c:pt>
                <c:pt idx="2463" formatCode="General">
                  <c:v>69.537000000000006</c:v>
                </c:pt>
                <c:pt idx="2464" formatCode="General">
                  <c:v>69.576999999999998</c:v>
                </c:pt>
                <c:pt idx="2465" formatCode="General">
                  <c:v>69.617000000000004</c:v>
                </c:pt>
                <c:pt idx="2466" formatCode="General">
                  <c:v>69.658000000000001</c:v>
                </c:pt>
                <c:pt idx="2467" formatCode="General">
                  <c:v>69.698999999999998</c:v>
                </c:pt>
                <c:pt idx="2468" formatCode="General">
                  <c:v>69.739999999999995</c:v>
                </c:pt>
                <c:pt idx="2469" formatCode="General">
                  <c:v>69.78</c:v>
                </c:pt>
                <c:pt idx="2470" formatCode="General">
                  <c:v>69.820999999999998</c:v>
                </c:pt>
                <c:pt idx="2471" formatCode="General">
                  <c:v>69.861999999999995</c:v>
                </c:pt>
                <c:pt idx="2472" formatCode="General">
                  <c:v>69.903000000000006</c:v>
                </c:pt>
                <c:pt idx="2473" formatCode="General">
                  <c:v>69.942999999999998</c:v>
                </c:pt>
                <c:pt idx="2474" formatCode="General">
                  <c:v>69.983999999999995</c:v>
                </c:pt>
                <c:pt idx="2475" formatCode="General">
                  <c:v>70.025000000000006</c:v>
                </c:pt>
                <c:pt idx="2476" formatCode="General">
                  <c:v>70.066000000000003</c:v>
                </c:pt>
                <c:pt idx="2477" formatCode="General">
                  <c:v>70.106999999999999</c:v>
                </c:pt>
                <c:pt idx="2478" formatCode="General">
                  <c:v>70.147000000000006</c:v>
                </c:pt>
                <c:pt idx="2479" formatCode="General">
                  <c:v>70.188000000000002</c:v>
                </c:pt>
                <c:pt idx="2480" formatCode="General">
                  <c:v>70.228999999999999</c:v>
                </c:pt>
                <c:pt idx="2481" formatCode="General">
                  <c:v>70.27</c:v>
                </c:pt>
                <c:pt idx="2482" formatCode="General">
                  <c:v>70.31</c:v>
                </c:pt>
                <c:pt idx="2483" formatCode="General">
                  <c:v>70.350999999999999</c:v>
                </c:pt>
                <c:pt idx="2484" formatCode="General">
                  <c:v>70.391999999999996</c:v>
                </c:pt>
                <c:pt idx="2485" formatCode="General">
                  <c:v>70.433000000000007</c:v>
                </c:pt>
                <c:pt idx="2486" formatCode="General">
                  <c:v>70.474000000000004</c:v>
                </c:pt>
                <c:pt idx="2487" formatCode="General">
                  <c:v>70.516000000000005</c:v>
                </c:pt>
                <c:pt idx="2488" formatCode="General">
                  <c:v>70.558000000000007</c:v>
                </c:pt>
                <c:pt idx="2489" formatCode="General">
                  <c:v>70.599999999999994</c:v>
                </c:pt>
                <c:pt idx="2490" formatCode="General">
                  <c:v>70.641999999999996</c:v>
                </c:pt>
                <c:pt idx="2491" formatCode="General">
                  <c:v>70.685000000000002</c:v>
                </c:pt>
                <c:pt idx="2492" formatCode="General">
                  <c:v>70.727000000000004</c:v>
                </c:pt>
                <c:pt idx="2493" formatCode="General">
                  <c:v>70.769000000000005</c:v>
                </c:pt>
                <c:pt idx="2494" formatCode="General">
                  <c:v>70.811000000000007</c:v>
                </c:pt>
                <c:pt idx="2495" formatCode="General">
                  <c:v>70.852999999999994</c:v>
                </c:pt>
                <c:pt idx="2496" formatCode="General">
                  <c:v>70.894999999999996</c:v>
                </c:pt>
                <c:pt idx="2497" formatCode="General">
                  <c:v>70.936999999999998</c:v>
                </c:pt>
                <c:pt idx="2498" formatCode="General">
                  <c:v>70.978999999999999</c:v>
                </c:pt>
                <c:pt idx="2499" formatCode="General">
                  <c:v>71.021000000000001</c:v>
                </c:pt>
                <c:pt idx="2500" formatCode="General">
                  <c:v>71.063000000000002</c:v>
                </c:pt>
                <c:pt idx="2501" formatCode="General">
                  <c:v>71.105000000000004</c:v>
                </c:pt>
                <c:pt idx="2502" formatCode="General">
                  <c:v>71.147999999999996</c:v>
                </c:pt>
                <c:pt idx="2503" formatCode="General">
                  <c:v>71.19</c:v>
                </c:pt>
                <c:pt idx="2504" formatCode="General">
                  <c:v>71.231999999999999</c:v>
                </c:pt>
                <c:pt idx="2505" formatCode="General">
                  <c:v>71.274000000000001</c:v>
                </c:pt>
                <c:pt idx="2506" formatCode="General">
                  <c:v>71.316000000000003</c:v>
                </c:pt>
                <c:pt idx="2507" formatCode="General">
                  <c:v>71.350999999999999</c:v>
                </c:pt>
                <c:pt idx="2508" formatCode="General">
                  <c:v>71.382999999999996</c:v>
                </c:pt>
                <c:pt idx="2509" formatCode="General">
                  <c:v>71.415000000000006</c:v>
                </c:pt>
                <c:pt idx="2510" formatCode="General">
                  <c:v>71.447000000000003</c:v>
                </c:pt>
                <c:pt idx="2511" formatCode="General">
                  <c:v>71.478999999999999</c:v>
                </c:pt>
                <c:pt idx="2512" formatCode="General">
                  <c:v>71.510000000000005</c:v>
                </c:pt>
                <c:pt idx="2513" formatCode="General">
                  <c:v>71.542000000000002</c:v>
                </c:pt>
                <c:pt idx="2514" formatCode="General">
                  <c:v>71.573999999999998</c:v>
                </c:pt>
                <c:pt idx="2515" formatCode="General">
                  <c:v>71.605999999999995</c:v>
                </c:pt>
                <c:pt idx="2516" formatCode="General">
                  <c:v>71.638000000000005</c:v>
                </c:pt>
                <c:pt idx="2517" formatCode="General">
                  <c:v>71.67</c:v>
                </c:pt>
                <c:pt idx="2518" formatCode="General">
                  <c:v>71.700999999999993</c:v>
                </c:pt>
                <c:pt idx="2519" formatCode="General">
                  <c:v>71.733000000000004</c:v>
                </c:pt>
                <c:pt idx="2520" formatCode="General">
                  <c:v>71.765000000000001</c:v>
                </c:pt>
                <c:pt idx="2521" formatCode="General">
                  <c:v>71.796999999999997</c:v>
                </c:pt>
                <c:pt idx="2522" formatCode="General">
                  <c:v>71.828999999999994</c:v>
                </c:pt>
                <c:pt idx="2523" formatCode="General">
                  <c:v>71.86</c:v>
                </c:pt>
                <c:pt idx="2524" formatCode="General">
                  <c:v>71.891999999999996</c:v>
                </c:pt>
                <c:pt idx="2525" formatCode="General">
                  <c:v>71.924000000000007</c:v>
                </c:pt>
                <c:pt idx="2526" formatCode="General">
                  <c:v>71.956000000000003</c:v>
                </c:pt>
                <c:pt idx="2527" formatCode="General">
                  <c:v>71.988</c:v>
                </c:pt>
                <c:pt idx="2528" formatCode="General">
                  <c:v>72.02</c:v>
                </c:pt>
                <c:pt idx="2529" formatCode="General">
                  <c:v>72.051000000000002</c:v>
                </c:pt>
                <c:pt idx="2530" formatCode="General">
                  <c:v>72.082999999999998</c:v>
                </c:pt>
                <c:pt idx="2531" formatCode="General">
                  <c:v>72.114999999999995</c:v>
                </c:pt>
                <c:pt idx="2532" formatCode="General">
                  <c:v>72.147000000000006</c:v>
                </c:pt>
                <c:pt idx="2533" formatCode="General">
                  <c:v>72.179000000000002</c:v>
                </c:pt>
                <c:pt idx="2534" formatCode="General">
                  <c:v>72.218000000000004</c:v>
                </c:pt>
                <c:pt idx="2535" formatCode="General">
                  <c:v>72.27</c:v>
                </c:pt>
                <c:pt idx="2536" formatCode="General">
                  <c:v>72.322999999999993</c:v>
                </c:pt>
                <c:pt idx="2537" formatCode="General">
                  <c:v>72.376000000000005</c:v>
                </c:pt>
                <c:pt idx="2538" formatCode="General">
                  <c:v>72.427999999999997</c:v>
                </c:pt>
                <c:pt idx="2539" formatCode="General">
                  <c:v>72.480999999999995</c:v>
                </c:pt>
                <c:pt idx="2540" formatCode="General">
                  <c:v>72.533000000000001</c:v>
                </c:pt>
                <c:pt idx="2541" formatCode="General">
                  <c:v>72.585999999999999</c:v>
                </c:pt>
                <c:pt idx="2542" formatCode="General">
                  <c:v>72.638999999999996</c:v>
                </c:pt>
                <c:pt idx="2543" formatCode="General">
                  <c:v>72.691000000000003</c:v>
                </c:pt>
                <c:pt idx="2544" formatCode="General">
                  <c:v>72.744</c:v>
                </c:pt>
                <c:pt idx="2545" formatCode="General">
                  <c:v>72.796999999999997</c:v>
                </c:pt>
                <c:pt idx="2546" formatCode="General">
                  <c:v>72.849000000000004</c:v>
                </c:pt>
                <c:pt idx="2547" formatCode="General">
                  <c:v>72.902000000000001</c:v>
                </c:pt>
                <c:pt idx="2548" formatCode="General">
                  <c:v>72.954999999999998</c:v>
                </c:pt>
                <c:pt idx="2549" formatCode="General">
                  <c:v>73.007000000000005</c:v>
                </c:pt>
                <c:pt idx="2550" formatCode="General">
                  <c:v>73.06</c:v>
                </c:pt>
                <c:pt idx="2551" formatCode="General">
                  <c:v>73.100999999999999</c:v>
                </c:pt>
                <c:pt idx="2552" formatCode="General">
                  <c:v>73.143000000000001</c:v>
                </c:pt>
                <c:pt idx="2553" formatCode="General">
                  <c:v>73.183999999999997</c:v>
                </c:pt>
                <c:pt idx="2554" formatCode="General">
                  <c:v>73.225999999999999</c:v>
                </c:pt>
                <c:pt idx="2555" formatCode="General">
                  <c:v>73.266999999999996</c:v>
                </c:pt>
                <c:pt idx="2556" formatCode="General">
                  <c:v>73.308999999999997</c:v>
                </c:pt>
                <c:pt idx="2557" formatCode="General">
                  <c:v>73.349999999999994</c:v>
                </c:pt>
                <c:pt idx="2558" formatCode="General">
                  <c:v>73.391000000000005</c:v>
                </c:pt>
                <c:pt idx="2559" formatCode="General">
                  <c:v>73.433000000000007</c:v>
                </c:pt>
                <c:pt idx="2560" formatCode="General">
                  <c:v>73.474000000000004</c:v>
                </c:pt>
                <c:pt idx="2561" formatCode="General">
                  <c:v>73.516000000000005</c:v>
                </c:pt>
                <c:pt idx="2562" formatCode="General">
                  <c:v>73.557000000000002</c:v>
                </c:pt>
                <c:pt idx="2563" formatCode="General">
                  <c:v>73.599000000000004</c:v>
                </c:pt>
                <c:pt idx="2564" formatCode="General">
                  <c:v>73.64</c:v>
                </c:pt>
                <c:pt idx="2565" formatCode="General">
                  <c:v>73.680999999999997</c:v>
                </c:pt>
                <c:pt idx="2566" formatCode="General">
                  <c:v>73.722999999999999</c:v>
                </c:pt>
                <c:pt idx="2567" formatCode="General">
                  <c:v>73.763999999999996</c:v>
                </c:pt>
                <c:pt idx="2568" formatCode="General">
                  <c:v>73.805999999999997</c:v>
                </c:pt>
                <c:pt idx="2569" formatCode="General">
                  <c:v>73.846999999999994</c:v>
                </c:pt>
                <c:pt idx="2570" formatCode="General">
                  <c:v>73.888999999999996</c:v>
                </c:pt>
                <c:pt idx="2571" formatCode="General">
                  <c:v>73.930000000000007</c:v>
                </c:pt>
                <c:pt idx="2572" formatCode="General">
                  <c:v>73.974000000000004</c:v>
                </c:pt>
                <c:pt idx="2573" formatCode="General">
                  <c:v>74.016999999999996</c:v>
                </c:pt>
                <c:pt idx="2574" formatCode="General">
                  <c:v>74.061000000000007</c:v>
                </c:pt>
                <c:pt idx="2575" formatCode="General">
                  <c:v>74.103999999999999</c:v>
                </c:pt>
                <c:pt idx="2576" formatCode="General">
                  <c:v>74.147999999999996</c:v>
                </c:pt>
                <c:pt idx="2577" formatCode="General">
                  <c:v>74.191000000000003</c:v>
                </c:pt>
                <c:pt idx="2578" formatCode="General">
                  <c:v>74.234999999999999</c:v>
                </c:pt>
                <c:pt idx="2579" formatCode="General">
                  <c:v>74.278000000000006</c:v>
                </c:pt>
                <c:pt idx="2580" formatCode="General">
                  <c:v>74.322000000000003</c:v>
                </c:pt>
                <c:pt idx="2581" formatCode="General">
                  <c:v>74.364999999999995</c:v>
                </c:pt>
                <c:pt idx="2582" formatCode="General">
                  <c:v>74.409000000000006</c:v>
                </c:pt>
                <c:pt idx="2583" formatCode="General">
                  <c:v>74.451999999999998</c:v>
                </c:pt>
                <c:pt idx="2584" formatCode="General">
                  <c:v>74.495999999999995</c:v>
                </c:pt>
                <c:pt idx="2585" formatCode="General">
                  <c:v>74.539000000000001</c:v>
                </c:pt>
                <c:pt idx="2586" formatCode="General">
                  <c:v>74.582999999999998</c:v>
                </c:pt>
                <c:pt idx="2587" formatCode="General">
                  <c:v>74.626000000000005</c:v>
                </c:pt>
                <c:pt idx="2588" formatCode="General">
                  <c:v>74.67</c:v>
                </c:pt>
                <c:pt idx="2589" formatCode="General">
                  <c:v>74.712999999999994</c:v>
                </c:pt>
                <c:pt idx="2590" formatCode="General">
                  <c:v>74.757000000000005</c:v>
                </c:pt>
                <c:pt idx="2591" formatCode="General">
                  <c:v>74.8</c:v>
                </c:pt>
                <c:pt idx="2592" formatCode="General">
                  <c:v>74.841999999999999</c:v>
                </c:pt>
                <c:pt idx="2593" formatCode="General">
                  <c:v>74.884</c:v>
                </c:pt>
                <c:pt idx="2594" formatCode="General">
                  <c:v>74.926000000000002</c:v>
                </c:pt>
                <c:pt idx="2595" formatCode="General">
                  <c:v>74.968000000000004</c:v>
                </c:pt>
                <c:pt idx="2596" formatCode="General">
                  <c:v>75.010000000000005</c:v>
                </c:pt>
                <c:pt idx="2597" formatCode="General">
                  <c:v>75.052999999999997</c:v>
                </c:pt>
                <c:pt idx="2598" formatCode="General">
                  <c:v>75.094999999999999</c:v>
                </c:pt>
                <c:pt idx="2599" formatCode="General">
                  <c:v>75.137</c:v>
                </c:pt>
                <c:pt idx="2600" formatCode="General">
                  <c:v>75.179000000000002</c:v>
                </c:pt>
                <c:pt idx="2601" formatCode="General">
                  <c:v>75.221000000000004</c:v>
                </c:pt>
                <c:pt idx="2602" formatCode="General">
                  <c:v>75.263000000000005</c:v>
                </c:pt>
                <c:pt idx="2603" formatCode="General">
                  <c:v>75.305000000000007</c:v>
                </c:pt>
                <c:pt idx="2604" formatCode="General">
                  <c:v>75.346999999999994</c:v>
                </c:pt>
                <c:pt idx="2605" formatCode="General">
                  <c:v>75.388999999999996</c:v>
                </c:pt>
                <c:pt idx="2606" formatCode="General">
                  <c:v>75.430999999999997</c:v>
                </c:pt>
                <c:pt idx="2607" formatCode="General">
                  <c:v>75.474000000000004</c:v>
                </c:pt>
                <c:pt idx="2608" formatCode="General">
                  <c:v>75.516000000000005</c:v>
                </c:pt>
                <c:pt idx="2609" formatCode="General">
                  <c:v>75.558000000000007</c:v>
                </c:pt>
                <c:pt idx="2610" formatCode="General">
                  <c:v>75.599999999999994</c:v>
                </c:pt>
                <c:pt idx="2611" formatCode="General">
                  <c:v>75.641999999999996</c:v>
                </c:pt>
                <c:pt idx="2612" formatCode="General">
                  <c:v>75.686000000000007</c:v>
                </c:pt>
                <c:pt idx="2613" formatCode="General">
                  <c:v>75.733000000000004</c:v>
                </c:pt>
                <c:pt idx="2614" formatCode="General">
                  <c:v>75.781000000000006</c:v>
                </c:pt>
                <c:pt idx="2615" formatCode="General">
                  <c:v>75.828000000000003</c:v>
                </c:pt>
                <c:pt idx="2616" formatCode="General">
                  <c:v>75.876000000000005</c:v>
                </c:pt>
                <c:pt idx="2617" formatCode="General">
                  <c:v>75.923000000000002</c:v>
                </c:pt>
                <c:pt idx="2618" formatCode="General">
                  <c:v>75.971000000000004</c:v>
                </c:pt>
                <c:pt idx="2619" formatCode="General">
                  <c:v>76.018000000000001</c:v>
                </c:pt>
                <c:pt idx="2620" formatCode="General">
                  <c:v>76.064999999999998</c:v>
                </c:pt>
                <c:pt idx="2621" formatCode="General">
                  <c:v>76.113</c:v>
                </c:pt>
                <c:pt idx="2622" formatCode="General">
                  <c:v>76.16</c:v>
                </c:pt>
                <c:pt idx="2623" formatCode="General">
                  <c:v>76.207999999999998</c:v>
                </c:pt>
                <c:pt idx="2624" formatCode="General">
                  <c:v>76.254999999999995</c:v>
                </c:pt>
                <c:pt idx="2625" formatCode="General">
                  <c:v>76.302999999999997</c:v>
                </c:pt>
                <c:pt idx="2626" formatCode="General">
                  <c:v>76.349999999999994</c:v>
                </c:pt>
                <c:pt idx="2627" formatCode="General">
                  <c:v>76.397999999999996</c:v>
                </c:pt>
                <c:pt idx="2628" formatCode="General">
                  <c:v>76.444999999999993</c:v>
                </c:pt>
                <c:pt idx="2629" formatCode="General">
                  <c:v>76.492999999999995</c:v>
                </c:pt>
                <c:pt idx="2630" formatCode="General">
                  <c:v>76.540000000000006</c:v>
                </c:pt>
                <c:pt idx="2631" formatCode="General">
                  <c:v>76.572000000000003</c:v>
                </c:pt>
                <c:pt idx="2632" formatCode="General">
                  <c:v>76.603999999999999</c:v>
                </c:pt>
                <c:pt idx="2633" formatCode="General">
                  <c:v>76.635999999999996</c:v>
                </c:pt>
                <c:pt idx="2634" formatCode="General">
                  <c:v>76.668000000000006</c:v>
                </c:pt>
                <c:pt idx="2635" formatCode="General">
                  <c:v>76.7</c:v>
                </c:pt>
                <c:pt idx="2636" formatCode="General">
                  <c:v>76.744</c:v>
                </c:pt>
                <c:pt idx="2637" formatCode="General">
                  <c:v>76.787999999999997</c:v>
                </c:pt>
                <c:pt idx="2638" formatCode="General">
                  <c:v>76.831999999999994</c:v>
                </c:pt>
                <c:pt idx="2639" formatCode="General">
                  <c:v>76.876000000000005</c:v>
                </c:pt>
                <c:pt idx="2640" formatCode="General">
                  <c:v>76.92</c:v>
                </c:pt>
                <c:pt idx="2641" formatCode="General">
                  <c:v>76.963999999999999</c:v>
                </c:pt>
                <c:pt idx="2642" formatCode="General">
                  <c:v>77.007999999999996</c:v>
                </c:pt>
                <c:pt idx="2643" formatCode="General">
                  <c:v>77.052000000000007</c:v>
                </c:pt>
                <c:pt idx="2644" formatCode="General">
                  <c:v>77.096000000000004</c:v>
                </c:pt>
                <c:pt idx="2645" formatCode="General">
                  <c:v>77.14</c:v>
                </c:pt>
                <c:pt idx="2646" formatCode="General">
                  <c:v>77.183999999999997</c:v>
                </c:pt>
                <c:pt idx="2647" formatCode="General">
                  <c:v>77.227999999999994</c:v>
                </c:pt>
                <c:pt idx="2648" formatCode="General">
                  <c:v>77.272000000000006</c:v>
                </c:pt>
                <c:pt idx="2649" formatCode="General">
                  <c:v>77.316000000000003</c:v>
                </c:pt>
                <c:pt idx="2650" formatCode="General">
                  <c:v>77.36</c:v>
                </c:pt>
                <c:pt idx="2651" formatCode="General">
                  <c:v>77.403999999999996</c:v>
                </c:pt>
                <c:pt idx="2652" formatCode="General">
                  <c:v>77.447999999999993</c:v>
                </c:pt>
                <c:pt idx="2653" formatCode="General">
                  <c:v>77.492000000000004</c:v>
                </c:pt>
                <c:pt idx="2654" formatCode="General">
                  <c:v>77.536000000000001</c:v>
                </c:pt>
                <c:pt idx="2655" formatCode="General">
                  <c:v>77.58</c:v>
                </c:pt>
                <c:pt idx="2656" formatCode="General">
                  <c:v>77.622</c:v>
                </c:pt>
                <c:pt idx="2657" formatCode="General">
                  <c:v>77.664000000000001</c:v>
                </c:pt>
                <c:pt idx="2658" formatCode="General">
                  <c:v>77.706000000000003</c:v>
                </c:pt>
                <c:pt idx="2659" formatCode="General">
                  <c:v>77.748000000000005</c:v>
                </c:pt>
                <c:pt idx="2660" formatCode="General">
                  <c:v>77.790000000000006</c:v>
                </c:pt>
                <c:pt idx="2661" formatCode="General">
                  <c:v>77.832999999999998</c:v>
                </c:pt>
                <c:pt idx="2662" formatCode="General">
                  <c:v>77.875</c:v>
                </c:pt>
                <c:pt idx="2663" formatCode="General">
                  <c:v>77.917000000000002</c:v>
                </c:pt>
                <c:pt idx="2664" formatCode="General">
                  <c:v>77.959000000000003</c:v>
                </c:pt>
                <c:pt idx="2665" formatCode="General">
                  <c:v>78.001000000000005</c:v>
                </c:pt>
                <c:pt idx="2666" formatCode="General">
                  <c:v>78.043000000000006</c:v>
                </c:pt>
                <c:pt idx="2667" formatCode="General">
                  <c:v>78.084999999999994</c:v>
                </c:pt>
                <c:pt idx="2668" formatCode="General">
                  <c:v>78.126999999999995</c:v>
                </c:pt>
                <c:pt idx="2669" formatCode="General">
                  <c:v>78.168999999999997</c:v>
                </c:pt>
                <c:pt idx="2670" formatCode="General">
                  <c:v>78.210999999999999</c:v>
                </c:pt>
                <c:pt idx="2671" formatCode="General">
                  <c:v>78.254000000000005</c:v>
                </c:pt>
                <c:pt idx="2672" formatCode="General">
                  <c:v>78.296000000000006</c:v>
                </c:pt>
                <c:pt idx="2673" formatCode="General">
                  <c:v>78.337999999999994</c:v>
                </c:pt>
                <c:pt idx="2674" formatCode="General">
                  <c:v>78.38</c:v>
                </c:pt>
                <c:pt idx="2675" formatCode="General">
                  <c:v>78.421999999999997</c:v>
                </c:pt>
                <c:pt idx="2676" formatCode="General">
                  <c:v>78.463999999999999</c:v>
                </c:pt>
                <c:pt idx="2677" formatCode="General">
                  <c:v>78.506</c:v>
                </c:pt>
                <c:pt idx="2678" formatCode="General">
                  <c:v>78.549000000000007</c:v>
                </c:pt>
                <c:pt idx="2679" formatCode="General">
                  <c:v>78.590999999999994</c:v>
                </c:pt>
                <c:pt idx="2680" formatCode="General">
                  <c:v>78.632999999999996</c:v>
                </c:pt>
                <c:pt idx="2681" formatCode="General">
                  <c:v>78.674999999999997</c:v>
                </c:pt>
                <c:pt idx="2682" formatCode="General">
                  <c:v>78.716999999999999</c:v>
                </c:pt>
                <c:pt idx="2683" formatCode="General">
                  <c:v>78.760000000000005</c:v>
                </c:pt>
                <c:pt idx="2684" formatCode="General">
                  <c:v>78.802000000000007</c:v>
                </c:pt>
                <c:pt idx="2685" formatCode="General">
                  <c:v>78.844999999999999</c:v>
                </c:pt>
                <c:pt idx="2686" formatCode="General">
                  <c:v>78.891999999999996</c:v>
                </c:pt>
                <c:pt idx="2687" formatCode="General">
                  <c:v>78.938000000000002</c:v>
                </c:pt>
                <c:pt idx="2688" formatCode="General">
                  <c:v>78.984999999999999</c:v>
                </c:pt>
                <c:pt idx="2689" formatCode="General">
                  <c:v>79.031000000000006</c:v>
                </c:pt>
                <c:pt idx="2690" formatCode="General">
                  <c:v>79.076999999999998</c:v>
                </c:pt>
                <c:pt idx="2691" formatCode="General">
                  <c:v>79.123999999999995</c:v>
                </c:pt>
                <c:pt idx="2692" formatCode="General">
                  <c:v>79.17</c:v>
                </c:pt>
                <c:pt idx="2693" formatCode="General">
                  <c:v>79.215999999999994</c:v>
                </c:pt>
                <c:pt idx="2694" formatCode="General">
                  <c:v>79.263000000000005</c:v>
                </c:pt>
                <c:pt idx="2695" formatCode="General">
                  <c:v>79.308999999999997</c:v>
                </c:pt>
                <c:pt idx="2696" formatCode="General">
                  <c:v>79.355000000000004</c:v>
                </c:pt>
                <c:pt idx="2697" formatCode="General">
                  <c:v>79.402000000000001</c:v>
                </c:pt>
                <c:pt idx="2698" formatCode="General">
                  <c:v>79.447999999999993</c:v>
                </c:pt>
                <c:pt idx="2699" formatCode="General">
                  <c:v>79.495000000000005</c:v>
                </c:pt>
                <c:pt idx="2700" formatCode="General">
                  <c:v>79.540999999999997</c:v>
                </c:pt>
                <c:pt idx="2701" formatCode="General">
                  <c:v>79.587000000000003</c:v>
                </c:pt>
                <c:pt idx="2702" formatCode="General">
                  <c:v>79.634</c:v>
                </c:pt>
                <c:pt idx="2703" formatCode="General">
                  <c:v>79.680000000000007</c:v>
                </c:pt>
                <c:pt idx="2704" formatCode="General">
                  <c:v>79.727999999999994</c:v>
                </c:pt>
                <c:pt idx="2705" formatCode="General">
                  <c:v>79.775000000000006</c:v>
                </c:pt>
                <c:pt idx="2706" formatCode="General">
                  <c:v>79.822999999999993</c:v>
                </c:pt>
                <c:pt idx="2707" formatCode="General">
                  <c:v>79.87</c:v>
                </c:pt>
                <c:pt idx="2708" formatCode="General">
                  <c:v>79.918000000000006</c:v>
                </c:pt>
                <c:pt idx="2709" formatCode="General">
                  <c:v>79.965000000000003</c:v>
                </c:pt>
                <c:pt idx="2710" formatCode="General">
                  <c:v>80.013000000000005</c:v>
                </c:pt>
                <c:pt idx="2711" formatCode="General">
                  <c:v>80.06</c:v>
                </c:pt>
                <c:pt idx="2712" formatCode="General">
                  <c:v>80.108000000000004</c:v>
                </c:pt>
                <c:pt idx="2713" formatCode="General">
                  <c:v>80.155000000000001</c:v>
                </c:pt>
                <c:pt idx="2714" formatCode="General">
                  <c:v>80.203000000000003</c:v>
                </c:pt>
                <c:pt idx="2715" formatCode="General">
                  <c:v>80.251000000000005</c:v>
                </c:pt>
                <c:pt idx="2716" formatCode="General">
                  <c:v>80.298000000000002</c:v>
                </c:pt>
                <c:pt idx="2717" formatCode="General">
                  <c:v>80.346000000000004</c:v>
                </c:pt>
                <c:pt idx="2718" formatCode="General">
                  <c:v>80.393000000000001</c:v>
                </c:pt>
                <c:pt idx="2719" formatCode="General">
                  <c:v>80.441000000000003</c:v>
                </c:pt>
                <c:pt idx="2720" formatCode="General">
                  <c:v>80.488</c:v>
                </c:pt>
                <c:pt idx="2721" formatCode="General">
                  <c:v>80.537999999999997</c:v>
                </c:pt>
                <c:pt idx="2722" formatCode="General">
                  <c:v>80.59</c:v>
                </c:pt>
                <c:pt idx="2723" formatCode="General">
                  <c:v>80.643000000000001</c:v>
                </c:pt>
                <c:pt idx="2724" formatCode="General">
                  <c:v>80.694999999999993</c:v>
                </c:pt>
                <c:pt idx="2725" formatCode="General">
                  <c:v>80.748000000000005</c:v>
                </c:pt>
                <c:pt idx="2726" formatCode="General">
                  <c:v>80.8</c:v>
                </c:pt>
                <c:pt idx="2727" formatCode="General">
                  <c:v>80.852999999999994</c:v>
                </c:pt>
                <c:pt idx="2728" formatCode="General">
                  <c:v>80.905000000000001</c:v>
                </c:pt>
                <c:pt idx="2729" formatCode="General">
                  <c:v>80.957999999999998</c:v>
                </c:pt>
                <c:pt idx="2730" formatCode="General">
                  <c:v>81.010000000000005</c:v>
                </c:pt>
                <c:pt idx="2731" formatCode="General">
                  <c:v>81.063000000000002</c:v>
                </c:pt>
                <c:pt idx="2732" formatCode="General">
                  <c:v>81.114999999999995</c:v>
                </c:pt>
                <c:pt idx="2733" formatCode="General">
                  <c:v>81.168000000000006</c:v>
                </c:pt>
                <c:pt idx="2734" formatCode="General">
                  <c:v>81.22</c:v>
                </c:pt>
                <c:pt idx="2735" formatCode="General">
                  <c:v>81.272999999999996</c:v>
                </c:pt>
                <c:pt idx="2736" formatCode="General">
                  <c:v>81.325000000000003</c:v>
                </c:pt>
                <c:pt idx="2737" formatCode="General">
                  <c:v>81.378</c:v>
                </c:pt>
                <c:pt idx="2738" formatCode="General">
                  <c:v>81.430999999999997</c:v>
                </c:pt>
                <c:pt idx="2739" formatCode="General">
                  <c:v>81.484999999999999</c:v>
                </c:pt>
                <c:pt idx="2740" formatCode="General">
                  <c:v>81.539000000000001</c:v>
                </c:pt>
                <c:pt idx="2741" formatCode="General">
                  <c:v>81.591999999999999</c:v>
                </c:pt>
                <c:pt idx="2742" formatCode="General">
                  <c:v>81.646000000000001</c:v>
                </c:pt>
                <c:pt idx="2743" formatCode="General">
                  <c:v>81.7</c:v>
                </c:pt>
                <c:pt idx="2744" formatCode="General">
                  <c:v>81.753</c:v>
                </c:pt>
                <c:pt idx="2745" formatCode="General">
                  <c:v>81.807000000000002</c:v>
                </c:pt>
                <c:pt idx="2746" formatCode="General">
                  <c:v>81.86</c:v>
                </c:pt>
                <c:pt idx="2747" formatCode="General">
                  <c:v>81.914000000000001</c:v>
                </c:pt>
                <c:pt idx="2748" formatCode="General">
                  <c:v>81.968000000000004</c:v>
                </c:pt>
                <c:pt idx="2749" formatCode="General">
                  <c:v>82.021000000000001</c:v>
                </c:pt>
                <c:pt idx="2750" formatCode="General">
                  <c:v>82.075000000000003</c:v>
                </c:pt>
                <c:pt idx="2751" formatCode="General">
                  <c:v>82.129000000000005</c:v>
                </c:pt>
                <c:pt idx="2752" formatCode="General">
                  <c:v>82.182000000000002</c:v>
                </c:pt>
                <c:pt idx="2753" formatCode="General">
                  <c:v>82.234999999999999</c:v>
                </c:pt>
                <c:pt idx="2754" formatCode="General">
                  <c:v>82.287999999999997</c:v>
                </c:pt>
                <c:pt idx="2755" formatCode="General">
                  <c:v>82.34</c:v>
                </c:pt>
                <c:pt idx="2756" formatCode="General">
                  <c:v>82.393000000000001</c:v>
                </c:pt>
                <c:pt idx="2757" formatCode="General">
                  <c:v>82.445999999999998</c:v>
                </c:pt>
                <c:pt idx="2758" formatCode="General">
                  <c:v>82.498000000000005</c:v>
                </c:pt>
                <c:pt idx="2759" formatCode="General">
                  <c:v>82.551000000000002</c:v>
                </c:pt>
                <c:pt idx="2760" formatCode="General">
                  <c:v>82.603999999999999</c:v>
                </c:pt>
                <c:pt idx="2761" formatCode="General">
                  <c:v>82.656000000000006</c:v>
                </c:pt>
                <c:pt idx="2762" formatCode="General">
                  <c:v>82.709000000000003</c:v>
                </c:pt>
                <c:pt idx="2763" formatCode="General">
                  <c:v>82.762</c:v>
                </c:pt>
                <c:pt idx="2764" formatCode="General">
                  <c:v>82.813999999999993</c:v>
                </c:pt>
                <c:pt idx="2765" formatCode="General">
                  <c:v>82.867000000000004</c:v>
                </c:pt>
                <c:pt idx="2766" formatCode="General">
                  <c:v>82.92</c:v>
                </c:pt>
                <c:pt idx="2767" formatCode="General">
                  <c:v>82.971999999999994</c:v>
                </c:pt>
                <c:pt idx="2768" formatCode="General">
                  <c:v>83.025000000000006</c:v>
                </c:pt>
                <c:pt idx="2769" formatCode="General">
                  <c:v>83.075999999999993</c:v>
                </c:pt>
                <c:pt idx="2770" formatCode="General">
                  <c:v>83.125</c:v>
                </c:pt>
                <c:pt idx="2771" formatCode="General">
                  <c:v>83.174000000000007</c:v>
                </c:pt>
                <c:pt idx="2772" formatCode="General">
                  <c:v>83.221999999999994</c:v>
                </c:pt>
                <c:pt idx="2773" formatCode="General">
                  <c:v>83.271000000000001</c:v>
                </c:pt>
                <c:pt idx="2774" formatCode="General">
                  <c:v>83.32</c:v>
                </c:pt>
                <c:pt idx="2775" formatCode="General">
                  <c:v>83.367999999999995</c:v>
                </c:pt>
                <c:pt idx="2776" formatCode="General">
                  <c:v>83.417000000000002</c:v>
                </c:pt>
                <c:pt idx="2777" formatCode="General">
                  <c:v>83.465999999999994</c:v>
                </c:pt>
                <c:pt idx="2778" formatCode="General">
                  <c:v>83.513999999999996</c:v>
                </c:pt>
                <c:pt idx="2779" formatCode="General">
                  <c:v>83.563000000000002</c:v>
                </c:pt>
                <c:pt idx="2780" formatCode="General">
                  <c:v>83.611999999999995</c:v>
                </c:pt>
                <c:pt idx="2781" formatCode="General">
                  <c:v>83.66</c:v>
                </c:pt>
                <c:pt idx="2782" formatCode="General">
                  <c:v>83.709000000000003</c:v>
                </c:pt>
                <c:pt idx="2783" formatCode="General">
                  <c:v>83.757999999999996</c:v>
                </c:pt>
                <c:pt idx="2784" formatCode="General">
                  <c:v>83.805999999999997</c:v>
                </c:pt>
                <c:pt idx="2785" formatCode="General">
                  <c:v>83.855000000000004</c:v>
                </c:pt>
                <c:pt idx="2786" formatCode="General">
                  <c:v>83.903999999999996</c:v>
                </c:pt>
                <c:pt idx="2787" formatCode="General">
                  <c:v>83.950999999999993</c:v>
                </c:pt>
                <c:pt idx="2788" formatCode="General">
                  <c:v>83.997</c:v>
                </c:pt>
                <c:pt idx="2789" formatCode="General">
                  <c:v>84.043000000000006</c:v>
                </c:pt>
                <c:pt idx="2790" formatCode="General">
                  <c:v>84.088999999999999</c:v>
                </c:pt>
                <c:pt idx="2791" formatCode="General">
                  <c:v>84.135000000000005</c:v>
                </c:pt>
                <c:pt idx="2792" formatCode="General">
                  <c:v>84.180999999999997</c:v>
                </c:pt>
                <c:pt idx="2793" formatCode="General">
                  <c:v>84.227000000000004</c:v>
                </c:pt>
                <c:pt idx="2794" formatCode="General">
                  <c:v>84.272999999999996</c:v>
                </c:pt>
                <c:pt idx="2795" formatCode="General">
                  <c:v>84.319000000000003</c:v>
                </c:pt>
                <c:pt idx="2796" formatCode="General">
                  <c:v>84.364999999999995</c:v>
                </c:pt>
                <c:pt idx="2797" formatCode="General">
                  <c:v>84.411000000000001</c:v>
                </c:pt>
                <c:pt idx="2798" formatCode="General">
                  <c:v>84.457999999999998</c:v>
                </c:pt>
                <c:pt idx="2799" formatCode="General">
                  <c:v>84.504000000000005</c:v>
                </c:pt>
                <c:pt idx="2800" formatCode="General">
                  <c:v>84.55</c:v>
                </c:pt>
                <c:pt idx="2801" formatCode="General">
                  <c:v>84.596000000000004</c:v>
                </c:pt>
                <c:pt idx="2802" formatCode="General">
                  <c:v>84.641999999999996</c:v>
                </c:pt>
                <c:pt idx="2803" formatCode="General">
                  <c:v>84.688000000000002</c:v>
                </c:pt>
                <c:pt idx="2804" formatCode="General">
                  <c:v>84.733999999999995</c:v>
                </c:pt>
                <c:pt idx="2805" formatCode="General">
                  <c:v>84.78</c:v>
                </c:pt>
                <c:pt idx="2806" formatCode="General">
                  <c:v>84.83</c:v>
                </c:pt>
                <c:pt idx="2807" formatCode="General">
                  <c:v>84.88</c:v>
                </c:pt>
                <c:pt idx="2808" formatCode="General">
                  <c:v>84.93</c:v>
                </c:pt>
                <c:pt idx="2809" formatCode="General">
                  <c:v>84.98</c:v>
                </c:pt>
                <c:pt idx="2810" formatCode="General">
                  <c:v>85.03</c:v>
                </c:pt>
                <c:pt idx="2811" formatCode="General">
                  <c:v>85.08</c:v>
                </c:pt>
                <c:pt idx="2812" formatCode="General">
                  <c:v>85.13</c:v>
                </c:pt>
                <c:pt idx="2813" formatCode="General">
                  <c:v>85.18</c:v>
                </c:pt>
                <c:pt idx="2814" formatCode="General">
                  <c:v>85.23</c:v>
                </c:pt>
                <c:pt idx="2815" formatCode="General">
                  <c:v>85.28</c:v>
                </c:pt>
                <c:pt idx="2816" formatCode="General">
                  <c:v>85.33</c:v>
                </c:pt>
                <c:pt idx="2817" formatCode="General">
                  <c:v>85.38</c:v>
                </c:pt>
                <c:pt idx="2818" formatCode="General">
                  <c:v>85.43</c:v>
                </c:pt>
                <c:pt idx="2819" formatCode="General">
                  <c:v>85.48</c:v>
                </c:pt>
                <c:pt idx="2820" formatCode="General">
                  <c:v>85.53</c:v>
                </c:pt>
                <c:pt idx="2821" formatCode="General">
                  <c:v>85.58</c:v>
                </c:pt>
                <c:pt idx="2822" formatCode="General">
                  <c:v>85.63</c:v>
                </c:pt>
                <c:pt idx="2823" formatCode="General">
                  <c:v>85.676000000000002</c:v>
                </c:pt>
                <c:pt idx="2824" formatCode="General">
                  <c:v>85.721999999999994</c:v>
                </c:pt>
                <c:pt idx="2825" formatCode="General">
                  <c:v>85.766999999999996</c:v>
                </c:pt>
                <c:pt idx="2826" formatCode="General">
                  <c:v>85.813000000000002</c:v>
                </c:pt>
                <c:pt idx="2827" formatCode="General">
                  <c:v>85.858999999999995</c:v>
                </c:pt>
                <c:pt idx="2828" formatCode="General">
                  <c:v>85.905000000000001</c:v>
                </c:pt>
                <c:pt idx="2829" formatCode="General">
                  <c:v>85.950999999999993</c:v>
                </c:pt>
                <c:pt idx="2830" formatCode="General">
                  <c:v>85.995999999999995</c:v>
                </c:pt>
                <c:pt idx="2831" formatCode="General">
                  <c:v>86.042000000000002</c:v>
                </c:pt>
                <c:pt idx="2832" formatCode="General">
                  <c:v>86.087999999999994</c:v>
                </c:pt>
                <c:pt idx="2833" formatCode="General">
                  <c:v>86.134</c:v>
                </c:pt>
                <c:pt idx="2834" formatCode="General">
                  <c:v>86.179000000000002</c:v>
                </c:pt>
                <c:pt idx="2835" formatCode="General">
                  <c:v>86.224999999999994</c:v>
                </c:pt>
                <c:pt idx="2836" formatCode="General">
                  <c:v>86.271000000000001</c:v>
                </c:pt>
                <c:pt idx="2837" formatCode="General">
                  <c:v>86.316999999999993</c:v>
                </c:pt>
                <c:pt idx="2838" formatCode="General">
                  <c:v>86.363</c:v>
                </c:pt>
                <c:pt idx="2839" formatCode="General">
                  <c:v>86.408000000000001</c:v>
                </c:pt>
                <c:pt idx="2840" formatCode="General">
                  <c:v>86.453999999999994</c:v>
                </c:pt>
                <c:pt idx="2841" formatCode="General">
                  <c:v>86.5</c:v>
                </c:pt>
                <c:pt idx="2842" formatCode="General">
                  <c:v>86.548000000000002</c:v>
                </c:pt>
                <c:pt idx="2843" formatCode="General">
                  <c:v>86.596000000000004</c:v>
                </c:pt>
                <c:pt idx="2844" formatCode="General">
                  <c:v>86.643000000000001</c:v>
                </c:pt>
                <c:pt idx="2845" formatCode="General">
                  <c:v>86.691000000000003</c:v>
                </c:pt>
                <c:pt idx="2846" formatCode="General">
                  <c:v>86.739000000000004</c:v>
                </c:pt>
                <c:pt idx="2847" formatCode="General">
                  <c:v>86.787000000000006</c:v>
                </c:pt>
                <c:pt idx="2848" formatCode="General">
                  <c:v>86.834000000000003</c:v>
                </c:pt>
                <c:pt idx="2849" formatCode="General">
                  <c:v>86.882000000000005</c:v>
                </c:pt>
                <c:pt idx="2850" formatCode="General">
                  <c:v>86.93</c:v>
                </c:pt>
                <c:pt idx="2851" formatCode="General">
                  <c:v>86.977999999999994</c:v>
                </c:pt>
                <c:pt idx="2852" formatCode="General">
                  <c:v>87.025999999999996</c:v>
                </c:pt>
                <c:pt idx="2853" formatCode="General">
                  <c:v>87.072999999999993</c:v>
                </c:pt>
                <c:pt idx="2854" formatCode="General">
                  <c:v>87.120999999999995</c:v>
                </c:pt>
                <c:pt idx="2855" formatCode="General">
                  <c:v>87.168999999999997</c:v>
                </c:pt>
                <c:pt idx="2856" formatCode="General">
                  <c:v>87.216999999999999</c:v>
                </c:pt>
                <c:pt idx="2857" formatCode="General">
                  <c:v>87.263999999999996</c:v>
                </c:pt>
                <c:pt idx="2858" formatCode="General">
                  <c:v>87.311999999999998</c:v>
                </c:pt>
                <c:pt idx="2859" formatCode="General">
                  <c:v>87.36</c:v>
                </c:pt>
                <c:pt idx="2860" formatCode="General">
                  <c:v>87.409000000000006</c:v>
                </c:pt>
                <c:pt idx="2861" formatCode="General">
                  <c:v>87.457999999999998</c:v>
                </c:pt>
                <c:pt idx="2862" formatCode="General">
                  <c:v>87.507999999999996</c:v>
                </c:pt>
                <c:pt idx="2863" formatCode="General">
                  <c:v>87.557000000000002</c:v>
                </c:pt>
                <c:pt idx="2864" formatCode="General">
                  <c:v>87.605999999999995</c:v>
                </c:pt>
                <c:pt idx="2865" formatCode="General">
                  <c:v>87.655000000000001</c:v>
                </c:pt>
                <c:pt idx="2866" formatCode="General">
                  <c:v>87.704999999999998</c:v>
                </c:pt>
                <c:pt idx="2867" formatCode="General">
                  <c:v>87.754000000000005</c:v>
                </c:pt>
                <c:pt idx="2868" formatCode="General">
                  <c:v>87.802999999999997</c:v>
                </c:pt>
                <c:pt idx="2869" formatCode="General">
                  <c:v>87.852000000000004</c:v>
                </c:pt>
                <c:pt idx="2870" formatCode="General">
                  <c:v>87.902000000000001</c:v>
                </c:pt>
                <c:pt idx="2871" formatCode="General">
                  <c:v>87.950999999999993</c:v>
                </c:pt>
                <c:pt idx="2872" formatCode="General">
                  <c:v>88</c:v>
                </c:pt>
                <c:pt idx="2873" formatCode="General">
                  <c:v>88.049000000000007</c:v>
                </c:pt>
                <c:pt idx="2874" formatCode="General">
                  <c:v>88.099000000000004</c:v>
                </c:pt>
                <c:pt idx="2875" formatCode="General">
                  <c:v>88.147999999999996</c:v>
                </c:pt>
                <c:pt idx="2876" formatCode="General">
                  <c:v>88.197000000000003</c:v>
                </c:pt>
                <c:pt idx="2877" formatCode="General">
                  <c:v>88.248000000000005</c:v>
                </c:pt>
                <c:pt idx="2878" formatCode="General">
                  <c:v>88.302000000000007</c:v>
                </c:pt>
                <c:pt idx="2879" formatCode="General">
                  <c:v>88.355000000000004</c:v>
                </c:pt>
                <c:pt idx="2880" formatCode="General">
                  <c:v>88.409000000000006</c:v>
                </c:pt>
                <c:pt idx="2881" formatCode="General">
                  <c:v>88.462999999999994</c:v>
                </c:pt>
                <c:pt idx="2882" formatCode="General">
                  <c:v>88.516999999999996</c:v>
                </c:pt>
                <c:pt idx="2883" formatCode="General">
                  <c:v>88.57</c:v>
                </c:pt>
                <c:pt idx="2884" formatCode="General">
                  <c:v>88.623999999999995</c:v>
                </c:pt>
                <c:pt idx="2885" formatCode="General">
                  <c:v>88.677999999999997</c:v>
                </c:pt>
                <c:pt idx="2886" formatCode="General">
                  <c:v>88.731999999999999</c:v>
                </c:pt>
                <c:pt idx="2887" formatCode="General">
                  <c:v>88.784999999999997</c:v>
                </c:pt>
                <c:pt idx="2888" formatCode="General">
                  <c:v>88.838999999999999</c:v>
                </c:pt>
                <c:pt idx="2889" formatCode="General">
                  <c:v>88.893000000000001</c:v>
                </c:pt>
                <c:pt idx="2890" formatCode="General">
                  <c:v>88.947000000000003</c:v>
                </c:pt>
                <c:pt idx="2891" formatCode="General">
                  <c:v>89</c:v>
                </c:pt>
                <c:pt idx="2892" formatCode="General">
                  <c:v>89.054000000000002</c:v>
                </c:pt>
                <c:pt idx="2893" formatCode="General">
                  <c:v>89.103999999999999</c:v>
                </c:pt>
                <c:pt idx="2894" formatCode="General">
                  <c:v>89.146000000000001</c:v>
                </c:pt>
                <c:pt idx="2895" formatCode="General">
                  <c:v>89.188999999999993</c:v>
                </c:pt>
                <c:pt idx="2896" formatCode="General">
                  <c:v>89.230999999999995</c:v>
                </c:pt>
                <c:pt idx="2897" formatCode="General">
                  <c:v>89.272999999999996</c:v>
                </c:pt>
                <c:pt idx="2898" formatCode="General">
                  <c:v>89.316000000000003</c:v>
                </c:pt>
                <c:pt idx="2899" formatCode="General">
                  <c:v>89.358000000000004</c:v>
                </c:pt>
                <c:pt idx="2900" formatCode="General">
                  <c:v>89.4</c:v>
                </c:pt>
                <c:pt idx="2901" formatCode="General">
                  <c:v>89.441999999999993</c:v>
                </c:pt>
                <c:pt idx="2902" formatCode="General">
                  <c:v>89.484999999999999</c:v>
                </c:pt>
                <c:pt idx="2903" formatCode="General">
                  <c:v>89.527000000000001</c:v>
                </c:pt>
                <c:pt idx="2904" formatCode="General">
                  <c:v>89.569000000000003</c:v>
                </c:pt>
                <c:pt idx="2905" formatCode="General">
                  <c:v>89.611999999999995</c:v>
                </c:pt>
                <c:pt idx="2906" formatCode="General">
                  <c:v>89.653999999999996</c:v>
                </c:pt>
                <c:pt idx="2907" formatCode="General">
                  <c:v>89.695999999999998</c:v>
                </c:pt>
                <c:pt idx="2908" formatCode="General">
                  <c:v>89.739000000000004</c:v>
                </c:pt>
                <c:pt idx="2909" formatCode="General">
                  <c:v>89.781000000000006</c:v>
                </c:pt>
                <c:pt idx="2910" formatCode="General">
                  <c:v>89.822999999999993</c:v>
                </c:pt>
                <c:pt idx="2911" formatCode="General">
                  <c:v>89.864999999999995</c:v>
                </c:pt>
                <c:pt idx="2912" formatCode="General">
                  <c:v>89.908000000000001</c:v>
                </c:pt>
                <c:pt idx="2913" formatCode="General">
                  <c:v>89.95</c:v>
                </c:pt>
                <c:pt idx="2914" formatCode="General">
                  <c:v>89.995000000000005</c:v>
                </c:pt>
                <c:pt idx="2915" formatCode="General">
                  <c:v>90.039000000000001</c:v>
                </c:pt>
                <c:pt idx="2916" formatCode="General">
                  <c:v>90.084000000000003</c:v>
                </c:pt>
                <c:pt idx="2917" formatCode="General">
                  <c:v>90.129000000000005</c:v>
                </c:pt>
                <c:pt idx="2918" formatCode="General">
                  <c:v>90.174000000000007</c:v>
                </c:pt>
                <c:pt idx="2919" formatCode="General">
                  <c:v>90.218000000000004</c:v>
                </c:pt>
                <c:pt idx="2920" formatCode="General">
                  <c:v>90.263000000000005</c:v>
                </c:pt>
                <c:pt idx="2921" formatCode="General">
                  <c:v>90.308000000000007</c:v>
                </c:pt>
                <c:pt idx="2922" formatCode="General">
                  <c:v>90.352999999999994</c:v>
                </c:pt>
                <c:pt idx="2923" formatCode="General">
                  <c:v>90.397000000000006</c:v>
                </c:pt>
                <c:pt idx="2924" formatCode="General">
                  <c:v>90.441999999999993</c:v>
                </c:pt>
                <c:pt idx="2925" formatCode="General">
                  <c:v>90.486999999999995</c:v>
                </c:pt>
                <c:pt idx="2926" formatCode="General">
                  <c:v>90.531999999999996</c:v>
                </c:pt>
                <c:pt idx="2927" formatCode="General">
                  <c:v>90.575999999999993</c:v>
                </c:pt>
                <c:pt idx="2928" formatCode="General">
                  <c:v>90.620999999999995</c:v>
                </c:pt>
                <c:pt idx="2929" formatCode="General">
                  <c:v>90.665999999999997</c:v>
                </c:pt>
                <c:pt idx="2930" formatCode="General">
                  <c:v>90.710999999999999</c:v>
                </c:pt>
                <c:pt idx="2931" formatCode="General">
                  <c:v>90.754999999999995</c:v>
                </c:pt>
                <c:pt idx="2932" formatCode="General">
                  <c:v>90.8</c:v>
                </c:pt>
                <c:pt idx="2933" formatCode="General">
                  <c:v>90.841999999999999</c:v>
                </c:pt>
                <c:pt idx="2934" formatCode="General">
                  <c:v>90.884</c:v>
                </c:pt>
                <c:pt idx="2935" formatCode="General">
                  <c:v>90.927000000000007</c:v>
                </c:pt>
                <c:pt idx="2936" formatCode="General">
                  <c:v>90.968999999999994</c:v>
                </c:pt>
                <c:pt idx="2937" formatCode="General">
                  <c:v>91.010999999999996</c:v>
                </c:pt>
                <c:pt idx="2938" formatCode="General">
                  <c:v>91.052999999999997</c:v>
                </c:pt>
                <c:pt idx="2939" formatCode="General">
                  <c:v>91.094999999999999</c:v>
                </c:pt>
                <c:pt idx="2940" formatCode="General">
                  <c:v>91.138000000000005</c:v>
                </c:pt>
                <c:pt idx="2941" formatCode="General">
                  <c:v>91.18</c:v>
                </c:pt>
                <c:pt idx="2942" formatCode="General">
                  <c:v>91.221999999999994</c:v>
                </c:pt>
                <c:pt idx="2943" formatCode="General">
                  <c:v>91.263999999999996</c:v>
                </c:pt>
                <c:pt idx="2944" formatCode="General">
                  <c:v>91.305999999999997</c:v>
                </c:pt>
                <c:pt idx="2945" formatCode="General">
                  <c:v>91.347999999999999</c:v>
                </c:pt>
                <c:pt idx="2946" formatCode="General">
                  <c:v>91.391000000000005</c:v>
                </c:pt>
                <c:pt idx="2947" formatCode="General">
                  <c:v>91.433000000000007</c:v>
                </c:pt>
                <c:pt idx="2948" formatCode="General">
                  <c:v>91.474999999999994</c:v>
                </c:pt>
                <c:pt idx="2949" formatCode="General">
                  <c:v>91.516999999999996</c:v>
                </c:pt>
                <c:pt idx="2950" formatCode="General">
                  <c:v>91.558999999999997</c:v>
                </c:pt>
                <c:pt idx="2951" formatCode="General">
                  <c:v>91.602000000000004</c:v>
                </c:pt>
                <c:pt idx="2952" formatCode="General">
                  <c:v>91.644000000000005</c:v>
                </c:pt>
                <c:pt idx="2953" formatCode="General">
                  <c:v>91.686000000000007</c:v>
                </c:pt>
                <c:pt idx="2954" formatCode="General">
                  <c:v>91.73</c:v>
                </c:pt>
                <c:pt idx="2955" formatCode="General">
                  <c:v>91.775000000000006</c:v>
                </c:pt>
                <c:pt idx="2956" formatCode="General">
                  <c:v>91.82</c:v>
                </c:pt>
                <c:pt idx="2957" formatCode="General">
                  <c:v>91.864999999999995</c:v>
                </c:pt>
                <c:pt idx="2958" formatCode="General">
                  <c:v>91.91</c:v>
                </c:pt>
                <c:pt idx="2959" formatCode="General">
                  <c:v>91.954999999999998</c:v>
                </c:pt>
                <c:pt idx="2960" formatCode="General">
                  <c:v>92</c:v>
                </c:pt>
                <c:pt idx="2961" formatCode="General">
                  <c:v>92.045000000000002</c:v>
                </c:pt>
                <c:pt idx="2962" formatCode="General">
                  <c:v>92.09</c:v>
                </c:pt>
                <c:pt idx="2963" formatCode="General">
                  <c:v>92.135000000000005</c:v>
                </c:pt>
                <c:pt idx="2964" formatCode="General">
                  <c:v>92.18</c:v>
                </c:pt>
                <c:pt idx="2965" formatCode="General">
                  <c:v>92.224999999999994</c:v>
                </c:pt>
                <c:pt idx="2966" formatCode="General">
                  <c:v>92.27</c:v>
                </c:pt>
                <c:pt idx="2967" formatCode="General">
                  <c:v>92.314999999999998</c:v>
                </c:pt>
                <c:pt idx="2968" formatCode="General">
                  <c:v>92.36</c:v>
                </c:pt>
                <c:pt idx="2969" formatCode="General">
                  <c:v>92.405000000000001</c:v>
                </c:pt>
                <c:pt idx="2970" formatCode="General">
                  <c:v>92.45</c:v>
                </c:pt>
                <c:pt idx="2971" formatCode="General">
                  <c:v>92.495000000000005</c:v>
                </c:pt>
                <c:pt idx="2972" formatCode="General">
                  <c:v>92.54</c:v>
                </c:pt>
                <c:pt idx="2973" formatCode="General">
                  <c:v>92.584999999999994</c:v>
                </c:pt>
                <c:pt idx="2974" formatCode="General">
                  <c:v>92.626000000000005</c:v>
                </c:pt>
                <c:pt idx="2975" formatCode="General">
                  <c:v>92.665000000000006</c:v>
                </c:pt>
                <c:pt idx="2976" formatCode="General">
                  <c:v>92.704999999999998</c:v>
                </c:pt>
                <c:pt idx="2977" formatCode="General">
                  <c:v>92.744</c:v>
                </c:pt>
                <c:pt idx="2978" formatCode="General">
                  <c:v>92.783000000000001</c:v>
                </c:pt>
                <c:pt idx="2979" formatCode="General">
                  <c:v>92.822999999999993</c:v>
                </c:pt>
                <c:pt idx="2980" formatCode="General">
                  <c:v>92.861999999999995</c:v>
                </c:pt>
                <c:pt idx="2981" formatCode="General">
                  <c:v>92.900999999999996</c:v>
                </c:pt>
                <c:pt idx="2982" formatCode="General">
                  <c:v>92.94</c:v>
                </c:pt>
                <c:pt idx="2983" formatCode="General">
                  <c:v>92.98</c:v>
                </c:pt>
                <c:pt idx="2984" formatCode="General">
                  <c:v>93.019000000000005</c:v>
                </c:pt>
                <c:pt idx="2985" formatCode="General">
                  <c:v>93.058000000000007</c:v>
                </c:pt>
                <c:pt idx="2986" formatCode="General">
                  <c:v>93.096999999999994</c:v>
                </c:pt>
                <c:pt idx="2987" formatCode="General">
                  <c:v>93.137</c:v>
                </c:pt>
                <c:pt idx="2988" formatCode="General">
                  <c:v>93.176000000000002</c:v>
                </c:pt>
                <c:pt idx="2989" formatCode="General">
                  <c:v>93.215000000000003</c:v>
                </c:pt>
                <c:pt idx="2990" formatCode="General">
                  <c:v>93.254000000000005</c:v>
                </c:pt>
                <c:pt idx="2991" formatCode="General">
                  <c:v>93.293999999999997</c:v>
                </c:pt>
                <c:pt idx="2992" formatCode="General">
                  <c:v>93.332999999999998</c:v>
                </c:pt>
                <c:pt idx="2993" formatCode="General">
                  <c:v>93.372</c:v>
                </c:pt>
                <c:pt idx="2994" formatCode="General">
                  <c:v>93.411000000000001</c:v>
                </c:pt>
                <c:pt idx="2995" formatCode="General">
                  <c:v>93.450999999999993</c:v>
                </c:pt>
                <c:pt idx="2996" formatCode="General">
                  <c:v>93.49</c:v>
                </c:pt>
                <c:pt idx="2997" formatCode="General">
                  <c:v>93.537000000000006</c:v>
                </c:pt>
                <c:pt idx="2998" formatCode="General">
                  <c:v>93.584000000000003</c:v>
                </c:pt>
                <c:pt idx="2999" formatCode="General">
                  <c:v>93.631</c:v>
                </c:pt>
                <c:pt idx="3000" formatCode="General">
                  <c:v>93.677000000000007</c:v>
                </c:pt>
                <c:pt idx="3001" formatCode="General">
                  <c:v>93.724000000000004</c:v>
                </c:pt>
                <c:pt idx="3002" formatCode="General">
                  <c:v>93.771000000000001</c:v>
                </c:pt>
                <c:pt idx="3003" formatCode="General">
                  <c:v>93.817999999999998</c:v>
                </c:pt>
                <c:pt idx="3004" formatCode="General">
                  <c:v>93.864999999999995</c:v>
                </c:pt>
                <c:pt idx="3005" formatCode="General">
                  <c:v>93.912000000000006</c:v>
                </c:pt>
                <c:pt idx="3006" formatCode="General">
                  <c:v>93.957999999999998</c:v>
                </c:pt>
                <c:pt idx="3007" formatCode="General">
                  <c:v>94.004999999999995</c:v>
                </c:pt>
                <c:pt idx="3008" formatCode="General">
                  <c:v>94.052000000000007</c:v>
                </c:pt>
                <c:pt idx="3009" formatCode="General">
                  <c:v>94.099000000000004</c:v>
                </c:pt>
                <c:pt idx="3010" formatCode="General">
                  <c:v>94.146000000000001</c:v>
                </c:pt>
                <c:pt idx="3011" formatCode="General">
                  <c:v>94.192999999999998</c:v>
                </c:pt>
                <c:pt idx="3012" formatCode="General">
                  <c:v>94.239000000000004</c:v>
                </c:pt>
                <c:pt idx="3013" formatCode="General">
                  <c:v>94.286000000000001</c:v>
                </c:pt>
                <c:pt idx="3014" formatCode="General">
                  <c:v>94.332999999999998</c:v>
                </c:pt>
                <c:pt idx="3015" formatCode="General">
                  <c:v>94.38</c:v>
                </c:pt>
                <c:pt idx="3016" formatCode="General">
                  <c:v>94.424999999999997</c:v>
                </c:pt>
                <c:pt idx="3017" formatCode="General">
                  <c:v>94.468999999999994</c:v>
                </c:pt>
                <c:pt idx="3018" formatCode="General">
                  <c:v>94.513999999999996</c:v>
                </c:pt>
                <c:pt idx="3019" formatCode="General">
                  <c:v>94.558999999999997</c:v>
                </c:pt>
                <c:pt idx="3020" formatCode="General">
                  <c:v>94.603999999999999</c:v>
                </c:pt>
                <c:pt idx="3021" formatCode="General">
                  <c:v>94.647999999999996</c:v>
                </c:pt>
                <c:pt idx="3022" formatCode="General">
                  <c:v>94.692999999999998</c:v>
                </c:pt>
                <c:pt idx="3023" formatCode="General">
                  <c:v>94.738</c:v>
                </c:pt>
                <c:pt idx="3024" formatCode="General">
                  <c:v>94.783000000000001</c:v>
                </c:pt>
                <c:pt idx="3025" formatCode="General">
                  <c:v>94.826999999999998</c:v>
                </c:pt>
                <c:pt idx="3026" formatCode="General">
                  <c:v>94.872</c:v>
                </c:pt>
                <c:pt idx="3027" formatCode="General">
                  <c:v>94.917000000000002</c:v>
                </c:pt>
                <c:pt idx="3028" formatCode="General">
                  <c:v>94.962000000000003</c:v>
                </c:pt>
                <c:pt idx="3029" formatCode="General">
                  <c:v>95.006</c:v>
                </c:pt>
                <c:pt idx="3030" formatCode="General">
                  <c:v>95.051000000000002</c:v>
                </c:pt>
                <c:pt idx="3031" formatCode="General">
                  <c:v>95.096000000000004</c:v>
                </c:pt>
                <c:pt idx="3032" formatCode="General">
                  <c:v>95.141000000000005</c:v>
                </c:pt>
                <c:pt idx="3033" formatCode="General">
                  <c:v>95.185000000000002</c:v>
                </c:pt>
                <c:pt idx="3034" formatCode="General">
                  <c:v>95.23</c:v>
                </c:pt>
                <c:pt idx="3035" formatCode="General">
                  <c:v>95.274000000000001</c:v>
                </c:pt>
                <c:pt idx="3036" formatCode="General">
                  <c:v>95.316999999999993</c:v>
                </c:pt>
                <c:pt idx="3037" formatCode="General">
                  <c:v>95.36</c:v>
                </c:pt>
                <c:pt idx="3038" formatCode="General">
                  <c:v>95.403000000000006</c:v>
                </c:pt>
                <c:pt idx="3039" formatCode="General">
                  <c:v>95.444999999999993</c:v>
                </c:pt>
                <c:pt idx="3040" formatCode="General">
                  <c:v>95.488</c:v>
                </c:pt>
                <c:pt idx="3041" formatCode="General">
                  <c:v>95.531000000000006</c:v>
                </c:pt>
                <c:pt idx="3042" formatCode="General">
                  <c:v>95.573999999999998</c:v>
                </c:pt>
                <c:pt idx="3043" formatCode="General">
                  <c:v>95.617000000000004</c:v>
                </c:pt>
                <c:pt idx="3044" formatCode="General">
                  <c:v>95.659000000000006</c:v>
                </c:pt>
                <c:pt idx="3045" formatCode="General">
                  <c:v>95.701999999999998</c:v>
                </c:pt>
                <c:pt idx="3046" formatCode="General">
                  <c:v>95.745000000000005</c:v>
                </c:pt>
                <c:pt idx="3047" formatCode="General">
                  <c:v>95.787999999999997</c:v>
                </c:pt>
                <c:pt idx="3048" formatCode="General">
                  <c:v>95.83</c:v>
                </c:pt>
                <c:pt idx="3049" formatCode="General">
                  <c:v>95.873000000000005</c:v>
                </c:pt>
                <c:pt idx="3050" formatCode="General">
                  <c:v>95.915999999999997</c:v>
                </c:pt>
                <c:pt idx="3051" formatCode="General">
                  <c:v>95.959000000000003</c:v>
                </c:pt>
                <c:pt idx="3052" formatCode="General">
                  <c:v>96.001999999999995</c:v>
                </c:pt>
                <c:pt idx="3053" formatCode="General">
                  <c:v>96.043999999999997</c:v>
                </c:pt>
                <c:pt idx="3054" formatCode="General">
                  <c:v>96.087000000000003</c:v>
                </c:pt>
                <c:pt idx="3055" formatCode="General">
                  <c:v>96.13</c:v>
                </c:pt>
                <c:pt idx="3056" formatCode="General">
                  <c:v>96.179000000000002</c:v>
                </c:pt>
                <c:pt idx="3057" formatCode="General">
                  <c:v>96.227000000000004</c:v>
                </c:pt>
                <c:pt idx="3058" formatCode="General">
                  <c:v>96.275999999999996</c:v>
                </c:pt>
                <c:pt idx="3059" formatCode="General">
                  <c:v>96.323999999999998</c:v>
                </c:pt>
                <c:pt idx="3060" formatCode="General">
                  <c:v>96.373000000000005</c:v>
                </c:pt>
                <c:pt idx="3061" formatCode="General">
                  <c:v>96.421000000000006</c:v>
                </c:pt>
                <c:pt idx="3062" formatCode="General">
                  <c:v>96.47</c:v>
                </c:pt>
                <c:pt idx="3063" formatCode="General">
                  <c:v>96.518000000000001</c:v>
                </c:pt>
                <c:pt idx="3064" formatCode="General">
                  <c:v>96.566999999999993</c:v>
                </c:pt>
                <c:pt idx="3065" formatCode="General">
                  <c:v>96.614999999999995</c:v>
                </c:pt>
                <c:pt idx="3066" formatCode="General">
                  <c:v>96.664000000000001</c:v>
                </c:pt>
                <c:pt idx="3067" formatCode="General">
                  <c:v>96.712999999999994</c:v>
                </c:pt>
                <c:pt idx="3068" formatCode="General">
                  <c:v>96.760999999999996</c:v>
                </c:pt>
                <c:pt idx="3069" formatCode="General">
                  <c:v>96.81</c:v>
                </c:pt>
                <c:pt idx="3070" formatCode="General">
                  <c:v>96.858000000000004</c:v>
                </c:pt>
                <c:pt idx="3071" formatCode="General">
                  <c:v>96.906999999999996</c:v>
                </c:pt>
                <c:pt idx="3072" formatCode="General">
                  <c:v>96.954999999999998</c:v>
                </c:pt>
                <c:pt idx="3073" formatCode="General">
                  <c:v>97.004000000000005</c:v>
                </c:pt>
                <c:pt idx="3074" formatCode="General">
                  <c:v>97.055000000000007</c:v>
                </c:pt>
                <c:pt idx="3075" formatCode="General">
                  <c:v>97.105999999999995</c:v>
                </c:pt>
                <c:pt idx="3076" formatCode="General">
                  <c:v>97.158000000000001</c:v>
                </c:pt>
                <c:pt idx="3077" formatCode="General">
                  <c:v>97.21</c:v>
                </c:pt>
                <c:pt idx="3078" formatCode="General">
                  <c:v>97.262</c:v>
                </c:pt>
                <c:pt idx="3079" formatCode="General">
                  <c:v>97.313000000000002</c:v>
                </c:pt>
                <c:pt idx="3080" formatCode="General">
                  <c:v>97.364999999999995</c:v>
                </c:pt>
                <c:pt idx="3081" formatCode="General">
                  <c:v>97.417000000000002</c:v>
                </c:pt>
                <c:pt idx="3082" formatCode="General">
                  <c:v>97.468999999999994</c:v>
                </c:pt>
                <c:pt idx="3083" formatCode="General">
                  <c:v>97.52</c:v>
                </c:pt>
                <c:pt idx="3084" formatCode="General">
                  <c:v>97.572000000000003</c:v>
                </c:pt>
                <c:pt idx="3085" formatCode="General">
                  <c:v>97.623999999999995</c:v>
                </c:pt>
                <c:pt idx="3086" formatCode="General">
                  <c:v>97.676000000000002</c:v>
                </c:pt>
                <c:pt idx="3087" formatCode="General">
                  <c:v>97.727000000000004</c:v>
                </c:pt>
                <c:pt idx="3088" formatCode="General">
                  <c:v>97.778999999999996</c:v>
                </c:pt>
                <c:pt idx="3089" formatCode="General">
                  <c:v>97.831000000000003</c:v>
                </c:pt>
                <c:pt idx="3090" formatCode="General">
                  <c:v>97.882999999999996</c:v>
                </c:pt>
                <c:pt idx="3091" formatCode="General">
                  <c:v>97.932000000000002</c:v>
                </c:pt>
                <c:pt idx="3092" formatCode="General">
                  <c:v>97.980999999999995</c:v>
                </c:pt>
                <c:pt idx="3093" formatCode="General">
                  <c:v>98.028999999999996</c:v>
                </c:pt>
                <c:pt idx="3094" formatCode="General">
                  <c:v>98.076999999999998</c:v>
                </c:pt>
                <c:pt idx="3095" formatCode="General">
                  <c:v>98.126000000000005</c:v>
                </c:pt>
                <c:pt idx="3096" formatCode="General">
                  <c:v>98.174000000000007</c:v>
                </c:pt>
                <c:pt idx="3097" formatCode="General">
                  <c:v>98.221999999999994</c:v>
                </c:pt>
                <c:pt idx="3098" formatCode="General">
                  <c:v>98.271000000000001</c:v>
                </c:pt>
                <c:pt idx="3099" formatCode="General">
                  <c:v>98.319000000000003</c:v>
                </c:pt>
                <c:pt idx="3100" formatCode="General">
                  <c:v>98.367000000000004</c:v>
                </c:pt>
                <c:pt idx="3101" formatCode="General">
                  <c:v>98.415999999999997</c:v>
                </c:pt>
                <c:pt idx="3102" formatCode="General">
                  <c:v>98.463999999999999</c:v>
                </c:pt>
                <c:pt idx="3103" formatCode="General">
                  <c:v>98.512</c:v>
                </c:pt>
                <c:pt idx="3104" formatCode="General">
                  <c:v>98.561000000000007</c:v>
                </c:pt>
                <c:pt idx="3105" formatCode="General">
                  <c:v>98.608999999999995</c:v>
                </c:pt>
                <c:pt idx="3106" formatCode="General">
                  <c:v>98.656999999999996</c:v>
                </c:pt>
                <c:pt idx="3107" formatCode="General">
                  <c:v>98.706000000000003</c:v>
                </c:pt>
                <c:pt idx="3108" formatCode="General">
                  <c:v>98.754000000000005</c:v>
                </c:pt>
                <c:pt idx="3109" formatCode="General">
                  <c:v>98.789000000000001</c:v>
                </c:pt>
                <c:pt idx="3110" formatCode="General">
                  <c:v>98.816999999999993</c:v>
                </c:pt>
                <c:pt idx="3111" formatCode="General">
                  <c:v>98.844999999999999</c:v>
                </c:pt>
                <c:pt idx="3112" formatCode="General">
                  <c:v>98.873000000000005</c:v>
                </c:pt>
                <c:pt idx="3113" formatCode="General">
                  <c:v>98.900999999999996</c:v>
                </c:pt>
                <c:pt idx="3114" formatCode="General">
                  <c:v>98.929000000000002</c:v>
                </c:pt>
                <c:pt idx="3115" formatCode="General">
                  <c:v>98.956999999999994</c:v>
                </c:pt>
                <c:pt idx="3116" formatCode="General">
                  <c:v>98.984999999999999</c:v>
                </c:pt>
                <c:pt idx="3117" formatCode="General">
                  <c:v>99.013000000000005</c:v>
                </c:pt>
                <c:pt idx="3118" formatCode="General">
                  <c:v>99.040999999999997</c:v>
                </c:pt>
                <c:pt idx="3119" formatCode="General">
                  <c:v>99.069000000000003</c:v>
                </c:pt>
                <c:pt idx="3120" formatCode="General">
                  <c:v>99.096999999999994</c:v>
                </c:pt>
                <c:pt idx="3121" formatCode="General">
                  <c:v>99.125</c:v>
                </c:pt>
                <c:pt idx="3122" formatCode="General">
                  <c:v>99.153999999999996</c:v>
                </c:pt>
                <c:pt idx="3123" formatCode="General">
                  <c:v>99.182000000000002</c:v>
                </c:pt>
                <c:pt idx="3124" formatCode="General">
                  <c:v>99.21</c:v>
                </c:pt>
                <c:pt idx="3125" formatCode="General">
                  <c:v>99.238</c:v>
                </c:pt>
                <c:pt idx="3126" formatCode="General">
                  <c:v>99.266000000000005</c:v>
                </c:pt>
                <c:pt idx="3127" formatCode="General">
                  <c:v>99.293999999999997</c:v>
                </c:pt>
                <c:pt idx="3128" formatCode="General">
                  <c:v>99.322000000000003</c:v>
                </c:pt>
                <c:pt idx="3129" formatCode="General">
                  <c:v>99.35</c:v>
                </c:pt>
                <c:pt idx="3130" formatCode="General">
                  <c:v>99.378</c:v>
                </c:pt>
                <c:pt idx="3131" formatCode="General">
                  <c:v>99.406000000000006</c:v>
                </c:pt>
                <c:pt idx="3132" formatCode="General">
                  <c:v>99.433999999999997</c:v>
                </c:pt>
                <c:pt idx="3133" formatCode="General">
                  <c:v>99.462000000000003</c:v>
                </c:pt>
                <c:pt idx="3134" formatCode="General">
                  <c:v>99.49</c:v>
                </c:pt>
                <c:pt idx="3135" formatCode="General">
                  <c:v>99.518000000000001</c:v>
                </c:pt>
                <c:pt idx="3136" formatCode="General">
                  <c:v>99.546000000000006</c:v>
                </c:pt>
                <c:pt idx="3137" formatCode="General">
                  <c:v>99.575000000000003</c:v>
                </c:pt>
                <c:pt idx="3138" formatCode="General">
                  <c:v>99.602999999999994</c:v>
                </c:pt>
                <c:pt idx="3139" formatCode="General">
                  <c:v>99.631</c:v>
                </c:pt>
                <c:pt idx="3140" formatCode="General">
                  <c:v>99.665000000000006</c:v>
                </c:pt>
                <c:pt idx="3141" formatCode="General">
                  <c:v>99.703000000000003</c:v>
                </c:pt>
                <c:pt idx="3142" formatCode="General">
                  <c:v>99.74</c:v>
                </c:pt>
                <c:pt idx="3143" formatCode="General">
                  <c:v>99.778000000000006</c:v>
                </c:pt>
                <c:pt idx="3144" formatCode="General">
                  <c:v>99.814999999999998</c:v>
                </c:pt>
                <c:pt idx="3145" formatCode="General">
                  <c:v>99.852999999999994</c:v>
                </c:pt>
                <c:pt idx="3146" formatCode="General">
                  <c:v>99.891000000000005</c:v>
                </c:pt>
                <c:pt idx="3147" formatCode="General">
                  <c:v>99.929000000000002</c:v>
                </c:pt>
                <c:pt idx="3148" formatCode="General">
                  <c:v>99.966999999999999</c:v>
                </c:pt>
                <c:pt idx="3149" formatCode="General">
                  <c:v>100.005</c:v>
                </c:pt>
                <c:pt idx="3150" formatCode="General">
                  <c:v>100.044</c:v>
                </c:pt>
                <c:pt idx="3151" formatCode="General">
                  <c:v>100.08199999999999</c:v>
                </c:pt>
                <c:pt idx="3152" formatCode="General">
                  <c:v>100.12</c:v>
                </c:pt>
                <c:pt idx="3153" formatCode="General">
                  <c:v>100.158</c:v>
                </c:pt>
                <c:pt idx="3154" formatCode="General">
                  <c:v>100.196</c:v>
                </c:pt>
                <c:pt idx="3155" formatCode="General">
                  <c:v>100.23399999999999</c:v>
                </c:pt>
                <c:pt idx="3156" formatCode="General">
                  <c:v>100.27200000000001</c:v>
                </c:pt>
                <c:pt idx="3157" formatCode="General">
                  <c:v>100.31</c:v>
                </c:pt>
                <c:pt idx="3158" formatCode="General">
                  <c:v>100.348</c:v>
                </c:pt>
                <c:pt idx="3159" formatCode="General">
                  <c:v>100.386</c:v>
                </c:pt>
                <c:pt idx="3160" formatCode="General">
                  <c:v>100.42400000000001</c:v>
                </c:pt>
                <c:pt idx="3161" formatCode="General">
                  <c:v>100.462</c:v>
                </c:pt>
                <c:pt idx="3162" formatCode="General">
                  <c:v>100.5</c:v>
                </c:pt>
                <c:pt idx="3163" formatCode="General">
                  <c:v>100.538</c:v>
                </c:pt>
                <c:pt idx="3164" formatCode="General">
                  <c:v>100.57599999999999</c:v>
                </c:pt>
                <c:pt idx="3165" formatCode="General">
                  <c:v>100.614</c:v>
                </c:pt>
                <c:pt idx="3166" formatCode="General">
                  <c:v>100.652</c:v>
                </c:pt>
                <c:pt idx="3167" formatCode="General">
                  <c:v>100.69</c:v>
                </c:pt>
                <c:pt idx="3168" formatCode="General">
                  <c:v>100.732</c:v>
                </c:pt>
                <c:pt idx="3169" formatCode="General">
                  <c:v>100.77500000000001</c:v>
                </c:pt>
                <c:pt idx="3170" formatCode="General">
                  <c:v>100.81699999999999</c:v>
                </c:pt>
                <c:pt idx="3171" formatCode="General">
                  <c:v>100.86</c:v>
                </c:pt>
                <c:pt idx="3172" formatCode="General">
                  <c:v>100.902</c:v>
                </c:pt>
                <c:pt idx="3173" formatCode="General">
                  <c:v>100.944</c:v>
                </c:pt>
                <c:pt idx="3174" formatCode="General">
                  <c:v>100.98699999999999</c:v>
                </c:pt>
                <c:pt idx="3175" formatCode="General">
                  <c:v>101.029</c:v>
                </c:pt>
                <c:pt idx="3176" formatCode="General">
                  <c:v>101.071</c:v>
                </c:pt>
                <c:pt idx="3177" formatCode="General">
                  <c:v>101.114</c:v>
                </c:pt>
                <c:pt idx="3178" formatCode="General">
                  <c:v>101.15600000000001</c:v>
                </c:pt>
                <c:pt idx="3179" formatCode="General">
                  <c:v>101.199</c:v>
                </c:pt>
                <c:pt idx="3180" formatCode="General">
                  <c:v>101.241</c:v>
                </c:pt>
                <c:pt idx="3181" formatCode="General">
                  <c:v>101.283</c:v>
                </c:pt>
                <c:pt idx="3182" formatCode="General">
                  <c:v>101.32599999999999</c:v>
                </c:pt>
                <c:pt idx="3183" formatCode="General">
                  <c:v>101.36799999999999</c:v>
                </c:pt>
                <c:pt idx="3184" formatCode="General">
                  <c:v>101.41</c:v>
                </c:pt>
                <c:pt idx="3185" formatCode="General">
                  <c:v>101.453</c:v>
                </c:pt>
                <c:pt idx="3186" formatCode="General">
                  <c:v>101.495</c:v>
                </c:pt>
                <c:pt idx="3187" formatCode="General">
                  <c:v>101.538</c:v>
                </c:pt>
                <c:pt idx="3188" formatCode="General">
                  <c:v>101.58</c:v>
                </c:pt>
                <c:pt idx="3189" formatCode="General">
                  <c:v>101.614</c:v>
                </c:pt>
                <c:pt idx="3190" formatCode="General">
                  <c:v>101.648</c:v>
                </c:pt>
                <c:pt idx="3191" formatCode="General">
                  <c:v>101.681</c:v>
                </c:pt>
                <c:pt idx="3192" formatCode="General">
                  <c:v>101.715</c:v>
                </c:pt>
                <c:pt idx="3193" formatCode="General">
                  <c:v>101.749</c:v>
                </c:pt>
                <c:pt idx="3194" formatCode="General">
                  <c:v>101.783</c:v>
                </c:pt>
                <c:pt idx="3195" formatCode="General">
                  <c:v>101.816</c:v>
                </c:pt>
                <c:pt idx="3196" formatCode="General">
                  <c:v>101.85</c:v>
                </c:pt>
                <c:pt idx="3197" formatCode="General">
                  <c:v>101.884</c:v>
                </c:pt>
                <c:pt idx="3198" formatCode="General">
                  <c:v>101.91800000000001</c:v>
                </c:pt>
                <c:pt idx="3199" formatCode="General">
                  <c:v>101.95099999999999</c:v>
                </c:pt>
                <c:pt idx="3200" formatCode="General">
                  <c:v>101.985</c:v>
                </c:pt>
                <c:pt idx="3201" formatCode="General">
                  <c:v>102.01900000000001</c:v>
                </c:pt>
                <c:pt idx="3202" formatCode="General">
                  <c:v>102.053</c:v>
                </c:pt>
                <c:pt idx="3203" formatCode="General">
                  <c:v>102.086</c:v>
                </c:pt>
                <c:pt idx="3204" formatCode="General">
                  <c:v>102.12</c:v>
                </c:pt>
                <c:pt idx="3205" formatCode="General">
                  <c:v>102.154</c:v>
                </c:pt>
                <c:pt idx="3206" formatCode="General">
                  <c:v>102.188</c:v>
                </c:pt>
                <c:pt idx="3207" formatCode="General">
                  <c:v>102.221</c:v>
                </c:pt>
                <c:pt idx="3208" formatCode="General">
                  <c:v>102.255</c:v>
                </c:pt>
                <c:pt idx="3209" formatCode="General">
                  <c:v>102.289</c:v>
                </c:pt>
                <c:pt idx="3210" formatCode="General">
                  <c:v>102.32299999999999</c:v>
                </c:pt>
                <c:pt idx="3211" formatCode="General">
                  <c:v>102.35599999999999</c:v>
                </c:pt>
                <c:pt idx="3212" formatCode="General">
                  <c:v>102.39</c:v>
                </c:pt>
                <c:pt idx="3213" formatCode="General">
                  <c:v>102.42400000000001</c:v>
                </c:pt>
                <c:pt idx="3214" formatCode="General">
                  <c:v>102.458</c:v>
                </c:pt>
                <c:pt idx="3215" formatCode="General">
                  <c:v>102.495</c:v>
                </c:pt>
                <c:pt idx="3216" formatCode="General">
                  <c:v>102.539</c:v>
                </c:pt>
                <c:pt idx="3217" formatCode="General">
                  <c:v>102.583</c:v>
                </c:pt>
                <c:pt idx="3218" formatCode="General">
                  <c:v>102.627</c:v>
                </c:pt>
                <c:pt idx="3219" formatCode="General">
                  <c:v>102.672</c:v>
                </c:pt>
                <c:pt idx="3220" formatCode="General">
                  <c:v>102.71599999999999</c:v>
                </c:pt>
                <c:pt idx="3221" formatCode="General">
                  <c:v>102.76</c:v>
                </c:pt>
                <c:pt idx="3222" formatCode="General">
                  <c:v>102.804</c:v>
                </c:pt>
                <c:pt idx="3223" formatCode="General">
                  <c:v>102.849</c:v>
                </c:pt>
                <c:pt idx="3224" formatCode="General">
                  <c:v>102.893</c:v>
                </c:pt>
                <c:pt idx="3225" formatCode="General">
                  <c:v>102.937</c:v>
                </c:pt>
                <c:pt idx="3226" formatCode="General">
                  <c:v>102.98099999999999</c:v>
                </c:pt>
                <c:pt idx="3227" formatCode="General">
                  <c:v>103.026</c:v>
                </c:pt>
                <c:pt idx="3228" formatCode="General">
                  <c:v>103.07</c:v>
                </c:pt>
                <c:pt idx="3229" formatCode="General">
                  <c:v>103.114</c:v>
                </c:pt>
                <c:pt idx="3230" formatCode="General">
                  <c:v>103.158</c:v>
                </c:pt>
                <c:pt idx="3231" formatCode="General">
                  <c:v>103.203</c:v>
                </c:pt>
                <c:pt idx="3232" formatCode="General">
                  <c:v>103.247</c:v>
                </c:pt>
                <c:pt idx="3233" formatCode="General">
                  <c:v>103.291</c:v>
                </c:pt>
                <c:pt idx="3234" formatCode="General">
                  <c:v>103.33499999999999</c:v>
                </c:pt>
                <c:pt idx="3235" formatCode="General">
                  <c:v>103.384</c:v>
                </c:pt>
                <c:pt idx="3236" formatCode="General">
                  <c:v>103.434</c:v>
                </c:pt>
                <c:pt idx="3237" formatCode="General">
                  <c:v>103.485</c:v>
                </c:pt>
                <c:pt idx="3238" formatCode="General">
                  <c:v>103.536</c:v>
                </c:pt>
                <c:pt idx="3239" formatCode="General">
                  <c:v>103.586</c:v>
                </c:pt>
                <c:pt idx="3240" formatCode="General">
                  <c:v>103.637</c:v>
                </c:pt>
                <c:pt idx="3241" formatCode="General">
                  <c:v>103.688</c:v>
                </c:pt>
                <c:pt idx="3242" formatCode="General">
                  <c:v>103.738</c:v>
                </c:pt>
                <c:pt idx="3243" formatCode="General">
                  <c:v>103.789</c:v>
                </c:pt>
                <c:pt idx="3244" formatCode="General">
                  <c:v>103.84</c:v>
                </c:pt>
                <c:pt idx="3245" formatCode="General">
                  <c:v>103.89</c:v>
                </c:pt>
                <c:pt idx="3246" formatCode="General">
                  <c:v>103.941</c:v>
                </c:pt>
                <c:pt idx="3247" formatCode="General">
                  <c:v>103.992</c:v>
                </c:pt>
                <c:pt idx="3248" formatCode="General">
                  <c:v>104.042</c:v>
                </c:pt>
                <c:pt idx="3249" formatCode="General">
                  <c:v>104.093</c:v>
                </c:pt>
                <c:pt idx="3250" formatCode="General">
                  <c:v>104.142</c:v>
                </c:pt>
                <c:pt idx="3251" formatCode="General">
                  <c:v>104.19</c:v>
                </c:pt>
                <c:pt idx="3252" formatCode="General">
                  <c:v>104.238</c:v>
                </c:pt>
                <c:pt idx="3253" formatCode="General">
                  <c:v>104.286</c:v>
                </c:pt>
                <c:pt idx="3254" formatCode="General">
                  <c:v>104.333</c:v>
                </c:pt>
                <c:pt idx="3255" formatCode="General">
                  <c:v>104.381</c:v>
                </c:pt>
                <c:pt idx="3256" formatCode="General">
                  <c:v>104.429</c:v>
                </c:pt>
                <c:pt idx="3257" formatCode="General">
                  <c:v>104.477</c:v>
                </c:pt>
                <c:pt idx="3258" formatCode="General">
                  <c:v>104.52500000000001</c:v>
                </c:pt>
                <c:pt idx="3259" formatCode="General">
                  <c:v>104.57299999999999</c:v>
                </c:pt>
                <c:pt idx="3260" formatCode="General">
                  <c:v>104.621</c:v>
                </c:pt>
                <c:pt idx="3261" formatCode="General">
                  <c:v>104.669</c:v>
                </c:pt>
                <c:pt idx="3262" formatCode="General">
                  <c:v>104.71599999999999</c:v>
                </c:pt>
                <c:pt idx="3263" formatCode="General">
                  <c:v>104.764</c:v>
                </c:pt>
                <c:pt idx="3264" formatCode="General">
                  <c:v>104.812</c:v>
                </c:pt>
                <c:pt idx="3265" formatCode="General">
                  <c:v>104.86</c:v>
                </c:pt>
                <c:pt idx="3266" formatCode="General">
                  <c:v>104.895</c:v>
                </c:pt>
                <c:pt idx="3267" formatCode="General">
                  <c:v>104.931</c:v>
                </c:pt>
                <c:pt idx="3268" formatCode="General">
                  <c:v>104.96599999999999</c:v>
                </c:pt>
                <c:pt idx="3269" formatCode="General">
                  <c:v>105.001</c:v>
                </c:pt>
                <c:pt idx="3270" formatCode="General">
                  <c:v>105.03700000000001</c:v>
                </c:pt>
                <c:pt idx="3271" formatCode="General">
                  <c:v>105.072</c:v>
                </c:pt>
                <c:pt idx="3272" formatCode="General">
                  <c:v>105.108</c:v>
                </c:pt>
                <c:pt idx="3273" formatCode="General">
                  <c:v>105.143</c:v>
                </c:pt>
                <c:pt idx="3274" formatCode="General">
                  <c:v>105.178</c:v>
                </c:pt>
                <c:pt idx="3275" formatCode="General">
                  <c:v>105.21599999999999</c:v>
                </c:pt>
                <c:pt idx="3276" formatCode="General">
                  <c:v>105.255</c:v>
                </c:pt>
                <c:pt idx="3277" formatCode="General">
                  <c:v>105.295</c:v>
                </c:pt>
                <c:pt idx="3278" formatCode="General">
                  <c:v>105.334</c:v>
                </c:pt>
                <c:pt idx="3279" formatCode="General">
                  <c:v>105.373</c:v>
                </c:pt>
                <c:pt idx="3280" formatCode="General">
                  <c:v>105.413</c:v>
                </c:pt>
                <c:pt idx="3281" formatCode="General">
                  <c:v>105.452</c:v>
                </c:pt>
                <c:pt idx="3282" formatCode="General">
                  <c:v>105.491</c:v>
                </c:pt>
                <c:pt idx="3283" formatCode="General">
                  <c:v>105.53</c:v>
                </c:pt>
                <c:pt idx="3284" formatCode="General">
                  <c:v>105.57</c:v>
                </c:pt>
                <c:pt idx="3285" formatCode="General">
                  <c:v>105.60899999999999</c:v>
                </c:pt>
                <c:pt idx="3286" formatCode="General">
                  <c:v>105.648</c:v>
                </c:pt>
                <c:pt idx="3287" formatCode="General">
                  <c:v>105.688</c:v>
                </c:pt>
                <c:pt idx="3288" formatCode="General">
                  <c:v>105.727</c:v>
                </c:pt>
                <c:pt idx="3289" formatCode="General">
                  <c:v>105.773</c:v>
                </c:pt>
                <c:pt idx="3290" formatCode="General">
                  <c:v>105.822</c:v>
                </c:pt>
                <c:pt idx="3291" formatCode="General">
                  <c:v>105.87</c:v>
                </c:pt>
                <c:pt idx="3292" formatCode="General">
                  <c:v>105.919</c:v>
                </c:pt>
                <c:pt idx="3293" formatCode="General">
                  <c:v>105.968</c:v>
                </c:pt>
                <c:pt idx="3294" formatCode="General">
                  <c:v>106.017</c:v>
                </c:pt>
                <c:pt idx="3295" formatCode="General">
                  <c:v>106.066</c:v>
                </c:pt>
                <c:pt idx="3296" formatCode="General">
                  <c:v>106.11499999999999</c:v>
                </c:pt>
                <c:pt idx="3297" formatCode="General">
                  <c:v>106.164</c:v>
                </c:pt>
                <c:pt idx="3298" formatCode="General">
                  <c:v>106.21299999999999</c:v>
                </c:pt>
                <c:pt idx="3299" formatCode="General">
                  <c:v>106.262</c:v>
                </c:pt>
                <c:pt idx="3300" formatCode="General">
                  <c:v>106.31100000000001</c:v>
                </c:pt>
                <c:pt idx="3301" formatCode="General">
                  <c:v>106.36</c:v>
                </c:pt>
                <c:pt idx="3302" formatCode="General">
                  <c:v>106.408</c:v>
                </c:pt>
                <c:pt idx="3303" formatCode="General">
                  <c:v>106.45699999999999</c:v>
                </c:pt>
                <c:pt idx="3304" formatCode="General">
                  <c:v>106.504</c:v>
                </c:pt>
                <c:pt idx="3305" formatCode="General">
                  <c:v>106.548</c:v>
                </c:pt>
                <c:pt idx="3306" formatCode="General">
                  <c:v>106.59099999999999</c:v>
                </c:pt>
                <c:pt idx="3307" formatCode="General">
                  <c:v>106.634</c:v>
                </c:pt>
                <c:pt idx="3308" formatCode="General">
                  <c:v>106.678</c:v>
                </c:pt>
                <c:pt idx="3309" formatCode="General">
                  <c:v>106.721</c:v>
                </c:pt>
                <c:pt idx="3310" formatCode="General">
                  <c:v>106.764</c:v>
                </c:pt>
                <c:pt idx="3311" formatCode="General">
                  <c:v>106.807</c:v>
                </c:pt>
                <c:pt idx="3312" formatCode="General">
                  <c:v>106.851</c:v>
                </c:pt>
                <c:pt idx="3313" formatCode="General">
                  <c:v>106.89400000000001</c:v>
                </c:pt>
                <c:pt idx="3314" formatCode="General">
                  <c:v>106.937</c:v>
                </c:pt>
                <c:pt idx="3315" formatCode="General">
                  <c:v>106.98</c:v>
                </c:pt>
                <c:pt idx="3316" formatCode="General">
                  <c:v>107.024</c:v>
                </c:pt>
                <c:pt idx="3317" formatCode="General">
                  <c:v>107.06699999999999</c:v>
                </c:pt>
                <c:pt idx="3318" formatCode="General">
                  <c:v>107.11</c:v>
                </c:pt>
                <c:pt idx="3319" formatCode="General">
                  <c:v>107.15300000000001</c:v>
                </c:pt>
                <c:pt idx="3320" formatCode="General">
                  <c:v>107.197</c:v>
                </c:pt>
                <c:pt idx="3321" formatCode="General">
                  <c:v>107.24</c:v>
                </c:pt>
                <c:pt idx="3322" formatCode="General">
                  <c:v>107.283</c:v>
                </c:pt>
                <c:pt idx="3323" formatCode="General">
                  <c:v>107.32599999999999</c:v>
                </c:pt>
                <c:pt idx="3324" formatCode="General">
                  <c:v>107.369</c:v>
                </c:pt>
                <c:pt idx="3325" formatCode="General">
                  <c:v>107.413</c:v>
                </c:pt>
                <c:pt idx="3326" formatCode="General">
                  <c:v>107.456</c:v>
                </c:pt>
                <c:pt idx="3327" formatCode="General">
                  <c:v>107.499</c:v>
                </c:pt>
                <c:pt idx="3328" formatCode="General">
                  <c:v>107.542</c:v>
                </c:pt>
                <c:pt idx="3329" formatCode="General">
                  <c:v>107.58499999999999</c:v>
                </c:pt>
                <c:pt idx="3330" formatCode="General">
                  <c:v>107.628</c:v>
                </c:pt>
                <c:pt idx="3331" formatCode="General">
                  <c:v>107.67100000000001</c:v>
                </c:pt>
                <c:pt idx="3332" formatCode="General">
                  <c:v>107.714</c:v>
                </c:pt>
                <c:pt idx="3333" formatCode="General">
                  <c:v>107.758</c:v>
                </c:pt>
                <c:pt idx="3334" formatCode="General">
                  <c:v>107.801</c:v>
                </c:pt>
                <c:pt idx="3335" formatCode="General">
                  <c:v>107.84399999999999</c:v>
                </c:pt>
                <c:pt idx="3336" formatCode="General">
                  <c:v>107.887</c:v>
                </c:pt>
                <c:pt idx="3337" formatCode="General">
                  <c:v>107.93</c:v>
                </c:pt>
                <c:pt idx="3338" formatCode="General">
                  <c:v>107.973</c:v>
                </c:pt>
                <c:pt idx="3339" formatCode="General">
                  <c:v>108.01600000000001</c:v>
                </c:pt>
                <c:pt idx="3340" formatCode="General">
                  <c:v>108.059</c:v>
                </c:pt>
                <c:pt idx="3341" formatCode="General">
                  <c:v>108.10299999999999</c:v>
                </c:pt>
                <c:pt idx="3342" formatCode="General">
                  <c:v>108.146</c:v>
                </c:pt>
                <c:pt idx="3343" formatCode="General">
                  <c:v>108.188</c:v>
                </c:pt>
                <c:pt idx="3344" formatCode="General">
                  <c:v>108.23</c:v>
                </c:pt>
                <c:pt idx="3345" formatCode="General">
                  <c:v>108.27200000000001</c:v>
                </c:pt>
                <c:pt idx="3346" formatCode="General">
                  <c:v>108.313</c:v>
                </c:pt>
                <c:pt idx="3347" formatCode="General">
                  <c:v>108.355</c:v>
                </c:pt>
                <c:pt idx="3348" formatCode="General">
                  <c:v>108.39700000000001</c:v>
                </c:pt>
                <c:pt idx="3349" formatCode="General">
                  <c:v>108.43899999999999</c:v>
                </c:pt>
                <c:pt idx="3350" formatCode="General">
                  <c:v>108.48099999999999</c:v>
                </c:pt>
                <c:pt idx="3351" formatCode="General">
                  <c:v>108.52200000000001</c:v>
                </c:pt>
                <c:pt idx="3352" formatCode="General">
                  <c:v>108.56399999999999</c:v>
                </c:pt>
                <c:pt idx="3353" formatCode="General">
                  <c:v>108.60599999999999</c:v>
                </c:pt>
                <c:pt idx="3354" formatCode="General">
                  <c:v>108.648</c:v>
                </c:pt>
                <c:pt idx="3355" formatCode="General">
                  <c:v>108.69</c:v>
                </c:pt>
                <c:pt idx="3356" formatCode="General">
                  <c:v>108.732</c:v>
                </c:pt>
                <c:pt idx="3357" formatCode="General">
                  <c:v>108.773</c:v>
                </c:pt>
                <c:pt idx="3358" formatCode="General">
                  <c:v>108.815</c:v>
                </c:pt>
                <c:pt idx="3359" formatCode="General">
                  <c:v>108.857</c:v>
                </c:pt>
                <c:pt idx="3360" formatCode="General">
                  <c:v>108.899</c:v>
                </c:pt>
                <c:pt idx="3361" formatCode="General">
                  <c:v>108.941</c:v>
                </c:pt>
                <c:pt idx="3362" formatCode="General">
                  <c:v>108.982</c:v>
                </c:pt>
                <c:pt idx="3363" formatCode="General">
                  <c:v>109.024</c:v>
                </c:pt>
                <c:pt idx="3364" formatCode="General">
                  <c:v>109.066</c:v>
                </c:pt>
                <c:pt idx="3365" formatCode="General">
                  <c:v>109.111</c:v>
                </c:pt>
                <c:pt idx="3366" formatCode="General">
                  <c:v>109.15900000000001</c:v>
                </c:pt>
                <c:pt idx="3367" formatCode="General">
                  <c:v>109.206</c:v>
                </c:pt>
                <c:pt idx="3368" formatCode="General">
                  <c:v>109.253</c:v>
                </c:pt>
                <c:pt idx="3369" formatCode="General">
                  <c:v>109.3</c:v>
                </c:pt>
                <c:pt idx="3370" formatCode="General">
                  <c:v>109.34699999999999</c:v>
                </c:pt>
                <c:pt idx="3371" formatCode="General">
                  <c:v>109.39400000000001</c:v>
                </c:pt>
                <c:pt idx="3372" formatCode="General">
                  <c:v>109.441</c:v>
                </c:pt>
                <c:pt idx="3373" formatCode="General">
                  <c:v>109.489</c:v>
                </c:pt>
                <c:pt idx="3374" formatCode="General">
                  <c:v>109.536</c:v>
                </c:pt>
                <c:pt idx="3375" formatCode="General">
                  <c:v>109.583</c:v>
                </c:pt>
                <c:pt idx="3376" formatCode="General">
                  <c:v>109.63</c:v>
                </c:pt>
                <c:pt idx="3377" formatCode="General">
                  <c:v>109.67700000000001</c:v>
                </c:pt>
                <c:pt idx="3378" formatCode="General">
                  <c:v>109.724</c:v>
                </c:pt>
                <c:pt idx="3379" formatCode="General">
                  <c:v>109.771</c:v>
                </c:pt>
                <c:pt idx="3380" formatCode="General">
                  <c:v>109.819</c:v>
                </c:pt>
                <c:pt idx="3381" formatCode="General">
                  <c:v>109.866</c:v>
                </c:pt>
                <c:pt idx="3382" formatCode="General">
                  <c:v>109.913</c:v>
                </c:pt>
                <c:pt idx="3383" formatCode="General">
                  <c:v>109.96</c:v>
                </c:pt>
                <c:pt idx="3384" formatCode="General">
                  <c:v>110</c:v>
                </c:pt>
                <c:pt idx="3385" formatCode="General">
                  <c:v>110.04</c:v>
                </c:pt>
                <c:pt idx="3386" formatCode="General">
                  <c:v>110.08</c:v>
                </c:pt>
                <c:pt idx="3387" formatCode="General">
                  <c:v>110.12</c:v>
                </c:pt>
                <c:pt idx="3388" formatCode="General">
                  <c:v>110.16</c:v>
                </c:pt>
                <c:pt idx="3389" formatCode="General">
                  <c:v>110.2</c:v>
                </c:pt>
                <c:pt idx="3390" formatCode="General">
                  <c:v>110.24</c:v>
                </c:pt>
                <c:pt idx="3391" formatCode="General">
                  <c:v>110.28</c:v>
                </c:pt>
                <c:pt idx="3392" formatCode="General">
                  <c:v>110.32</c:v>
                </c:pt>
                <c:pt idx="3393" formatCode="General">
                  <c:v>110.36</c:v>
                </c:pt>
                <c:pt idx="3394" formatCode="General">
                  <c:v>110.4</c:v>
                </c:pt>
                <c:pt idx="3395" formatCode="General">
                  <c:v>110.44</c:v>
                </c:pt>
                <c:pt idx="3396" formatCode="General">
                  <c:v>110.48</c:v>
                </c:pt>
                <c:pt idx="3397" formatCode="General">
                  <c:v>110.52</c:v>
                </c:pt>
                <c:pt idx="3398" formatCode="General">
                  <c:v>110.56</c:v>
                </c:pt>
                <c:pt idx="3399" formatCode="General">
                  <c:v>110.6</c:v>
                </c:pt>
                <c:pt idx="3400" formatCode="General">
                  <c:v>110.64</c:v>
                </c:pt>
                <c:pt idx="3401" formatCode="General">
                  <c:v>110.68</c:v>
                </c:pt>
                <c:pt idx="3402" formatCode="General">
                  <c:v>110.72</c:v>
                </c:pt>
                <c:pt idx="3403" formatCode="General">
                  <c:v>110.76</c:v>
                </c:pt>
                <c:pt idx="3404" formatCode="General">
                  <c:v>110.8</c:v>
                </c:pt>
                <c:pt idx="3405" formatCode="General">
                  <c:v>110.84</c:v>
                </c:pt>
                <c:pt idx="3406" formatCode="General">
                  <c:v>110.88800000000001</c:v>
                </c:pt>
                <c:pt idx="3407" formatCode="General">
                  <c:v>110.937</c:v>
                </c:pt>
                <c:pt idx="3408" formatCode="General">
                  <c:v>110.985</c:v>
                </c:pt>
                <c:pt idx="3409" formatCode="General">
                  <c:v>111.033</c:v>
                </c:pt>
                <c:pt idx="3410" formatCode="General">
                  <c:v>111.08199999999999</c:v>
                </c:pt>
                <c:pt idx="3411" formatCode="General">
                  <c:v>111.13</c:v>
                </c:pt>
                <c:pt idx="3412" formatCode="General">
                  <c:v>111.178</c:v>
                </c:pt>
                <c:pt idx="3413" formatCode="General">
                  <c:v>111.227</c:v>
                </c:pt>
                <c:pt idx="3414" formatCode="General">
                  <c:v>111.27500000000001</c:v>
                </c:pt>
                <c:pt idx="3415" formatCode="General">
                  <c:v>111.32299999999999</c:v>
                </c:pt>
                <c:pt idx="3416" formatCode="General">
                  <c:v>111.372</c:v>
                </c:pt>
                <c:pt idx="3417" formatCode="General">
                  <c:v>111.42</c:v>
                </c:pt>
                <c:pt idx="3418" formatCode="General">
                  <c:v>111.468</c:v>
                </c:pt>
                <c:pt idx="3419" formatCode="General">
                  <c:v>111.517</c:v>
                </c:pt>
                <c:pt idx="3420" formatCode="General">
                  <c:v>111.565</c:v>
                </c:pt>
                <c:pt idx="3421" formatCode="General">
                  <c:v>111.613</c:v>
                </c:pt>
                <c:pt idx="3422" formatCode="General">
                  <c:v>111.66200000000001</c:v>
                </c:pt>
                <c:pt idx="3423" formatCode="General">
                  <c:v>111.71</c:v>
                </c:pt>
                <c:pt idx="3424" formatCode="General">
                  <c:v>111.761</c:v>
                </c:pt>
                <c:pt idx="3425" formatCode="General">
                  <c:v>111.812</c:v>
                </c:pt>
                <c:pt idx="3426" formatCode="General">
                  <c:v>111.864</c:v>
                </c:pt>
                <c:pt idx="3427" formatCode="General">
                  <c:v>111.91500000000001</c:v>
                </c:pt>
                <c:pt idx="3428" formatCode="General">
                  <c:v>111.96599999999999</c:v>
                </c:pt>
                <c:pt idx="3429" formatCode="General">
                  <c:v>112.017</c:v>
                </c:pt>
                <c:pt idx="3430" formatCode="General">
                  <c:v>112.068</c:v>
                </c:pt>
                <c:pt idx="3431" formatCode="General">
                  <c:v>112.119</c:v>
                </c:pt>
                <c:pt idx="3432" formatCode="General">
                  <c:v>112.17100000000001</c:v>
                </c:pt>
                <c:pt idx="3433" formatCode="General">
                  <c:v>112.22199999999999</c:v>
                </c:pt>
                <c:pt idx="3434" formatCode="General">
                  <c:v>112.273</c:v>
                </c:pt>
                <c:pt idx="3435" formatCode="General">
                  <c:v>112.324</c:v>
                </c:pt>
                <c:pt idx="3436" formatCode="General">
                  <c:v>112.375</c:v>
                </c:pt>
                <c:pt idx="3437" formatCode="General">
                  <c:v>112.426</c:v>
                </c:pt>
                <c:pt idx="3438" formatCode="General">
                  <c:v>112.47799999999999</c:v>
                </c:pt>
                <c:pt idx="3439" formatCode="General">
                  <c:v>112.529</c:v>
                </c:pt>
                <c:pt idx="3440" formatCode="General">
                  <c:v>112.58</c:v>
                </c:pt>
                <c:pt idx="3441" formatCode="General">
                  <c:v>112.626</c:v>
                </c:pt>
                <c:pt idx="3442" formatCode="General">
                  <c:v>112.672</c:v>
                </c:pt>
                <c:pt idx="3443" formatCode="General">
                  <c:v>112.71899999999999</c:v>
                </c:pt>
                <c:pt idx="3444" formatCode="General">
                  <c:v>112.765</c:v>
                </c:pt>
                <c:pt idx="3445" formatCode="General">
                  <c:v>112.81100000000001</c:v>
                </c:pt>
                <c:pt idx="3446" formatCode="General">
                  <c:v>112.857</c:v>
                </c:pt>
                <c:pt idx="3447" formatCode="General">
                  <c:v>112.90300000000001</c:v>
                </c:pt>
                <c:pt idx="3448" formatCode="General">
                  <c:v>112.95</c:v>
                </c:pt>
                <c:pt idx="3449" formatCode="General">
                  <c:v>112.996</c:v>
                </c:pt>
                <c:pt idx="3450" formatCode="General">
                  <c:v>113.042</c:v>
                </c:pt>
                <c:pt idx="3451" formatCode="General">
                  <c:v>113.08799999999999</c:v>
                </c:pt>
                <c:pt idx="3452" formatCode="General">
                  <c:v>113.134</c:v>
                </c:pt>
                <c:pt idx="3453" formatCode="General">
                  <c:v>113.18</c:v>
                </c:pt>
                <c:pt idx="3454" formatCode="General">
                  <c:v>113.227</c:v>
                </c:pt>
                <c:pt idx="3455" formatCode="General">
                  <c:v>113.273</c:v>
                </c:pt>
                <c:pt idx="3456" formatCode="General">
                  <c:v>113.319</c:v>
                </c:pt>
                <c:pt idx="3457" formatCode="General">
                  <c:v>113.36499999999999</c:v>
                </c:pt>
                <c:pt idx="3458" formatCode="General">
                  <c:v>113.411</c:v>
                </c:pt>
                <c:pt idx="3459" formatCode="General">
                  <c:v>113.458</c:v>
                </c:pt>
                <c:pt idx="3460" formatCode="General">
                  <c:v>113.504</c:v>
                </c:pt>
                <c:pt idx="3461" formatCode="General">
                  <c:v>113.55</c:v>
                </c:pt>
                <c:pt idx="3462" formatCode="General">
                  <c:v>113.59399999999999</c:v>
                </c:pt>
                <c:pt idx="3463" formatCode="General">
                  <c:v>113.63800000000001</c:v>
                </c:pt>
                <c:pt idx="3464" formatCode="General">
                  <c:v>113.682</c:v>
                </c:pt>
                <c:pt idx="3465" formatCode="General">
                  <c:v>113.726</c:v>
                </c:pt>
                <c:pt idx="3466" formatCode="General">
                  <c:v>113.77</c:v>
                </c:pt>
                <c:pt idx="3467" formatCode="General">
                  <c:v>113.815</c:v>
                </c:pt>
                <c:pt idx="3468" formatCode="General">
                  <c:v>113.85899999999999</c:v>
                </c:pt>
                <c:pt idx="3469" formatCode="General">
                  <c:v>113.90300000000001</c:v>
                </c:pt>
                <c:pt idx="3470" formatCode="General">
                  <c:v>113.947</c:v>
                </c:pt>
                <c:pt idx="3471" formatCode="General">
                  <c:v>113.991</c:v>
                </c:pt>
                <c:pt idx="3472" formatCode="General">
                  <c:v>114.035</c:v>
                </c:pt>
                <c:pt idx="3473" formatCode="General">
                  <c:v>114.07899999999999</c:v>
                </c:pt>
                <c:pt idx="3474" formatCode="General">
                  <c:v>114.123</c:v>
                </c:pt>
                <c:pt idx="3475" formatCode="General">
                  <c:v>114.167</c:v>
                </c:pt>
                <c:pt idx="3476" formatCode="General">
                  <c:v>114.211</c:v>
                </c:pt>
                <c:pt idx="3477" formatCode="General">
                  <c:v>114.255</c:v>
                </c:pt>
                <c:pt idx="3478" formatCode="General">
                  <c:v>114.3</c:v>
                </c:pt>
                <c:pt idx="3479" formatCode="General">
                  <c:v>114.34399999999999</c:v>
                </c:pt>
                <c:pt idx="3480" formatCode="General">
                  <c:v>114.38800000000001</c:v>
                </c:pt>
                <c:pt idx="3481" formatCode="General">
                  <c:v>114.432</c:v>
                </c:pt>
                <c:pt idx="3482" formatCode="General">
                  <c:v>114.476</c:v>
                </c:pt>
                <c:pt idx="3483" formatCode="General">
                  <c:v>114.52</c:v>
                </c:pt>
                <c:pt idx="3484" formatCode="General">
                  <c:v>114.566</c:v>
                </c:pt>
                <c:pt idx="3485" formatCode="General">
                  <c:v>114.613</c:v>
                </c:pt>
                <c:pt idx="3486" formatCode="General">
                  <c:v>114.65900000000001</c:v>
                </c:pt>
                <c:pt idx="3487" formatCode="General">
                  <c:v>114.706</c:v>
                </c:pt>
                <c:pt idx="3488" formatCode="General">
                  <c:v>114.752</c:v>
                </c:pt>
                <c:pt idx="3489" formatCode="General">
                  <c:v>114.79900000000001</c:v>
                </c:pt>
                <c:pt idx="3490" formatCode="General">
                  <c:v>114.845</c:v>
                </c:pt>
                <c:pt idx="3491" formatCode="General">
                  <c:v>114.892</c:v>
                </c:pt>
                <c:pt idx="3492" formatCode="General">
                  <c:v>114.938</c:v>
                </c:pt>
                <c:pt idx="3493" formatCode="General">
                  <c:v>114.985</c:v>
                </c:pt>
                <c:pt idx="3494" formatCode="General">
                  <c:v>115.03100000000001</c:v>
                </c:pt>
                <c:pt idx="3495" formatCode="General">
                  <c:v>115.077</c:v>
                </c:pt>
                <c:pt idx="3496" formatCode="General">
                  <c:v>115.124</c:v>
                </c:pt>
                <c:pt idx="3497" formatCode="General">
                  <c:v>115.17</c:v>
                </c:pt>
                <c:pt idx="3498" formatCode="General">
                  <c:v>115.217</c:v>
                </c:pt>
                <c:pt idx="3499" formatCode="General">
                  <c:v>115.26300000000001</c:v>
                </c:pt>
                <c:pt idx="3500" formatCode="General">
                  <c:v>115.31</c:v>
                </c:pt>
                <c:pt idx="3501" formatCode="General">
                  <c:v>115.35599999999999</c:v>
                </c:pt>
                <c:pt idx="3502" formatCode="General">
                  <c:v>115.40300000000001</c:v>
                </c:pt>
                <c:pt idx="3503" formatCode="General">
                  <c:v>115.449</c:v>
                </c:pt>
                <c:pt idx="3504" formatCode="General">
                  <c:v>115.494</c:v>
                </c:pt>
                <c:pt idx="3505" formatCode="General">
                  <c:v>115.536</c:v>
                </c:pt>
                <c:pt idx="3506" formatCode="General">
                  <c:v>115.578</c:v>
                </c:pt>
                <c:pt idx="3507" formatCode="General">
                  <c:v>115.62</c:v>
                </c:pt>
                <c:pt idx="3508" formatCode="General">
                  <c:v>115.66200000000001</c:v>
                </c:pt>
                <c:pt idx="3509" formatCode="General">
                  <c:v>115.70399999999999</c:v>
                </c:pt>
                <c:pt idx="3510" formatCode="General">
                  <c:v>115.745</c:v>
                </c:pt>
                <c:pt idx="3511" formatCode="General">
                  <c:v>115.78700000000001</c:v>
                </c:pt>
                <c:pt idx="3512" formatCode="General">
                  <c:v>115.82899999999999</c:v>
                </c:pt>
                <c:pt idx="3513" formatCode="General">
                  <c:v>115.871</c:v>
                </c:pt>
                <c:pt idx="3514" formatCode="General">
                  <c:v>115.913</c:v>
                </c:pt>
                <c:pt idx="3515" formatCode="General">
                  <c:v>115.955</c:v>
                </c:pt>
                <c:pt idx="3516" formatCode="General">
                  <c:v>115.997</c:v>
                </c:pt>
                <c:pt idx="3517" formatCode="General">
                  <c:v>116.039</c:v>
                </c:pt>
                <c:pt idx="3518" formatCode="General">
                  <c:v>116.081</c:v>
                </c:pt>
                <c:pt idx="3519" formatCode="General">
                  <c:v>116.123</c:v>
                </c:pt>
                <c:pt idx="3520" formatCode="General">
                  <c:v>116.16500000000001</c:v>
                </c:pt>
                <c:pt idx="3521" formatCode="General">
                  <c:v>116.206</c:v>
                </c:pt>
                <c:pt idx="3522" formatCode="General">
                  <c:v>116.248</c:v>
                </c:pt>
                <c:pt idx="3523" formatCode="General">
                  <c:v>116.29</c:v>
                </c:pt>
                <c:pt idx="3524" formatCode="General">
                  <c:v>116.33199999999999</c:v>
                </c:pt>
                <c:pt idx="3525" formatCode="General">
                  <c:v>116.374</c:v>
                </c:pt>
                <c:pt idx="3526" formatCode="General">
                  <c:v>116.416</c:v>
                </c:pt>
                <c:pt idx="3527" formatCode="General">
                  <c:v>116.455</c:v>
                </c:pt>
                <c:pt idx="3528" formatCode="General">
                  <c:v>116.494</c:v>
                </c:pt>
                <c:pt idx="3529" formatCode="General">
                  <c:v>116.532</c:v>
                </c:pt>
                <c:pt idx="3530" formatCode="General">
                  <c:v>116.57</c:v>
                </c:pt>
                <c:pt idx="3531" formatCode="General">
                  <c:v>116.608</c:v>
                </c:pt>
                <c:pt idx="3532" formatCode="General">
                  <c:v>116.64700000000001</c:v>
                </c:pt>
                <c:pt idx="3533" formatCode="General">
                  <c:v>116.685</c:v>
                </c:pt>
                <c:pt idx="3534" formatCode="General">
                  <c:v>116.723</c:v>
                </c:pt>
                <c:pt idx="3535" formatCode="General">
                  <c:v>116.761</c:v>
                </c:pt>
                <c:pt idx="3536" formatCode="General">
                  <c:v>116.79900000000001</c:v>
                </c:pt>
                <c:pt idx="3537" formatCode="General">
                  <c:v>116.83799999999999</c:v>
                </c:pt>
                <c:pt idx="3538" formatCode="General">
                  <c:v>116.876</c:v>
                </c:pt>
                <c:pt idx="3539" formatCode="General">
                  <c:v>116.914</c:v>
                </c:pt>
                <c:pt idx="3540" formatCode="General">
                  <c:v>116.952</c:v>
                </c:pt>
                <c:pt idx="3541" formatCode="General">
                  <c:v>116.991</c:v>
                </c:pt>
                <c:pt idx="3542" formatCode="General">
                  <c:v>117.029</c:v>
                </c:pt>
                <c:pt idx="3543" formatCode="General">
                  <c:v>117.06699999999999</c:v>
                </c:pt>
                <c:pt idx="3544" formatCode="General">
                  <c:v>117.105</c:v>
                </c:pt>
                <c:pt idx="3545" formatCode="General">
                  <c:v>117.143</c:v>
                </c:pt>
                <c:pt idx="3546" formatCode="General">
                  <c:v>117.182</c:v>
                </c:pt>
                <c:pt idx="3547" formatCode="General">
                  <c:v>117.22</c:v>
                </c:pt>
                <c:pt idx="3548" formatCode="General">
                  <c:v>117.258</c:v>
                </c:pt>
                <c:pt idx="3549" formatCode="General">
                  <c:v>117.29600000000001</c:v>
                </c:pt>
                <c:pt idx="3550" formatCode="General">
                  <c:v>117.33499999999999</c:v>
                </c:pt>
                <c:pt idx="3551" formatCode="General">
                  <c:v>117.373</c:v>
                </c:pt>
                <c:pt idx="3552" formatCode="General">
                  <c:v>117.41</c:v>
                </c:pt>
                <c:pt idx="3553" formatCode="General">
                  <c:v>117.44799999999999</c:v>
                </c:pt>
                <c:pt idx="3554" formatCode="General">
                  <c:v>117.486</c:v>
                </c:pt>
                <c:pt idx="3555" formatCode="General">
                  <c:v>117.523</c:v>
                </c:pt>
                <c:pt idx="3556" formatCode="General">
                  <c:v>117.56100000000001</c:v>
                </c:pt>
                <c:pt idx="3557" formatCode="General">
                  <c:v>117.599</c:v>
                </c:pt>
                <c:pt idx="3558" formatCode="General">
                  <c:v>117.636</c:v>
                </c:pt>
                <c:pt idx="3559" formatCode="General">
                  <c:v>117.67400000000001</c:v>
                </c:pt>
                <c:pt idx="3560" formatCode="General">
                  <c:v>117.712</c:v>
                </c:pt>
                <c:pt idx="3561" formatCode="General">
                  <c:v>117.75</c:v>
                </c:pt>
                <c:pt idx="3562" formatCode="General">
                  <c:v>117.78700000000001</c:v>
                </c:pt>
                <c:pt idx="3563" formatCode="General">
                  <c:v>117.825</c:v>
                </c:pt>
                <c:pt idx="3564" formatCode="General">
                  <c:v>117.863</c:v>
                </c:pt>
                <c:pt idx="3565" formatCode="General">
                  <c:v>117.9</c:v>
                </c:pt>
                <c:pt idx="3566" formatCode="General">
                  <c:v>117.938</c:v>
                </c:pt>
                <c:pt idx="3567" formatCode="General">
                  <c:v>117.976</c:v>
                </c:pt>
                <c:pt idx="3568" formatCode="General">
                  <c:v>118.014</c:v>
                </c:pt>
                <c:pt idx="3569" formatCode="General">
                  <c:v>118.051</c:v>
                </c:pt>
                <c:pt idx="3570" formatCode="General">
                  <c:v>118.089</c:v>
                </c:pt>
                <c:pt idx="3571" formatCode="General">
                  <c:v>118.127</c:v>
                </c:pt>
                <c:pt idx="3572" formatCode="General">
                  <c:v>118.164</c:v>
                </c:pt>
                <c:pt idx="3573" formatCode="General">
                  <c:v>118.202</c:v>
                </c:pt>
                <c:pt idx="3574" formatCode="General">
                  <c:v>118.24</c:v>
                </c:pt>
                <c:pt idx="3575" formatCode="General">
                  <c:v>118.277</c:v>
                </c:pt>
                <c:pt idx="3576" formatCode="General">
                  <c:v>118.31100000000001</c:v>
                </c:pt>
                <c:pt idx="3577" formatCode="General">
                  <c:v>118.342</c:v>
                </c:pt>
                <c:pt idx="3578" formatCode="General">
                  <c:v>118.373</c:v>
                </c:pt>
                <c:pt idx="3579" formatCode="General">
                  <c:v>118.404</c:v>
                </c:pt>
                <c:pt idx="3580" formatCode="General">
                  <c:v>118.435</c:v>
                </c:pt>
                <c:pt idx="3581" formatCode="General">
                  <c:v>118.465</c:v>
                </c:pt>
                <c:pt idx="3582" formatCode="General">
                  <c:v>118.496</c:v>
                </c:pt>
                <c:pt idx="3583" formatCode="General">
                  <c:v>118.527</c:v>
                </c:pt>
                <c:pt idx="3584" formatCode="General">
                  <c:v>118.55800000000001</c:v>
                </c:pt>
                <c:pt idx="3585" formatCode="General">
                  <c:v>118.589</c:v>
                </c:pt>
                <c:pt idx="3586" formatCode="General">
                  <c:v>118.62</c:v>
                </c:pt>
                <c:pt idx="3587" formatCode="General">
                  <c:v>118.651</c:v>
                </c:pt>
                <c:pt idx="3588" formatCode="General">
                  <c:v>118.682</c:v>
                </c:pt>
                <c:pt idx="3589" formatCode="General">
                  <c:v>118.71299999999999</c:v>
                </c:pt>
                <c:pt idx="3590" formatCode="General">
                  <c:v>118.744</c:v>
                </c:pt>
                <c:pt idx="3591" formatCode="General">
                  <c:v>118.77500000000001</c:v>
                </c:pt>
                <c:pt idx="3592" formatCode="General">
                  <c:v>118.806</c:v>
                </c:pt>
                <c:pt idx="3593" formatCode="General">
                  <c:v>118.837</c:v>
                </c:pt>
                <c:pt idx="3594" formatCode="General">
                  <c:v>118.86799999999999</c:v>
                </c:pt>
                <c:pt idx="3595" formatCode="General">
                  <c:v>118.899</c:v>
                </c:pt>
                <c:pt idx="3596" formatCode="General">
                  <c:v>118.93</c:v>
                </c:pt>
                <c:pt idx="3597" formatCode="General">
                  <c:v>118.961</c:v>
                </c:pt>
                <c:pt idx="3598" formatCode="General">
                  <c:v>118.992</c:v>
                </c:pt>
                <c:pt idx="3599" formatCode="General">
                  <c:v>119.023</c:v>
                </c:pt>
                <c:pt idx="3600" formatCode="General">
                  <c:v>119.054</c:v>
                </c:pt>
                <c:pt idx="3601" formatCode="General">
                  <c:v>119.08499999999999</c:v>
                </c:pt>
                <c:pt idx="3602" formatCode="General">
                  <c:v>119.116</c:v>
                </c:pt>
                <c:pt idx="3603" formatCode="General">
                  <c:v>119.14700000000001</c:v>
                </c:pt>
                <c:pt idx="3604" formatCode="General">
                  <c:v>119.178</c:v>
                </c:pt>
                <c:pt idx="3605" formatCode="General">
                  <c:v>119.209</c:v>
                </c:pt>
                <c:pt idx="3606" formatCode="General">
                  <c:v>119.24</c:v>
                </c:pt>
                <c:pt idx="3607" formatCode="General">
                  <c:v>119.282</c:v>
                </c:pt>
                <c:pt idx="3608" formatCode="General">
                  <c:v>119.33</c:v>
                </c:pt>
                <c:pt idx="3609" formatCode="General">
                  <c:v>119.378</c:v>
                </c:pt>
                <c:pt idx="3610" formatCode="General">
                  <c:v>119.426</c:v>
                </c:pt>
                <c:pt idx="3611" formatCode="General">
                  <c:v>119.474</c:v>
                </c:pt>
                <c:pt idx="3612" formatCode="General">
                  <c:v>119.52200000000001</c:v>
                </c:pt>
                <c:pt idx="3613" formatCode="General">
                  <c:v>119.57</c:v>
                </c:pt>
                <c:pt idx="3614" formatCode="General">
                  <c:v>119.61799999999999</c:v>
                </c:pt>
                <c:pt idx="3615" formatCode="General">
                  <c:v>119.666</c:v>
                </c:pt>
                <c:pt idx="3616" formatCode="General">
                  <c:v>119.714</c:v>
                </c:pt>
                <c:pt idx="3617" formatCode="General">
                  <c:v>119.762</c:v>
                </c:pt>
                <c:pt idx="3618" formatCode="General">
                  <c:v>119.81</c:v>
                </c:pt>
                <c:pt idx="3619" formatCode="General">
                  <c:v>119.858</c:v>
                </c:pt>
                <c:pt idx="3620" formatCode="General">
                  <c:v>119.90600000000001</c:v>
                </c:pt>
                <c:pt idx="3621" formatCode="General">
                  <c:v>119.95399999999999</c:v>
                </c:pt>
                <c:pt idx="3622" formatCode="General">
                  <c:v>120.002</c:v>
                </c:pt>
                <c:pt idx="3623" formatCode="General">
                  <c:v>120.05</c:v>
                </c:pt>
                <c:pt idx="3624" formatCode="General">
                  <c:v>120.098</c:v>
                </c:pt>
                <c:pt idx="3625" formatCode="General">
                  <c:v>120.146</c:v>
                </c:pt>
                <c:pt idx="3626" formatCode="General">
                  <c:v>120.194</c:v>
                </c:pt>
                <c:pt idx="3627" formatCode="General">
                  <c:v>120.241</c:v>
                </c:pt>
                <c:pt idx="3628" formatCode="General">
                  <c:v>120.28700000000001</c:v>
                </c:pt>
                <c:pt idx="3629" formatCode="General">
                  <c:v>120.333</c:v>
                </c:pt>
                <c:pt idx="3630" formatCode="General">
                  <c:v>120.379</c:v>
                </c:pt>
                <c:pt idx="3631" formatCode="General">
                  <c:v>120.425</c:v>
                </c:pt>
                <c:pt idx="3632" formatCode="General">
                  <c:v>120.47</c:v>
                </c:pt>
                <c:pt idx="3633" formatCode="General">
                  <c:v>120.51600000000001</c:v>
                </c:pt>
                <c:pt idx="3634" formatCode="General">
                  <c:v>120.562</c:v>
                </c:pt>
                <c:pt idx="3635" formatCode="General">
                  <c:v>120.608</c:v>
                </c:pt>
                <c:pt idx="3636" formatCode="General">
                  <c:v>120.654</c:v>
                </c:pt>
                <c:pt idx="3637" formatCode="General">
                  <c:v>120.7</c:v>
                </c:pt>
                <c:pt idx="3638" formatCode="General">
                  <c:v>120.746</c:v>
                </c:pt>
                <c:pt idx="3639" formatCode="General">
                  <c:v>120.792</c:v>
                </c:pt>
                <c:pt idx="3640" formatCode="General">
                  <c:v>120.83799999999999</c:v>
                </c:pt>
                <c:pt idx="3641" formatCode="General">
                  <c:v>120.884</c:v>
                </c:pt>
                <c:pt idx="3642" formatCode="General">
                  <c:v>120.93</c:v>
                </c:pt>
                <c:pt idx="3643" formatCode="General">
                  <c:v>120.976</c:v>
                </c:pt>
                <c:pt idx="3644" formatCode="General">
                  <c:v>121.02200000000001</c:v>
                </c:pt>
                <c:pt idx="3645" formatCode="General">
                  <c:v>121.068</c:v>
                </c:pt>
                <c:pt idx="3646" formatCode="General">
                  <c:v>121.114</c:v>
                </c:pt>
                <c:pt idx="3647" formatCode="General">
                  <c:v>121.16</c:v>
                </c:pt>
                <c:pt idx="3648" formatCode="General">
                  <c:v>121.199</c:v>
                </c:pt>
                <c:pt idx="3649" formatCode="General">
                  <c:v>121.23699999999999</c:v>
                </c:pt>
                <c:pt idx="3650" formatCode="General">
                  <c:v>121.276</c:v>
                </c:pt>
                <c:pt idx="3651" formatCode="General">
                  <c:v>121.31399999999999</c:v>
                </c:pt>
                <c:pt idx="3652" formatCode="General">
                  <c:v>121.35299999999999</c:v>
                </c:pt>
                <c:pt idx="3653" formatCode="General">
                  <c:v>121.39100000000001</c:v>
                </c:pt>
                <c:pt idx="3654" formatCode="General">
                  <c:v>121.43</c:v>
                </c:pt>
                <c:pt idx="3655" formatCode="General">
                  <c:v>121.468</c:v>
                </c:pt>
                <c:pt idx="3656" formatCode="General">
                  <c:v>121.50700000000001</c:v>
                </c:pt>
                <c:pt idx="3657" formatCode="General">
                  <c:v>121.545</c:v>
                </c:pt>
                <c:pt idx="3658" formatCode="General">
                  <c:v>121.584</c:v>
                </c:pt>
                <c:pt idx="3659" formatCode="General">
                  <c:v>121.622</c:v>
                </c:pt>
                <c:pt idx="3660" formatCode="General">
                  <c:v>121.661</c:v>
                </c:pt>
                <c:pt idx="3661" formatCode="General">
                  <c:v>121.699</c:v>
                </c:pt>
                <c:pt idx="3662" formatCode="General">
                  <c:v>121.738</c:v>
                </c:pt>
                <c:pt idx="3663" formatCode="General">
                  <c:v>121.776</c:v>
                </c:pt>
                <c:pt idx="3664" formatCode="General">
                  <c:v>121.815</c:v>
                </c:pt>
                <c:pt idx="3665" formatCode="General">
                  <c:v>121.85299999999999</c:v>
                </c:pt>
                <c:pt idx="3666" formatCode="General">
                  <c:v>121.892</c:v>
                </c:pt>
                <c:pt idx="3667" formatCode="General">
                  <c:v>121.93</c:v>
                </c:pt>
                <c:pt idx="3668" formatCode="General">
                  <c:v>121.96899999999999</c:v>
                </c:pt>
                <c:pt idx="3669" formatCode="General">
                  <c:v>122.00700000000001</c:v>
                </c:pt>
                <c:pt idx="3670" formatCode="General">
                  <c:v>122.04600000000001</c:v>
                </c:pt>
                <c:pt idx="3671" formatCode="General">
                  <c:v>122.084</c:v>
                </c:pt>
                <c:pt idx="3672" formatCode="General">
                  <c:v>122.127</c:v>
                </c:pt>
                <c:pt idx="3673" formatCode="General">
                  <c:v>122.176</c:v>
                </c:pt>
                <c:pt idx="3674" formatCode="General">
                  <c:v>122.226</c:v>
                </c:pt>
                <c:pt idx="3675" formatCode="General">
                  <c:v>122.276</c:v>
                </c:pt>
                <c:pt idx="3676" formatCode="General">
                  <c:v>122.32599999999999</c:v>
                </c:pt>
                <c:pt idx="3677" formatCode="General">
                  <c:v>122.376</c:v>
                </c:pt>
                <c:pt idx="3678" formatCode="General">
                  <c:v>122.426</c:v>
                </c:pt>
                <c:pt idx="3679" formatCode="General">
                  <c:v>122.47499999999999</c:v>
                </c:pt>
                <c:pt idx="3680" formatCode="General">
                  <c:v>122.52500000000001</c:v>
                </c:pt>
                <c:pt idx="3681" formatCode="General">
                  <c:v>122.575</c:v>
                </c:pt>
                <c:pt idx="3682" formatCode="General">
                  <c:v>122.625</c:v>
                </c:pt>
                <c:pt idx="3683" formatCode="General">
                  <c:v>122.675</c:v>
                </c:pt>
                <c:pt idx="3684" formatCode="General">
                  <c:v>122.72499999999999</c:v>
                </c:pt>
                <c:pt idx="3685" formatCode="General">
                  <c:v>122.774</c:v>
                </c:pt>
                <c:pt idx="3686" formatCode="General">
                  <c:v>122.824</c:v>
                </c:pt>
                <c:pt idx="3687" formatCode="General">
                  <c:v>122.874</c:v>
                </c:pt>
                <c:pt idx="3688" formatCode="General">
                  <c:v>122.92400000000001</c:v>
                </c:pt>
                <c:pt idx="3689" formatCode="General">
                  <c:v>122.974</c:v>
                </c:pt>
                <c:pt idx="3690" formatCode="General">
                  <c:v>123.024</c:v>
                </c:pt>
                <c:pt idx="3691" formatCode="General">
                  <c:v>123.07299999999999</c:v>
                </c:pt>
                <c:pt idx="3692" formatCode="General">
                  <c:v>123.116</c:v>
                </c:pt>
                <c:pt idx="3693" formatCode="General">
                  <c:v>123.154</c:v>
                </c:pt>
                <c:pt idx="3694" formatCode="General">
                  <c:v>123.19199999999999</c:v>
                </c:pt>
                <c:pt idx="3695" formatCode="General">
                  <c:v>123.23</c:v>
                </c:pt>
                <c:pt idx="3696" formatCode="General">
                  <c:v>123.26900000000001</c:v>
                </c:pt>
                <c:pt idx="3697" formatCode="General">
                  <c:v>123.307</c:v>
                </c:pt>
                <c:pt idx="3698" formatCode="General">
                  <c:v>123.345</c:v>
                </c:pt>
                <c:pt idx="3699" formatCode="General">
                  <c:v>123.384</c:v>
                </c:pt>
                <c:pt idx="3700" formatCode="General">
                  <c:v>123.422</c:v>
                </c:pt>
                <c:pt idx="3701" formatCode="General">
                  <c:v>123.46</c:v>
                </c:pt>
                <c:pt idx="3702" formatCode="General">
                  <c:v>123.498</c:v>
                </c:pt>
                <c:pt idx="3703" formatCode="General">
                  <c:v>123.53700000000001</c:v>
                </c:pt>
                <c:pt idx="3704" formatCode="General">
                  <c:v>123.575</c:v>
                </c:pt>
                <c:pt idx="3705" formatCode="General">
                  <c:v>123.613</c:v>
                </c:pt>
                <c:pt idx="3706" formatCode="General">
                  <c:v>123.652</c:v>
                </c:pt>
                <c:pt idx="3707" formatCode="General">
                  <c:v>123.69</c:v>
                </c:pt>
                <c:pt idx="3708" formatCode="General">
                  <c:v>123.72799999999999</c:v>
                </c:pt>
                <c:pt idx="3709" formatCode="General">
                  <c:v>123.76600000000001</c:v>
                </c:pt>
                <c:pt idx="3710" formatCode="General">
                  <c:v>123.80500000000001</c:v>
                </c:pt>
                <c:pt idx="3711" formatCode="General">
                  <c:v>123.843</c:v>
                </c:pt>
                <c:pt idx="3712" formatCode="General">
                  <c:v>123.881</c:v>
                </c:pt>
                <c:pt idx="3713" formatCode="General">
                  <c:v>123.92</c:v>
                </c:pt>
                <c:pt idx="3714" formatCode="General">
                  <c:v>123.958</c:v>
                </c:pt>
                <c:pt idx="3715" formatCode="General">
                  <c:v>123.996</c:v>
                </c:pt>
                <c:pt idx="3716" formatCode="General">
                  <c:v>124.03400000000001</c:v>
                </c:pt>
                <c:pt idx="3717" formatCode="General">
                  <c:v>124.077</c:v>
                </c:pt>
                <c:pt idx="3718" formatCode="General">
                  <c:v>124.128</c:v>
                </c:pt>
                <c:pt idx="3719" formatCode="General">
                  <c:v>124.179</c:v>
                </c:pt>
                <c:pt idx="3720" formatCode="General">
                  <c:v>124.229</c:v>
                </c:pt>
                <c:pt idx="3721" formatCode="General">
                  <c:v>124.28</c:v>
                </c:pt>
                <c:pt idx="3722" formatCode="General">
                  <c:v>124.331</c:v>
                </c:pt>
                <c:pt idx="3723" formatCode="General">
                  <c:v>124.38200000000001</c:v>
                </c:pt>
                <c:pt idx="3724" formatCode="General">
                  <c:v>124.43300000000001</c:v>
                </c:pt>
                <c:pt idx="3725" formatCode="General">
                  <c:v>124.48399999999999</c:v>
                </c:pt>
                <c:pt idx="3726" formatCode="General">
                  <c:v>124.535</c:v>
                </c:pt>
                <c:pt idx="3727" formatCode="General">
                  <c:v>124.58499999999999</c:v>
                </c:pt>
                <c:pt idx="3728" formatCode="General">
                  <c:v>124.636</c:v>
                </c:pt>
                <c:pt idx="3729" formatCode="General">
                  <c:v>124.687</c:v>
                </c:pt>
                <c:pt idx="3730" formatCode="General">
                  <c:v>124.738</c:v>
                </c:pt>
                <c:pt idx="3731" formatCode="General">
                  <c:v>124.789</c:v>
                </c:pt>
                <c:pt idx="3732" formatCode="General">
                  <c:v>124.84</c:v>
                </c:pt>
                <c:pt idx="3733" formatCode="General">
                  <c:v>124.89100000000001</c:v>
                </c:pt>
                <c:pt idx="3734" formatCode="General">
                  <c:v>124.941</c:v>
                </c:pt>
                <c:pt idx="3735" formatCode="General">
                  <c:v>124.992</c:v>
                </c:pt>
                <c:pt idx="3736" formatCode="General">
                  <c:v>125.04300000000001</c:v>
                </c:pt>
                <c:pt idx="3737" formatCode="General">
                  <c:v>125.093</c:v>
                </c:pt>
                <c:pt idx="3738" formatCode="General">
                  <c:v>125.143</c:v>
                </c:pt>
                <c:pt idx="3739" formatCode="General">
                  <c:v>125.19199999999999</c:v>
                </c:pt>
                <c:pt idx="3740" formatCode="General">
                  <c:v>125.242</c:v>
                </c:pt>
                <c:pt idx="3741" formatCode="General">
                  <c:v>125.292</c:v>
                </c:pt>
                <c:pt idx="3742" formatCode="General">
                  <c:v>125.34099999999999</c:v>
                </c:pt>
                <c:pt idx="3743" formatCode="General">
                  <c:v>125.39100000000001</c:v>
                </c:pt>
                <c:pt idx="3744" formatCode="General">
                  <c:v>125.441</c:v>
                </c:pt>
                <c:pt idx="3745" formatCode="General">
                  <c:v>125.49</c:v>
                </c:pt>
                <c:pt idx="3746" formatCode="General">
                  <c:v>125.54</c:v>
                </c:pt>
                <c:pt idx="3747" formatCode="General">
                  <c:v>125.59</c:v>
                </c:pt>
                <c:pt idx="3748" formatCode="General">
                  <c:v>125.639</c:v>
                </c:pt>
                <c:pt idx="3749" formatCode="General">
                  <c:v>125.68899999999999</c:v>
                </c:pt>
                <c:pt idx="3750" formatCode="General">
                  <c:v>125.739</c:v>
                </c:pt>
                <c:pt idx="3751" formatCode="General">
                  <c:v>125.788</c:v>
                </c:pt>
                <c:pt idx="3752" formatCode="General">
                  <c:v>125.83799999999999</c:v>
                </c:pt>
                <c:pt idx="3753" formatCode="General">
                  <c:v>125.88800000000001</c:v>
                </c:pt>
                <c:pt idx="3754" formatCode="General">
                  <c:v>125.937</c:v>
                </c:pt>
                <c:pt idx="3755" formatCode="General">
                  <c:v>125.98699999999999</c:v>
                </c:pt>
                <c:pt idx="3756" formatCode="General">
                  <c:v>126.035</c:v>
                </c:pt>
                <c:pt idx="3757" formatCode="General">
                  <c:v>126.081</c:v>
                </c:pt>
                <c:pt idx="3758" formatCode="General">
                  <c:v>126.126</c:v>
                </c:pt>
                <c:pt idx="3759" formatCode="General">
                  <c:v>126.172</c:v>
                </c:pt>
                <c:pt idx="3760" formatCode="General">
                  <c:v>126.217</c:v>
                </c:pt>
                <c:pt idx="3761" formatCode="General">
                  <c:v>126.26300000000001</c:v>
                </c:pt>
                <c:pt idx="3762" formatCode="General">
                  <c:v>126.30800000000001</c:v>
                </c:pt>
                <c:pt idx="3763" formatCode="General">
                  <c:v>126.35299999999999</c:v>
                </c:pt>
                <c:pt idx="3764" formatCode="General">
                  <c:v>126.399</c:v>
                </c:pt>
                <c:pt idx="3765" formatCode="General">
                  <c:v>126.444</c:v>
                </c:pt>
                <c:pt idx="3766" formatCode="General">
                  <c:v>126.49</c:v>
                </c:pt>
                <c:pt idx="3767" formatCode="General">
                  <c:v>126.535</c:v>
                </c:pt>
                <c:pt idx="3768" formatCode="General">
                  <c:v>126.581</c:v>
                </c:pt>
                <c:pt idx="3769" formatCode="General">
                  <c:v>126.626</c:v>
                </c:pt>
                <c:pt idx="3770" formatCode="General">
                  <c:v>126.672</c:v>
                </c:pt>
                <c:pt idx="3771" formatCode="General">
                  <c:v>126.717</c:v>
                </c:pt>
                <c:pt idx="3772" formatCode="General">
                  <c:v>126.76300000000001</c:v>
                </c:pt>
                <c:pt idx="3773" formatCode="General">
                  <c:v>126.80800000000001</c:v>
                </c:pt>
                <c:pt idx="3774" formatCode="General">
                  <c:v>126.854</c:v>
                </c:pt>
                <c:pt idx="3775" formatCode="General">
                  <c:v>126.899</c:v>
                </c:pt>
                <c:pt idx="3776" formatCode="General">
                  <c:v>126.94499999999999</c:v>
                </c:pt>
                <c:pt idx="3777" formatCode="General">
                  <c:v>126.99</c:v>
                </c:pt>
                <c:pt idx="3778" formatCode="General">
                  <c:v>127.036</c:v>
                </c:pt>
                <c:pt idx="3779" formatCode="General">
                  <c:v>127.081</c:v>
                </c:pt>
                <c:pt idx="3780" formatCode="General">
                  <c:v>127.127</c:v>
                </c:pt>
                <c:pt idx="3781" formatCode="General">
                  <c:v>127.173</c:v>
                </c:pt>
                <c:pt idx="3782" formatCode="General">
                  <c:v>127.21899999999999</c:v>
                </c:pt>
                <c:pt idx="3783" formatCode="General">
                  <c:v>127.264</c:v>
                </c:pt>
                <c:pt idx="3784" formatCode="General">
                  <c:v>127.31</c:v>
                </c:pt>
                <c:pt idx="3785" formatCode="General">
                  <c:v>127.35599999999999</c:v>
                </c:pt>
                <c:pt idx="3786" formatCode="General">
                  <c:v>127.401</c:v>
                </c:pt>
                <c:pt idx="3787" formatCode="General">
                  <c:v>127.447</c:v>
                </c:pt>
                <c:pt idx="3788" formatCode="General">
                  <c:v>127.49299999999999</c:v>
                </c:pt>
                <c:pt idx="3789" formatCode="General">
                  <c:v>127.539</c:v>
                </c:pt>
                <c:pt idx="3790" formatCode="General">
                  <c:v>127.584</c:v>
                </c:pt>
                <c:pt idx="3791" formatCode="General">
                  <c:v>127.63</c:v>
                </c:pt>
                <c:pt idx="3792" formatCode="General">
                  <c:v>127.676</c:v>
                </c:pt>
                <c:pt idx="3793" formatCode="General">
                  <c:v>127.721</c:v>
                </c:pt>
                <c:pt idx="3794" formatCode="General">
                  <c:v>127.767</c:v>
                </c:pt>
                <c:pt idx="3795" formatCode="General">
                  <c:v>127.813</c:v>
                </c:pt>
                <c:pt idx="3796" formatCode="General">
                  <c:v>127.85899999999999</c:v>
                </c:pt>
                <c:pt idx="3797" formatCode="General">
                  <c:v>127.904</c:v>
                </c:pt>
                <c:pt idx="3798" formatCode="General">
                  <c:v>127.95</c:v>
                </c:pt>
                <c:pt idx="3799" formatCode="General">
                  <c:v>127.99299999999999</c:v>
                </c:pt>
                <c:pt idx="3800" formatCode="General">
                  <c:v>128.036</c:v>
                </c:pt>
                <c:pt idx="3801" formatCode="General">
                  <c:v>128.08000000000001</c:v>
                </c:pt>
                <c:pt idx="3802" formatCode="General">
                  <c:v>128.12299999999999</c:v>
                </c:pt>
                <c:pt idx="3803" formatCode="General">
                  <c:v>128.166</c:v>
                </c:pt>
                <c:pt idx="3804" formatCode="General">
                  <c:v>128.209</c:v>
                </c:pt>
                <c:pt idx="3805" formatCode="General">
                  <c:v>128.25200000000001</c:v>
                </c:pt>
                <c:pt idx="3806" formatCode="General">
                  <c:v>128.29499999999999</c:v>
                </c:pt>
                <c:pt idx="3807" formatCode="General">
                  <c:v>128.339</c:v>
                </c:pt>
                <c:pt idx="3808" formatCode="General">
                  <c:v>128.38200000000001</c:v>
                </c:pt>
                <c:pt idx="3809" formatCode="General">
                  <c:v>128.42500000000001</c:v>
                </c:pt>
                <c:pt idx="3810" formatCode="General">
                  <c:v>128.46799999999999</c:v>
                </c:pt>
                <c:pt idx="3811" formatCode="General">
                  <c:v>128.511</c:v>
                </c:pt>
              </c:numCache>
            </c:numRef>
          </c:xVal>
          <c:yVal>
            <c:numRef>
              <c:f>[0]!Mg</c:f>
              <c:numCache>
                <c:formatCode>0.0000</c:formatCode>
                <c:ptCount val="1022"/>
                <c:pt idx="0">
                  <c:v>23.729582553679787</c:v>
                </c:pt>
                <c:pt idx="1">
                  <c:v>10.546481134968795</c:v>
                </c:pt>
                <c:pt idx="2">
                  <c:v>5.2732405674843976</c:v>
                </c:pt>
                <c:pt idx="3">
                  <c:v>7.909860851226596</c:v>
                </c:pt>
                <c:pt idx="4">
                  <c:v>5.2732405674843976</c:v>
                </c:pt>
                <c:pt idx="5">
                  <c:v>5.2732405674843976</c:v>
                </c:pt>
                <c:pt idx="6">
                  <c:v>2.6366202837421988</c:v>
                </c:pt>
                <c:pt idx="7">
                  <c:v>5.2732405674843976</c:v>
                </c:pt>
                <c:pt idx="8">
                  <c:v>5.2732405674843976</c:v>
                </c:pt>
                <c:pt idx="9">
                  <c:v>5.2732405674843976</c:v>
                </c:pt>
                <c:pt idx="10">
                  <c:v>5.2732405674843976</c:v>
                </c:pt>
                <c:pt idx="11">
                  <c:v>5.2732405674843976</c:v>
                </c:pt>
                <c:pt idx="12">
                  <c:v>5.2732405674843976</c:v>
                </c:pt>
                <c:pt idx="13">
                  <c:v>5.2732405674843976</c:v>
                </c:pt>
                <c:pt idx="14">
                  <c:v>5.2732405674843976</c:v>
                </c:pt>
                <c:pt idx="15">
                  <c:v>5.2732405674843976</c:v>
                </c:pt>
                <c:pt idx="16">
                  <c:v>5.2732405674843976</c:v>
                </c:pt>
                <c:pt idx="17">
                  <c:v>5.2732405674843976</c:v>
                </c:pt>
                <c:pt idx="18">
                  <c:v>5.2732405674843976</c:v>
                </c:pt>
                <c:pt idx="19">
                  <c:v>5.2732405674843976</c:v>
                </c:pt>
                <c:pt idx="20">
                  <c:v>5.2732405674843976</c:v>
                </c:pt>
                <c:pt idx="21">
                  <c:v>7.909860851226596</c:v>
                </c:pt>
                <c:pt idx="22">
                  <c:v>5.2732405674843976</c:v>
                </c:pt>
                <c:pt idx="23">
                  <c:v>5.2732405674843976</c:v>
                </c:pt>
                <c:pt idx="24">
                  <c:v>5.2732405674843976</c:v>
                </c:pt>
                <c:pt idx="25">
                  <c:v>5.2732405674843976</c:v>
                </c:pt>
                <c:pt idx="26">
                  <c:v>5.2732405674843976</c:v>
                </c:pt>
                <c:pt idx="27">
                  <c:v>5.2732405674843976</c:v>
                </c:pt>
                <c:pt idx="28">
                  <c:v>5.2732405674843976</c:v>
                </c:pt>
                <c:pt idx="29">
                  <c:v>7.909860851226596</c:v>
                </c:pt>
                <c:pt idx="30">
                  <c:v>15.819721702453192</c:v>
                </c:pt>
                <c:pt idx="31">
                  <c:v>7.909860851226596</c:v>
                </c:pt>
                <c:pt idx="32">
                  <c:v>10.546481134968795</c:v>
                </c:pt>
                <c:pt idx="33">
                  <c:v>13.183101418710994</c:v>
                </c:pt>
                <c:pt idx="34">
                  <c:v>13.183101418710994</c:v>
                </c:pt>
                <c:pt idx="35">
                  <c:v>10.546481134968795</c:v>
                </c:pt>
                <c:pt idx="36">
                  <c:v>13.183101418710994</c:v>
                </c:pt>
                <c:pt idx="37">
                  <c:v>13.183101418710994</c:v>
                </c:pt>
                <c:pt idx="38">
                  <c:v>13.183101418710994</c:v>
                </c:pt>
                <c:pt idx="39">
                  <c:v>13.183101418710994</c:v>
                </c:pt>
                <c:pt idx="40">
                  <c:v>13.183101418710994</c:v>
                </c:pt>
                <c:pt idx="41">
                  <c:v>10.546481134968795</c:v>
                </c:pt>
                <c:pt idx="42">
                  <c:v>5.2732405674843976</c:v>
                </c:pt>
                <c:pt idx="43">
                  <c:v>7.909860851226596</c:v>
                </c:pt>
                <c:pt idx="44">
                  <c:v>10.546481134968795</c:v>
                </c:pt>
                <c:pt idx="45">
                  <c:v>10.546481134968795</c:v>
                </c:pt>
                <c:pt idx="46">
                  <c:v>10.546481134968795</c:v>
                </c:pt>
                <c:pt idx="47">
                  <c:v>10.546481134968795</c:v>
                </c:pt>
                <c:pt idx="48">
                  <c:v>13.183101418710994</c:v>
                </c:pt>
                <c:pt idx="49">
                  <c:v>15.819721702453192</c:v>
                </c:pt>
                <c:pt idx="50">
                  <c:v>15.819721702453192</c:v>
                </c:pt>
                <c:pt idx="51">
                  <c:v>10.546481134968795</c:v>
                </c:pt>
                <c:pt idx="52">
                  <c:v>5.2732405674843976</c:v>
                </c:pt>
                <c:pt idx="53">
                  <c:v>10.546481134968795</c:v>
                </c:pt>
                <c:pt idx="54">
                  <c:v>7.909860851226596</c:v>
                </c:pt>
                <c:pt idx="55">
                  <c:v>13.183101418710994</c:v>
                </c:pt>
                <c:pt idx="56">
                  <c:v>10.546481134968795</c:v>
                </c:pt>
                <c:pt idx="57">
                  <c:v>13.183101418710994</c:v>
                </c:pt>
                <c:pt idx="58">
                  <c:v>13.183101418710994</c:v>
                </c:pt>
                <c:pt idx="59">
                  <c:v>13.183101418710994</c:v>
                </c:pt>
                <c:pt idx="60">
                  <c:v>13.183101418710994</c:v>
                </c:pt>
                <c:pt idx="61">
                  <c:v>10.546481134968795</c:v>
                </c:pt>
                <c:pt idx="62">
                  <c:v>7.909860851226596</c:v>
                </c:pt>
                <c:pt idx="63">
                  <c:v>2.6366202837421988</c:v>
                </c:pt>
                <c:pt idx="64">
                  <c:v>7.909860851226596</c:v>
                </c:pt>
                <c:pt idx="65">
                  <c:v>7.909860851226596</c:v>
                </c:pt>
                <c:pt idx="66">
                  <c:v>5.2732405674843976</c:v>
                </c:pt>
                <c:pt idx="67">
                  <c:v>5.2732405674843976</c:v>
                </c:pt>
                <c:pt idx="68">
                  <c:v>7.909860851226596</c:v>
                </c:pt>
                <c:pt idx="69">
                  <c:v>7.909860851226596</c:v>
                </c:pt>
                <c:pt idx="70">
                  <c:v>10.546481134968795</c:v>
                </c:pt>
                <c:pt idx="71">
                  <c:v>10.546481134968795</c:v>
                </c:pt>
                <c:pt idx="72">
                  <c:v>10.546481134968795</c:v>
                </c:pt>
                <c:pt idx="73">
                  <c:v>5.2732405674843976</c:v>
                </c:pt>
                <c:pt idx="74">
                  <c:v>5.2732405674843976</c:v>
                </c:pt>
                <c:pt idx="75">
                  <c:v>5.2732405674843976</c:v>
                </c:pt>
                <c:pt idx="76">
                  <c:v>5.2732405674843976</c:v>
                </c:pt>
                <c:pt idx="77">
                  <c:v>2.6366202837421988</c:v>
                </c:pt>
                <c:pt idx="78">
                  <c:v>5.2732405674843976</c:v>
                </c:pt>
                <c:pt idx="79">
                  <c:v>5.2732405674843976</c:v>
                </c:pt>
                <c:pt idx="80">
                  <c:v>5.2732405674843976</c:v>
                </c:pt>
                <c:pt idx="81">
                  <c:v>7.909860851226596</c:v>
                </c:pt>
                <c:pt idx="82">
                  <c:v>5.2732405674843976</c:v>
                </c:pt>
                <c:pt idx="83">
                  <c:v>5.2732405674843976</c:v>
                </c:pt>
                <c:pt idx="84">
                  <c:v>5.2732405674843976</c:v>
                </c:pt>
                <c:pt idx="85">
                  <c:v>10.546481134968795</c:v>
                </c:pt>
                <c:pt idx="86">
                  <c:v>7.909860851226596</c:v>
                </c:pt>
                <c:pt idx="87">
                  <c:v>5.2732405674843976</c:v>
                </c:pt>
                <c:pt idx="88">
                  <c:v>2.6366202837421988</c:v>
                </c:pt>
                <c:pt idx="89">
                  <c:v>5.2732405674843976</c:v>
                </c:pt>
                <c:pt idx="90">
                  <c:v>5.2732405674843976</c:v>
                </c:pt>
                <c:pt idx="91">
                  <c:v>5.2732405674843976</c:v>
                </c:pt>
                <c:pt idx="92">
                  <c:v>5.2732405674843976</c:v>
                </c:pt>
                <c:pt idx="93">
                  <c:v>7.909860851226596</c:v>
                </c:pt>
                <c:pt idx="94">
                  <c:v>5.2732405674843976</c:v>
                </c:pt>
                <c:pt idx="95">
                  <c:v>5.2732405674843976</c:v>
                </c:pt>
                <c:pt idx="96">
                  <c:v>5.2732405674843976</c:v>
                </c:pt>
                <c:pt idx="97">
                  <c:v>5.2732405674843976</c:v>
                </c:pt>
                <c:pt idx="98">
                  <c:v>5.2732405674843976</c:v>
                </c:pt>
                <c:pt idx="99">
                  <c:v>5.2732405674843976</c:v>
                </c:pt>
                <c:pt idx="100">
                  <c:v>5.2732405674843976</c:v>
                </c:pt>
                <c:pt idx="101">
                  <c:v>5.2732405674843976</c:v>
                </c:pt>
                <c:pt idx="102">
                  <c:v>5.2732405674843976</c:v>
                </c:pt>
                <c:pt idx="103">
                  <c:v>5.2732405674843976</c:v>
                </c:pt>
                <c:pt idx="104">
                  <c:v>5.2732405674843976</c:v>
                </c:pt>
                <c:pt idx="105">
                  <c:v>5.2732405674843976</c:v>
                </c:pt>
                <c:pt idx="106">
                  <c:v>5.2732405674843976</c:v>
                </c:pt>
                <c:pt idx="107">
                  <c:v>5.2732405674843976</c:v>
                </c:pt>
                <c:pt idx="108">
                  <c:v>5.2732405674843976</c:v>
                </c:pt>
                <c:pt idx="109">
                  <c:v>5.2732405674843976</c:v>
                </c:pt>
                <c:pt idx="110">
                  <c:v>5.2732405674843976</c:v>
                </c:pt>
                <c:pt idx="111">
                  <c:v>5.2732405674843976</c:v>
                </c:pt>
                <c:pt idx="112">
                  <c:v>5.2732405674843976</c:v>
                </c:pt>
                <c:pt idx="113">
                  <c:v>5.2732405674843976</c:v>
                </c:pt>
                <c:pt idx="114">
                  <c:v>5.2732405674843976</c:v>
                </c:pt>
                <c:pt idx="115">
                  <c:v>5.2732405674843976</c:v>
                </c:pt>
                <c:pt idx="116">
                  <c:v>5.2732405674843976</c:v>
                </c:pt>
                <c:pt idx="117">
                  <c:v>5.2732405674843976</c:v>
                </c:pt>
                <c:pt idx="118">
                  <c:v>5.2732405674843976</c:v>
                </c:pt>
                <c:pt idx="119">
                  <c:v>7.909860851226596</c:v>
                </c:pt>
                <c:pt idx="120">
                  <c:v>7.909860851226596</c:v>
                </c:pt>
                <c:pt idx="121">
                  <c:v>2.6366202837421988</c:v>
                </c:pt>
                <c:pt idx="122">
                  <c:v>5.2732405674843976</c:v>
                </c:pt>
                <c:pt idx="123">
                  <c:v>5.2732405674843976</c:v>
                </c:pt>
                <c:pt idx="124">
                  <c:v>5.2732405674843976</c:v>
                </c:pt>
                <c:pt idx="125">
                  <c:v>5.2732405674843976</c:v>
                </c:pt>
                <c:pt idx="126">
                  <c:v>5.2732405674843976</c:v>
                </c:pt>
                <c:pt idx="127">
                  <c:v>7.909860851226596</c:v>
                </c:pt>
                <c:pt idx="128">
                  <c:v>7.909860851226596</c:v>
                </c:pt>
                <c:pt idx="129">
                  <c:v>5.2732405674843976</c:v>
                </c:pt>
                <c:pt idx="130">
                  <c:v>5.2732405674843976</c:v>
                </c:pt>
                <c:pt idx="131">
                  <c:v>5.2732405674843976</c:v>
                </c:pt>
                <c:pt idx="132">
                  <c:v>5.2732405674843976</c:v>
                </c:pt>
                <c:pt idx="133">
                  <c:v>5.2732405674843976</c:v>
                </c:pt>
                <c:pt idx="134">
                  <c:v>7.909860851226596</c:v>
                </c:pt>
                <c:pt idx="135">
                  <c:v>7.909860851226596</c:v>
                </c:pt>
                <c:pt idx="136">
                  <c:v>5.2732405674843976</c:v>
                </c:pt>
                <c:pt idx="137">
                  <c:v>5.2732405674843976</c:v>
                </c:pt>
                <c:pt idx="138">
                  <c:v>7.909860851226596</c:v>
                </c:pt>
                <c:pt idx="139">
                  <c:v>10.546481134968795</c:v>
                </c:pt>
                <c:pt idx="140">
                  <c:v>5.2732405674843976</c:v>
                </c:pt>
                <c:pt idx="141">
                  <c:v>7.909860851226596</c:v>
                </c:pt>
                <c:pt idx="142">
                  <c:v>5.2732405674843976</c:v>
                </c:pt>
                <c:pt idx="143">
                  <c:v>5.2732405674843976</c:v>
                </c:pt>
                <c:pt idx="144">
                  <c:v>13.183101418710994</c:v>
                </c:pt>
                <c:pt idx="145">
                  <c:v>7.909860851226596</c:v>
                </c:pt>
                <c:pt idx="146">
                  <c:v>7.909860851226596</c:v>
                </c:pt>
                <c:pt idx="147">
                  <c:v>7.909860851226596</c:v>
                </c:pt>
                <c:pt idx="148">
                  <c:v>5.2732405674843976</c:v>
                </c:pt>
                <c:pt idx="149">
                  <c:v>5.2732405674843976</c:v>
                </c:pt>
                <c:pt idx="150">
                  <c:v>5.2732405674843976</c:v>
                </c:pt>
                <c:pt idx="151">
                  <c:v>5.2732405674843976</c:v>
                </c:pt>
                <c:pt idx="152">
                  <c:v>5.2732405674843976</c:v>
                </c:pt>
                <c:pt idx="153">
                  <c:v>5.2732405674843976</c:v>
                </c:pt>
                <c:pt idx="154">
                  <c:v>5.2732405674843976</c:v>
                </c:pt>
                <c:pt idx="155">
                  <c:v>2.6366202837421988</c:v>
                </c:pt>
                <c:pt idx="156">
                  <c:v>5.2732405674843976</c:v>
                </c:pt>
                <c:pt idx="157">
                  <c:v>5.2732405674843976</c:v>
                </c:pt>
                <c:pt idx="158">
                  <c:v>7.909860851226596</c:v>
                </c:pt>
                <c:pt idx="159">
                  <c:v>5.2732405674843976</c:v>
                </c:pt>
                <c:pt idx="160">
                  <c:v>5.2732405674843976</c:v>
                </c:pt>
                <c:pt idx="161">
                  <c:v>5.2732405674843976</c:v>
                </c:pt>
                <c:pt idx="162">
                  <c:v>2.6366202837421988</c:v>
                </c:pt>
                <c:pt idx="163">
                  <c:v>5.2732405674843976</c:v>
                </c:pt>
                <c:pt idx="164">
                  <c:v>5.2732405674843976</c:v>
                </c:pt>
                <c:pt idx="165">
                  <c:v>5.2732405674843976</c:v>
                </c:pt>
                <c:pt idx="166">
                  <c:v>2.6366202837421988</c:v>
                </c:pt>
                <c:pt idx="167">
                  <c:v>5.2732405674843976</c:v>
                </c:pt>
                <c:pt idx="168">
                  <c:v>13.183101418710994</c:v>
                </c:pt>
                <c:pt idx="169">
                  <c:v>10.546481134968795</c:v>
                </c:pt>
                <c:pt idx="170">
                  <c:v>5.2732405674843976</c:v>
                </c:pt>
                <c:pt idx="171">
                  <c:v>5.2732405674843976</c:v>
                </c:pt>
                <c:pt idx="172">
                  <c:v>5.2732405674843976</c:v>
                </c:pt>
                <c:pt idx="173">
                  <c:v>5.2732405674843976</c:v>
                </c:pt>
                <c:pt idx="174">
                  <c:v>5.2732405674843976</c:v>
                </c:pt>
                <c:pt idx="175">
                  <c:v>5.2732405674843976</c:v>
                </c:pt>
                <c:pt idx="176">
                  <c:v>5.2732405674843976</c:v>
                </c:pt>
                <c:pt idx="177">
                  <c:v>7.909860851226596</c:v>
                </c:pt>
                <c:pt idx="178">
                  <c:v>5.2732405674843976</c:v>
                </c:pt>
                <c:pt idx="179">
                  <c:v>5.2732405674843976</c:v>
                </c:pt>
                <c:pt idx="180">
                  <c:v>5.2732405674843976</c:v>
                </c:pt>
                <c:pt idx="181">
                  <c:v>5.2732405674843976</c:v>
                </c:pt>
                <c:pt idx="182">
                  <c:v>5.2732405674843976</c:v>
                </c:pt>
                <c:pt idx="183">
                  <c:v>7.909860851226596</c:v>
                </c:pt>
                <c:pt idx="184">
                  <c:v>5.2732405674843976</c:v>
                </c:pt>
                <c:pt idx="185">
                  <c:v>5.2732405674843976</c:v>
                </c:pt>
                <c:pt idx="186">
                  <c:v>2.6366202837421988</c:v>
                </c:pt>
                <c:pt idx="187">
                  <c:v>5.2732405674843976</c:v>
                </c:pt>
                <c:pt idx="188">
                  <c:v>5.2732405674843976</c:v>
                </c:pt>
                <c:pt idx="189">
                  <c:v>5.2732405674843976</c:v>
                </c:pt>
                <c:pt idx="190">
                  <c:v>2.6366202837421988</c:v>
                </c:pt>
                <c:pt idx="191">
                  <c:v>2.6366202837421988</c:v>
                </c:pt>
                <c:pt idx="192">
                  <c:v>2.6366202837421988</c:v>
                </c:pt>
                <c:pt idx="193">
                  <c:v>2.6366202837421988</c:v>
                </c:pt>
                <c:pt idx="194">
                  <c:v>5.2732405674843976</c:v>
                </c:pt>
                <c:pt idx="195">
                  <c:v>5.2732405674843976</c:v>
                </c:pt>
                <c:pt idx="196">
                  <c:v>5.2732405674843976</c:v>
                </c:pt>
                <c:pt idx="197">
                  <c:v>2.6366202837421988</c:v>
                </c:pt>
                <c:pt idx="198">
                  <c:v>5.2732405674843976</c:v>
                </c:pt>
                <c:pt idx="199">
                  <c:v>5.2732405674843976</c:v>
                </c:pt>
                <c:pt idx="200">
                  <c:v>21.09296226993759</c:v>
                </c:pt>
                <c:pt idx="201">
                  <c:v>13.183101418710994</c:v>
                </c:pt>
                <c:pt idx="202">
                  <c:v>13.183101418710994</c:v>
                </c:pt>
                <c:pt idx="203">
                  <c:v>10.546481134968795</c:v>
                </c:pt>
                <c:pt idx="204">
                  <c:v>10.546481134968795</c:v>
                </c:pt>
                <c:pt idx="205">
                  <c:v>10.546481134968795</c:v>
                </c:pt>
                <c:pt idx="206">
                  <c:v>13.183101418710994</c:v>
                </c:pt>
                <c:pt idx="207">
                  <c:v>15.819721702453192</c:v>
                </c:pt>
                <c:pt idx="208">
                  <c:v>15.819721702453192</c:v>
                </c:pt>
                <c:pt idx="209">
                  <c:v>10.546481134968795</c:v>
                </c:pt>
                <c:pt idx="210">
                  <c:v>10.546481134968795</c:v>
                </c:pt>
                <c:pt idx="211">
                  <c:v>7.909860851226596</c:v>
                </c:pt>
                <c:pt idx="212">
                  <c:v>34.276063688648584</c:v>
                </c:pt>
                <c:pt idx="213">
                  <c:v>18.45634198619539</c:v>
                </c:pt>
                <c:pt idx="214">
                  <c:v>29.002823121164184</c:v>
                </c:pt>
                <c:pt idx="215">
                  <c:v>23.729582553679787</c:v>
                </c:pt>
                <c:pt idx="216">
                  <c:v>23.729582553679787</c:v>
                </c:pt>
                <c:pt idx="217">
                  <c:v>21.09296226993759</c:v>
                </c:pt>
                <c:pt idx="218">
                  <c:v>18.45634198619539</c:v>
                </c:pt>
                <c:pt idx="219">
                  <c:v>18.45634198619539</c:v>
                </c:pt>
                <c:pt idx="220">
                  <c:v>13.183101418710994</c:v>
                </c:pt>
                <c:pt idx="221">
                  <c:v>10.546481134968795</c:v>
                </c:pt>
                <c:pt idx="222">
                  <c:v>7.909860851226596</c:v>
                </c:pt>
                <c:pt idx="223">
                  <c:v>5.2732405674843976</c:v>
                </c:pt>
                <c:pt idx="224">
                  <c:v>5.2732405674843976</c:v>
                </c:pt>
                <c:pt idx="225">
                  <c:v>5.2732405674843976</c:v>
                </c:pt>
                <c:pt idx="226">
                  <c:v>5.2732405674843976</c:v>
                </c:pt>
                <c:pt idx="227">
                  <c:v>5.2732405674843976</c:v>
                </c:pt>
                <c:pt idx="228">
                  <c:v>5.2732405674843976</c:v>
                </c:pt>
                <c:pt idx="229">
                  <c:v>5.2732405674843976</c:v>
                </c:pt>
                <c:pt idx="230">
                  <c:v>5.2732405674843976</c:v>
                </c:pt>
                <c:pt idx="231">
                  <c:v>5.2732405674843976</c:v>
                </c:pt>
                <c:pt idx="232">
                  <c:v>5.2732405674843976</c:v>
                </c:pt>
                <c:pt idx="233">
                  <c:v>2.6366202837421988</c:v>
                </c:pt>
                <c:pt idx="234">
                  <c:v>5.2732405674843976</c:v>
                </c:pt>
                <c:pt idx="235">
                  <c:v>5.2732405674843976</c:v>
                </c:pt>
                <c:pt idx="236">
                  <c:v>5.2732405674843976</c:v>
                </c:pt>
                <c:pt idx="237">
                  <c:v>5.2732405674843976</c:v>
                </c:pt>
                <c:pt idx="238">
                  <c:v>5.2732405674843976</c:v>
                </c:pt>
                <c:pt idx="239">
                  <c:v>5.2732405674843976</c:v>
                </c:pt>
                <c:pt idx="240">
                  <c:v>15.373195459274301</c:v>
                </c:pt>
                <c:pt idx="241" formatCode="General">
                  <c:v>12.810996216061918</c:v>
                </c:pt>
                <c:pt idx="242" formatCode="General">
                  <c:v>10.248796972849535</c:v>
                </c:pt>
                <c:pt idx="243" formatCode="General">
                  <c:v>10.248796972849535</c:v>
                </c:pt>
                <c:pt idx="244" formatCode="General">
                  <c:v>7.6865977296371506</c:v>
                </c:pt>
                <c:pt idx="245" formatCode="General">
                  <c:v>7.6865977296371506</c:v>
                </c:pt>
                <c:pt idx="246" formatCode="General">
                  <c:v>10.248796972849535</c:v>
                </c:pt>
                <c:pt idx="247" formatCode="General">
                  <c:v>12.810996216061918</c:v>
                </c:pt>
                <c:pt idx="248" formatCode="General">
                  <c:v>20.497593945699069</c:v>
                </c:pt>
                <c:pt idx="249" formatCode="General">
                  <c:v>17.935394702486686</c:v>
                </c:pt>
                <c:pt idx="250" formatCode="General">
                  <c:v>17.935394702486686</c:v>
                </c:pt>
                <c:pt idx="251" formatCode="General">
                  <c:v>15.373195459274301</c:v>
                </c:pt>
                <c:pt idx="252" formatCode="General">
                  <c:v>15.373195459274301</c:v>
                </c:pt>
                <c:pt idx="253" formatCode="General">
                  <c:v>15.373195459274301</c:v>
                </c:pt>
                <c:pt idx="254" formatCode="General">
                  <c:v>15.373195459274301</c:v>
                </c:pt>
                <c:pt idx="255" formatCode="General">
                  <c:v>17.935394702486686</c:v>
                </c:pt>
                <c:pt idx="256" formatCode="General">
                  <c:v>15.373195459274301</c:v>
                </c:pt>
                <c:pt idx="257" formatCode="General">
                  <c:v>12.810996216061918</c:v>
                </c:pt>
                <c:pt idx="258" formatCode="General">
                  <c:v>10.248796972849535</c:v>
                </c:pt>
                <c:pt idx="259" formatCode="General">
                  <c:v>12.810996216061918</c:v>
                </c:pt>
                <c:pt idx="260" formatCode="General">
                  <c:v>10.248796972849535</c:v>
                </c:pt>
                <c:pt idx="261" formatCode="General">
                  <c:v>10.248796972849535</c:v>
                </c:pt>
                <c:pt idx="262" formatCode="General">
                  <c:v>12.810996216061918</c:v>
                </c:pt>
                <c:pt idx="263" formatCode="General">
                  <c:v>15.373195459274301</c:v>
                </c:pt>
                <c:pt idx="264" formatCode="General">
                  <c:v>12.810996216061918</c:v>
                </c:pt>
                <c:pt idx="265" formatCode="General">
                  <c:v>15.373195459274301</c:v>
                </c:pt>
                <c:pt idx="266" formatCode="General">
                  <c:v>17.935394702486686</c:v>
                </c:pt>
                <c:pt idx="267" formatCode="General">
                  <c:v>15.373195459274301</c:v>
                </c:pt>
                <c:pt idx="268" formatCode="General">
                  <c:v>12.810996216061918</c:v>
                </c:pt>
                <c:pt idx="269" formatCode="General">
                  <c:v>10.248796972849535</c:v>
                </c:pt>
                <c:pt idx="270" formatCode="General">
                  <c:v>12.810996216061918</c:v>
                </c:pt>
                <c:pt idx="271" formatCode="General">
                  <c:v>10.248796972849535</c:v>
                </c:pt>
                <c:pt idx="272" formatCode="General">
                  <c:v>10.248796972849535</c:v>
                </c:pt>
                <c:pt idx="273" formatCode="General">
                  <c:v>10.248796972849535</c:v>
                </c:pt>
                <c:pt idx="274" formatCode="General">
                  <c:v>28.184191675336216</c:v>
                </c:pt>
                <c:pt idx="275" formatCode="General">
                  <c:v>23.059793188911449</c:v>
                </c:pt>
                <c:pt idx="276" formatCode="General">
                  <c:v>17.935394702486686</c:v>
                </c:pt>
                <c:pt idx="277" formatCode="General">
                  <c:v>15.373195459274301</c:v>
                </c:pt>
                <c:pt idx="278" formatCode="General">
                  <c:v>20.497593945699069</c:v>
                </c:pt>
                <c:pt idx="279" formatCode="General">
                  <c:v>15.373195459274301</c:v>
                </c:pt>
                <c:pt idx="280" formatCode="General">
                  <c:v>12.810996216061918</c:v>
                </c:pt>
                <c:pt idx="281" formatCode="General">
                  <c:v>10.248796972849535</c:v>
                </c:pt>
                <c:pt idx="282" formatCode="General">
                  <c:v>7.6865977296371506</c:v>
                </c:pt>
                <c:pt idx="283" formatCode="General">
                  <c:v>7.6865977296371506</c:v>
                </c:pt>
                <c:pt idx="284" formatCode="General">
                  <c:v>12.810996216061918</c:v>
                </c:pt>
                <c:pt idx="285" formatCode="General">
                  <c:v>12.810996216061918</c:v>
                </c:pt>
                <c:pt idx="286" formatCode="General">
                  <c:v>10.248796972849535</c:v>
                </c:pt>
                <c:pt idx="287" formatCode="General">
                  <c:v>12.810996216061918</c:v>
                </c:pt>
                <c:pt idx="288" formatCode="General">
                  <c:v>20.497593945699069</c:v>
                </c:pt>
                <c:pt idx="289" formatCode="General">
                  <c:v>20.497593945699069</c:v>
                </c:pt>
                <c:pt idx="290" formatCode="General">
                  <c:v>20.497593945699069</c:v>
                </c:pt>
                <c:pt idx="291" formatCode="General">
                  <c:v>17.935394702486686</c:v>
                </c:pt>
                <c:pt idx="292" formatCode="General">
                  <c:v>12.810996216061918</c:v>
                </c:pt>
                <c:pt idx="293" formatCode="General">
                  <c:v>12.810996216061918</c:v>
                </c:pt>
                <c:pt idx="294" formatCode="General">
                  <c:v>10.248796972849535</c:v>
                </c:pt>
                <c:pt idx="295" formatCode="General">
                  <c:v>12.810996216061918</c:v>
                </c:pt>
                <c:pt idx="296" formatCode="General">
                  <c:v>12.810996216061918</c:v>
                </c:pt>
                <c:pt idx="297" formatCode="General">
                  <c:v>12.810996216061918</c:v>
                </c:pt>
                <c:pt idx="298" formatCode="General">
                  <c:v>12.810996216061918</c:v>
                </c:pt>
                <c:pt idx="299" formatCode="General">
                  <c:v>10.248796972849535</c:v>
                </c:pt>
                <c:pt idx="300" formatCode="General">
                  <c:v>7.6865977296371506</c:v>
                </c:pt>
                <c:pt idx="301" formatCode="General">
                  <c:v>7.6865977296371506</c:v>
                </c:pt>
                <c:pt idx="302" formatCode="General">
                  <c:v>10.248796972849535</c:v>
                </c:pt>
                <c:pt idx="303" formatCode="General">
                  <c:v>7.6865977296371506</c:v>
                </c:pt>
                <c:pt idx="304" formatCode="General">
                  <c:v>10.248796972849535</c:v>
                </c:pt>
                <c:pt idx="305" formatCode="General">
                  <c:v>10.248796972849535</c:v>
                </c:pt>
                <c:pt idx="306" formatCode="General">
                  <c:v>10.248796972849535</c:v>
                </c:pt>
                <c:pt idx="307" formatCode="General">
                  <c:v>7.6865977296371506</c:v>
                </c:pt>
                <c:pt idx="308" formatCode="General">
                  <c:v>7.6865977296371506</c:v>
                </c:pt>
                <c:pt idx="309" formatCode="General">
                  <c:v>7.6865977296371506</c:v>
                </c:pt>
                <c:pt idx="310" formatCode="General">
                  <c:v>7.6865977296371506</c:v>
                </c:pt>
                <c:pt idx="311" formatCode="General">
                  <c:v>7.6865977296371506</c:v>
                </c:pt>
                <c:pt idx="312" formatCode="General">
                  <c:v>7.6865977296371506</c:v>
                </c:pt>
                <c:pt idx="313" formatCode="General">
                  <c:v>7.6865977296371506</c:v>
                </c:pt>
                <c:pt idx="314" formatCode="General">
                  <c:v>10.248796972849535</c:v>
                </c:pt>
                <c:pt idx="315" formatCode="General">
                  <c:v>10.248796972849535</c:v>
                </c:pt>
                <c:pt idx="316" formatCode="General">
                  <c:v>7.6865977296371506</c:v>
                </c:pt>
                <c:pt idx="317" formatCode="General">
                  <c:v>10.248796972849535</c:v>
                </c:pt>
                <c:pt idx="318" formatCode="General">
                  <c:v>7.6865977296371506</c:v>
                </c:pt>
                <c:pt idx="319" formatCode="General">
                  <c:v>10.248796972849535</c:v>
                </c:pt>
                <c:pt idx="320" formatCode="General">
                  <c:v>10.248796972849535</c:v>
                </c:pt>
                <c:pt idx="321" formatCode="General">
                  <c:v>17.595257485787481</c:v>
                </c:pt>
                <c:pt idx="322" formatCode="General">
                  <c:v>15.081649273532125</c:v>
                </c:pt>
                <c:pt idx="323" formatCode="General">
                  <c:v>12.568041061276771</c:v>
                </c:pt>
                <c:pt idx="324" formatCode="General">
                  <c:v>12.568041061276771</c:v>
                </c:pt>
                <c:pt idx="325" formatCode="General">
                  <c:v>0</c:v>
                </c:pt>
                <c:pt idx="326" formatCode="General">
                  <c:v>0</c:v>
                </c:pt>
                <c:pt idx="327" formatCode="General">
                  <c:v>7.5408246367660627</c:v>
                </c:pt>
                <c:pt idx="328" formatCode="General">
                  <c:v>10.054432849021417</c:v>
                </c:pt>
                <c:pt idx="329" formatCode="General">
                  <c:v>12.568041061276771</c:v>
                </c:pt>
                <c:pt idx="330" formatCode="General">
                  <c:v>10.054432849021417</c:v>
                </c:pt>
                <c:pt idx="331" formatCode="General">
                  <c:v>10.054432849021417</c:v>
                </c:pt>
                <c:pt idx="332" formatCode="General">
                  <c:v>10.054432849021417</c:v>
                </c:pt>
                <c:pt idx="333" formatCode="General">
                  <c:v>10.054432849021417</c:v>
                </c:pt>
                <c:pt idx="334" formatCode="General">
                  <c:v>10.054432849021417</c:v>
                </c:pt>
                <c:pt idx="335" formatCode="General">
                  <c:v>10.054432849021417</c:v>
                </c:pt>
                <c:pt idx="336" formatCode="General">
                  <c:v>10.054432849021417</c:v>
                </c:pt>
                <c:pt idx="337" formatCode="General">
                  <c:v>10.054432849021417</c:v>
                </c:pt>
                <c:pt idx="338" formatCode="General">
                  <c:v>10.054432849021417</c:v>
                </c:pt>
                <c:pt idx="339" formatCode="General">
                  <c:v>15.081649273532125</c:v>
                </c:pt>
                <c:pt idx="340" formatCode="General">
                  <c:v>12.568041061276771</c:v>
                </c:pt>
                <c:pt idx="341" formatCode="General">
                  <c:v>10.054432849021417</c:v>
                </c:pt>
                <c:pt idx="342" formatCode="General">
                  <c:v>10.054432849021417</c:v>
                </c:pt>
                <c:pt idx="343" formatCode="General">
                  <c:v>10.054432849021417</c:v>
                </c:pt>
                <c:pt idx="344" formatCode="General">
                  <c:v>10.054432849021417</c:v>
                </c:pt>
                <c:pt idx="345" formatCode="General">
                  <c:v>7.5408246367660627</c:v>
                </c:pt>
                <c:pt idx="346" formatCode="General">
                  <c:v>7.5408246367660627</c:v>
                </c:pt>
                <c:pt idx="347" formatCode="General">
                  <c:v>7.5408246367660627</c:v>
                </c:pt>
                <c:pt idx="348" formatCode="General">
                  <c:v>7.5408246367660627</c:v>
                </c:pt>
                <c:pt idx="349" formatCode="General">
                  <c:v>5.0272164245107085</c:v>
                </c:pt>
                <c:pt idx="350" formatCode="General">
                  <c:v>7.5408246367660627</c:v>
                </c:pt>
                <c:pt idx="351" formatCode="General">
                  <c:v>7.5408246367660627</c:v>
                </c:pt>
                <c:pt idx="352" formatCode="General">
                  <c:v>5.0272164245107085</c:v>
                </c:pt>
                <c:pt idx="353" formatCode="General">
                  <c:v>7.5408246367660627</c:v>
                </c:pt>
                <c:pt idx="354" formatCode="General">
                  <c:v>7.5408246367660627</c:v>
                </c:pt>
                <c:pt idx="355" formatCode="General">
                  <c:v>10.054432849021417</c:v>
                </c:pt>
                <c:pt idx="356" formatCode="General">
                  <c:v>7.5408246367660627</c:v>
                </c:pt>
                <c:pt idx="357" formatCode="General">
                  <c:v>10.054432849021417</c:v>
                </c:pt>
                <c:pt idx="358" formatCode="General">
                  <c:v>7.5408246367660627</c:v>
                </c:pt>
                <c:pt idx="359" formatCode="General">
                  <c:v>7.5408246367660627</c:v>
                </c:pt>
                <c:pt idx="360" formatCode="General">
                  <c:v>7.5408246367660627</c:v>
                </c:pt>
                <c:pt idx="361" formatCode="General">
                  <c:v>7.5408246367660627</c:v>
                </c:pt>
                <c:pt idx="362" formatCode="General">
                  <c:v>7.5408246367660627</c:v>
                </c:pt>
                <c:pt idx="363" formatCode="General">
                  <c:v>7.5408246367660627</c:v>
                </c:pt>
                <c:pt idx="364" formatCode="General">
                  <c:v>7.5408246367660627</c:v>
                </c:pt>
                <c:pt idx="365" formatCode="General">
                  <c:v>10.054432849021417</c:v>
                </c:pt>
                <c:pt idx="366" formatCode="General">
                  <c:v>7.5408246367660627</c:v>
                </c:pt>
                <c:pt idx="367" formatCode="General">
                  <c:v>7.5408246367660627</c:v>
                </c:pt>
                <c:pt idx="368" formatCode="General">
                  <c:v>10.054432849021417</c:v>
                </c:pt>
                <c:pt idx="369" formatCode="General">
                  <c:v>7.5408246367660627</c:v>
                </c:pt>
                <c:pt idx="370" formatCode="General">
                  <c:v>7.5408246367660627</c:v>
                </c:pt>
                <c:pt idx="371" formatCode="General">
                  <c:v>7.5408246367660627</c:v>
                </c:pt>
                <c:pt idx="372" formatCode="General">
                  <c:v>7.5408246367660627</c:v>
                </c:pt>
                <c:pt idx="373" formatCode="General">
                  <c:v>7.5408246367660627</c:v>
                </c:pt>
                <c:pt idx="374" formatCode="General">
                  <c:v>7.5408246367660627</c:v>
                </c:pt>
                <c:pt idx="375" formatCode="General">
                  <c:v>7.5408246367660627</c:v>
                </c:pt>
                <c:pt idx="376" formatCode="General">
                  <c:v>7.5408246367660627</c:v>
                </c:pt>
                <c:pt idx="377" formatCode="General">
                  <c:v>7.5408246367660627</c:v>
                </c:pt>
                <c:pt idx="378" formatCode="General">
                  <c:v>7.5408246367660627</c:v>
                </c:pt>
                <c:pt idx="379" formatCode="General">
                  <c:v>7.5408246367660627</c:v>
                </c:pt>
                <c:pt idx="380" formatCode="General">
                  <c:v>7.5408246367660627</c:v>
                </c:pt>
                <c:pt idx="381" formatCode="General">
                  <c:v>7.5408246367660627</c:v>
                </c:pt>
                <c:pt idx="382" formatCode="General">
                  <c:v>7.5408246367660627</c:v>
                </c:pt>
                <c:pt idx="383" formatCode="General">
                  <c:v>5.0272164245107085</c:v>
                </c:pt>
                <c:pt idx="384" formatCode="General">
                  <c:v>5.0272164245107085</c:v>
                </c:pt>
                <c:pt idx="385" formatCode="General">
                  <c:v>5.0272164245107085</c:v>
                </c:pt>
                <c:pt idx="386" formatCode="General">
                  <c:v>5.0272164245107085</c:v>
                </c:pt>
                <c:pt idx="387" formatCode="General">
                  <c:v>5.0272164245107085</c:v>
                </c:pt>
                <c:pt idx="388" formatCode="General">
                  <c:v>5.0272164245107085</c:v>
                </c:pt>
                <c:pt idx="389" formatCode="General">
                  <c:v>5.0272164245107085</c:v>
                </c:pt>
                <c:pt idx="390" formatCode="General">
                  <c:v>5.0272164245107085</c:v>
                </c:pt>
                <c:pt idx="391" formatCode="General">
                  <c:v>5.0272164245107085</c:v>
                </c:pt>
                <c:pt idx="392" formatCode="General">
                  <c:v>5.0272164245107085</c:v>
                </c:pt>
                <c:pt idx="393" formatCode="General">
                  <c:v>5.0272164245107085</c:v>
                </c:pt>
                <c:pt idx="394" formatCode="General">
                  <c:v>5.0272164245107085</c:v>
                </c:pt>
                <c:pt idx="395" formatCode="General">
                  <c:v>5.0272164245107085</c:v>
                </c:pt>
                <c:pt idx="396" formatCode="General">
                  <c:v>5.0272164245107085</c:v>
                </c:pt>
                <c:pt idx="397" formatCode="General">
                  <c:v>7.5408246367660627</c:v>
                </c:pt>
                <c:pt idx="398" formatCode="General">
                  <c:v>7.5408246367660627</c:v>
                </c:pt>
                <c:pt idx="399" formatCode="General">
                  <c:v>7.5408246367660627</c:v>
                </c:pt>
                <c:pt idx="400" formatCode="General">
                  <c:v>7.5408246367660627</c:v>
                </c:pt>
                <c:pt idx="401" formatCode="General">
                  <c:v>5.0272164245107085</c:v>
                </c:pt>
                <c:pt idx="402" formatCode="General">
                  <c:v>5.0272164245107085</c:v>
                </c:pt>
                <c:pt idx="403" formatCode="General">
                  <c:v>5.0272164245107085</c:v>
                </c:pt>
                <c:pt idx="404" formatCode="General">
                  <c:v>5.0272164245107085</c:v>
                </c:pt>
                <c:pt idx="405" formatCode="General">
                  <c:v>5.0272164245107085</c:v>
                </c:pt>
                <c:pt idx="406" formatCode="General">
                  <c:v>5.0272164245107085</c:v>
                </c:pt>
                <c:pt idx="407" formatCode="General">
                  <c:v>2.5136082122553542</c:v>
                </c:pt>
                <c:pt idx="408" formatCode="General">
                  <c:v>5.0272164245107085</c:v>
                </c:pt>
                <c:pt idx="409" formatCode="General">
                  <c:v>5.0272164245107085</c:v>
                </c:pt>
                <c:pt idx="410" formatCode="General">
                  <c:v>5.0272164245107085</c:v>
                </c:pt>
                <c:pt idx="411" formatCode="General">
                  <c:v>2.5136082122553542</c:v>
                </c:pt>
                <c:pt idx="412" formatCode="General">
                  <c:v>5.0272164245107085</c:v>
                </c:pt>
                <c:pt idx="413" formatCode="General">
                  <c:v>5.0272164245107085</c:v>
                </c:pt>
                <c:pt idx="414" formatCode="General">
                  <c:v>5.0272164245107085</c:v>
                </c:pt>
                <c:pt idx="415" formatCode="General">
                  <c:v>5.0272164245107085</c:v>
                </c:pt>
                <c:pt idx="416" formatCode="General">
                  <c:v>5.0272164245107085</c:v>
                </c:pt>
                <c:pt idx="417" formatCode="General">
                  <c:v>5.0272164245107085</c:v>
                </c:pt>
                <c:pt idx="418" formatCode="General">
                  <c:v>5.0272164245107085</c:v>
                </c:pt>
                <c:pt idx="419" formatCode="General">
                  <c:v>5.0272164245107085</c:v>
                </c:pt>
                <c:pt idx="420" formatCode="General">
                  <c:v>5.0272164245107085</c:v>
                </c:pt>
                <c:pt idx="421" formatCode="General">
                  <c:v>5.0272164245107085</c:v>
                </c:pt>
                <c:pt idx="422" formatCode="General">
                  <c:v>5.0272164245107085</c:v>
                </c:pt>
                <c:pt idx="423" formatCode="General">
                  <c:v>5.0272164245107085</c:v>
                </c:pt>
                <c:pt idx="424" formatCode="General">
                  <c:v>5.0272164245107085</c:v>
                </c:pt>
                <c:pt idx="425" formatCode="General">
                  <c:v>5.0272164245107085</c:v>
                </c:pt>
                <c:pt idx="426" formatCode="General">
                  <c:v>5.0272164245107085</c:v>
                </c:pt>
                <c:pt idx="427" formatCode="General">
                  <c:v>7.5408246367660627</c:v>
                </c:pt>
                <c:pt idx="428" formatCode="General">
                  <c:v>7.5408246367660627</c:v>
                </c:pt>
                <c:pt idx="429" formatCode="General">
                  <c:v>7.5408246367660627</c:v>
                </c:pt>
                <c:pt idx="430" formatCode="General">
                  <c:v>10.054432849021417</c:v>
                </c:pt>
                <c:pt idx="431" formatCode="General">
                  <c:v>7.5408246367660627</c:v>
                </c:pt>
                <c:pt idx="432" formatCode="General">
                  <c:v>7.5408246367660627</c:v>
                </c:pt>
                <c:pt idx="433" formatCode="General">
                  <c:v>7.5408246367660627</c:v>
                </c:pt>
                <c:pt idx="434" formatCode="General">
                  <c:v>7.5408246367660627</c:v>
                </c:pt>
                <c:pt idx="435" formatCode="General">
                  <c:v>5.0272164245107085</c:v>
                </c:pt>
                <c:pt idx="436" formatCode="General">
                  <c:v>5.0272164245107085</c:v>
                </c:pt>
                <c:pt idx="437" formatCode="General">
                  <c:v>20.108865698042834</c:v>
                </c:pt>
                <c:pt idx="438" formatCode="General">
                  <c:v>15.081649273532125</c:v>
                </c:pt>
                <c:pt idx="439" formatCode="General">
                  <c:v>12.568041061276771</c:v>
                </c:pt>
                <c:pt idx="440" formatCode="General">
                  <c:v>12.568041061276771</c:v>
                </c:pt>
                <c:pt idx="441" formatCode="General">
                  <c:v>12.568041061276771</c:v>
                </c:pt>
                <c:pt idx="442" formatCode="General">
                  <c:v>10.054432849021417</c:v>
                </c:pt>
                <c:pt idx="443" formatCode="General">
                  <c:v>7.5408246367660627</c:v>
                </c:pt>
                <c:pt idx="444" formatCode="General">
                  <c:v>7.5408246367660627</c:v>
                </c:pt>
                <c:pt idx="445" formatCode="General">
                  <c:v>5.0272164245107085</c:v>
                </c:pt>
                <c:pt idx="446" formatCode="General">
                  <c:v>5.0272164245107085</c:v>
                </c:pt>
                <c:pt idx="447" formatCode="General">
                  <c:v>2.5136082122553542</c:v>
                </c:pt>
                <c:pt idx="448" formatCode="General">
                  <c:v>2.5136082122553542</c:v>
                </c:pt>
                <c:pt idx="449" formatCode="General">
                  <c:v>2.5136082122553542</c:v>
                </c:pt>
                <c:pt idx="450" formatCode="General">
                  <c:v>2.5136082122553542</c:v>
                </c:pt>
                <c:pt idx="451" formatCode="General">
                  <c:v>2.5136082122553542</c:v>
                </c:pt>
                <c:pt idx="452" formatCode="General">
                  <c:v>2.5136082122553542</c:v>
                </c:pt>
                <c:pt idx="453" formatCode="General">
                  <c:v>2.5136082122553542</c:v>
                </c:pt>
                <c:pt idx="454" formatCode="General">
                  <c:v>2.5136082122553542</c:v>
                </c:pt>
                <c:pt idx="455" formatCode="General">
                  <c:v>5.0272164245107085</c:v>
                </c:pt>
                <c:pt idx="456" formatCode="General">
                  <c:v>5.0272164245107085</c:v>
                </c:pt>
                <c:pt idx="457" formatCode="General">
                  <c:v>12.568041061276771</c:v>
                </c:pt>
                <c:pt idx="458" formatCode="General">
                  <c:v>10.054432849021417</c:v>
                </c:pt>
                <c:pt idx="459" formatCode="General">
                  <c:v>10.054432849021417</c:v>
                </c:pt>
                <c:pt idx="460" formatCode="General">
                  <c:v>7.5408246367660627</c:v>
                </c:pt>
                <c:pt idx="461" formatCode="General">
                  <c:v>5.0272164245107085</c:v>
                </c:pt>
                <c:pt idx="462" formatCode="General">
                  <c:v>5.0272164245107085</c:v>
                </c:pt>
                <c:pt idx="463" formatCode="General">
                  <c:v>5.0272164245107085</c:v>
                </c:pt>
                <c:pt idx="464" formatCode="General">
                  <c:v>5.0272164245107085</c:v>
                </c:pt>
                <c:pt idx="465" formatCode="General">
                  <c:v>2.5136082122553542</c:v>
                </c:pt>
                <c:pt idx="466" formatCode="General">
                  <c:v>2.5136082122553542</c:v>
                </c:pt>
                <c:pt idx="467" formatCode="General">
                  <c:v>5.0272164245107085</c:v>
                </c:pt>
                <c:pt idx="468" formatCode="General">
                  <c:v>2.5136082122553542</c:v>
                </c:pt>
                <c:pt idx="469" formatCode="General">
                  <c:v>2.5136082122553542</c:v>
                </c:pt>
                <c:pt idx="470" formatCode="General">
                  <c:v>2.5136082122553542</c:v>
                </c:pt>
                <c:pt idx="471" formatCode="General">
                  <c:v>2.5136082122553542</c:v>
                </c:pt>
                <c:pt idx="472" formatCode="General">
                  <c:v>2.5136082122553542</c:v>
                </c:pt>
                <c:pt idx="473" formatCode="General">
                  <c:v>2.5136082122553542</c:v>
                </c:pt>
                <c:pt idx="474" formatCode="General">
                  <c:v>2.5136082122553542</c:v>
                </c:pt>
                <c:pt idx="475" formatCode="General">
                  <c:v>2.5136082122553542</c:v>
                </c:pt>
                <c:pt idx="476" formatCode="General">
                  <c:v>2.5136082122553542</c:v>
                </c:pt>
                <c:pt idx="477" formatCode="General">
                  <c:v>2.5136082122553542</c:v>
                </c:pt>
                <c:pt idx="478" formatCode="General">
                  <c:v>5.0272164245107085</c:v>
                </c:pt>
                <c:pt idx="479" formatCode="General">
                  <c:v>7.5408246367660627</c:v>
                </c:pt>
                <c:pt idx="480" formatCode="General">
                  <c:v>7.5408246367660627</c:v>
                </c:pt>
                <c:pt idx="481" formatCode="General">
                  <c:v>7.5408246367660627</c:v>
                </c:pt>
                <c:pt idx="482" formatCode="General">
                  <c:v>7.5408246367660627</c:v>
                </c:pt>
                <c:pt idx="483" formatCode="General">
                  <c:v>7.5408246367660627</c:v>
                </c:pt>
                <c:pt idx="484" formatCode="General">
                  <c:v>7.5408246367660627</c:v>
                </c:pt>
                <c:pt idx="485" formatCode="General">
                  <c:v>5.0272164245107085</c:v>
                </c:pt>
                <c:pt idx="486" formatCode="General">
                  <c:v>5.0272164245107085</c:v>
                </c:pt>
                <c:pt idx="487" formatCode="General">
                  <c:v>5.0272164245107085</c:v>
                </c:pt>
                <c:pt idx="488" formatCode="General">
                  <c:v>5.0272164245107085</c:v>
                </c:pt>
                <c:pt idx="489" formatCode="General">
                  <c:v>5.0272164245107085</c:v>
                </c:pt>
                <c:pt idx="490" formatCode="General">
                  <c:v>2.5136082122553542</c:v>
                </c:pt>
                <c:pt idx="491" formatCode="General">
                  <c:v>5.0272164245107085</c:v>
                </c:pt>
                <c:pt idx="492" formatCode="General">
                  <c:v>5.0272164245107085</c:v>
                </c:pt>
                <c:pt idx="493" formatCode="General">
                  <c:v>5.0272164245107085</c:v>
                </c:pt>
                <c:pt idx="494" formatCode="General">
                  <c:v>2.5136082122553542</c:v>
                </c:pt>
                <c:pt idx="495" formatCode="General">
                  <c:v>2.5136082122553542</c:v>
                </c:pt>
                <c:pt idx="496" formatCode="General">
                  <c:v>2.5136082122553542</c:v>
                </c:pt>
                <c:pt idx="497" formatCode="General">
                  <c:v>2.5136082122553542</c:v>
                </c:pt>
                <c:pt idx="498" formatCode="General">
                  <c:v>2.5136082122553542</c:v>
                </c:pt>
                <c:pt idx="499" formatCode="General">
                  <c:v>2.5136082122553542</c:v>
                </c:pt>
                <c:pt idx="500" formatCode="General">
                  <c:v>5.0272164245107085</c:v>
                </c:pt>
                <c:pt idx="501" formatCode="General">
                  <c:v>5.0272164245107085</c:v>
                </c:pt>
                <c:pt idx="502" formatCode="General">
                  <c:v>5.0272164245107085</c:v>
                </c:pt>
                <c:pt idx="503" formatCode="General">
                  <c:v>5.0272164245107085</c:v>
                </c:pt>
                <c:pt idx="504" formatCode="General">
                  <c:v>5.0272164245107085</c:v>
                </c:pt>
                <c:pt idx="505" formatCode="General">
                  <c:v>5.0272164245107085</c:v>
                </c:pt>
                <c:pt idx="506" formatCode="General">
                  <c:v>5.0272164245107085</c:v>
                </c:pt>
                <c:pt idx="507" formatCode="General">
                  <c:v>5.0272164245107085</c:v>
                </c:pt>
                <c:pt idx="508" formatCode="General">
                  <c:v>5.0272164245107085</c:v>
                </c:pt>
                <c:pt idx="509" formatCode="General">
                  <c:v>5.0272164245107085</c:v>
                </c:pt>
                <c:pt idx="510" formatCode="General">
                  <c:v>7.5408246367660627</c:v>
                </c:pt>
                <c:pt idx="511" formatCode="General">
                  <c:v>9.9089825231009883</c:v>
                </c:pt>
                <c:pt idx="512" formatCode="General">
                  <c:v>9.9089825231009883</c:v>
                </c:pt>
                <c:pt idx="513" formatCode="General">
                  <c:v>9.9089825231009883</c:v>
                </c:pt>
                <c:pt idx="514" formatCode="General">
                  <c:v>7.4317368923257412</c:v>
                </c:pt>
                <c:pt idx="515" formatCode="General">
                  <c:v>7.4317368923257412</c:v>
                </c:pt>
                <c:pt idx="516" formatCode="General">
                  <c:v>4.9544912615504941</c:v>
                </c:pt>
                <c:pt idx="517" formatCode="General">
                  <c:v>4.9544912615504941</c:v>
                </c:pt>
                <c:pt idx="518" formatCode="General">
                  <c:v>4.9544912615504941</c:v>
                </c:pt>
                <c:pt idx="519" formatCode="General">
                  <c:v>4.9544912615504941</c:v>
                </c:pt>
                <c:pt idx="520" formatCode="General">
                  <c:v>4.9544912615504941</c:v>
                </c:pt>
                <c:pt idx="521" formatCode="General">
                  <c:v>4.9544912615504941</c:v>
                </c:pt>
                <c:pt idx="522" formatCode="General">
                  <c:v>4.9544912615504941</c:v>
                </c:pt>
                <c:pt idx="523" formatCode="General">
                  <c:v>4.9544912615504941</c:v>
                </c:pt>
                <c:pt idx="524" formatCode="General">
                  <c:v>4.9544912615504941</c:v>
                </c:pt>
                <c:pt idx="525" formatCode="General">
                  <c:v>4.9544912615504941</c:v>
                </c:pt>
                <c:pt idx="526" formatCode="General">
                  <c:v>7.4317368923257412</c:v>
                </c:pt>
                <c:pt idx="527" formatCode="General">
                  <c:v>9.9089825231009883</c:v>
                </c:pt>
                <c:pt idx="528" formatCode="General">
                  <c:v>12.386228153876235</c:v>
                </c:pt>
                <c:pt idx="529" formatCode="General">
                  <c:v>9.9089825231009883</c:v>
                </c:pt>
                <c:pt idx="530" formatCode="General">
                  <c:v>9.9089825231009883</c:v>
                </c:pt>
                <c:pt idx="531" formatCode="General">
                  <c:v>7.4317368923257412</c:v>
                </c:pt>
                <c:pt idx="532" formatCode="General">
                  <c:v>7.4317368923257412</c:v>
                </c:pt>
                <c:pt idx="533" formatCode="General">
                  <c:v>4.9544912615504941</c:v>
                </c:pt>
                <c:pt idx="534" formatCode="General">
                  <c:v>4.9544912615504941</c:v>
                </c:pt>
                <c:pt idx="535" formatCode="General">
                  <c:v>4.9544912615504941</c:v>
                </c:pt>
                <c:pt idx="536" formatCode="General">
                  <c:v>4.9544912615504941</c:v>
                </c:pt>
                <c:pt idx="537" formatCode="General">
                  <c:v>4.9544912615504941</c:v>
                </c:pt>
                <c:pt idx="538" formatCode="General">
                  <c:v>4.9544912615504941</c:v>
                </c:pt>
                <c:pt idx="539" formatCode="General">
                  <c:v>4.9544912615504941</c:v>
                </c:pt>
                <c:pt idx="540" formatCode="General">
                  <c:v>7.4317368923257412</c:v>
                </c:pt>
                <c:pt idx="541" formatCode="General">
                  <c:v>7.4317368923257412</c:v>
                </c:pt>
                <c:pt idx="542" formatCode="General">
                  <c:v>7.4317368923257412</c:v>
                </c:pt>
                <c:pt idx="543" formatCode="General">
                  <c:v>7.4317368923257412</c:v>
                </c:pt>
                <c:pt idx="544" formatCode="General">
                  <c:v>9.9089825231009883</c:v>
                </c:pt>
                <c:pt idx="545" formatCode="General">
                  <c:v>7.4317368923257412</c:v>
                </c:pt>
                <c:pt idx="546" formatCode="General">
                  <c:v>7.4317368923257412</c:v>
                </c:pt>
                <c:pt idx="547" formatCode="General">
                  <c:v>7.4317368923257412</c:v>
                </c:pt>
                <c:pt idx="548" formatCode="General">
                  <c:v>7.4317368923257412</c:v>
                </c:pt>
                <c:pt idx="549" formatCode="General">
                  <c:v>4.9544912615504941</c:v>
                </c:pt>
                <c:pt idx="550" formatCode="General">
                  <c:v>4.9544912615504941</c:v>
                </c:pt>
                <c:pt idx="551" formatCode="General">
                  <c:v>22.29521067697722</c:v>
                </c:pt>
                <c:pt idx="552" formatCode="General">
                  <c:v>14.863473784651482</c:v>
                </c:pt>
                <c:pt idx="553" formatCode="General">
                  <c:v>12.386228153876235</c:v>
                </c:pt>
                <c:pt idx="554" formatCode="General">
                  <c:v>9.9089825231009883</c:v>
                </c:pt>
                <c:pt idx="555" formatCode="General">
                  <c:v>7.4317368923257412</c:v>
                </c:pt>
                <c:pt idx="556" formatCode="General">
                  <c:v>4.9544912615504941</c:v>
                </c:pt>
                <c:pt idx="557" formatCode="General">
                  <c:v>4.9544912615504941</c:v>
                </c:pt>
                <c:pt idx="558" formatCode="General">
                  <c:v>2.4772456307752471</c:v>
                </c:pt>
                <c:pt idx="559" formatCode="General">
                  <c:v>2.4772456307752471</c:v>
                </c:pt>
                <c:pt idx="560" formatCode="General">
                  <c:v>2.4772456307752471</c:v>
                </c:pt>
                <c:pt idx="561" formatCode="General">
                  <c:v>2.4772456307752471</c:v>
                </c:pt>
                <c:pt idx="562" formatCode="General">
                  <c:v>2.4772456307752471</c:v>
                </c:pt>
                <c:pt idx="563" formatCode="General">
                  <c:v>2.4772456307752471</c:v>
                </c:pt>
                <c:pt idx="564" formatCode="General">
                  <c:v>2.4772456307752471</c:v>
                </c:pt>
                <c:pt idx="565" formatCode="General">
                  <c:v>2.4772456307752471</c:v>
                </c:pt>
                <c:pt idx="566" formatCode="General">
                  <c:v>2.4772456307752471</c:v>
                </c:pt>
                <c:pt idx="567" formatCode="General">
                  <c:v>2.4772456307752471</c:v>
                </c:pt>
                <c:pt idx="568" formatCode="General">
                  <c:v>2.4772456307752471</c:v>
                </c:pt>
                <c:pt idx="569" formatCode="General">
                  <c:v>2.4772456307752471</c:v>
                </c:pt>
                <c:pt idx="570" formatCode="General">
                  <c:v>2.4772456307752471</c:v>
                </c:pt>
                <c:pt idx="571" formatCode="General">
                  <c:v>2.4772456307752471</c:v>
                </c:pt>
                <c:pt idx="572" formatCode="General">
                  <c:v>7.4317368923257412</c:v>
                </c:pt>
                <c:pt idx="573" formatCode="General">
                  <c:v>7.4317368923257412</c:v>
                </c:pt>
                <c:pt idx="574" formatCode="General">
                  <c:v>7.4317368923257412</c:v>
                </c:pt>
                <c:pt idx="575" formatCode="General">
                  <c:v>4.9544912615504941</c:v>
                </c:pt>
                <c:pt idx="576" formatCode="General">
                  <c:v>4.9544912615504941</c:v>
                </c:pt>
                <c:pt idx="577" formatCode="General">
                  <c:v>9.9089825231009883</c:v>
                </c:pt>
                <c:pt idx="578" formatCode="General">
                  <c:v>7.4317368923257412</c:v>
                </c:pt>
                <c:pt idx="579" formatCode="General">
                  <c:v>7.4317368923257412</c:v>
                </c:pt>
                <c:pt idx="580" formatCode="General">
                  <c:v>4.9544912615504941</c:v>
                </c:pt>
                <c:pt idx="581" formatCode="General">
                  <c:v>4.9544912615504941</c:v>
                </c:pt>
                <c:pt idx="582" formatCode="General">
                  <c:v>4.9544912615504941</c:v>
                </c:pt>
                <c:pt idx="583" formatCode="General">
                  <c:v>29.726947569302965</c:v>
                </c:pt>
                <c:pt idx="584" formatCode="General">
                  <c:v>22.29521067697722</c:v>
                </c:pt>
                <c:pt idx="585" formatCode="General">
                  <c:v>14.863473784651482</c:v>
                </c:pt>
                <c:pt idx="586" formatCode="General">
                  <c:v>12.386228153876235</c:v>
                </c:pt>
                <c:pt idx="587" formatCode="General">
                  <c:v>9.9089825231009883</c:v>
                </c:pt>
                <c:pt idx="588" formatCode="General">
                  <c:v>32.204193200078208</c:v>
                </c:pt>
                <c:pt idx="589" formatCode="General">
                  <c:v>22.29521067697722</c:v>
                </c:pt>
                <c:pt idx="590" formatCode="General">
                  <c:v>17.340719415426729</c:v>
                </c:pt>
                <c:pt idx="591" formatCode="General">
                  <c:v>12.386228153876235</c:v>
                </c:pt>
                <c:pt idx="592" formatCode="General">
                  <c:v>9.9089825231009883</c:v>
                </c:pt>
                <c:pt idx="593" formatCode="General">
                  <c:v>7.4317368923257412</c:v>
                </c:pt>
                <c:pt idx="594" formatCode="General">
                  <c:v>17.340719415426729</c:v>
                </c:pt>
                <c:pt idx="595" formatCode="General">
                  <c:v>19.817965046201977</c:v>
                </c:pt>
                <c:pt idx="596" formatCode="General">
                  <c:v>14.863473784651482</c:v>
                </c:pt>
                <c:pt idx="597" formatCode="General">
                  <c:v>9.9089825231009883</c:v>
                </c:pt>
                <c:pt idx="598" formatCode="General">
                  <c:v>4.9544912615504941</c:v>
                </c:pt>
                <c:pt idx="599" formatCode="General">
                  <c:v>4.9544912615504941</c:v>
                </c:pt>
                <c:pt idx="600" formatCode="General">
                  <c:v>4.9544912615504941</c:v>
                </c:pt>
                <c:pt idx="601" formatCode="General">
                  <c:v>2.4772456307752471</c:v>
                </c:pt>
                <c:pt idx="602" formatCode="General">
                  <c:v>2.4772456307752471</c:v>
                </c:pt>
                <c:pt idx="603" formatCode="General">
                  <c:v>2.4772456307752471</c:v>
                </c:pt>
                <c:pt idx="604" formatCode="General">
                  <c:v>2.4772456307752471</c:v>
                </c:pt>
                <c:pt idx="605" formatCode="General">
                  <c:v>2.4772456307752471</c:v>
                </c:pt>
                <c:pt idx="606" formatCode="General">
                  <c:v>2.4772456307752471</c:v>
                </c:pt>
                <c:pt idx="607" formatCode="General">
                  <c:v>2.4772456307752471</c:v>
                </c:pt>
                <c:pt idx="608" formatCode="General">
                  <c:v>4.9544912615504941</c:v>
                </c:pt>
                <c:pt idx="609" formatCode="General">
                  <c:v>4.9544912615504941</c:v>
                </c:pt>
                <c:pt idx="610" formatCode="General">
                  <c:v>4.9544912615504941</c:v>
                </c:pt>
                <c:pt idx="611" formatCode="General">
                  <c:v>4.9544912615504941</c:v>
                </c:pt>
                <c:pt idx="612" formatCode="General">
                  <c:v>4.9544912615504941</c:v>
                </c:pt>
                <c:pt idx="613" formatCode="General">
                  <c:v>4.9544912615504941</c:v>
                </c:pt>
                <c:pt idx="614" formatCode="General">
                  <c:v>4.9544912615504941</c:v>
                </c:pt>
                <c:pt idx="615" formatCode="General">
                  <c:v>4.9544912615504941</c:v>
                </c:pt>
                <c:pt idx="616" formatCode="General">
                  <c:v>4.9544912615504941</c:v>
                </c:pt>
                <c:pt idx="617" formatCode="General">
                  <c:v>4.9544912615504941</c:v>
                </c:pt>
                <c:pt idx="618" formatCode="General">
                  <c:v>4.9544912615504941</c:v>
                </c:pt>
                <c:pt idx="619" formatCode="General">
                  <c:v>4.9544912615504941</c:v>
                </c:pt>
                <c:pt idx="620" formatCode="General">
                  <c:v>4.9544912615504941</c:v>
                </c:pt>
                <c:pt idx="621" formatCode="General">
                  <c:v>4.9544912615504941</c:v>
                </c:pt>
                <c:pt idx="622" formatCode="General">
                  <c:v>4.9544912615504941</c:v>
                </c:pt>
                <c:pt idx="623" formatCode="General">
                  <c:v>4.9544912615504941</c:v>
                </c:pt>
                <c:pt idx="624" formatCode="General">
                  <c:v>4.9544912615504941</c:v>
                </c:pt>
                <c:pt idx="625" formatCode="General">
                  <c:v>4.9544912615504941</c:v>
                </c:pt>
                <c:pt idx="626" formatCode="General">
                  <c:v>4.9544912615504941</c:v>
                </c:pt>
                <c:pt idx="627" formatCode="General">
                  <c:v>4.9544912615504941</c:v>
                </c:pt>
                <c:pt idx="628" formatCode="General">
                  <c:v>4.9544912615504941</c:v>
                </c:pt>
                <c:pt idx="629" formatCode="General">
                  <c:v>4.9544912615504941</c:v>
                </c:pt>
                <c:pt idx="630" formatCode="General">
                  <c:v>4.9544912615504941</c:v>
                </c:pt>
                <c:pt idx="631" formatCode="General">
                  <c:v>4.9544912615504941</c:v>
                </c:pt>
                <c:pt idx="632" formatCode="General">
                  <c:v>4.9544912615504941</c:v>
                </c:pt>
                <c:pt idx="633" formatCode="General">
                  <c:v>4.9544912615504941</c:v>
                </c:pt>
                <c:pt idx="634" formatCode="General">
                  <c:v>4.9544912615504941</c:v>
                </c:pt>
                <c:pt idx="635" formatCode="General">
                  <c:v>4.9544912615504941</c:v>
                </c:pt>
                <c:pt idx="636" formatCode="General">
                  <c:v>4.9544912615504941</c:v>
                </c:pt>
                <c:pt idx="637" formatCode="General">
                  <c:v>2.4772456307752471</c:v>
                </c:pt>
                <c:pt idx="638" formatCode="General">
                  <c:v>2.4772456307752471</c:v>
                </c:pt>
                <c:pt idx="639" formatCode="General">
                  <c:v>4.9544912615504941</c:v>
                </c:pt>
                <c:pt idx="640" formatCode="General">
                  <c:v>4.9544912615504941</c:v>
                </c:pt>
                <c:pt idx="641" formatCode="General">
                  <c:v>4.9544912615504941</c:v>
                </c:pt>
                <c:pt idx="642" formatCode="General">
                  <c:v>4.9544912615504941</c:v>
                </c:pt>
                <c:pt idx="643" formatCode="General">
                  <c:v>4.9544912615504941</c:v>
                </c:pt>
                <c:pt idx="644" formatCode="General">
                  <c:v>4.9544912615504941</c:v>
                </c:pt>
                <c:pt idx="645" formatCode="General">
                  <c:v>4.9544912615504941</c:v>
                </c:pt>
                <c:pt idx="646" formatCode="General">
                  <c:v>4.9544912615504941</c:v>
                </c:pt>
                <c:pt idx="647" formatCode="General">
                  <c:v>4.9544912615504941</c:v>
                </c:pt>
                <c:pt idx="648" formatCode="General">
                  <c:v>4.9544912615504941</c:v>
                </c:pt>
                <c:pt idx="649" formatCode="General">
                  <c:v>4.9544912615504941</c:v>
                </c:pt>
                <c:pt idx="650" formatCode="General">
                  <c:v>4.9544912615504941</c:v>
                </c:pt>
                <c:pt idx="651" formatCode="General">
                  <c:v>4.9544912615504941</c:v>
                </c:pt>
                <c:pt idx="652" formatCode="General">
                  <c:v>2.4772456307752471</c:v>
                </c:pt>
                <c:pt idx="653" formatCode="General">
                  <c:v>4.9544912615504941</c:v>
                </c:pt>
                <c:pt idx="654" formatCode="General">
                  <c:v>2.4772456307752471</c:v>
                </c:pt>
                <c:pt idx="655" formatCode="General">
                  <c:v>2.4772456307752471</c:v>
                </c:pt>
                <c:pt idx="656" formatCode="General">
                  <c:v>2.4772456307752471</c:v>
                </c:pt>
                <c:pt idx="657" formatCode="General">
                  <c:v>2.4772456307752471</c:v>
                </c:pt>
                <c:pt idx="658" formatCode="General">
                  <c:v>2.4772456307752471</c:v>
                </c:pt>
                <c:pt idx="659" formatCode="General">
                  <c:v>2.4772456307752471</c:v>
                </c:pt>
                <c:pt idx="660" formatCode="General">
                  <c:v>2.4772456307752471</c:v>
                </c:pt>
                <c:pt idx="661" formatCode="General">
                  <c:v>4.742974738861383</c:v>
                </c:pt>
                <c:pt idx="662" formatCode="General">
                  <c:v>4.742974738861383</c:v>
                </c:pt>
                <c:pt idx="663" formatCode="General">
                  <c:v>4.742974738861383</c:v>
                </c:pt>
                <c:pt idx="664" formatCode="General">
                  <c:v>4.742974738861383</c:v>
                </c:pt>
                <c:pt idx="665" formatCode="General">
                  <c:v>2.3714873694306915</c:v>
                </c:pt>
                <c:pt idx="666" formatCode="General">
                  <c:v>9.485949477722766</c:v>
                </c:pt>
                <c:pt idx="667" formatCode="General">
                  <c:v>2.3714873694306915</c:v>
                </c:pt>
                <c:pt idx="668" formatCode="General">
                  <c:v>4.742974738861383</c:v>
                </c:pt>
                <c:pt idx="669" formatCode="General">
                  <c:v>7.1144621082920754</c:v>
                </c:pt>
                <c:pt idx="670" formatCode="General">
                  <c:v>4.742974738861383</c:v>
                </c:pt>
                <c:pt idx="671" formatCode="General">
                  <c:v>4.742974738861383</c:v>
                </c:pt>
                <c:pt idx="672" formatCode="General">
                  <c:v>4.742974738861383</c:v>
                </c:pt>
                <c:pt idx="673" formatCode="General">
                  <c:v>4.742974738861383</c:v>
                </c:pt>
                <c:pt idx="674" formatCode="General">
                  <c:v>4.742974738861383</c:v>
                </c:pt>
                <c:pt idx="675" formatCode="General">
                  <c:v>2.3714873694306915</c:v>
                </c:pt>
                <c:pt idx="676" formatCode="General">
                  <c:v>2.3714873694306915</c:v>
                </c:pt>
                <c:pt idx="677" formatCode="General">
                  <c:v>2.3714873694306915</c:v>
                </c:pt>
                <c:pt idx="678" formatCode="General">
                  <c:v>2.3714873694306915</c:v>
                </c:pt>
                <c:pt idx="679" formatCode="General">
                  <c:v>2.3714873694306915</c:v>
                </c:pt>
                <c:pt idx="680" formatCode="General">
                  <c:v>2.3714873694306915</c:v>
                </c:pt>
                <c:pt idx="681" formatCode="General">
                  <c:v>2.3714873694306915</c:v>
                </c:pt>
                <c:pt idx="682" formatCode="General">
                  <c:v>2.3714873694306915</c:v>
                </c:pt>
                <c:pt idx="683" formatCode="General">
                  <c:v>2.3714873694306915</c:v>
                </c:pt>
                <c:pt idx="684" formatCode="General">
                  <c:v>2.3714873694306915</c:v>
                </c:pt>
                <c:pt idx="685" formatCode="General">
                  <c:v>2.3714873694306915</c:v>
                </c:pt>
                <c:pt idx="686" formatCode="General">
                  <c:v>14.228924216584151</c:v>
                </c:pt>
                <c:pt idx="687" formatCode="General">
                  <c:v>11.857436847153458</c:v>
                </c:pt>
                <c:pt idx="688" formatCode="General">
                  <c:v>7.1144621082920754</c:v>
                </c:pt>
                <c:pt idx="689" formatCode="General">
                  <c:v>4.742974738861383</c:v>
                </c:pt>
                <c:pt idx="690" formatCode="General">
                  <c:v>4.742974738861383</c:v>
                </c:pt>
                <c:pt idx="691" formatCode="General">
                  <c:v>4.742974738861383</c:v>
                </c:pt>
                <c:pt idx="692" formatCode="General">
                  <c:v>4.742974738861383</c:v>
                </c:pt>
                <c:pt idx="693" formatCode="General">
                  <c:v>2.3714873694306915</c:v>
                </c:pt>
                <c:pt idx="694" formatCode="General">
                  <c:v>2.3714873694306915</c:v>
                </c:pt>
                <c:pt idx="695" formatCode="General">
                  <c:v>2.3714873694306915</c:v>
                </c:pt>
                <c:pt idx="696" formatCode="General">
                  <c:v>2.3714873694306915</c:v>
                </c:pt>
                <c:pt idx="697" formatCode="General">
                  <c:v>2.3714873694306915</c:v>
                </c:pt>
                <c:pt idx="698" formatCode="General">
                  <c:v>2.3714873694306915</c:v>
                </c:pt>
                <c:pt idx="699" formatCode="General">
                  <c:v>2.3714873694306915</c:v>
                </c:pt>
                <c:pt idx="700" formatCode="General">
                  <c:v>2.3714873694306915</c:v>
                </c:pt>
                <c:pt idx="701" formatCode="General">
                  <c:v>21.343386324876224</c:v>
                </c:pt>
                <c:pt idx="702" formatCode="General">
                  <c:v>14.228924216584151</c:v>
                </c:pt>
                <c:pt idx="703" formatCode="General">
                  <c:v>9.485949477722766</c:v>
                </c:pt>
                <c:pt idx="704" formatCode="General">
                  <c:v>7.1144621082920754</c:v>
                </c:pt>
                <c:pt idx="705" formatCode="General">
                  <c:v>4.742974738861383</c:v>
                </c:pt>
                <c:pt idx="706" formatCode="General">
                  <c:v>4.742974738861383</c:v>
                </c:pt>
                <c:pt idx="707" formatCode="General">
                  <c:v>2.3714873694306915</c:v>
                </c:pt>
                <c:pt idx="708" formatCode="General">
                  <c:v>2.3714873694306915</c:v>
                </c:pt>
                <c:pt idx="709" formatCode="General">
                  <c:v>2.3714873694306915</c:v>
                </c:pt>
                <c:pt idx="710" formatCode="General">
                  <c:v>2.3714873694306915</c:v>
                </c:pt>
                <c:pt idx="711" formatCode="General">
                  <c:v>2.3714873694306915</c:v>
                </c:pt>
                <c:pt idx="712" formatCode="General">
                  <c:v>2.3714873694306915</c:v>
                </c:pt>
                <c:pt idx="713" formatCode="General">
                  <c:v>2.3714873694306915</c:v>
                </c:pt>
                <c:pt idx="714" formatCode="General">
                  <c:v>2.3714873694306915</c:v>
                </c:pt>
                <c:pt idx="715" formatCode="General">
                  <c:v>2.3714873694306915</c:v>
                </c:pt>
                <c:pt idx="716" formatCode="General">
                  <c:v>2.3714873694306915</c:v>
                </c:pt>
                <c:pt idx="717" formatCode="General">
                  <c:v>2.3714873694306915</c:v>
                </c:pt>
                <c:pt idx="718" formatCode="General">
                  <c:v>2.3714873694306915</c:v>
                </c:pt>
                <c:pt idx="719" formatCode="General">
                  <c:v>2.3714873694306915</c:v>
                </c:pt>
                <c:pt idx="720" formatCode="General">
                  <c:v>2.3714873694306915</c:v>
                </c:pt>
                <c:pt idx="721" formatCode="General">
                  <c:v>2.3714873694306915</c:v>
                </c:pt>
                <c:pt idx="722" formatCode="General">
                  <c:v>2.3714873694306915</c:v>
                </c:pt>
                <c:pt idx="723" formatCode="General">
                  <c:v>2.3714873694306915</c:v>
                </c:pt>
                <c:pt idx="724" formatCode="General">
                  <c:v>2.3714873694306915</c:v>
                </c:pt>
                <c:pt idx="725" formatCode="General">
                  <c:v>2.3714873694306915</c:v>
                </c:pt>
                <c:pt idx="726" formatCode="General">
                  <c:v>2.3714873694306915</c:v>
                </c:pt>
                <c:pt idx="727" formatCode="General">
                  <c:v>2.3714873694306915</c:v>
                </c:pt>
                <c:pt idx="728" formatCode="General">
                  <c:v>2.3714873694306915</c:v>
                </c:pt>
                <c:pt idx="729" formatCode="General">
                  <c:v>2.3714873694306915</c:v>
                </c:pt>
                <c:pt idx="730" formatCode="General">
                  <c:v>2.3714873694306915</c:v>
                </c:pt>
                <c:pt idx="731" formatCode="General">
                  <c:v>2.3714873694306915</c:v>
                </c:pt>
                <c:pt idx="732" formatCode="General">
                  <c:v>2.3714873694306915</c:v>
                </c:pt>
                <c:pt idx="733" formatCode="General">
                  <c:v>2.3714873694306915</c:v>
                </c:pt>
                <c:pt idx="734" formatCode="General">
                  <c:v>2.3714873694306915</c:v>
                </c:pt>
                <c:pt idx="735" formatCode="General">
                  <c:v>2.3714873694306915</c:v>
                </c:pt>
                <c:pt idx="736" formatCode="General">
                  <c:v>2.3714873694306915</c:v>
                </c:pt>
                <c:pt idx="737" formatCode="General">
                  <c:v>2.3714873694306915</c:v>
                </c:pt>
                <c:pt idx="738" formatCode="General">
                  <c:v>2.3714873694306915</c:v>
                </c:pt>
                <c:pt idx="739" formatCode="General">
                  <c:v>2.3714873694306915</c:v>
                </c:pt>
                <c:pt idx="740" formatCode="General">
                  <c:v>2.3714873694306915</c:v>
                </c:pt>
                <c:pt idx="741" formatCode="General">
                  <c:v>2.3714873694306915</c:v>
                </c:pt>
                <c:pt idx="742" formatCode="General">
                  <c:v>2.3714873694306915</c:v>
                </c:pt>
                <c:pt idx="743" formatCode="General">
                  <c:v>2.3714873694306915</c:v>
                </c:pt>
                <c:pt idx="744" formatCode="General">
                  <c:v>2.3714873694306915</c:v>
                </c:pt>
                <c:pt idx="745" formatCode="General">
                  <c:v>2.3714873694306915</c:v>
                </c:pt>
                <c:pt idx="746" formatCode="General">
                  <c:v>2.3714873694306915</c:v>
                </c:pt>
                <c:pt idx="747" formatCode="General">
                  <c:v>2.3714873694306915</c:v>
                </c:pt>
                <c:pt idx="748" formatCode="General">
                  <c:v>2.3714873694306915</c:v>
                </c:pt>
                <c:pt idx="749" formatCode="General">
                  <c:v>2.3714873694306915</c:v>
                </c:pt>
                <c:pt idx="750" formatCode="General">
                  <c:v>2.3714873694306915</c:v>
                </c:pt>
                <c:pt idx="751" formatCode="General">
                  <c:v>2.3714873694306915</c:v>
                </c:pt>
                <c:pt idx="752" formatCode="General">
                  <c:v>2.3714873694306915</c:v>
                </c:pt>
                <c:pt idx="753" formatCode="General">
                  <c:v>2.3714873694306915</c:v>
                </c:pt>
                <c:pt idx="754" formatCode="General">
                  <c:v>2.3714873694306915</c:v>
                </c:pt>
                <c:pt idx="755" formatCode="General">
                  <c:v>2.3714873694306915</c:v>
                </c:pt>
                <c:pt idx="756" formatCode="General">
                  <c:v>18.595708748683684</c:v>
                </c:pt>
                <c:pt idx="757" formatCode="General">
                  <c:v>16.271245155098224</c:v>
                </c:pt>
                <c:pt idx="758" formatCode="General">
                  <c:v>9.297854374341842</c:v>
                </c:pt>
                <c:pt idx="759" formatCode="General">
                  <c:v>4.648927187170921</c:v>
                </c:pt>
                <c:pt idx="760" formatCode="General">
                  <c:v>2.3244635935854605</c:v>
                </c:pt>
                <c:pt idx="761" formatCode="General">
                  <c:v>2.3244635935854605</c:v>
                </c:pt>
                <c:pt idx="762" formatCode="General">
                  <c:v>18.595708748683684</c:v>
                </c:pt>
                <c:pt idx="763" formatCode="General">
                  <c:v>13.946781561512763</c:v>
                </c:pt>
                <c:pt idx="764" formatCode="General">
                  <c:v>13.946781561512763</c:v>
                </c:pt>
                <c:pt idx="765" formatCode="General">
                  <c:v>16.271245155098224</c:v>
                </c:pt>
                <c:pt idx="766" formatCode="General">
                  <c:v>11.622317967927303</c:v>
                </c:pt>
                <c:pt idx="767" formatCode="General">
                  <c:v>11.622317967927303</c:v>
                </c:pt>
                <c:pt idx="768" formatCode="General">
                  <c:v>11.622317967927303</c:v>
                </c:pt>
                <c:pt idx="769" formatCode="General">
                  <c:v>11.622317967927303</c:v>
                </c:pt>
                <c:pt idx="770" formatCode="General">
                  <c:v>11.622317967927303</c:v>
                </c:pt>
                <c:pt idx="771" formatCode="General">
                  <c:v>13.946781561512763</c:v>
                </c:pt>
                <c:pt idx="772" formatCode="General">
                  <c:v>13.946781561512763</c:v>
                </c:pt>
                <c:pt idx="773" formatCode="General">
                  <c:v>13.946781561512763</c:v>
                </c:pt>
                <c:pt idx="774" formatCode="General">
                  <c:v>11.622317967927303</c:v>
                </c:pt>
                <c:pt idx="775" formatCode="General">
                  <c:v>13.946781561512763</c:v>
                </c:pt>
                <c:pt idx="776" formatCode="General">
                  <c:v>11.622317967927303</c:v>
                </c:pt>
                <c:pt idx="777" formatCode="General">
                  <c:v>11.622317967927303</c:v>
                </c:pt>
                <c:pt idx="778" formatCode="General">
                  <c:v>13.946781561512763</c:v>
                </c:pt>
                <c:pt idx="779" formatCode="General">
                  <c:v>13.946781561512763</c:v>
                </c:pt>
                <c:pt idx="780" formatCode="General">
                  <c:v>13.946781561512763</c:v>
                </c:pt>
                <c:pt idx="781" formatCode="General">
                  <c:v>13.946781561512763</c:v>
                </c:pt>
                <c:pt idx="782" formatCode="General">
                  <c:v>13.946781561512763</c:v>
                </c:pt>
                <c:pt idx="783" formatCode="General">
                  <c:v>13.946781561512763</c:v>
                </c:pt>
                <c:pt idx="784" formatCode="General">
                  <c:v>16.271245155098224</c:v>
                </c:pt>
                <c:pt idx="785" formatCode="General">
                  <c:v>16.271245155098224</c:v>
                </c:pt>
                <c:pt idx="786" formatCode="General">
                  <c:v>13.946781561512763</c:v>
                </c:pt>
                <c:pt idx="787" formatCode="General">
                  <c:v>13.946781561512763</c:v>
                </c:pt>
                <c:pt idx="788" formatCode="General">
                  <c:v>16.271245155098224</c:v>
                </c:pt>
                <c:pt idx="789" formatCode="General">
                  <c:v>13.946781561512763</c:v>
                </c:pt>
                <c:pt idx="790" formatCode="General">
                  <c:v>13.946781561512763</c:v>
                </c:pt>
                <c:pt idx="791" formatCode="General">
                  <c:v>13.946781561512763</c:v>
                </c:pt>
                <c:pt idx="792" formatCode="General">
                  <c:v>16.271245155098224</c:v>
                </c:pt>
                <c:pt idx="793" formatCode="General">
                  <c:v>13.946781561512763</c:v>
                </c:pt>
                <c:pt idx="794" formatCode="General">
                  <c:v>16.271245155098224</c:v>
                </c:pt>
                <c:pt idx="795" formatCode="General">
                  <c:v>13.946781561512763</c:v>
                </c:pt>
                <c:pt idx="796" formatCode="General">
                  <c:v>16.271245155098224</c:v>
                </c:pt>
                <c:pt idx="797" formatCode="General">
                  <c:v>13.946781561512763</c:v>
                </c:pt>
                <c:pt idx="798" formatCode="General">
                  <c:v>13.946781561512763</c:v>
                </c:pt>
                <c:pt idx="799" formatCode="General">
                  <c:v>16.271245155098224</c:v>
                </c:pt>
                <c:pt idx="800" formatCode="General">
                  <c:v>13.946781561512763</c:v>
                </c:pt>
                <c:pt idx="801" formatCode="General">
                  <c:v>16.271245155098224</c:v>
                </c:pt>
                <c:pt idx="802" formatCode="General">
                  <c:v>13.946781561512763</c:v>
                </c:pt>
                <c:pt idx="803" formatCode="General">
                  <c:v>13.946781561512763</c:v>
                </c:pt>
                <c:pt idx="804" formatCode="General">
                  <c:v>13.946781561512763</c:v>
                </c:pt>
                <c:pt idx="805" formatCode="General">
                  <c:v>13.946781561512763</c:v>
                </c:pt>
                <c:pt idx="806" formatCode="General">
                  <c:v>13.946781561512763</c:v>
                </c:pt>
                <c:pt idx="807" formatCode="General">
                  <c:v>16.271245155098224</c:v>
                </c:pt>
                <c:pt idx="808" formatCode="General">
                  <c:v>13.946781561512763</c:v>
                </c:pt>
                <c:pt idx="809" formatCode="General">
                  <c:v>13.946781561512763</c:v>
                </c:pt>
                <c:pt idx="810" formatCode="General">
                  <c:v>16.271245155098224</c:v>
                </c:pt>
                <c:pt idx="811" formatCode="General">
                  <c:v>13.946781561512763</c:v>
                </c:pt>
                <c:pt idx="812" formatCode="General">
                  <c:v>13.946781561512763</c:v>
                </c:pt>
                <c:pt idx="813" formatCode="General">
                  <c:v>13.946781561512763</c:v>
                </c:pt>
                <c:pt idx="814" formatCode="General">
                  <c:v>16.271245155098224</c:v>
                </c:pt>
                <c:pt idx="815" formatCode="General">
                  <c:v>16.271245155098224</c:v>
                </c:pt>
                <c:pt idx="816" formatCode="General">
                  <c:v>16.271245155098224</c:v>
                </c:pt>
                <c:pt idx="817" formatCode="General">
                  <c:v>16.271245155098224</c:v>
                </c:pt>
                <c:pt idx="818" formatCode="General">
                  <c:v>13.946781561512763</c:v>
                </c:pt>
                <c:pt idx="819" formatCode="General">
                  <c:v>13.946781561512763</c:v>
                </c:pt>
                <c:pt idx="820" formatCode="General">
                  <c:v>16.271245155098224</c:v>
                </c:pt>
                <c:pt idx="821" formatCode="General">
                  <c:v>13.946781561512763</c:v>
                </c:pt>
                <c:pt idx="822" formatCode="General">
                  <c:v>13.946781561512763</c:v>
                </c:pt>
                <c:pt idx="823" formatCode="General">
                  <c:v>13.946781561512763</c:v>
                </c:pt>
                <c:pt idx="824" formatCode="General">
                  <c:v>13.946781561512763</c:v>
                </c:pt>
                <c:pt idx="825" formatCode="General">
                  <c:v>13.946781561512763</c:v>
                </c:pt>
                <c:pt idx="826" formatCode="General">
                  <c:v>13.946781561512763</c:v>
                </c:pt>
                <c:pt idx="827" formatCode="General">
                  <c:v>11.622317967927303</c:v>
                </c:pt>
                <c:pt idx="828" formatCode="General">
                  <c:v>13.946781561512763</c:v>
                </c:pt>
                <c:pt idx="829" formatCode="General">
                  <c:v>13.946781561512763</c:v>
                </c:pt>
                <c:pt idx="830" formatCode="General">
                  <c:v>13.946781561512763</c:v>
                </c:pt>
                <c:pt idx="831" formatCode="General">
                  <c:v>13.946781561512763</c:v>
                </c:pt>
                <c:pt idx="832" formatCode="General">
                  <c:v>13.946781561512763</c:v>
                </c:pt>
                <c:pt idx="833" formatCode="General">
                  <c:v>13.946781561512763</c:v>
                </c:pt>
                <c:pt idx="834" formatCode="General">
                  <c:v>13.946781561512763</c:v>
                </c:pt>
                <c:pt idx="835" formatCode="General">
                  <c:v>13.946781561512763</c:v>
                </c:pt>
                <c:pt idx="836" formatCode="General">
                  <c:v>13.946781561512763</c:v>
                </c:pt>
                <c:pt idx="837" formatCode="General">
                  <c:v>13.946781561512763</c:v>
                </c:pt>
                <c:pt idx="838" formatCode="General">
                  <c:v>16.271245155098224</c:v>
                </c:pt>
                <c:pt idx="839" formatCode="General">
                  <c:v>13.946781561512763</c:v>
                </c:pt>
                <c:pt idx="840" formatCode="General">
                  <c:v>13.946781561512763</c:v>
                </c:pt>
                <c:pt idx="841" formatCode="General">
                  <c:v>11.622317967927303</c:v>
                </c:pt>
                <c:pt idx="842" formatCode="General">
                  <c:v>13.946781561512763</c:v>
                </c:pt>
                <c:pt idx="843" formatCode="General">
                  <c:v>13.946781561512763</c:v>
                </c:pt>
                <c:pt idx="844" formatCode="General">
                  <c:v>13.946781561512763</c:v>
                </c:pt>
                <c:pt idx="845" formatCode="General">
                  <c:v>13.946781561512763</c:v>
                </c:pt>
                <c:pt idx="846" formatCode="General">
                  <c:v>16.271245155098224</c:v>
                </c:pt>
                <c:pt idx="847" formatCode="General">
                  <c:v>13.946781561512763</c:v>
                </c:pt>
                <c:pt idx="848" formatCode="General">
                  <c:v>11.622317967927303</c:v>
                </c:pt>
                <c:pt idx="849" formatCode="General">
                  <c:v>13.946781561512763</c:v>
                </c:pt>
                <c:pt idx="850" formatCode="General">
                  <c:v>13.946781561512763</c:v>
                </c:pt>
                <c:pt idx="851" formatCode="General">
                  <c:v>13.946781561512763</c:v>
                </c:pt>
                <c:pt idx="852" formatCode="General">
                  <c:v>11.622317967927303</c:v>
                </c:pt>
                <c:pt idx="853" formatCode="General">
                  <c:v>13.946781561512763</c:v>
                </c:pt>
                <c:pt idx="854" formatCode="General">
                  <c:v>16.271245155098224</c:v>
                </c:pt>
                <c:pt idx="855" formatCode="General">
                  <c:v>13.946781561512763</c:v>
                </c:pt>
                <c:pt idx="856" formatCode="General">
                  <c:v>13.946781561512763</c:v>
                </c:pt>
                <c:pt idx="857" formatCode="General">
                  <c:v>13.946781561512763</c:v>
                </c:pt>
                <c:pt idx="858" formatCode="General">
                  <c:v>11.622317967927303</c:v>
                </c:pt>
                <c:pt idx="859" formatCode="General">
                  <c:v>13.946781561512763</c:v>
                </c:pt>
                <c:pt idx="860" formatCode="General">
                  <c:v>13.946781561512763</c:v>
                </c:pt>
                <c:pt idx="861" formatCode="General">
                  <c:v>11.622317967927303</c:v>
                </c:pt>
                <c:pt idx="862" formatCode="General">
                  <c:v>11.622317967927303</c:v>
                </c:pt>
                <c:pt idx="863" formatCode="General">
                  <c:v>13.946781561512763</c:v>
                </c:pt>
                <c:pt idx="864" formatCode="General">
                  <c:v>13.946781561512763</c:v>
                </c:pt>
                <c:pt idx="865" formatCode="General">
                  <c:v>13.946781561512763</c:v>
                </c:pt>
                <c:pt idx="866" formatCode="General">
                  <c:v>11.622317967927303</c:v>
                </c:pt>
                <c:pt idx="867" formatCode="General">
                  <c:v>13.946781561512763</c:v>
                </c:pt>
                <c:pt idx="868" formatCode="General">
                  <c:v>13.946781561512763</c:v>
                </c:pt>
                <c:pt idx="869" formatCode="General">
                  <c:v>11.622317967927303</c:v>
                </c:pt>
                <c:pt idx="870" formatCode="General">
                  <c:v>13.946781561512763</c:v>
                </c:pt>
                <c:pt idx="871" formatCode="General">
                  <c:v>13.946781561512763</c:v>
                </c:pt>
                <c:pt idx="872" formatCode="General">
                  <c:v>13.946781561512763</c:v>
                </c:pt>
                <c:pt idx="873" formatCode="General">
                  <c:v>11.622317967927303</c:v>
                </c:pt>
                <c:pt idx="874" formatCode="General">
                  <c:v>13.946781561512763</c:v>
                </c:pt>
                <c:pt idx="875" formatCode="General">
                  <c:v>13.946781561512763</c:v>
                </c:pt>
                <c:pt idx="876" formatCode="General">
                  <c:v>13.946781561512763</c:v>
                </c:pt>
                <c:pt idx="877" formatCode="General">
                  <c:v>13.946781561512763</c:v>
                </c:pt>
                <c:pt idx="878" formatCode="General">
                  <c:v>13.946781561512763</c:v>
                </c:pt>
                <c:pt idx="879" formatCode="General">
                  <c:v>13.946781561512763</c:v>
                </c:pt>
                <c:pt idx="880" formatCode="General">
                  <c:v>11.622317967927303</c:v>
                </c:pt>
                <c:pt idx="881" formatCode="General">
                  <c:v>13.946781561512763</c:v>
                </c:pt>
                <c:pt idx="882" formatCode="General">
                  <c:v>13.946781561512763</c:v>
                </c:pt>
                <c:pt idx="883" formatCode="General">
                  <c:v>13.946781561512763</c:v>
                </c:pt>
                <c:pt idx="884" formatCode="General">
                  <c:v>13.946781561512763</c:v>
                </c:pt>
                <c:pt idx="885" formatCode="General">
                  <c:v>16.271245155098224</c:v>
                </c:pt>
                <c:pt idx="886" formatCode="General">
                  <c:v>16.271245155098224</c:v>
                </c:pt>
                <c:pt idx="887" formatCode="General">
                  <c:v>13.946781561512763</c:v>
                </c:pt>
                <c:pt idx="888" formatCode="General">
                  <c:v>39.677899480804051</c:v>
                </c:pt>
                <c:pt idx="889" formatCode="General">
                  <c:v>35.009911306591803</c:v>
                </c:pt>
                <c:pt idx="890" formatCode="General">
                  <c:v>28.007929045273446</c:v>
                </c:pt>
                <c:pt idx="891" formatCode="General">
                  <c:v>23.339940871061206</c:v>
                </c:pt>
                <c:pt idx="892" formatCode="General">
                  <c:v>21.005946783955082</c:v>
                </c:pt>
                <c:pt idx="893" formatCode="General">
                  <c:v>18.671952696848965</c:v>
                </c:pt>
                <c:pt idx="894" formatCode="General">
                  <c:v>18.671952696848965</c:v>
                </c:pt>
                <c:pt idx="895" formatCode="General">
                  <c:v>16.337958609742845</c:v>
                </c:pt>
                <c:pt idx="896" formatCode="General">
                  <c:v>14.003964522636723</c:v>
                </c:pt>
                <c:pt idx="897" formatCode="General">
                  <c:v>18.671952696848965</c:v>
                </c:pt>
                <c:pt idx="898" formatCode="General">
                  <c:v>18.671952696848965</c:v>
                </c:pt>
                <c:pt idx="899" formatCode="General">
                  <c:v>16.337958609742845</c:v>
                </c:pt>
                <c:pt idx="900" formatCode="General">
                  <c:v>16.337958609742845</c:v>
                </c:pt>
                <c:pt idx="901" formatCode="General">
                  <c:v>11.669970435530603</c:v>
                </c:pt>
                <c:pt idx="902" formatCode="General">
                  <c:v>14.003964522636723</c:v>
                </c:pt>
                <c:pt idx="903" formatCode="General">
                  <c:v>14.003964522636723</c:v>
                </c:pt>
                <c:pt idx="904" formatCode="General">
                  <c:v>14.003964522636723</c:v>
                </c:pt>
                <c:pt idx="905" formatCode="General">
                  <c:v>16.337958609742845</c:v>
                </c:pt>
                <c:pt idx="906" formatCode="General">
                  <c:v>14.003964522636723</c:v>
                </c:pt>
                <c:pt idx="907" formatCode="General">
                  <c:v>14.003964522636723</c:v>
                </c:pt>
                <c:pt idx="908" formatCode="General">
                  <c:v>16.337958609742845</c:v>
                </c:pt>
                <c:pt idx="909" formatCode="General">
                  <c:v>14.003964522636723</c:v>
                </c:pt>
                <c:pt idx="910" formatCode="General">
                  <c:v>16.337958609742845</c:v>
                </c:pt>
                <c:pt idx="911" formatCode="General">
                  <c:v>14.003964522636723</c:v>
                </c:pt>
                <c:pt idx="912" formatCode="General">
                  <c:v>16.337958609742845</c:v>
                </c:pt>
                <c:pt idx="913" formatCode="General">
                  <c:v>14.003964522636723</c:v>
                </c:pt>
                <c:pt idx="914" formatCode="General">
                  <c:v>11.669970435530603</c:v>
                </c:pt>
                <c:pt idx="915" formatCode="General">
                  <c:v>11.669970435530603</c:v>
                </c:pt>
                <c:pt idx="916" formatCode="General">
                  <c:v>14.003964522636723</c:v>
                </c:pt>
                <c:pt idx="917" formatCode="General">
                  <c:v>14.003964522636723</c:v>
                </c:pt>
                <c:pt idx="918" formatCode="General">
                  <c:v>16.337958609742845</c:v>
                </c:pt>
                <c:pt idx="919" formatCode="General">
                  <c:v>16.337958609742845</c:v>
                </c:pt>
                <c:pt idx="920" formatCode="General">
                  <c:v>16.337958609742845</c:v>
                </c:pt>
                <c:pt idx="921" formatCode="General">
                  <c:v>14.003964522636723</c:v>
                </c:pt>
                <c:pt idx="922" formatCode="General">
                  <c:v>14.003964522636723</c:v>
                </c:pt>
                <c:pt idx="923" formatCode="General">
                  <c:v>14.003964522636723</c:v>
                </c:pt>
                <c:pt idx="924" formatCode="General">
                  <c:v>14.003964522636723</c:v>
                </c:pt>
                <c:pt idx="925" formatCode="General">
                  <c:v>11.669970435530603</c:v>
                </c:pt>
                <c:pt idx="926" formatCode="General">
                  <c:v>11.669970435530603</c:v>
                </c:pt>
                <c:pt idx="927" formatCode="General">
                  <c:v>16.337958609742845</c:v>
                </c:pt>
                <c:pt idx="928" formatCode="General">
                  <c:v>11.669970435530603</c:v>
                </c:pt>
                <c:pt idx="929" formatCode="General">
                  <c:v>11.669970435530603</c:v>
                </c:pt>
                <c:pt idx="930" formatCode="General">
                  <c:v>11.669970435530603</c:v>
                </c:pt>
                <c:pt idx="931" formatCode="General">
                  <c:v>14.003964522636723</c:v>
                </c:pt>
                <c:pt idx="932" formatCode="General">
                  <c:v>16.337958609742845</c:v>
                </c:pt>
                <c:pt idx="933" formatCode="General">
                  <c:v>16.337958609742845</c:v>
                </c:pt>
                <c:pt idx="934" formatCode="General">
                  <c:v>16.337958609742845</c:v>
                </c:pt>
                <c:pt idx="935" formatCode="General">
                  <c:v>16.337958609742845</c:v>
                </c:pt>
                <c:pt idx="936" formatCode="General">
                  <c:v>14.003964522636723</c:v>
                </c:pt>
                <c:pt idx="937" formatCode="General">
                  <c:v>16.337958609742845</c:v>
                </c:pt>
                <c:pt idx="938" formatCode="General">
                  <c:v>11.669970435530603</c:v>
                </c:pt>
                <c:pt idx="939" formatCode="General">
                  <c:v>11.669970435530603</c:v>
                </c:pt>
                <c:pt idx="940" formatCode="General">
                  <c:v>11.669970435530603</c:v>
                </c:pt>
                <c:pt idx="941" formatCode="General">
                  <c:v>14.003964522636723</c:v>
                </c:pt>
                <c:pt idx="942" formatCode="General">
                  <c:v>21.005946783955082</c:v>
                </c:pt>
                <c:pt idx="943" formatCode="General">
                  <c:v>16.337958609742845</c:v>
                </c:pt>
                <c:pt idx="944" formatCode="General">
                  <c:v>16.337958609742845</c:v>
                </c:pt>
                <c:pt idx="945" formatCode="General">
                  <c:v>16.337958609742845</c:v>
                </c:pt>
                <c:pt idx="946" formatCode="General">
                  <c:v>16.337958609742845</c:v>
                </c:pt>
                <c:pt idx="947" formatCode="General">
                  <c:v>14.003964522636723</c:v>
                </c:pt>
                <c:pt idx="948" formatCode="General">
                  <c:v>39.677899480804051</c:v>
                </c:pt>
                <c:pt idx="949" formatCode="General">
                  <c:v>37.343905393697931</c:v>
                </c:pt>
                <c:pt idx="950" formatCode="General">
                  <c:v>30.341923132379563</c:v>
                </c:pt>
                <c:pt idx="951" formatCode="General">
                  <c:v>25.673934958167322</c:v>
                </c:pt>
                <c:pt idx="952" formatCode="General">
                  <c:v>23.339940871061206</c:v>
                </c:pt>
                <c:pt idx="953" formatCode="General">
                  <c:v>21.005946783955082</c:v>
                </c:pt>
                <c:pt idx="954" formatCode="General">
                  <c:v>18.671952696848965</c:v>
                </c:pt>
                <c:pt idx="955" formatCode="General">
                  <c:v>18.671952696848965</c:v>
                </c:pt>
                <c:pt idx="956" formatCode="General">
                  <c:v>18.671952696848965</c:v>
                </c:pt>
                <c:pt idx="957" formatCode="General">
                  <c:v>16.337958609742845</c:v>
                </c:pt>
                <c:pt idx="958" formatCode="General">
                  <c:v>16.337958609742845</c:v>
                </c:pt>
                <c:pt idx="959" formatCode="General">
                  <c:v>16.337958609742845</c:v>
                </c:pt>
                <c:pt idx="960" formatCode="General">
                  <c:v>18.671952696848965</c:v>
                </c:pt>
                <c:pt idx="961" formatCode="General">
                  <c:v>16.337958609742845</c:v>
                </c:pt>
                <c:pt idx="962" formatCode="General">
                  <c:v>16.337958609742845</c:v>
                </c:pt>
                <c:pt idx="963" formatCode="General">
                  <c:v>16.337958609742845</c:v>
                </c:pt>
                <c:pt idx="964" formatCode="General">
                  <c:v>16.337958609742845</c:v>
                </c:pt>
                <c:pt idx="965" formatCode="General">
                  <c:v>16.337958609742845</c:v>
                </c:pt>
                <c:pt idx="966" formatCode="General">
                  <c:v>16.337958609742845</c:v>
                </c:pt>
                <c:pt idx="967" formatCode="General">
                  <c:v>16.337958609742845</c:v>
                </c:pt>
                <c:pt idx="968" formatCode="General">
                  <c:v>16.337958609742845</c:v>
                </c:pt>
                <c:pt idx="969" formatCode="General">
                  <c:v>16.337958609742845</c:v>
                </c:pt>
                <c:pt idx="970" formatCode="General">
                  <c:v>16.337958609742845</c:v>
                </c:pt>
                <c:pt idx="971" formatCode="General">
                  <c:v>18.671952696848965</c:v>
                </c:pt>
                <c:pt idx="972" formatCode="General">
                  <c:v>18.671952696848965</c:v>
                </c:pt>
                <c:pt idx="973" formatCode="General">
                  <c:v>16.337958609742845</c:v>
                </c:pt>
                <c:pt idx="974" formatCode="General">
                  <c:v>16.337958609742845</c:v>
                </c:pt>
                <c:pt idx="975" formatCode="General">
                  <c:v>14.003964522636723</c:v>
                </c:pt>
                <c:pt idx="976" formatCode="General">
                  <c:v>16.337958609742845</c:v>
                </c:pt>
                <c:pt idx="977" formatCode="General">
                  <c:v>16.337958609742845</c:v>
                </c:pt>
                <c:pt idx="978" formatCode="General">
                  <c:v>16.337958609742845</c:v>
                </c:pt>
                <c:pt idx="979" formatCode="General">
                  <c:v>14.003964522636723</c:v>
                </c:pt>
                <c:pt idx="980" formatCode="General">
                  <c:v>16.337958609742845</c:v>
                </c:pt>
                <c:pt idx="981" formatCode="General">
                  <c:v>16.337958609742845</c:v>
                </c:pt>
                <c:pt idx="982" formatCode="General">
                  <c:v>23.339940871061206</c:v>
                </c:pt>
                <c:pt idx="983" formatCode="General">
                  <c:v>18.671952696848965</c:v>
                </c:pt>
                <c:pt idx="984" formatCode="General">
                  <c:v>16.337958609742845</c:v>
                </c:pt>
                <c:pt idx="985" formatCode="General">
                  <c:v>16.337958609742845</c:v>
                </c:pt>
                <c:pt idx="986" formatCode="General">
                  <c:v>16.337958609742845</c:v>
                </c:pt>
                <c:pt idx="987" formatCode="General">
                  <c:v>14.003964522636723</c:v>
                </c:pt>
                <c:pt idx="988" formatCode="General">
                  <c:v>14.003964522636723</c:v>
                </c:pt>
                <c:pt idx="989" formatCode="General">
                  <c:v>14.003964522636723</c:v>
                </c:pt>
                <c:pt idx="990" formatCode="General">
                  <c:v>14.003964522636723</c:v>
                </c:pt>
                <c:pt idx="991" formatCode="General">
                  <c:v>14.003964522636723</c:v>
                </c:pt>
                <c:pt idx="992" formatCode="General">
                  <c:v>11.669970435530603</c:v>
                </c:pt>
                <c:pt idx="993" formatCode="General">
                  <c:v>14.003964522636723</c:v>
                </c:pt>
                <c:pt idx="994" formatCode="General">
                  <c:v>14.003964522636723</c:v>
                </c:pt>
                <c:pt idx="995" formatCode="General">
                  <c:v>14.003964522636723</c:v>
                </c:pt>
                <c:pt idx="996" formatCode="General">
                  <c:v>14.003964522636723</c:v>
                </c:pt>
                <c:pt idx="997" formatCode="General">
                  <c:v>11.669970435530603</c:v>
                </c:pt>
                <c:pt idx="998" formatCode="General">
                  <c:v>14.003964522636723</c:v>
                </c:pt>
                <c:pt idx="999" formatCode="General">
                  <c:v>14.003964522636723</c:v>
                </c:pt>
                <c:pt idx="1000" formatCode="General">
                  <c:v>16.337958609742845</c:v>
                </c:pt>
                <c:pt idx="1001" formatCode="General">
                  <c:v>16.337958609742845</c:v>
                </c:pt>
                <c:pt idx="1002" formatCode="General">
                  <c:v>14.003964522636723</c:v>
                </c:pt>
                <c:pt idx="1003" formatCode="General">
                  <c:v>11.669970435530603</c:v>
                </c:pt>
                <c:pt idx="1004" formatCode="General">
                  <c:v>11.669970435530603</c:v>
                </c:pt>
                <c:pt idx="1005" formatCode="General">
                  <c:v>11.669970435530603</c:v>
                </c:pt>
                <c:pt idx="1006" formatCode="General">
                  <c:v>11.669970435530603</c:v>
                </c:pt>
                <c:pt idx="1007" formatCode="General">
                  <c:v>11.669970435530603</c:v>
                </c:pt>
                <c:pt idx="1008" formatCode="General">
                  <c:v>11.669970435530603</c:v>
                </c:pt>
                <c:pt idx="1009" formatCode="General">
                  <c:v>11.669970435530603</c:v>
                </c:pt>
                <c:pt idx="1010" formatCode="General">
                  <c:v>9.3359763484244827</c:v>
                </c:pt>
                <c:pt idx="1011" formatCode="General">
                  <c:v>11.669970435530603</c:v>
                </c:pt>
                <c:pt idx="1012" formatCode="General">
                  <c:v>9.3359763484244827</c:v>
                </c:pt>
                <c:pt idx="1013" formatCode="General">
                  <c:v>11.669970435530603</c:v>
                </c:pt>
                <c:pt idx="1014" formatCode="General">
                  <c:v>11.669970435530603</c:v>
                </c:pt>
                <c:pt idx="1015" formatCode="General">
                  <c:v>11.669970435530603</c:v>
                </c:pt>
                <c:pt idx="1016" formatCode="General">
                  <c:v>11.669970435530603</c:v>
                </c:pt>
                <c:pt idx="1017" formatCode="General">
                  <c:v>11.669970435530603</c:v>
                </c:pt>
                <c:pt idx="1018" formatCode="General">
                  <c:v>11.669970435530603</c:v>
                </c:pt>
                <c:pt idx="1019" formatCode="General">
                  <c:v>11.669970435530603</c:v>
                </c:pt>
                <c:pt idx="1020" formatCode="General">
                  <c:v>11.669970435530603</c:v>
                </c:pt>
                <c:pt idx="1021" formatCode="General">
                  <c:v>9.3359763484244827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A1E-465D-8F59-F5E8B0BFAC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9645936"/>
        <c:axId val="899646416"/>
      </c:scatterChart>
      <c:valAx>
        <c:axId val="899645936"/>
        <c:scaling>
          <c:orientation val="minMax"/>
          <c:max val="3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Depth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99646416"/>
        <c:crosses val="autoZero"/>
        <c:crossBetween val="midCat"/>
      </c:valAx>
      <c:valAx>
        <c:axId val="8996464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0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Concentration (in ppb)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0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996459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>
        <a:alpha val="56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Glycolic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rgbClr val="4482F2"/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xVal>
            <c:numRef>
              <c:f>[0]!Depth</c:f>
              <c:numCache>
                <c:formatCode>0.000</c:formatCode>
                <c:ptCount val="3812"/>
                <c:pt idx="0">
                  <c:v>5.6363636363636366E-2</c:v>
                </c:pt>
                <c:pt idx="1">
                  <c:v>0.11272727272727273</c:v>
                </c:pt>
                <c:pt idx="2">
                  <c:v>0.1690909090909091</c:v>
                </c:pt>
                <c:pt idx="3">
                  <c:v>0.22545454545454546</c:v>
                </c:pt>
                <c:pt idx="4">
                  <c:v>0.28181818181818186</c:v>
                </c:pt>
                <c:pt idx="5">
                  <c:v>0.33818181818181825</c:v>
                </c:pt>
                <c:pt idx="6">
                  <c:v>0.39454545454545464</c:v>
                </c:pt>
                <c:pt idx="7">
                  <c:v>0.45090909090909104</c:v>
                </c:pt>
                <c:pt idx="8">
                  <c:v>0.50727272727272743</c:v>
                </c:pt>
                <c:pt idx="9">
                  <c:v>0.56363636363636382</c:v>
                </c:pt>
                <c:pt idx="10">
                  <c:v>0.62000000000000022</c:v>
                </c:pt>
                <c:pt idx="11">
                  <c:v>0.69666666666666688</c:v>
                </c:pt>
                <c:pt idx="12">
                  <c:v>0.77333333333333354</c:v>
                </c:pt>
                <c:pt idx="13">
                  <c:v>0.8500000000000002</c:v>
                </c:pt>
                <c:pt idx="14">
                  <c:v>0.92666666666666686</c:v>
                </c:pt>
                <c:pt idx="15">
                  <c:v>1.0033333333333336</c:v>
                </c:pt>
                <c:pt idx="16">
                  <c:v>1.0800000000000003</c:v>
                </c:pt>
                <c:pt idx="17">
                  <c:v>1.1650000000000003</c:v>
                </c:pt>
                <c:pt idx="18">
                  <c:v>1.2500000000000002</c:v>
                </c:pt>
                <c:pt idx="19">
                  <c:v>1.3350000000000002</c:v>
                </c:pt>
                <c:pt idx="20">
                  <c:v>1.4200000000000002</c:v>
                </c:pt>
                <c:pt idx="21">
                  <c:v>1.5050000000000001</c:v>
                </c:pt>
                <c:pt idx="22">
                  <c:v>1.59</c:v>
                </c:pt>
                <c:pt idx="23">
                  <c:v>1.675</c:v>
                </c:pt>
                <c:pt idx="24">
                  <c:v>1.76</c:v>
                </c:pt>
                <c:pt idx="25">
                  <c:v>1.845</c:v>
                </c:pt>
                <c:pt idx="26">
                  <c:v>1.93</c:v>
                </c:pt>
                <c:pt idx="27">
                  <c:v>2.0018181818181819</c:v>
                </c:pt>
                <c:pt idx="28">
                  <c:v>2.0736363636363637</c:v>
                </c:pt>
                <c:pt idx="29">
                  <c:v>2.1454545454545455</c:v>
                </c:pt>
                <c:pt idx="30">
                  <c:v>2.2172727272727273</c:v>
                </c:pt>
                <c:pt idx="31">
                  <c:v>2.2890909090909091</c:v>
                </c:pt>
                <c:pt idx="32">
                  <c:v>2.3609090909090908</c:v>
                </c:pt>
                <c:pt idx="33">
                  <c:v>2.4327272727272726</c:v>
                </c:pt>
                <c:pt idx="34">
                  <c:v>2.5045454545454544</c:v>
                </c:pt>
                <c:pt idx="35">
                  <c:v>2.5763636363636362</c:v>
                </c:pt>
                <c:pt idx="36">
                  <c:v>2.648181818181818</c:v>
                </c:pt>
                <c:pt idx="37">
                  <c:v>2.7199999999999998</c:v>
                </c:pt>
                <c:pt idx="38">
                  <c:v>2.7841666666666662</c:v>
                </c:pt>
                <c:pt idx="39">
                  <c:v>2.8483333333333327</c:v>
                </c:pt>
                <c:pt idx="40">
                  <c:v>2.9124999999999992</c:v>
                </c:pt>
                <c:pt idx="41">
                  <c:v>2.9766666666666657</c:v>
                </c:pt>
                <c:pt idx="42">
                  <c:v>3.0408333333333322</c:v>
                </c:pt>
                <c:pt idx="43">
                  <c:v>3.1049999999999986</c:v>
                </c:pt>
                <c:pt idx="44">
                  <c:v>3.1691666666666651</c:v>
                </c:pt>
                <c:pt idx="45">
                  <c:v>3.2333333333333316</c:v>
                </c:pt>
                <c:pt idx="46">
                  <c:v>3.2974999999999981</c:v>
                </c:pt>
                <c:pt idx="47">
                  <c:v>3.3616666666666646</c:v>
                </c:pt>
                <c:pt idx="48">
                  <c:v>3.4258333333333311</c:v>
                </c:pt>
                <c:pt idx="49">
                  <c:v>3.4899999999999975</c:v>
                </c:pt>
                <c:pt idx="50">
                  <c:v>3.5581818181818159</c:v>
                </c:pt>
                <c:pt idx="51">
                  <c:v>3.6263636363636342</c:v>
                </c:pt>
                <c:pt idx="52">
                  <c:v>3.6945454545454526</c:v>
                </c:pt>
                <c:pt idx="53">
                  <c:v>3.7627272727272709</c:v>
                </c:pt>
                <c:pt idx="54">
                  <c:v>3.8309090909090893</c:v>
                </c:pt>
                <c:pt idx="55">
                  <c:v>3.8990909090909076</c:v>
                </c:pt>
                <c:pt idx="56">
                  <c:v>3.967272727272726</c:v>
                </c:pt>
                <c:pt idx="57">
                  <c:v>4.0354545454545443</c:v>
                </c:pt>
                <c:pt idx="58">
                  <c:v>4.1036363636363626</c:v>
                </c:pt>
                <c:pt idx="59">
                  <c:v>4.171818181818181</c:v>
                </c:pt>
                <c:pt idx="60">
                  <c:v>4.2399999999999993</c:v>
                </c:pt>
                <c:pt idx="61">
                  <c:v>4.3081818181818177</c:v>
                </c:pt>
                <c:pt idx="62">
                  <c:v>4.376363636363636</c:v>
                </c:pt>
                <c:pt idx="63">
                  <c:v>4.4445454545454544</c:v>
                </c:pt>
                <c:pt idx="64">
                  <c:v>4.5127272727272727</c:v>
                </c:pt>
                <c:pt idx="65">
                  <c:v>4.580909090909091</c:v>
                </c:pt>
                <c:pt idx="66">
                  <c:v>4.6490909090909094</c:v>
                </c:pt>
                <c:pt idx="67">
                  <c:v>4.7172727272727277</c:v>
                </c:pt>
                <c:pt idx="68">
                  <c:v>4.7854545454545461</c:v>
                </c:pt>
                <c:pt idx="69">
                  <c:v>4.8536363636363644</c:v>
                </c:pt>
                <c:pt idx="70">
                  <c:v>4.9218181818181828</c:v>
                </c:pt>
                <c:pt idx="71">
                  <c:v>4.9900000000000011</c:v>
                </c:pt>
                <c:pt idx="72">
                  <c:v>5.0553846153846163</c:v>
                </c:pt>
                <c:pt idx="73">
                  <c:v>5.1207692307692314</c:v>
                </c:pt>
                <c:pt idx="74">
                  <c:v>5.1861538461538466</c:v>
                </c:pt>
                <c:pt idx="75">
                  <c:v>5.2515384615384617</c:v>
                </c:pt>
                <c:pt idx="76">
                  <c:v>5.3169230769230769</c:v>
                </c:pt>
                <c:pt idx="77">
                  <c:v>5.382307692307692</c:v>
                </c:pt>
                <c:pt idx="78">
                  <c:v>5.4476923076923072</c:v>
                </c:pt>
                <c:pt idx="79">
                  <c:v>5.5130769230769223</c:v>
                </c:pt>
                <c:pt idx="80">
                  <c:v>5.5784615384615375</c:v>
                </c:pt>
                <c:pt idx="81">
                  <c:v>5.6438461538461526</c:v>
                </c:pt>
                <c:pt idx="82">
                  <c:v>5.7092307692307678</c:v>
                </c:pt>
                <c:pt idx="83">
                  <c:v>5.7746153846153829</c:v>
                </c:pt>
                <c:pt idx="84">
                  <c:v>5.8399999999999981</c:v>
                </c:pt>
                <c:pt idx="85">
                  <c:v>5.9059999999999979</c:v>
                </c:pt>
                <c:pt idx="86">
                  <c:v>5.9719999999999978</c:v>
                </c:pt>
                <c:pt idx="87">
                  <c:v>6.0379999999999976</c:v>
                </c:pt>
                <c:pt idx="88">
                  <c:v>6.1039999999999974</c:v>
                </c:pt>
                <c:pt idx="89">
                  <c:v>6.1699999999999973</c:v>
                </c:pt>
                <c:pt idx="90">
                  <c:v>6.2354545454545427</c:v>
                </c:pt>
                <c:pt idx="91">
                  <c:v>6.3009090909090881</c:v>
                </c:pt>
                <c:pt idx="92">
                  <c:v>6.3663636363636336</c:v>
                </c:pt>
                <c:pt idx="93">
                  <c:v>6.431818181818179</c:v>
                </c:pt>
                <c:pt idx="94">
                  <c:v>6.4972727272727244</c:v>
                </c:pt>
                <c:pt idx="95">
                  <c:v>6.5627272727272699</c:v>
                </c:pt>
                <c:pt idx="96">
                  <c:v>6.6281818181818153</c:v>
                </c:pt>
                <c:pt idx="97">
                  <c:v>6.6936363636363607</c:v>
                </c:pt>
                <c:pt idx="98">
                  <c:v>6.7590909090909062</c:v>
                </c:pt>
                <c:pt idx="99">
                  <c:v>6.8245454545454516</c:v>
                </c:pt>
                <c:pt idx="100">
                  <c:v>6.889999999999997</c:v>
                </c:pt>
                <c:pt idx="101">
                  <c:v>6.9576923076923043</c:v>
                </c:pt>
                <c:pt idx="102">
                  <c:v>7.0253846153846116</c:v>
                </c:pt>
                <c:pt idx="103">
                  <c:v>7.0930769230769188</c:v>
                </c:pt>
                <c:pt idx="104">
                  <c:v>7.1607692307692261</c:v>
                </c:pt>
                <c:pt idx="105">
                  <c:v>7.2284615384615334</c:v>
                </c:pt>
                <c:pt idx="106">
                  <c:v>7.2961538461538407</c:v>
                </c:pt>
                <c:pt idx="107">
                  <c:v>7.3638461538461479</c:v>
                </c:pt>
                <c:pt idx="108">
                  <c:v>7.4315384615384552</c:v>
                </c:pt>
                <c:pt idx="109">
                  <c:v>7.4992307692307625</c:v>
                </c:pt>
                <c:pt idx="110">
                  <c:v>7.5669230769230698</c:v>
                </c:pt>
                <c:pt idx="111">
                  <c:v>7.634615384615377</c:v>
                </c:pt>
                <c:pt idx="112">
                  <c:v>7.7023076923076843</c:v>
                </c:pt>
                <c:pt idx="113">
                  <c:v>7.7699999999999916</c:v>
                </c:pt>
                <c:pt idx="114">
                  <c:v>7.828666666666658</c:v>
                </c:pt>
                <c:pt idx="115">
                  <c:v>7.8873333333333244</c:v>
                </c:pt>
                <c:pt idx="116">
                  <c:v>7.9459999999999908</c:v>
                </c:pt>
                <c:pt idx="117">
                  <c:v>8.0046666666666582</c:v>
                </c:pt>
                <c:pt idx="118">
                  <c:v>8.0633333333333255</c:v>
                </c:pt>
                <c:pt idx="119">
                  <c:v>8.1219999999999928</c:v>
                </c:pt>
                <c:pt idx="120">
                  <c:v>8.1806666666666601</c:v>
                </c:pt>
                <c:pt idx="121">
                  <c:v>8.2393333333333274</c:v>
                </c:pt>
                <c:pt idx="122">
                  <c:v>8.2979999999999947</c:v>
                </c:pt>
                <c:pt idx="123">
                  <c:v>8.356666666666662</c:v>
                </c:pt>
                <c:pt idx="124">
                  <c:v>8.4153333333333293</c:v>
                </c:pt>
                <c:pt idx="125">
                  <c:v>8.4739999999999966</c:v>
                </c:pt>
                <c:pt idx="126">
                  <c:v>8.532666666666664</c:v>
                </c:pt>
                <c:pt idx="127">
                  <c:v>8.5913333333333313</c:v>
                </c:pt>
                <c:pt idx="128">
                  <c:v>8.6499999999999986</c:v>
                </c:pt>
                <c:pt idx="129">
                  <c:v>8.7086666666666659</c:v>
                </c:pt>
                <c:pt idx="130">
                  <c:v>8.7673333333333332</c:v>
                </c:pt>
                <c:pt idx="131">
                  <c:v>8.8260000000000005</c:v>
                </c:pt>
                <c:pt idx="132">
                  <c:v>8.8846666666666678</c:v>
                </c:pt>
                <c:pt idx="133">
                  <c:v>8.9433333333333351</c:v>
                </c:pt>
                <c:pt idx="134">
                  <c:v>9.0020000000000024</c:v>
                </c:pt>
                <c:pt idx="135">
                  <c:v>9.0606666666666698</c:v>
                </c:pt>
                <c:pt idx="136">
                  <c:v>9.1193333333333371</c:v>
                </c:pt>
                <c:pt idx="137">
                  <c:v>9.1780000000000044</c:v>
                </c:pt>
                <c:pt idx="138">
                  <c:v>9.2366666666666717</c:v>
                </c:pt>
                <c:pt idx="139">
                  <c:v>9.295333333333339</c:v>
                </c:pt>
                <c:pt idx="140">
                  <c:v>9.3540000000000063</c:v>
                </c:pt>
                <c:pt idx="141">
                  <c:v>9.4126666666666736</c:v>
                </c:pt>
                <c:pt idx="142">
                  <c:v>9.4713333333333409</c:v>
                </c:pt>
                <c:pt idx="143">
                  <c:v>9.5300000000000082</c:v>
                </c:pt>
                <c:pt idx="144">
                  <c:v>9.5886666666666756</c:v>
                </c:pt>
                <c:pt idx="145">
                  <c:v>9.6473333333333429</c:v>
                </c:pt>
                <c:pt idx="146">
                  <c:v>9.7060000000000102</c:v>
                </c:pt>
                <c:pt idx="147">
                  <c:v>9.7646666666666775</c:v>
                </c:pt>
                <c:pt idx="148">
                  <c:v>9.8233333333333448</c:v>
                </c:pt>
                <c:pt idx="149">
                  <c:v>9.8820000000000121</c:v>
                </c:pt>
                <c:pt idx="150">
                  <c:v>9.9406666666666794</c:v>
                </c:pt>
                <c:pt idx="151">
                  <c:v>9.9993333333333467</c:v>
                </c:pt>
                <c:pt idx="152">
                  <c:v>10.058000000000014</c:v>
                </c:pt>
                <c:pt idx="153">
                  <c:v>10.116666666666681</c:v>
                </c:pt>
                <c:pt idx="154">
                  <c:v>10.175333333333349</c:v>
                </c:pt>
                <c:pt idx="155">
                  <c:v>10.234000000000016</c:v>
                </c:pt>
                <c:pt idx="156">
                  <c:v>10.292666666666683</c:v>
                </c:pt>
                <c:pt idx="157">
                  <c:v>10.351333333333351</c:v>
                </c:pt>
                <c:pt idx="158">
                  <c:v>10.410000000000018</c:v>
                </c:pt>
                <c:pt idx="159">
                  <c:v>10.470714285714303</c:v>
                </c:pt>
                <c:pt idx="160">
                  <c:v>10.531428571428588</c:v>
                </c:pt>
                <c:pt idx="161">
                  <c:v>10.592142857142873</c:v>
                </c:pt>
                <c:pt idx="162">
                  <c:v>10.652857142857158</c:v>
                </c:pt>
                <c:pt idx="163">
                  <c:v>10.713571428571443</c:v>
                </c:pt>
                <c:pt idx="164">
                  <c:v>10.774285714285728</c:v>
                </c:pt>
                <c:pt idx="165">
                  <c:v>10.835000000000013</c:v>
                </c:pt>
                <c:pt idx="166">
                  <c:v>10.895714285714298</c:v>
                </c:pt>
                <c:pt idx="167">
                  <c:v>10.956428571428583</c:v>
                </c:pt>
                <c:pt idx="168">
                  <c:v>11.017142857142868</c:v>
                </c:pt>
                <c:pt idx="169">
                  <c:v>11.077857142857154</c:v>
                </c:pt>
                <c:pt idx="170">
                  <c:v>11.138571428571439</c:v>
                </c:pt>
                <c:pt idx="171">
                  <c:v>11.199285714285724</c:v>
                </c:pt>
                <c:pt idx="172">
                  <c:v>11.260000000000009</c:v>
                </c:pt>
                <c:pt idx="173">
                  <c:v>11.313125000000008</c:v>
                </c:pt>
                <c:pt idx="174">
                  <c:v>11.366250000000008</c:v>
                </c:pt>
                <c:pt idx="175">
                  <c:v>11.419375000000008</c:v>
                </c:pt>
                <c:pt idx="176">
                  <c:v>11.472500000000007</c:v>
                </c:pt>
                <c:pt idx="177">
                  <c:v>11.525625000000007</c:v>
                </c:pt>
                <c:pt idx="178">
                  <c:v>11.578750000000007</c:v>
                </c:pt>
                <c:pt idx="179">
                  <c:v>11.631875000000006</c:v>
                </c:pt>
                <c:pt idx="180">
                  <c:v>11.685000000000006</c:v>
                </c:pt>
                <c:pt idx="181">
                  <c:v>11.738125000000005</c:v>
                </c:pt>
                <c:pt idx="182">
                  <c:v>11.791250000000005</c:v>
                </c:pt>
                <c:pt idx="183">
                  <c:v>11.844375000000005</c:v>
                </c:pt>
                <c:pt idx="184">
                  <c:v>11.897500000000004</c:v>
                </c:pt>
                <c:pt idx="185">
                  <c:v>11.950625000000004</c:v>
                </c:pt>
                <c:pt idx="186">
                  <c:v>12.003750000000004</c:v>
                </c:pt>
                <c:pt idx="187">
                  <c:v>12.056875000000003</c:v>
                </c:pt>
                <c:pt idx="188">
                  <c:v>12.110000000000003</c:v>
                </c:pt>
                <c:pt idx="189">
                  <c:v>12.165625000000002</c:v>
                </c:pt>
                <c:pt idx="190">
                  <c:v>12.221250000000001</c:v>
                </c:pt>
                <c:pt idx="191">
                  <c:v>12.276875</c:v>
                </c:pt>
                <c:pt idx="192">
                  <c:v>12.3325</c:v>
                </c:pt>
                <c:pt idx="193">
                  <c:v>12.388124999999999</c:v>
                </c:pt>
                <c:pt idx="194">
                  <c:v>12.443749999999998</c:v>
                </c:pt>
                <c:pt idx="195">
                  <c:v>12.499374999999997</c:v>
                </c:pt>
                <c:pt idx="196">
                  <c:v>12.554999999999996</c:v>
                </c:pt>
                <c:pt idx="197">
                  <c:v>12.610624999999995</c:v>
                </c:pt>
                <c:pt idx="198">
                  <c:v>12.666249999999994</c:v>
                </c:pt>
                <c:pt idx="199">
                  <c:v>12.721874999999994</c:v>
                </c:pt>
                <c:pt idx="200">
                  <c:v>12.777499999999993</c:v>
                </c:pt>
                <c:pt idx="201">
                  <c:v>12.833124999999992</c:v>
                </c:pt>
                <c:pt idx="202">
                  <c:v>12.888749999999991</c:v>
                </c:pt>
                <c:pt idx="203">
                  <c:v>12.94437499999999</c:v>
                </c:pt>
                <c:pt idx="204">
                  <c:v>12.999999999999989</c:v>
                </c:pt>
                <c:pt idx="205">
                  <c:v>13.059333333333322</c:v>
                </c:pt>
                <c:pt idx="206">
                  <c:v>13.118666666666655</c:v>
                </c:pt>
                <c:pt idx="207">
                  <c:v>13.177999999999988</c:v>
                </c:pt>
                <c:pt idx="208">
                  <c:v>13.237333333333321</c:v>
                </c:pt>
                <c:pt idx="209">
                  <c:v>13.296666666666654</c:v>
                </c:pt>
                <c:pt idx="210">
                  <c:v>13.355999999999987</c:v>
                </c:pt>
                <c:pt idx="211">
                  <c:v>13.41533333333332</c:v>
                </c:pt>
                <c:pt idx="212">
                  <c:v>13.474666666666653</c:v>
                </c:pt>
                <c:pt idx="213">
                  <c:v>13.533999999999986</c:v>
                </c:pt>
                <c:pt idx="214">
                  <c:v>13.59333333333332</c:v>
                </c:pt>
                <c:pt idx="215">
                  <c:v>13.652666666666653</c:v>
                </c:pt>
                <c:pt idx="216">
                  <c:v>13.711999999999986</c:v>
                </c:pt>
                <c:pt idx="217">
                  <c:v>13.771333333333319</c:v>
                </c:pt>
                <c:pt idx="218">
                  <c:v>13.830666666666652</c:v>
                </c:pt>
                <c:pt idx="219">
                  <c:v>13.889999999999985</c:v>
                </c:pt>
                <c:pt idx="220">
                  <c:v>13.927916666666651</c:v>
                </c:pt>
                <c:pt idx="221">
                  <c:v>13.965833333333316</c:v>
                </c:pt>
                <c:pt idx="222">
                  <c:v>14.003749999999982</c:v>
                </c:pt>
                <c:pt idx="223">
                  <c:v>14.041666666666648</c:v>
                </c:pt>
                <c:pt idx="224">
                  <c:v>14.079583333333314</c:v>
                </c:pt>
                <c:pt idx="225">
                  <c:v>14.11749999999998</c:v>
                </c:pt>
                <c:pt idx="226">
                  <c:v>14.155416666666646</c:v>
                </c:pt>
                <c:pt idx="227">
                  <c:v>14.193333333333312</c:v>
                </c:pt>
                <c:pt idx="228">
                  <c:v>14.231249999999978</c:v>
                </c:pt>
                <c:pt idx="229">
                  <c:v>14.269166666666644</c:v>
                </c:pt>
                <c:pt idx="230">
                  <c:v>14.30708333333331</c:v>
                </c:pt>
                <c:pt idx="231">
                  <c:v>14.344999999999976</c:v>
                </c:pt>
                <c:pt idx="232">
                  <c:v>14.382916666666642</c:v>
                </c:pt>
                <c:pt idx="233">
                  <c:v>14.420833333333308</c:v>
                </c:pt>
                <c:pt idx="234">
                  <c:v>14.458749999999974</c:v>
                </c:pt>
                <c:pt idx="235">
                  <c:v>14.49666666666664</c:v>
                </c:pt>
                <c:pt idx="236">
                  <c:v>14.534583333333305</c:v>
                </c:pt>
                <c:pt idx="237">
                  <c:v>14.572499999999971</c:v>
                </c:pt>
                <c:pt idx="238">
                  <c:v>14.610416666666637</c:v>
                </c:pt>
                <c:pt idx="239">
                  <c:v>14.648333333333303</c:v>
                </c:pt>
                <c:pt idx="240">
                  <c:v>14.686249999999969</c:v>
                </c:pt>
                <c:pt idx="241">
                  <c:v>14.724166666666635</c:v>
                </c:pt>
                <c:pt idx="242">
                  <c:v>14.762083333333301</c:v>
                </c:pt>
                <c:pt idx="243">
                  <c:v>14.799999999999967</c:v>
                </c:pt>
                <c:pt idx="244">
                  <c:v>14.832499999999968</c:v>
                </c:pt>
                <c:pt idx="245">
                  <c:v>14.864999999999968</c:v>
                </c:pt>
                <c:pt idx="246">
                  <c:v>14.897499999999969</c:v>
                </c:pt>
                <c:pt idx="247">
                  <c:v>14.92999999999997</c:v>
                </c:pt>
                <c:pt idx="248">
                  <c:v>14.96249999999997</c:v>
                </c:pt>
                <c:pt idx="249">
                  <c:v>14.994999999999971</c:v>
                </c:pt>
                <c:pt idx="250">
                  <c:v>15.027499999999971</c:v>
                </c:pt>
                <c:pt idx="251">
                  <c:v>15.059999999999972</c:v>
                </c:pt>
                <c:pt idx="252">
                  <c:v>15.092499999999973</c:v>
                </c:pt>
                <c:pt idx="253">
                  <c:v>15.124999999999973</c:v>
                </c:pt>
                <c:pt idx="254">
                  <c:v>15.157499999999974</c:v>
                </c:pt>
                <c:pt idx="255">
                  <c:v>15.189999999999975</c:v>
                </c:pt>
                <c:pt idx="256">
                  <c:v>15.222499999999975</c:v>
                </c:pt>
                <c:pt idx="257">
                  <c:v>15.254999999999976</c:v>
                </c:pt>
                <c:pt idx="258">
                  <c:v>15.287499999999977</c:v>
                </c:pt>
                <c:pt idx="259">
                  <c:v>15.319999999999977</c:v>
                </c:pt>
                <c:pt idx="260">
                  <c:v>15.352499999999978</c:v>
                </c:pt>
                <c:pt idx="261">
                  <c:v>15.384999999999978</c:v>
                </c:pt>
                <c:pt idx="262">
                  <c:v>15.417499999999979</c:v>
                </c:pt>
                <c:pt idx="263">
                  <c:v>15.44999999999998</c:v>
                </c:pt>
                <c:pt idx="264">
                  <c:v>15.48249999999998</c:v>
                </c:pt>
                <c:pt idx="265">
                  <c:v>15.514999999999981</c:v>
                </c:pt>
                <c:pt idx="266">
                  <c:v>15.547499999999982</c:v>
                </c:pt>
                <c:pt idx="267">
                  <c:v>15.579999999999982</c:v>
                </c:pt>
                <c:pt idx="268">
                  <c:v>15.612499999999983</c:v>
                </c:pt>
                <c:pt idx="269">
                  <c:v>15.644999999999984</c:v>
                </c:pt>
                <c:pt idx="270">
                  <c:v>15.677499999999984</c:v>
                </c:pt>
                <c:pt idx="271">
                  <c:v>15.709999999999985</c:v>
                </c:pt>
                <c:pt idx="272">
                  <c:v>15.754999999999985</c:v>
                </c:pt>
                <c:pt idx="273">
                  <c:v>15.799999999999985</c:v>
                </c:pt>
                <c:pt idx="274">
                  <c:v>15.844999999999985</c:v>
                </c:pt>
                <c:pt idx="275">
                  <c:v>15.889999999999985</c:v>
                </c:pt>
                <c:pt idx="276">
                  <c:v>15.934999999999985</c:v>
                </c:pt>
                <c:pt idx="277">
                  <c:v>15.979999999999984</c:v>
                </c:pt>
                <c:pt idx="278">
                  <c:v>16.024999999999984</c:v>
                </c:pt>
                <c:pt idx="279">
                  <c:v>16.069999999999986</c:v>
                </c:pt>
                <c:pt idx="280">
                  <c:v>16.114999999999988</c:v>
                </c:pt>
                <c:pt idx="281">
                  <c:v>16.159999999999989</c:v>
                </c:pt>
                <c:pt idx="282">
                  <c:v>16.204999999999991</c:v>
                </c:pt>
                <c:pt idx="283">
                  <c:v>16.249999999999993</c:v>
                </c:pt>
                <c:pt idx="284">
                  <c:v>16.294999999999995</c:v>
                </c:pt>
                <c:pt idx="285">
                  <c:v>16.339999999999996</c:v>
                </c:pt>
                <c:pt idx="286">
                  <c:v>16.384999999999998</c:v>
                </c:pt>
                <c:pt idx="287">
                  <c:v>16.43</c:v>
                </c:pt>
                <c:pt idx="288">
                  <c:v>16.475000000000001</c:v>
                </c:pt>
                <c:pt idx="289">
                  <c:v>16.520000000000003</c:v>
                </c:pt>
                <c:pt idx="290">
                  <c:v>16.577857142857145</c:v>
                </c:pt>
                <c:pt idx="291">
                  <c:v>16.635714285714286</c:v>
                </c:pt>
                <c:pt idx="292">
                  <c:v>16.693571428571428</c:v>
                </c:pt>
                <c:pt idx="293">
                  <c:v>16.751428571428569</c:v>
                </c:pt>
                <c:pt idx="294">
                  <c:v>16.809285714285711</c:v>
                </c:pt>
                <c:pt idx="295">
                  <c:v>16.867142857142852</c:v>
                </c:pt>
                <c:pt idx="296">
                  <c:v>16.924999999999994</c:v>
                </c:pt>
                <c:pt idx="297">
                  <c:v>16.982857142857135</c:v>
                </c:pt>
                <c:pt idx="298">
                  <c:v>17.040714285714277</c:v>
                </c:pt>
                <c:pt idx="299">
                  <c:v>17.098571428571418</c:v>
                </c:pt>
                <c:pt idx="300">
                  <c:v>17.15642857142856</c:v>
                </c:pt>
                <c:pt idx="301">
                  <c:v>17.214285714285701</c:v>
                </c:pt>
                <c:pt idx="302">
                  <c:v>17.272142857142843</c:v>
                </c:pt>
                <c:pt idx="303">
                  <c:v>17.329999999999984</c:v>
                </c:pt>
                <c:pt idx="304">
                  <c:v>17.380588235294102</c:v>
                </c:pt>
                <c:pt idx="305">
                  <c:v>17.43117647058822</c:v>
                </c:pt>
                <c:pt idx="306">
                  <c:v>17.481764705882338</c:v>
                </c:pt>
                <c:pt idx="307">
                  <c:v>17.532352941176455</c:v>
                </c:pt>
                <c:pt idx="308">
                  <c:v>17.582941176470573</c:v>
                </c:pt>
                <c:pt idx="309">
                  <c:v>17.633529411764691</c:v>
                </c:pt>
                <c:pt idx="310">
                  <c:v>17.684117647058809</c:v>
                </c:pt>
                <c:pt idx="311">
                  <c:v>17.734705882352927</c:v>
                </c:pt>
                <c:pt idx="312">
                  <c:v>17.785294117647044</c:v>
                </c:pt>
                <c:pt idx="313">
                  <c:v>17.835882352941162</c:v>
                </c:pt>
                <c:pt idx="314">
                  <c:v>17.88647058823528</c:v>
                </c:pt>
                <c:pt idx="315">
                  <c:v>17.937058823529398</c:v>
                </c:pt>
                <c:pt idx="316">
                  <c:v>17.987647058823516</c:v>
                </c:pt>
                <c:pt idx="317">
                  <c:v>18.038235294117634</c:v>
                </c:pt>
                <c:pt idx="318">
                  <c:v>18.088823529411751</c:v>
                </c:pt>
                <c:pt idx="319">
                  <c:v>18.139411764705869</c:v>
                </c:pt>
                <c:pt idx="320">
                  <c:v>18.189999999999987</c:v>
                </c:pt>
                <c:pt idx="321">
                  <c:v>18.207399999999986</c:v>
                </c:pt>
                <c:pt idx="322">
                  <c:v>18.224799999999984</c:v>
                </c:pt>
                <c:pt idx="323">
                  <c:v>18.242199999999983</c:v>
                </c:pt>
                <c:pt idx="324">
                  <c:v>18.259599999999981</c:v>
                </c:pt>
                <c:pt idx="325">
                  <c:v>18.27699999999998</c:v>
                </c:pt>
                <c:pt idx="326">
                  <c:v>18.294399999999978</c:v>
                </c:pt>
                <c:pt idx="327">
                  <c:v>18.311799999999977</c:v>
                </c:pt>
                <c:pt idx="328">
                  <c:v>18.329199999999975</c:v>
                </c:pt>
                <c:pt idx="329">
                  <c:v>18.346599999999974</c:v>
                </c:pt>
                <c:pt idx="330">
                  <c:v>18.363999999999972</c:v>
                </c:pt>
                <c:pt idx="331">
                  <c:v>18.381399999999971</c:v>
                </c:pt>
                <c:pt idx="332">
                  <c:v>18.398799999999969</c:v>
                </c:pt>
                <c:pt idx="333">
                  <c:v>18.416199999999968</c:v>
                </c:pt>
                <c:pt idx="334">
                  <c:v>18.433599999999966</c:v>
                </c:pt>
                <c:pt idx="335">
                  <c:v>18.450999999999965</c:v>
                </c:pt>
                <c:pt idx="336">
                  <c:v>18.468399999999964</c:v>
                </c:pt>
                <c:pt idx="337">
                  <c:v>18.485799999999962</c:v>
                </c:pt>
                <c:pt idx="338">
                  <c:v>18.503199999999961</c:v>
                </c:pt>
                <c:pt idx="339">
                  <c:v>18.520599999999959</c:v>
                </c:pt>
                <c:pt idx="340">
                  <c:v>18.537999999999958</c:v>
                </c:pt>
                <c:pt idx="341">
                  <c:v>18.555399999999956</c:v>
                </c:pt>
                <c:pt idx="342">
                  <c:v>18.572799999999955</c:v>
                </c:pt>
                <c:pt idx="343">
                  <c:v>18.590199999999953</c:v>
                </c:pt>
                <c:pt idx="344">
                  <c:v>18.607599999999952</c:v>
                </c:pt>
                <c:pt idx="345">
                  <c:v>18.62499999999995</c:v>
                </c:pt>
                <c:pt idx="346">
                  <c:v>18.642399999999949</c:v>
                </c:pt>
                <c:pt idx="347">
                  <c:v>18.659799999999947</c:v>
                </c:pt>
                <c:pt idx="348">
                  <c:v>18.677199999999946</c:v>
                </c:pt>
                <c:pt idx="349">
                  <c:v>18.694599999999944</c:v>
                </c:pt>
                <c:pt idx="350">
                  <c:v>18.711999999999943</c:v>
                </c:pt>
                <c:pt idx="351">
                  <c:v>18.729399999999941</c:v>
                </c:pt>
                <c:pt idx="352">
                  <c:v>18.74679999999994</c:v>
                </c:pt>
                <c:pt idx="353">
                  <c:v>18.764199999999938</c:v>
                </c:pt>
                <c:pt idx="354">
                  <c:v>18.781599999999937</c:v>
                </c:pt>
                <c:pt idx="355">
                  <c:v>18.798999999999936</c:v>
                </c:pt>
                <c:pt idx="356">
                  <c:v>18.816399999999934</c:v>
                </c:pt>
                <c:pt idx="357">
                  <c:v>18.833799999999933</c:v>
                </c:pt>
                <c:pt idx="358">
                  <c:v>18.851199999999931</c:v>
                </c:pt>
                <c:pt idx="359">
                  <c:v>18.86859999999993</c:v>
                </c:pt>
                <c:pt idx="360">
                  <c:v>18.885999999999928</c:v>
                </c:pt>
                <c:pt idx="361">
                  <c:v>18.903399999999927</c:v>
                </c:pt>
                <c:pt idx="362">
                  <c:v>18.920799999999925</c:v>
                </c:pt>
                <c:pt idx="363">
                  <c:v>18.938199999999924</c:v>
                </c:pt>
                <c:pt idx="364">
                  <c:v>18.955599999999922</c:v>
                </c:pt>
                <c:pt idx="365">
                  <c:v>18.972999999999921</c:v>
                </c:pt>
                <c:pt idx="366">
                  <c:v>18.990399999999919</c:v>
                </c:pt>
                <c:pt idx="367">
                  <c:v>19.007799999999918</c:v>
                </c:pt>
                <c:pt idx="368">
                  <c:v>19.025199999999916</c:v>
                </c:pt>
                <c:pt idx="369">
                  <c:v>19.042599999999915</c:v>
                </c:pt>
                <c:pt idx="370">
                  <c:v>19.059999999999913</c:v>
                </c:pt>
                <c:pt idx="371">
                  <c:v>19.073787878787794</c:v>
                </c:pt>
                <c:pt idx="372">
                  <c:v>19.087575757575674</c:v>
                </c:pt>
                <c:pt idx="373">
                  <c:v>19.101363636363555</c:v>
                </c:pt>
                <c:pt idx="374">
                  <c:v>19.115151515151435</c:v>
                </c:pt>
                <c:pt idx="375">
                  <c:v>19.128939393939316</c:v>
                </c:pt>
                <c:pt idx="376">
                  <c:v>19.142727272727196</c:v>
                </c:pt>
                <c:pt idx="377">
                  <c:v>19.156515151515077</c:v>
                </c:pt>
                <c:pt idx="378">
                  <c:v>19.170303030302957</c:v>
                </c:pt>
                <c:pt idx="379">
                  <c:v>19.184090909090838</c:v>
                </c:pt>
                <c:pt idx="380">
                  <c:v>19.197878787878718</c:v>
                </c:pt>
                <c:pt idx="381">
                  <c:v>19.211666666666599</c:v>
                </c:pt>
                <c:pt idx="382">
                  <c:v>19.225454545454479</c:v>
                </c:pt>
                <c:pt idx="383">
                  <c:v>19.239242424242359</c:v>
                </c:pt>
                <c:pt idx="384">
                  <c:v>19.25303030303024</c:v>
                </c:pt>
                <c:pt idx="385">
                  <c:v>19.26681818181812</c:v>
                </c:pt>
                <c:pt idx="386">
                  <c:v>19.280606060606001</c:v>
                </c:pt>
                <c:pt idx="387">
                  <c:v>19.294393939393881</c:v>
                </c:pt>
                <c:pt idx="388">
                  <c:v>19.308181818181762</c:v>
                </c:pt>
                <c:pt idx="389">
                  <c:v>19.321969696969642</c:v>
                </c:pt>
                <c:pt idx="390">
                  <c:v>19.335757575757523</c:v>
                </c:pt>
                <c:pt idx="391">
                  <c:v>19.349545454545403</c:v>
                </c:pt>
                <c:pt idx="392">
                  <c:v>19.363333333333284</c:v>
                </c:pt>
                <c:pt idx="393">
                  <c:v>19.377121212121164</c:v>
                </c:pt>
                <c:pt idx="394">
                  <c:v>19.390909090909044</c:v>
                </c:pt>
                <c:pt idx="395">
                  <c:v>19.404696969696925</c:v>
                </c:pt>
                <c:pt idx="396">
                  <c:v>19.418484848484805</c:v>
                </c:pt>
                <c:pt idx="397">
                  <c:v>19.432272727272686</c:v>
                </c:pt>
                <c:pt idx="398">
                  <c:v>19.446060606060566</c:v>
                </c:pt>
                <c:pt idx="399">
                  <c:v>19.459848484848447</c:v>
                </c:pt>
                <c:pt idx="400">
                  <c:v>19.473636363636327</c:v>
                </c:pt>
                <c:pt idx="401">
                  <c:v>19.487424242424208</c:v>
                </c:pt>
                <c:pt idx="402">
                  <c:v>19.501212121212088</c:v>
                </c:pt>
                <c:pt idx="403">
                  <c:v>19.514999999999969</c:v>
                </c:pt>
                <c:pt idx="404">
                  <c:v>19.528787878787849</c:v>
                </c:pt>
                <c:pt idx="405">
                  <c:v>19.54257575757573</c:v>
                </c:pt>
                <c:pt idx="406">
                  <c:v>19.55636363636361</c:v>
                </c:pt>
                <c:pt idx="407">
                  <c:v>19.57015151515149</c:v>
                </c:pt>
                <c:pt idx="408">
                  <c:v>19.583939393939371</c:v>
                </c:pt>
                <c:pt idx="409">
                  <c:v>19.597727272727251</c:v>
                </c:pt>
                <c:pt idx="410">
                  <c:v>19.611515151515132</c:v>
                </c:pt>
                <c:pt idx="411">
                  <c:v>19.625303030303012</c:v>
                </c:pt>
                <c:pt idx="412">
                  <c:v>19.639090909090893</c:v>
                </c:pt>
                <c:pt idx="413">
                  <c:v>19.652878787878773</c:v>
                </c:pt>
                <c:pt idx="414">
                  <c:v>19.666666666666654</c:v>
                </c:pt>
                <c:pt idx="415">
                  <c:v>19.680454545454534</c:v>
                </c:pt>
                <c:pt idx="416">
                  <c:v>19.694242424242415</c:v>
                </c:pt>
                <c:pt idx="417">
                  <c:v>19.708030303030295</c:v>
                </c:pt>
                <c:pt idx="418">
                  <c:v>19.721818181818175</c:v>
                </c:pt>
                <c:pt idx="419">
                  <c:v>19.735606060606056</c:v>
                </c:pt>
                <c:pt idx="420">
                  <c:v>19.749393939393936</c:v>
                </c:pt>
                <c:pt idx="421">
                  <c:v>19.763181818181817</c:v>
                </c:pt>
                <c:pt idx="422">
                  <c:v>19.776969696969697</c:v>
                </c:pt>
                <c:pt idx="423">
                  <c:v>19.790757575757578</c:v>
                </c:pt>
                <c:pt idx="424">
                  <c:v>19.804545454545458</c:v>
                </c:pt>
                <c:pt idx="425">
                  <c:v>19.818333333333339</c:v>
                </c:pt>
                <c:pt idx="426">
                  <c:v>19.832121212121219</c:v>
                </c:pt>
                <c:pt idx="427">
                  <c:v>19.8459090909091</c:v>
                </c:pt>
                <c:pt idx="428">
                  <c:v>19.85969696969698</c:v>
                </c:pt>
                <c:pt idx="429">
                  <c:v>19.873484848484861</c:v>
                </c:pt>
                <c:pt idx="430">
                  <c:v>19.887272727272741</c:v>
                </c:pt>
                <c:pt idx="431">
                  <c:v>19.901060606060621</c:v>
                </c:pt>
                <c:pt idx="432">
                  <c:v>19.914848484848502</c:v>
                </c:pt>
                <c:pt idx="433">
                  <c:v>19.928636363636382</c:v>
                </c:pt>
                <c:pt idx="434">
                  <c:v>19.942424242424263</c:v>
                </c:pt>
                <c:pt idx="435">
                  <c:v>19.956212121212143</c:v>
                </c:pt>
                <c:pt idx="436">
                  <c:v>19.970000000000024</c:v>
                </c:pt>
                <c:pt idx="437">
                  <c:v>19.986428571428597</c:v>
                </c:pt>
                <c:pt idx="438">
                  <c:v>20.002857142857167</c:v>
                </c:pt>
                <c:pt idx="439">
                  <c:v>20.019285714285736</c:v>
                </c:pt>
                <c:pt idx="440">
                  <c:v>20.035714285714306</c:v>
                </c:pt>
                <c:pt idx="441">
                  <c:v>20.052142857142876</c:v>
                </c:pt>
                <c:pt idx="442">
                  <c:v>20.068571428571445</c:v>
                </c:pt>
                <c:pt idx="443">
                  <c:v>20.085000000000015</c:v>
                </c:pt>
                <c:pt idx="444">
                  <c:v>20.101428571428585</c:v>
                </c:pt>
                <c:pt idx="445">
                  <c:v>20.117857142857154</c:v>
                </c:pt>
                <c:pt idx="446">
                  <c:v>20.134285714285724</c:v>
                </c:pt>
                <c:pt idx="447">
                  <c:v>20.150714285714294</c:v>
                </c:pt>
                <c:pt idx="448">
                  <c:v>20.167142857142863</c:v>
                </c:pt>
                <c:pt idx="449">
                  <c:v>20.183571428571433</c:v>
                </c:pt>
                <c:pt idx="450">
                  <c:v>20.200000000000003</c:v>
                </c:pt>
                <c:pt idx="451">
                  <c:v>20.216428571428573</c:v>
                </c:pt>
                <c:pt idx="452">
                  <c:v>20.232857142857142</c:v>
                </c:pt>
                <c:pt idx="453">
                  <c:v>20.249285714285712</c:v>
                </c:pt>
                <c:pt idx="454">
                  <c:v>20.265714285714282</c:v>
                </c:pt>
                <c:pt idx="455">
                  <c:v>20.282142857142851</c:v>
                </c:pt>
                <c:pt idx="456">
                  <c:v>20.298571428571421</c:v>
                </c:pt>
                <c:pt idx="457">
                  <c:v>20.314999999999991</c:v>
                </c:pt>
                <c:pt idx="458">
                  <c:v>20.33142857142856</c:v>
                </c:pt>
                <c:pt idx="459">
                  <c:v>20.34785714285713</c:v>
                </c:pt>
                <c:pt idx="460">
                  <c:v>20.3642857142857</c:v>
                </c:pt>
                <c:pt idx="461">
                  <c:v>20.380714285714269</c:v>
                </c:pt>
                <c:pt idx="462">
                  <c:v>20.397142857142839</c:v>
                </c:pt>
                <c:pt idx="463">
                  <c:v>20.413571428571409</c:v>
                </c:pt>
                <c:pt idx="464">
                  <c:v>20.429999999999978</c:v>
                </c:pt>
                <c:pt idx="465">
                  <c:v>20.446428571428548</c:v>
                </c:pt>
                <c:pt idx="466">
                  <c:v>20.462857142857118</c:v>
                </c:pt>
                <c:pt idx="467">
                  <c:v>20.479285714285687</c:v>
                </c:pt>
                <c:pt idx="468">
                  <c:v>20.495714285714257</c:v>
                </c:pt>
                <c:pt idx="469">
                  <c:v>20.512142857142827</c:v>
                </c:pt>
                <c:pt idx="470">
                  <c:v>20.528571428571396</c:v>
                </c:pt>
                <c:pt idx="471">
                  <c:v>20.544999999999966</c:v>
                </c:pt>
                <c:pt idx="472">
                  <c:v>20.561428571428536</c:v>
                </c:pt>
                <c:pt idx="473">
                  <c:v>20.577857142857106</c:v>
                </c:pt>
                <c:pt idx="474">
                  <c:v>20.594285714285675</c:v>
                </c:pt>
                <c:pt idx="475">
                  <c:v>20.610714285714245</c:v>
                </c:pt>
                <c:pt idx="476">
                  <c:v>20.627142857142815</c:v>
                </c:pt>
                <c:pt idx="477">
                  <c:v>20.643571428571384</c:v>
                </c:pt>
                <c:pt idx="478">
                  <c:v>20.659999999999954</c:v>
                </c:pt>
                <c:pt idx="479">
                  <c:v>20.676428571428524</c:v>
                </c:pt>
                <c:pt idx="480">
                  <c:v>20.692857142857093</c:v>
                </c:pt>
                <c:pt idx="481">
                  <c:v>20.709285714285663</c:v>
                </c:pt>
                <c:pt idx="482">
                  <c:v>20.725714285714233</c:v>
                </c:pt>
                <c:pt idx="483">
                  <c:v>20.742142857142802</c:v>
                </c:pt>
                <c:pt idx="484">
                  <c:v>20.758571428571372</c:v>
                </c:pt>
                <c:pt idx="485">
                  <c:v>20.774999999999942</c:v>
                </c:pt>
                <c:pt idx="486">
                  <c:v>20.791428571428511</c:v>
                </c:pt>
                <c:pt idx="487">
                  <c:v>20.807857142857081</c:v>
                </c:pt>
                <c:pt idx="488">
                  <c:v>20.824285714285651</c:v>
                </c:pt>
                <c:pt idx="489">
                  <c:v>20.84071428571422</c:v>
                </c:pt>
                <c:pt idx="490">
                  <c:v>20.85714285714279</c:v>
                </c:pt>
                <c:pt idx="491">
                  <c:v>20.87357142857136</c:v>
                </c:pt>
                <c:pt idx="492">
                  <c:v>20.88999999999993</c:v>
                </c:pt>
                <c:pt idx="493">
                  <c:v>20.905740740740669</c:v>
                </c:pt>
                <c:pt idx="494">
                  <c:v>20.921481481481408</c:v>
                </c:pt>
                <c:pt idx="495">
                  <c:v>20.937222222222147</c:v>
                </c:pt>
                <c:pt idx="496">
                  <c:v>20.952962962962886</c:v>
                </c:pt>
                <c:pt idx="497">
                  <c:v>20.968703703703625</c:v>
                </c:pt>
                <c:pt idx="498">
                  <c:v>20.984444444444364</c:v>
                </c:pt>
                <c:pt idx="499">
                  <c:v>21.000185185185103</c:v>
                </c:pt>
                <c:pt idx="500">
                  <c:v>21.015925925925842</c:v>
                </c:pt>
                <c:pt idx="501">
                  <c:v>21.031666666666581</c:v>
                </c:pt>
                <c:pt idx="502">
                  <c:v>21.04740740740732</c:v>
                </c:pt>
                <c:pt idx="503">
                  <c:v>21.063148148148059</c:v>
                </c:pt>
                <c:pt idx="504">
                  <c:v>21.078888888888798</c:v>
                </c:pt>
                <c:pt idx="505">
                  <c:v>21.094629629629537</c:v>
                </c:pt>
                <c:pt idx="506">
                  <c:v>21.110370370370276</c:v>
                </c:pt>
                <c:pt idx="507">
                  <c:v>21.126111111111015</c:v>
                </c:pt>
                <c:pt idx="508">
                  <c:v>21.141851851851754</c:v>
                </c:pt>
                <c:pt idx="509">
                  <c:v>21.157592592592493</c:v>
                </c:pt>
                <c:pt idx="510">
                  <c:v>21.173333333333233</c:v>
                </c:pt>
                <c:pt idx="511">
                  <c:v>21.189074074073972</c:v>
                </c:pt>
                <c:pt idx="512">
                  <c:v>21.204814814814711</c:v>
                </c:pt>
                <c:pt idx="513">
                  <c:v>21.22055555555545</c:v>
                </c:pt>
                <c:pt idx="514">
                  <c:v>21.236296296296189</c:v>
                </c:pt>
                <c:pt idx="515">
                  <c:v>21.252037037036928</c:v>
                </c:pt>
                <c:pt idx="516">
                  <c:v>21.267777777777667</c:v>
                </c:pt>
                <c:pt idx="517">
                  <c:v>21.283518518518406</c:v>
                </c:pt>
                <c:pt idx="518">
                  <c:v>21.299259259259145</c:v>
                </c:pt>
                <c:pt idx="519">
                  <c:v>21.314999999999884</c:v>
                </c:pt>
                <c:pt idx="520">
                  <c:v>21.330740740740623</c:v>
                </c:pt>
                <c:pt idx="521">
                  <c:v>21.346481481481362</c:v>
                </c:pt>
                <c:pt idx="522">
                  <c:v>21.362222222222101</c:v>
                </c:pt>
                <c:pt idx="523">
                  <c:v>21.37796296296284</c:v>
                </c:pt>
                <c:pt idx="524">
                  <c:v>21.393703703703579</c:v>
                </c:pt>
                <c:pt idx="525">
                  <c:v>21.409444444444318</c:v>
                </c:pt>
                <c:pt idx="526">
                  <c:v>21.425185185185057</c:v>
                </c:pt>
                <c:pt idx="527">
                  <c:v>21.440925925925796</c:v>
                </c:pt>
                <c:pt idx="528">
                  <c:v>21.456666666666536</c:v>
                </c:pt>
                <c:pt idx="529">
                  <c:v>21.472407407407275</c:v>
                </c:pt>
                <c:pt idx="530">
                  <c:v>21.488148148148014</c:v>
                </c:pt>
                <c:pt idx="531">
                  <c:v>21.503888888888753</c:v>
                </c:pt>
                <c:pt idx="532">
                  <c:v>21.519629629629492</c:v>
                </c:pt>
                <c:pt idx="533">
                  <c:v>21.535370370370231</c:v>
                </c:pt>
                <c:pt idx="534">
                  <c:v>21.55111111111097</c:v>
                </c:pt>
                <c:pt idx="535">
                  <c:v>21.566851851851709</c:v>
                </c:pt>
                <c:pt idx="536">
                  <c:v>21.582592592592448</c:v>
                </c:pt>
                <c:pt idx="537">
                  <c:v>21.598333333333187</c:v>
                </c:pt>
                <c:pt idx="538">
                  <c:v>21.614074074073926</c:v>
                </c:pt>
                <c:pt idx="539">
                  <c:v>21.629814814814665</c:v>
                </c:pt>
                <c:pt idx="540">
                  <c:v>21.645555555555404</c:v>
                </c:pt>
                <c:pt idx="541">
                  <c:v>21.661296296296143</c:v>
                </c:pt>
                <c:pt idx="542">
                  <c:v>21.677037037036882</c:v>
                </c:pt>
                <c:pt idx="543">
                  <c:v>21.692777777777621</c:v>
                </c:pt>
                <c:pt idx="544">
                  <c:v>21.70851851851836</c:v>
                </c:pt>
                <c:pt idx="545">
                  <c:v>21.7242592592591</c:v>
                </c:pt>
                <c:pt idx="546">
                  <c:v>21.739999999999839</c:v>
                </c:pt>
                <c:pt idx="547">
                  <c:v>21.754827586206734</c:v>
                </c:pt>
                <c:pt idx="548">
                  <c:v>21.769655172413628</c:v>
                </c:pt>
                <c:pt idx="549">
                  <c:v>21.784482758620523</c:v>
                </c:pt>
                <c:pt idx="550">
                  <c:v>21.799310344827418</c:v>
                </c:pt>
                <c:pt idx="551">
                  <c:v>21.814137931034313</c:v>
                </c:pt>
                <c:pt idx="552">
                  <c:v>21.828965517241208</c:v>
                </c:pt>
                <c:pt idx="553">
                  <c:v>21.843793103448103</c:v>
                </c:pt>
                <c:pt idx="554">
                  <c:v>21.858620689654998</c:v>
                </c:pt>
                <c:pt idx="555">
                  <c:v>21.873448275861893</c:v>
                </c:pt>
                <c:pt idx="556">
                  <c:v>21.888275862068788</c:v>
                </c:pt>
                <c:pt idx="557">
                  <c:v>21.903103448275683</c:v>
                </c:pt>
                <c:pt idx="558">
                  <c:v>21.917931034482578</c:v>
                </c:pt>
                <c:pt idx="559">
                  <c:v>21.932758620689473</c:v>
                </c:pt>
                <c:pt idx="560">
                  <c:v>21.947586206896368</c:v>
                </c:pt>
                <c:pt idx="561">
                  <c:v>21.962413793103263</c:v>
                </c:pt>
                <c:pt idx="562">
                  <c:v>21.977241379310158</c:v>
                </c:pt>
                <c:pt idx="563">
                  <c:v>21.992068965517053</c:v>
                </c:pt>
                <c:pt idx="564">
                  <c:v>22.006896551723948</c:v>
                </c:pt>
                <c:pt idx="565">
                  <c:v>22.021724137930843</c:v>
                </c:pt>
                <c:pt idx="566">
                  <c:v>22.036551724137738</c:v>
                </c:pt>
                <c:pt idx="567">
                  <c:v>22.051379310344633</c:v>
                </c:pt>
                <c:pt idx="568">
                  <c:v>22.066206896551527</c:v>
                </c:pt>
                <c:pt idx="569">
                  <c:v>22.081034482758422</c:v>
                </c:pt>
                <c:pt idx="570">
                  <c:v>22.095862068965317</c:v>
                </c:pt>
                <c:pt idx="571">
                  <c:v>22.110689655172212</c:v>
                </c:pt>
                <c:pt idx="572">
                  <c:v>22.125517241379107</c:v>
                </c:pt>
                <c:pt idx="573">
                  <c:v>22.140344827586002</c:v>
                </c:pt>
                <c:pt idx="574">
                  <c:v>22.155172413792897</c:v>
                </c:pt>
                <c:pt idx="575">
                  <c:v>22.169999999999792</c:v>
                </c:pt>
                <c:pt idx="576">
                  <c:v>22.184827586206687</c:v>
                </c:pt>
                <c:pt idx="577">
                  <c:v>22.199655172413582</c:v>
                </c:pt>
                <c:pt idx="578">
                  <c:v>22.214482758620477</c:v>
                </c:pt>
                <c:pt idx="579">
                  <c:v>22.229310344827372</c:v>
                </c:pt>
                <c:pt idx="580">
                  <c:v>22.244137931034267</c:v>
                </c:pt>
                <c:pt idx="581">
                  <c:v>22.258965517241162</c:v>
                </c:pt>
                <c:pt idx="582">
                  <c:v>22.273793103448057</c:v>
                </c:pt>
                <c:pt idx="583">
                  <c:v>22.288620689654952</c:v>
                </c:pt>
                <c:pt idx="584">
                  <c:v>22.303448275861847</c:v>
                </c:pt>
                <c:pt idx="585">
                  <c:v>22.318275862068742</c:v>
                </c:pt>
                <c:pt idx="586">
                  <c:v>22.333103448275637</c:v>
                </c:pt>
                <c:pt idx="587">
                  <c:v>22.347931034482531</c:v>
                </c:pt>
                <c:pt idx="588">
                  <c:v>22.362758620689426</c:v>
                </c:pt>
                <c:pt idx="589">
                  <c:v>22.377586206896321</c:v>
                </c:pt>
                <c:pt idx="590">
                  <c:v>22.392413793103216</c:v>
                </c:pt>
                <c:pt idx="591">
                  <c:v>22.407241379310111</c:v>
                </c:pt>
                <c:pt idx="592">
                  <c:v>22.422068965517006</c:v>
                </c:pt>
                <c:pt idx="593">
                  <c:v>22.436896551723901</c:v>
                </c:pt>
                <c:pt idx="594">
                  <c:v>22.451724137930796</c:v>
                </c:pt>
                <c:pt idx="595">
                  <c:v>22.466551724137691</c:v>
                </c:pt>
                <c:pt idx="596">
                  <c:v>22.481379310344586</c:v>
                </c:pt>
                <c:pt idx="597">
                  <c:v>22.496206896551481</c:v>
                </c:pt>
                <c:pt idx="598">
                  <c:v>22.511034482758376</c:v>
                </c:pt>
                <c:pt idx="599">
                  <c:v>22.525862068965271</c:v>
                </c:pt>
                <c:pt idx="600">
                  <c:v>22.540689655172166</c:v>
                </c:pt>
                <c:pt idx="601">
                  <c:v>22.555517241379061</c:v>
                </c:pt>
                <c:pt idx="602">
                  <c:v>22.570344827585956</c:v>
                </c:pt>
                <c:pt idx="603">
                  <c:v>22.585172413792851</c:v>
                </c:pt>
                <c:pt idx="604">
                  <c:v>22.599999999999746</c:v>
                </c:pt>
                <c:pt idx="605">
                  <c:v>22.615454545454291</c:v>
                </c:pt>
                <c:pt idx="606">
                  <c:v>22.630909090908837</c:v>
                </c:pt>
                <c:pt idx="607">
                  <c:v>22.646363636363382</c:v>
                </c:pt>
                <c:pt idx="608">
                  <c:v>22.661818181817928</c:v>
                </c:pt>
                <c:pt idx="609">
                  <c:v>22.677272727272474</c:v>
                </c:pt>
                <c:pt idx="610">
                  <c:v>22.692727272727019</c:v>
                </c:pt>
                <c:pt idx="611">
                  <c:v>22.708181818181565</c:v>
                </c:pt>
                <c:pt idx="612">
                  <c:v>22.723636363636111</c:v>
                </c:pt>
                <c:pt idx="613">
                  <c:v>22.739090909090656</c:v>
                </c:pt>
                <c:pt idx="614">
                  <c:v>22.754545454545202</c:v>
                </c:pt>
                <c:pt idx="615">
                  <c:v>22.769999999999747</c:v>
                </c:pt>
                <c:pt idx="616">
                  <c:v>22.785454545454293</c:v>
                </c:pt>
                <c:pt idx="617">
                  <c:v>22.800909090908839</c:v>
                </c:pt>
                <c:pt idx="618">
                  <c:v>22.816363636363384</c:v>
                </c:pt>
                <c:pt idx="619">
                  <c:v>22.83181818181793</c:v>
                </c:pt>
                <c:pt idx="620">
                  <c:v>22.847272727272475</c:v>
                </c:pt>
                <c:pt idx="621">
                  <c:v>22.862727272727021</c:v>
                </c:pt>
                <c:pt idx="622">
                  <c:v>22.878181818181567</c:v>
                </c:pt>
                <c:pt idx="623">
                  <c:v>22.893636363636112</c:v>
                </c:pt>
                <c:pt idx="624">
                  <c:v>22.909090909090658</c:v>
                </c:pt>
                <c:pt idx="625">
                  <c:v>22.924545454545203</c:v>
                </c:pt>
                <c:pt idx="626">
                  <c:v>22.939999999999749</c:v>
                </c:pt>
                <c:pt idx="627">
                  <c:v>22.955454545454295</c:v>
                </c:pt>
                <c:pt idx="628">
                  <c:v>22.97090909090884</c:v>
                </c:pt>
                <c:pt idx="629">
                  <c:v>22.986363636363386</c:v>
                </c:pt>
                <c:pt idx="630">
                  <c:v>23.001818181817931</c:v>
                </c:pt>
                <c:pt idx="631">
                  <c:v>23.017272727272477</c:v>
                </c:pt>
                <c:pt idx="632">
                  <c:v>23.032727272727023</c:v>
                </c:pt>
                <c:pt idx="633">
                  <c:v>23.048181818181568</c:v>
                </c:pt>
                <c:pt idx="634">
                  <c:v>23.063636363636114</c:v>
                </c:pt>
                <c:pt idx="635">
                  <c:v>23.07909090909066</c:v>
                </c:pt>
                <c:pt idx="636">
                  <c:v>23.094545454545205</c:v>
                </c:pt>
                <c:pt idx="637">
                  <c:v>23.109999999999751</c:v>
                </c:pt>
                <c:pt idx="638">
                  <c:v>23.125454545454296</c:v>
                </c:pt>
                <c:pt idx="639">
                  <c:v>23.140909090908842</c:v>
                </c:pt>
                <c:pt idx="640">
                  <c:v>23.156363636363388</c:v>
                </c:pt>
                <c:pt idx="641">
                  <c:v>23.171818181817933</c:v>
                </c:pt>
                <c:pt idx="642">
                  <c:v>23.187272727272479</c:v>
                </c:pt>
                <c:pt idx="643">
                  <c:v>23.202727272727024</c:v>
                </c:pt>
                <c:pt idx="644">
                  <c:v>23.21818181818157</c:v>
                </c:pt>
                <c:pt idx="645">
                  <c:v>23.233636363636116</c:v>
                </c:pt>
                <c:pt idx="646">
                  <c:v>23.249090909090661</c:v>
                </c:pt>
                <c:pt idx="647">
                  <c:v>23.264545454545207</c:v>
                </c:pt>
                <c:pt idx="648">
                  <c:v>23.279999999999752</c:v>
                </c:pt>
                <c:pt idx="649">
                  <c:v>23.295454545454298</c:v>
                </c:pt>
                <c:pt idx="650">
                  <c:v>23.310909090908844</c:v>
                </c:pt>
                <c:pt idx="651">
                  <c:v>23.326363636363389</c:v>
                </c:pt>
                <c:pt idx="652">
                  <c:v>23.341818181817935</c:v>
                </c:pt>
                <c:pt idx="653">
                  <c:v>23.35727272727248</c:v>
                </c:pt>
                <c:pt idx="654">
                  <c:v>23.372727272727026</c:v>
                </c:pt>
                <c:pt idx="655">
                  <c:v>23.388181818181572</c:v>
                </c:pt>
                <c:pt idx="656">
                  <c:v>23.403636363636117</c:v>
                </c:pt>
                <c:pt idx="657">
                  <c:v>23.419090909090663</c:v>
                </c:pt>
                <c:pt idx="658">
                  <c:v>23.434545454545209</c:v>
                </c:pt>
                <c:pt idx="659">
                  <c:v>23.449999999999754</c:v>
                </c:pt>
                <c:pt idx="660">
                  <c:v>23.464576271186196</c:v>
                </c:pt>
                <c:pt idx="661">
                  <c:v>23.479152542372638</c:v>
                </c:pt>
                <c:pt idx="662">
                  <c:v>23.49372881355908</c:v>
                </c:pt>
                <c:pt idx="663">
                  <c:v>23.508305084745523</c:v>
                </c:pt>
                <c:pt idx="664">
                  <c:v>23.522881355931965</c:v>
                </c:pt>
                <c:pt idx="665">
                  <c:v>23.537457627118407</c:v>
                </c:pt>
                <c:pt idx="666">
                  <c:v>23.552033898304849</c:v>
                </c:pt>
                <c:pt idx="667">
                  <c:v>23.566610169491291</c:v>
                </c:pt>
                <c:pt idx="668">
                  <c:v>23.581186440677733</c:v>
                </c:pt>
                <c:pt idx="669">
                  <c:v>23.595762711864175</c:v>
                </c:pt>
                <c:pt idx="670">
                  <c:v>23.610338983050617</c:v>
                </c:pt>
                <c:pt idx="671">
                  <c:v>23.62491525423706</c:v>
                </c:pt>
                <c:pt idx="672">
                  <c:v>23.639491525423502</c:v>
                </c:pt>
                <c:pt idx="673">
                  <c:v>23.654067796609944</c:v>
                </c:pt>
                <c:pt idx="674">
                  <c:v>23.668644067796386</c:v>
                </c:pt>
                <c:pt idx="675">
                  <c:v>23.683220338982828</c:v>
                </c:pt>
                <c:pt idx="676">
                  <c:v>23.69779661016927</c:v>
                </c:pt>
                <c:pt idx="677">
                  <c:v>23.712372881355712</c:v>
                </c:pt>
                <c:pt idx="678">
                  <c:v>23.726949152542154</c:v>
                </c:pt>
                <c:pt idx="679">
                  <c:v>23.741525423728596</c:v>
                </c:pt>
                <c:pt idx="680">
                  <c:v>23.756101694915039</c:v>
                </c:pt>
                <c:pt idx="681">
                  <c:v>23.770677966101481</c:v>
                </c:pt>
                <c:pt idx="682">
                  <c:v>23.785254237287923</c:v>
                </c:pt>
                <c:pt idx="683">
                  <c:v>23.799830508474365</c:v>
                </c:pt>
                <c:pt idx="684">
                  <c:v>23.814406779660807</c:v>
                </c:pt>
                <c:pt idx="685">
                  <c:v>23.828983050847249</c:v>
                </c:pt>
                <c:pt idx="686">
                  <c:v>23.843559322033691</c:v>
                </c:pt>
                <c:pt idx="687">
                  <c:v>23.858135593220133</c:v>
                </c:pt>
                <c:pt idx="688">
                  <c:v>23.872711864406575</c:v>
                </c:pt>
                <c:pt idx="689">
                  <c:v>23.887288135593018</c:v>
                </c:pt>
                <c:pt idx="690">
                  <c:v>23.90186440677946</c:v>
                </c:pt>
                <c:pt idx="691">
                  <c:v>23.916440677965902</c:v>
                </c:pt>
                <c:pt idx="692">
                  <c:v>23.931016949152344</c:v>
                </c:pt>
                <c:pt idx="693">
                  <c:v>23.945593220338786</c:v>
                </c:pt>
                <c:pt idx="694">
                  <c:v>23.960169491525228</c:v>
                </c:pt>
                <c:pt idx="695">
                  <c:v>23.97474576271167</c:v>
                </c:pt>
                <c:pt idx="696">
                  <c:v>23.989322033898112</c:v>
                </c:pt>
                <c:pt idx="697">
                  <c:v>24.003898305084554</c:v>
                </c:pt>
                <c:pt idx="698">
                  <c:v>24.018474576270997</c:v>
                </c:pt>
                <c:pt idx="699">
                  <c:v>24.033050847457439</c:v>
                </c:pt>
                <c:pt idx="700">
                  <c:v>24.047627118643881</c:v>
                </c:pt>
                <c:pt idx="701">
                  <c:v>24.062203389830323</c:v>
                </c:pt>
                <c:pt idx="702">
                  <c:v>24.076779661016765</c:v>
                </c:pt>
                <c:pt idx="703">
                  <c:v>24.091355932203207</c:v>
                </c:pt>
                <c:pt idx="704">
                  <c:v>24.105932203389649</c:v>
                </c:pt>
                <c:pt idx="705">
                  <c:v>24.120508474576091</c:v>
                </c:pt>
                <c:pt idx="706">
                  <c:v>24.135084745762533</c:v>
                </c:pt>
                <c:pt idx="707">
                  <c:v>24.149661016948976</c:v>
                </c:pt>
                <c:pt idx="708">
                  <c:v>24.164237288135418</c:v>
                </c:pt>
                <c:pt idx="709">
                  <c:v>24.17881355932186</c:v>
                </c:pt>
                <c:pt idx="710">
                  <c:v>24.193389830508302</c:v>
                </c:pt>
                <c:pt idx="711">
                  <c:v>24.207966101694744</c:v>
                </c:pt>
                <c:pt idx="712">
                  <c:v>24.222542372881186</c:v>
                </c:pt>
                <c:pt idx="713">
                  <c:v>24.237118644067628</c:v>
                </c:pt>
                <c:pt idx="714">
                  <c:v>24.25169491525407</c:v>
                </c:pt>
                <c:pt idx="715">
                  <c:v>24.266271186440513</c:v>
                </c:pt>
                <c:pt idx="716">
                  <c:v>24.280847457626955</c:v>
                </c:pt>
                <c:pt idx="717">
                  <c:v>24.295423728813397</c:v>
                </c:pt>
                <c:pt idx="718">
                  <c:v>24.309999999999839</c:v>
                </c:pt>
                <c:pt idx="719">
                  <c:v>24.325849056603612</c:v>
                </c:pt>
                <c:pt idx="720">
                  <c:v>24.341698113207386</c:v>
                </c:pt>
                <c:pt idx="721">
                  <c:v>24.357547169811159</c:v>
                </c:pt>
                <c:pt idx="722">
                  <c:v>24.373396226414933</c:v>
                </c:pt>
                <c:pt idx="723">
                  <c:v>24.389245283018706</c:v>
                </c:pt>
                <c:pt idx="724">
                  <c:v>24.40509433962248</c:v>
                </c:pt>
                <c:pt idx="725">
                  <c:v>24.420943396226253</c:v>
                </c:pt>
                <c:pt idx="726">
                  <c:v>24.436792452830026</c:v>
                </c:pt>
                <c:pt idx="727">
                  <c:v>24.4526415094338</c:v>
                </c:pt>
                <c:pt idx="728">
                  <c:v>24.468490566037573</c:v>
                </c:pt>
                <c:pt idx="729">
                  <c:v>24.484339622641347</c:v>
                </c:pt>
                <c:pt idx="730">
                  <c:v>24.50018867924512</c:v>
                </c:pt>
                <c:pt idx="731">
                  <c:v>24.516037735848894</c:v>
                </c:pt>
                <c:pt idx="732">
                  <c:v>24.531886792452667</c:v>
                </c:pt>
                <c:pt idx="733">
                  <c:v>24.547735849056441</c:v>
                </c:pt>
                <c:pt idx="734">
                  <c:v>24.563584905660214</c:v>
                </c:pt>
                <c:pt idx="735">
                  <c:v>24.579433962263987</c:v>
                </c:pt>
                <c:pt idx="736">
                  <c:v>24.595283018867761</c:v>
                </c:pt>
                <c:pt idx="737">
                  <c:v>24.611132075471534</c:v>
                </c:pt>
                <c:pt idx="738">
                  <c:v>24.626981132075308</c:v>
                </c:pt>
                <c:pt idx="739">
                  <c:v>24.642830188679081</c:v>
                </c:pt>
                <c:pt idx="740">
                  <c:v>24.658679245282855</c:v>
                </c:pt>
                <c:pt idx="741">
                  <c:v>24.674528301886628</c:v>
                </c:pt>
                <c:pt idx="742">
                  <c:v>24.690377358490402</c:v>
                </c:pt>
                <c:pt idx="743">
                  <c:v>24.706226415094175</c:v>
                </c:pt>
                <c:pt idx="744">
                  <c:v>24.722075471697949</c:v>
                </c:pt>
                <c:pt idx="745">
                  <c:v>24.737924528301722</c:v>
                </c:pt>
                <c:pt idx="746">
                  <c:v>24.753773584905495</c:v>
                </c:pt>
                <c:pt idx="747">
                  <c:v>24.769622641509269</c:v>
                </c:pt>
                <c:pt idx="748">
                  <c:v>24.785471698113042</c:v>
                </c:pt>
                <c:pt idx="749">
                  <c:v>24.801320754716816</c:v>
                </c:pt>
                <c:pt idx="750">
                  <c:v>24.817169811320589</c:v>
                </c:pt>
                <c:pt idx="751">
                  <c:v>24.833018867924363</c:v>
                </c:pt>
                <c:pt idx="752">
                  <c:v>24.848867924528136</c:v>
                </c:pt>
                <c:pt idx="753">
                  <c:v>24.86471698113191</c:v>
                </c:pt>
                <c:pt idx="754">
                  <c:v>24.880566037735683</c:v>
                </c:pt>
                <c:pt idx="755">
                  <c:v>24.896415094339456</c:v>
                </c:pt>
                <c:pt idx="756">
                  <c:v>24.91226415094323</c:v>
                </c:pt>
                <c:pt idx="757">
                  <c:v>24.928113207547003</c:v>
                </c:pt>
                <c:pt idx="758">
                  <c:v>24.943962264150777</c:v>
                </c:pt>
                <c:pt idx="759">
                  <c:v>24.95981132075455</c:v>
                </c:pt>
                <c:pt idx="760">
                  <c:v>24.975660377358324</c:v>
                </c:pt>
                <c:pt idx="761">
                  <c:v>24.991509433962097</c:v>
                </c:pt>
                <c:pt idx="762">
                  <c:v>25.007358490565871</c:v>
                </c:pt>
                <c:pt idx="763">
                  <c:v>25.023207547169644</c:v>
                </c:pt>
                <c:pt idx="764">
                  <c:v>25.039056603773417</c:v>
                </c:pt>
                <c:pt idx="765">
                  <c:v>25.054905660377191</c:v>
                </c:pt>
                <c:pt idx="766">
                  <c:v>25.070754716980964</c:v>
                </c:pt>
                <c:pt idx="767">
                  <c:v>25.086603773584738</c:v>
                </c:pt>
                <c:pt idx="768">
                  <c:v>25.102452830188511</c:v>
                </c:pt>
                <c:pt idx="769">
                  <c:v>25.118301886792285</c:v>
                </c:pt>
                <c:pt idx="770">
                  <c:v>25.134150943396058</c:v>
                </c:pt>
                <c:pt idx="771">
                  <c:v>25.149999999999832</c:v>
                </c:pt>
                <c:pt idx="772">
                  <c:v>25.166799999999832</c:v>
                </c:pt>
                <c:pt idx="773">
                  <c:v>25.183599999999831</c:v>
                </c:pt>
                <c:pt idx="774">
                  <c:v>25.200399999999831</c:v>
                </c:pt>
                <c:pt idx="775">
                  <c:v>25.217199999999831</c:v>
                </c:pt>
                <c:pt idx="776">
                  <c:v>25.233999999999831</c:v>
                </c:pt>
                <c:pt idx="777">
                  <c:v>25.250799999999831</c:v>
                </c:pt>
                <c:pt idx="778">
                  <c:v>25.267599999999831</c:v>
                </c:pt>
                <c:pt idx="779">
                  <c:v>25.284399999999831</c:v>
                </c:pt>
                <c:pt idx="780">
                  <c:v>25.301199999999831</c:v>
                </c:pt>
                <c:pt idx="781">
                  <c:v>25.317999999999831</c:v>
                </c:pt>
                <c:pt idx="782">
                  <c:v>25.334799999999831</c:v>
                </c:pt>
                <c:pt idx="783">
                  <c:v>25.351599999999831</c:v>
                </c:pt>
                <c:pt idx="784">
                  <c:v>25.368399999999831</c:v>
                </c:pt>
                <c:pt idx="785">
                  <c:v>25.385199999999831</c:v>
                </c:pt>
                <c:pt idx="786">
                  <c:v>25.40199999999983</c:v>
                </c:pt>
                <c:pt idx="787">
                  <c:v>25.41879999999983</c:v>
                </c:pt>
                <c:pt idx="788">
                  <c:v>25.43559999999983</c:v>
                </c:pt>
                <c:pt idx="789">
                  <c:v>25.45239999999983</c:v>
                </c:pt>
                <c:pt idx="790">
                  <c:v>25.46919999999983</c:v>
                </c:pt>
                <c:pt idx="791">
                  <c:v>25.48599999999983</c:v>
                </c:pt>
                <c:pt idx="792">
                  <c:v>25.50279999999983</c:v>
                </c:pt>
                <c:pt idx="793">
                  <c:v>25.51959999999983</c:v>
                </c:pt>
                <c:pt idx="794">
                  <c:v>25.53639999999983</c:v>
                </c:pt>
                <c:pt idx="795">
                  <c:v>25.55319999999983</c:v>
                </c:pt>
                <c:pt idx="796">
                  <c:v>25.56999999999983</c:v>
                </c:pt>
                <c:pt idx="797">
                  <c:v>25.58679999999983</c:v>
                </c:pt>
                <c:pt idx="798">
                  <c:v>25.60359999999983</c:v>
                </c:pt>
                <c:pt idx="799">
                  <c:v>25.62039999999983</c:v>
                </c:pt>
                <c:pt idx="800">
                  <c:v>25.637199999999829</c:v>
                </c:pt>
                <c:pt idx="801">
                  <c:v>25.653999999999829</c:v>
                </c:pt>
                <c:pt idx="802">
                  <c:v>25.670799999999829</c:v>
                </c:pt>
                <c:pt idx="803">
                  <c:v>25.687599999999829</c:v>
                </c:pt>
                <c:pt idx="804">
                  <c:v>25.704399999999829</c:v>
                </c:pt>
                <c:pt idx="805">
                  <c:v>25.721199999999829</c:v>
                </c:pt>
                <c:pt idx="806">
                  <c:v>25.737999999999829</c:v>
                </c:pt>
                <c:pt idx="807">
                  <c:v>25.754799999999829</c:v>
                </c:pt>
                <c:pt idx="808">
                  <c:v>25.771599999999829</c:v>
                </c:pt>
                <c:pt idx="809">
                  <c:v>25.788399999999829</c:v>
                </c:pt>
                <c:pt idx="810">
                  <c:v>25.805199999999829</c:v>
                </c:pt>
                <c:pt idx="811">
                  <c:v>25.821999999999829</c:v>
                </c:pt>
                <c:pt idx="812">
                  <c:v>25.838799999999829</c:v>
                </c:pt>
                <c:pt idx="813">
                  <c:v>25.855599999999828</c:v>
                </c:pt>
                <c:pt idx="814">
                  <c:v>25.872399999999828</c:v>
                </c:pt>
                <c:pt idx="815">
                  <c:v>25.889199999999828</c:v>
                </c:pt>
                <c:pt idx="816">
                  <c:v>25.905999999999828</c:v>
                </c:pt>
                <c:pt idx="817">
                  <c:v>25.922799999999828</c:v>
                </c:pt>
                <c:pt idx="818">
                  <c:v>25.939599999999828</c:v>
                </c:pt>
                <c:pt idx="819">
                  <c:v>25.956399999999828</c:v>
                </c:pt>
                <c:pt idx="820">
                  <c:v>25.973199999999828</c:v>
                </c:pt>
                <c:pt idx="821">
                  <c:v>25.989999999999828</c:v>
                </c:pt>
                <c:pt idx="822">
                  <c:v>26.006181818181645</c:v>
                </c:pt>
                <c:pt idx="823">
                  <c:v>26.022363636363462</c:v>
                </c:pt>
                <c:pt idx="824">
                  <c:v>26.038545454545279</c:v>
                </c:pt>
                <c:pt idx="825">
                  <c:v>26.054727272727096</c:v>
                </c:pt>
                <c:pt idx="826">
                  <c:v>26.070909090908913</c:v>
                </c:pt>
                <c:pt idx="827">
                  <c:v>26.08709090909073</c:v>
                </c:pt>
                <c:pt idx="828">
                  <c:v>26.103272727272547</c:v>
                </c:pt>
                <c:pt idx="829">
                  <c:v>26.119454545454364</c:v>
                </c:pt>
                <c:pt idx="830">
                  <c:v>26.135636363636181</c:v>
                </c:pt>
                <c:pt idx="831">
                  <c:v>26.151818181817998</c:v>
                </c:pt>
                <c:pt idx="832">
                  <c:v>26.167999999999815</c:v>
                </c:pt>
                <c:pt idx="833">
                  <c:v>26.184181818181631</c:v>
                </c:pt>
                <c:pt idx="834">
                  <c:v>26.200363636363448</c:v>
                </c:pt>
                <c:pt idx="835">
                  <c:v>26.216545454545265</c:v>
                </c:pt>
                <c:pt idx="836">
                  <c:v>26.232727272727082</c:v>
                </c:pt>
                <c:pt idx="837">
                  <c:v>26.248909090908899</c:v>
                </c:pt>
                <c:pt idx="838">
                  <c:v>26.265090909090716</c:v>
                </c:pt>
                <c:pt idx="839">
                  <c:v>26.281272727272533</c:v>
                </c:pt>
                <c:pt idx="840">
                  <c:v>26.29745454545435</c:v>
                </c:pt>
                <c:pt idx="841">
                  <c:v>26.313636363636167</c:v>
                </c:pt>
                <c:pt idx="842">
                  <c:v>26.329818181817984</c:v>
                </c:pt>
                <c:pt idx="843">
                  <c:v>26.345999999999801</c:v>
                </c:pt>
                <c:pt idx="844">
                  <c:v>26.362181818181618</c:v>
                </c:pt>
                <c:pt idx="845">
                  <c:v>26.378363636363435</c:v>
                </c:pt>
                <c:pt idx="846">
                  <c:v>26.394545454545252</c:v>
                </c:pt>
                <c:pt idx="847">
                  <c:v>26.410727272727069</c:v>
                </c:pt>
                <c:pt idx="848">
                  <c:v>26.426909090908886</c:v>
                </c:pt>
                <c:pt idx="849">
                  <c:v>26.443090909090703</c:v>
                </c:pt>
                <c:pt idx="850">
                  <c:v>26.45927272727252</c:v>
                </c:pt>
                <c:pt idx="851">
                  <c:v>26.475454545454337</c:v>
                </c:pt>
                <c:pt idx="852">
                  <c:v>26.491636363636154</c:v>
                </c:pt>
                <c:pt idx="853">
                  <c:v>26.507818181817971</c:v>
                </c:pt>
                <c:pt idx="854">
                  <c:v>26.523999999999788</c:v>
                </c:pt>
                <c:pt idx="855">
                  <c:v>26.540181818181605</c:v>
                </c:pt>
                <c:pt idx="856">
                  <c:v>26.556363636363422</c:v>
                </c:pt>
                <c:pt idx="857">
                  <c:v>26.572545454545239</c:v>
                </c:pt>
                <c:pt idx="858">
                  <c:v>26.588727272727056</c:v>
                </c:pt>
                <c:pt idx="859">
                  <c:v>26.604909090908873</c:v>
                </c:pt>
                <c:pt idx="860">
                  <c:v>26.62109090909069</c:v>
                </c:pt>
                <c:pt idx="861">
                  <c:v>26.637272727272507</c:v>
                </c:pt>
                <c:pt idx="862">
                  <c:v>26.653454545454323</c:v>
                </c:pt>
                <c:pt idx="863">
                  <c:v>26.66963636363614</c:v>
                </c:pt>
                <c:pt idx="864">
                  <c:v>26.685818181817957</c:v>
                </c:pt>
                <c:pt idx="865">
                  <c:v>26.701999999999774</c:v>
                </c:pt>
                <c:pt idx="866">
                  <c:v>26.718181818181591</c:v>
                </c:pt>
                <c:pt idx="867">
                  <c:v>26.734363636363408</c:v>
                </c:pt>
                <c:pt idx="868">
                  <c:v>26.750545454545225</c:v>
                </c:pt>
                <c:pt idx="869">
                  <c:v>26.766727272727042</c:v>
                </c:pt>
                <c:pt idx="870">
                  <c:v>26.782909090908859</c:v>
                </c:pt>
                <c:pt idx="871">
                  <c:v>26.799090909090676</c:v>
                </c:pt>
                <c:pt idx="872">
                  <c:v>26.815272727272493</c:v>
                </c:pt>
                <c:pt idx="873">
                  <c:v>26.83145454545431</c:v>
                </c:pt>
                <c:pt idx="874">
                  <c:v>26.847636363636127</c:v>
                </c:pt>
                <c:pt idx="875">
                  <c:v>26.863818181817944</c:v>
                </c:pt>
                <c:pt idx="876">
                  <c:v>26.879999999999761</c:v>
                </c:pt>
                <c:pt idx="877">
                  <c:v>26.895254237287897</c:v>
                </c:pt>
                <c:pt idx="878">
                  <c:v>26.910508474576034</c:v>
                </c:pt>
                <c:pt idx="879">
                  <c:v>26.92576271186417</c:v>
                </c:pt>
                <c:pt idx="880">
                  <c:v>26.941016949152306</c:v>
                </c:pt>
                <c:pt idx="881">
                  <c:v>26.956271186440443</c:v>
                </c:pt>
                <c:pt idx="882">
                  <c:v>26.971525423728579</c:v>
                </c:pt>
                <c:pt idx="883">
                  <c:v>26.986779661016715</c:v>
                </c:pt>
                <c:pt idx="884">
                  <c:v>27.002033898304852</c:v>
                </c:pt>
                <c:pt idx="885">
                  <c:v>27.017288135592988</c:v>
                </c:pt>
                <c:pt idx="886">
                  <c:v>27.032542372881124</c:v>
                </c:pt>
                <c:pt idx="887">
                  <c:v>27.047796610169261</c:v>
                </c:pt>
                <c:pt idx="888">
                  <c:v>27.063050847457397</c:v>
                </c:pt>
                <c:pt idx="889">
                  <c:v>27.078305084745534</c:v>
                </c:pt>
                <c:pt idx="890">
                  <c:v>27.09355932203367</c:v>
                </c:pt>
                <c:pt idx="891">
                  <c:v>27.108813559321806</c:v>
                </c:pt>
                <c:pt idx="892">
                  <c:v>27.124067796609943</c:v>
                </c:pt>
                <c:pt idx="893">
                  <c:v>27.139322033898079</c:v>
                </c:pt>
                <c:pt idx="894">
                  <c:v>27.154576271186215</c:v>
                </c:pt>
                <c:pt idx="895">
                  <c:v>27.169830508474352</c:v>
                </c:pt>
                <c:pt idx="896">
                  <c:v>27.185084745762488</c:v>
                </c:pt>
                <c:pt idx="897">
                  <c:v>27.200338983050624</c:v>
                </c:pt>
                <c:pt idx="898">
                  <c:v>27.215593220338761</c:v>
                </c:pt>
                <c:pt idx="899">
                  <c:v>27.230847457626897</c:v>
                </c:pt>
                <c:pt idx="900">
                  <c:v>27.246101694915033</c:v>
                </c:pt>
                <c:pt idx="901">
                  <c:v>27.26135593220317</c:v>
                </c:pt>
                <c:pt idx="902">
                  <c:v>27.276610169491306</c:v>
                </c:pt>
                <c:pt idx="903">
                  <c:v>27.291864406779442</c:v>
                </c:pt>
                <c:pt idx="904">
                  <c:v>27.307118644067579</c:v>
                </c:pt>
                <c:pt idx="905">
                  <c:v>27.322372881355715</c:v>
                </c:pt>
                <c:pt idx="906">
                  <c:v>27.337627118643852</c:v>
                </c:pt>
                <c:pt idx="907">
                  <c:v>27.352881355931988</c:v>
                </c:pt>
                <c:pt idx="908">
                  <c:v>27.368135593220124</c:v>
                </c:pt>
                <c:pt idx="909">
                  <c:v>27.383389830508261</c:v>
                </c:pt>
                <c:pt idx="910">
                  <c:v>27.398644067796397</c:v>
                </c:pt>
                <c:pt idx="911">
                  <c:v>27.413898305084533</c:v>
                </c:pt>
                <c:pt idx="912">
                  <c:v>27.42915254237267</c:v>
                </c:pt>
                <c:pt idx="913">
                  <c:v>27.444406779660806</c:v>
                </c:pt>
                <c:pt idx="914">
                  <c:v>27.459661016948942</c:v>
                </c:pt>
                <c:pt idx="915">
                  <c:v>27.474915254237079</c:v>
                </c:pt>
                <c:pt idx="916">
                  <c:v>27.490169491525215</c:v>
                </c:pt>
                <c:pt idx="917">
                  <c:v>27.505423728813351</c:v>
                </c:pt>
                <c:pt idx="918">
                  <c:v>27.520677966101488</c:v>
                </c:pt>
                <c:pt idx="919">
                  <c:v>27.535932203389624</c:v>
                </c:pt>
                <c:pt idx="920">
                  <c:v>27.55118644067776</c:v>
                </c:pt>
                <c:pt idx="921">
                  <c:v>27.566440677965897</c:v>
                </c:pt>
                <c:pt idx="922">
                  <c:v>27.581694915254033</c:v>
                </c:pt>
                <c:pt idx="923">
                  <c:v>27.59694915254217</c:v>
                </c:pt>
                <c:pt idx="924">
                  <c:v>27.612203389830306</c:v>
                </c:pt>
                <c:pt idx="925">
                  <c:v>27.627457627118442</c:v>
                </c:pt>
                <c:pt idx="926">
                  <c:v>27.642711864406579</c:v>
                </c:pt>
                <c:pt idx="927">
                  <c:v>27.657966101694715</c:v>
                </c:pt>
                <c:pt idx="928">
                  <c:v>27.673220338982851</c:v>
                </c:pt>
                <c:pt idx="929">
                  <c:v>27.688474576270988</c:v>
                </c:pt>
                <c:pt idx="930">
                  <c:v>27.703728813559124</c:v>
                </c:pt>
                <c:pt idx="931">
                  <c:v>27.71898305084726</c:v>
                </c:pt>
                <c:pt idx="932">
                  <c:v>27.734237288135397</c:v>
                </c:pt>
                <c:pt idx="933">
                  <c:v>27.749491525423533</c:v>
                </c:pt>
                <c:pt idx="934">
                  <c:v>27.764745762711669</c:v>
                </c:pt>
                <c:pt idx="935">
                  <c:v>27.779999999999806</c:v>
                </c:pt>
                <c:pt idx="936">
                  <c:v>27.796078431372354</c:v>
                </c:pt>
                <c:pt idx="937">
                  <c:v>27.812156862744903</c:v>
                </c:pt>
                <c:pt idx="938">
                  <c:v>27.828235294117452</c:v>
                </c:pt>
                <c:pt idx="939">
                  <c:v>27.84431372549</c:v>
                </c:pt>
                <c:pt idx="940">
                  <c:v>27.860392156862549</c:v>
                </c:pt>
                <c:pt idx="941">
                  <c:v>27.876470588235097</c:v>
                </c:pt>
                <c:pt idx="942">
                  <c:v>27.892549019607646</c:v>
                </c:pt>
                <c:pt idx="943">
                  <c:v>27.908627450980195</c:v>
                </c:pt>
                <c:pt idx="944">
                  <c:v>27.924705882352743</c:v>
                </c:pt>
                <c:pt idx="945">
                  <c:v>27.940784313725292</c:v>
                </c:pt>
                <c:pt idx="946">
                  <c:v>27.95686274509784</c:v>
                </c:pt>
                <c:pt idx="947">
                  <c:v>27.972941176470389</c:v>
                </c:pt>
                <c:pt idx="948">
                  <c:v>27.989019607842938</c:v>
                </c:pt>
                <c:pt idx="949">
                  <c:v>28.005098039215486</c:v>
                </c:pt>
                <c:pt idx="950">
                  <c:v>28.021176470588035</c:v>
                </c:pt>
                <c:pt idx="951">
                  <c:v>28.037254901960583</c:v>
                </c:pt>
                <c:pt idx="952">
                  <c:v>28.053333333333132</c:v>
                </c:pt>
                <c:pt idx="953">
                  <c:v>28.069411764705681</c:v>
                </c:pt>
                <c:pt idx="954">
                  <c:v>28.085490196078229</c:v>
                </c:pt>
                <c:pt idx="955">
                  <c:v>28.101568627450778</c:v>
                </c:pt>
                <c:pt idx="956">
                  <c:v>28.117647058823326</c:v>
                </c:pt>
                <c:pt idx="957">
                  <c:v>28.133725490195875</c:v>
                </c:pt>
                <c:pt idx="958">
                  <c:v>28.149803921568424</c:v>
                </c:pt>
                <c:pt idx="959">
                  <c:v>28.165882352940972</c:v>
                </c:pt>
                <c:pt idx="960">
                  <c:v>28.181960784313521</c:v>
                </c:pt>
                <c:pt idx="961">
                  <c:v>28.19803921568607</c:v>
                </c:pt>
                <c:pt idx="962">
                  <c:v>28.214117647058618</c:v>
                </c:pt>
                <c:pt idx="963">
                  <c:v>28.230196078431167</c:v>
                </c:pt>
                <c:pt idx="964">
                  <c:v>28.246274509803715</c:v>
                </c:pt>
                <c:pt idx="965">
                  <c:v>28.262352941176264</c:v>
                </c:pt>
                <c:pt idx="966">
                  <c:v>28.278431372548813</c:v>
                </c:pt>
                <c:pt idx="967">
                  <c:v>28.294509803921361</c:v>
                </c:pt>
                <c:pt idx="968">
                  <c:v>28.31058823529391</c:v>
                </c:pt>
                <c:pt idx="969">
                  <c:v>28.326666666666458</c:v>
                </c:pt>
                <c:pt idx="970">
                  <c:v>28.342745098039007</c:v>
                </c:pt>
                <c:pt idx="971">
                  <c:v>28.358823529411556</c:v>
                </c:pt>
                <c:pt idx="972">
                  <c:v>28.374901960784104</c:v>
                </c:pt>
                <c:pt idx="973">
                  <c:v>28.390980392156653</c:v>
                </c:pt>
                <c:pt idx="974">
                  <c:v>28.407058823529201</c:v>
                </c:pt>
                <c:pt idx="975">
                  <c:v>28.42313725490175</c:v>
                </c:pt>
                <c:pt idx="976">
                  <c:v>28.439215686274299</c:v>
                </c:pt>
                <c:pt idx="977">
                  <c:v>28.455294117646847</c:v>
                </c:pt>
                <c:pt idx="978">
                  <c:v>28.471372549019396</c:v>
                </c:pt>
                <c:pt idx="979">
                  <c:v>28.487450980391944</c:v>
                </c:pt>
                <c:pt idx="980">
                  <c:v>28.503529411764493</c:v>
                </c:pt>
                <c:pt idx="981">
                  <c:v>28.519607843137042</c:v>
                </c:pt>
                <c:pt idx="982">
                  <c:v>28.53568627450959</c:v>
                </c:pt>
                <c:pt idx="983">
                  <c:v>28.551764705882139</c:v>
                </c:pt>
                <c:pt idx="984">
                  <c:v>28.567843137254687</c:v>
                </c:pt>
                <c:pt idx="985">
                  <c:v>28.583921568627236</c:v>
                </c:pt>
                <c:pt idx="986">
                  <c:v>28.599999999999785</c:v>
                </c:pt>
                <c:pt idx="987">
                  <c:v>28.616599999999785</c:v>
                </c:pt>
                <c:pt idx="988">
                  <c:v>28.633199999999785</c:v>
                </c:pt>
                <c:pt idx="989">
                  <c:v>28.649799999999786</c:v>
                </c:pt>
                <c:pt idx="990">
                  <c:v>28.666399999999786</c:v>
                </c:pt>
                <c:pt idx="991">
                  <c:v>28.682999999999787</c:v>
                </c:pt>
                <c:pt idx="992">
                  <c:v>28.699599999999787</c:v>
                </c:pt>
                <c:pt idx="993">
                  <c:v>28.716199999999787</c:v>
                </c:pt>
                <c:pt idx="994">
                  <c:v>28.732799999999788</c:v>
                </c:pt>
                <c:pt idx="995">
                  <c:v>28.749399999999788</c:v>
                </c:pt>
                <c:pt idx="996">
                  <c:v>28.765999999999789</c:v>
                </c:pt>
                <c:pt idx="997">
                  <c:v>28.782599999999789</c:v>
                </c:pt>
                <c:pt idx="998">
                  <c:v>28.799199999999789</c:v>
                </c:pt>
                <c:pt idx="999">
                  <c:v>28.81579999999979</c:v>
                </c:pt>
                <c:pt idx="1000">
                  <c:v>28.83239999999979</c:v>
                </c:pt>
                <c:pt idx="1001">
                  <c:v>28.848999999999791</c:v>
                </c:pt>
                <c:pt idx="1002">
                  <c:v>28.865599999999791</c:v>
                </c:pt>
                <c:pt idx="1003">
                  <c:v>28.882199999999791</c:v>
                </c:pt>
                <c:pt idx="1004">
                  <c:v>28.898799999999792</c:v>
                </c:pt>
                <c:pt idx="1005">
                  <c:v>28.915399999999792</c:v>
                </c:pt>
                <c:pt idx="1006">
                  <c:v>28.931999999999793</c:v>
                </c:pt>
                <c:pt idx="1007">
                  <c:v>28.948599999999793</c:v>
                </c:pt>
                <c:pt idx="1008">
                  <c:v>28.965199999999793</c:v>
                </c:pt>
                <c:pt idx="1009">
                  <c:v>28.981799999999794</c:v>
                </c:pt>
                <c:pt idx="1010">
                  <c:v>28.998399999999794</c:v>
                </c:pt>
                <c:pt idx="1011">
                  <c:v>29.014999999999795</c:v>
                </c:pt>
                <c:pt idx="1012">
                  <c:v>29.031599999999795</c:v>
                </c:pt>
                <c:pt idx="1013">
                  <c:v>29.048199999999795</c:v>
                </c:pt>
                <c:pt idx="1014">
                  <c:v>29.064799999999796</c:v>
                </c:pt>
                <c:pt idx="1015">
                  <c:v>29.081399999999796</c:v>
                </c:pt>
                <c:pt idx="1016">
                  <c:v>29.097999999999796</c:v>
                </c:pt>
                <c:pt idx="1017">
                  <c:v>29.114599999999797</c:v>
                </c:pt>
                <c:pt idx="1018">
                  <c:v>29.131199999999797</c:v>
                </c:pt>
                <c:pt idx="1019">
                  <c:v>29.147799999999798</c:v>
                </c:pt>
                <c:pt idx="1020">
                  <c:v>29.164399999999798</c:v>
                </c:pt>
                <c:pt idx="1021">
                  <c:v>29.180999999999798</c:v>
                </c:pt>
                <c:pt idx="1022">
                  <c:v>29.197599999999799</c:v>
                </c:pt>
                <c:pt idx="1023">
                  <c:v>29.214199999999799</c:v>
                </c:pt>
                <c:pt idx="1024">
                  <c:v>29.2307999999998</c:v>
                </c:pt>
                <c:pt idx="1025">
                  <c:v>29.2473999999998</c:v>
                </c:pt>
                <c:pt idx="1026">
                  <c:v>29.2639999999998</c:v>
                </c:pt>
                <c:pt idx="1027">
                  <c:v>29.280599999999801</c:v>
                </c:pt>
                <c:pt idx="1028">
                  <c:v>29.297199999999801</c:v>
                </c:pt>
                <c:pt idx="1029">
                  <c:v>29.313799999999802</c:v>
                </c:pt>
                <c:pt idx="1030">
                  <c:v>29.330399999999802</c:v>
                </c:pt>
                <c:pt idx="1031">
                  <c:v>29.346999999999802</c:v>
                </c:pt>
                <c:pt idx="1032">
                  <c:v>29.363599999999803</c:v>
                </c:pt>
                <c:pt idx="1033">
                  <c:v>29.380199999999803</c:v>
                </c:pt>
                <c:pt idx="1034">
                  <c:v>29.396799999999804</c:v>
                </c:pt>
                <c:pt idx="1035">
                  <c:v>29.413399999999804</c:v>
                </c:pt>
                <c:pt idx="1036">
                  <c:v>29.429999999999804</c:v>
                </c:pt>
                <c:pt idx="1037">
                  <c:v>29.447799999999805</c:v>
                </c:pt>
                <c:pt idx="1038">
                  <c:v>29.465599999999807</c:v>
                </c:pt>
                <c:pt idx="1039">
                  <c:v>29.483399999999808</c:v>
                </c:pt>
                <c:pt idx="1040">
                  <c:v>29.501199999999809</c:v>
                </c:pt>
                <c:pt idx="1041">
                  <c:v>29.51899999999981</c:v>
                </c:pt>
                <c:pt idx="1042">
                  <c:v>29.536799999999811</c:v>
                </c:pt>
                <c:pt idx="1043">
                  <c:v>29.554599999999812</c:v>
                </c:pt>
                <c:pt idx="1044">
                  <c:v>29.572399999999814</c:v>
                </c:pt>
                <c:pt idx="1045">
                  <c:v>29.590199999999815</c:v>
                </c:pt>
                <c:pt idx="1046">
                  <c:v>29.607999999999816</c:v>
                </c:pt>
                <c:pt idx="1047">
                  <c:v>29.625799999999817</c:v>
                </c:pt>
                <c:pt idx="1048">
                  <c:v>29.643599999999818</c:v>
                </c:pt>
                <c:pt idx="1049">
                  <c:v>29.661399999999819</c:v>
                </c:pt>
                <c:pt idx="1050">
                  <c:v>29.67919999999982</c:v>
                </c:pt>
                <c:pt idx="1051">
                  <c:v>29.696999999999822</c:v>
                </c:pt>
                <c:pt idx="1052">
                  <c:v>29.714799999999823</c:v>
                </c:pt>
                <c:pt idx="1053">
                  <c:v>29.732599999999824</c:v>
                </c:pt>
                <c:pt idx="1054">
                  <c:v>29.750399999999825</c:v>
                </c:pt>
                <c:pt idx="1055">
                  <c:v>29.768199999999826</c:v>
                </c:pt>
                <c:pt idx="1056">
                  <c:v>29.785999999999827</c:v>
                </c:pt>
                <c:pt idx="1057">
                  <c:v>29.803799999999828</c:v>
                </c:pt>
                <c:pt idx="1058">
                  <c:v>29.82159999999983</c:v>
                </c:pt>
                <c:pt idx="1059">
                  <c:v>29.839399999999831</c:v>
                </c:pt>
                <c:pt idx="1060">
                  <c:v>29.857199999999832</c:v>
                </c:pt>
                <c:pt idx="1061">
                  <c:v>29.874999999999833</c:v>
                </c:pt>
                <c:pt idx="1062">
                  <c:v>29.892799999999834</c:v>
                </c:pt>
                <c:pt idx="1063">
                  <c:v>29.910599999999835</c:v>
                </c:pt>
                <c:pt idx="1064">
                  <c:v>29.928399999999836</c:v>
                </c:pt>
                <c:pt idx="1065">
                  <c:v>29.946199999999838</c:v>
                </c:pt>
                <c:pt idx="1066">
                  <c:v>29.963999999999839</c:v>
                </c:pt>
                <c:pt idx="1067">
                  <c:v>29.98179999999984</c:v>
                </c:pt>
                <c:pt idx="1068">
                  <c:v>29.999599999999841</c:v>
                </c:pt>
                <c:pt idx="1069">
                  <c:v>30.017399999999842</c:v>
                </c:pt>
                <c:pt idx="1070">
                  <c:v>30.035199999999843</c:v>
                </c:pt>
                <c:pt idx="1071">
                  <c:v>30.052999999999845</c:v>
                </c:pt>
                <c:pt idx="1072">
                  <c:v>30.070799999999846</c:v>
                </c:pt>
                <c:pt idx="1073">
                  <c:v>30.088599999999847</c:v>
                </c:pt>
                <c:pt idx="1074">
                  <c:v>30.106399999999848</c:v>
                </c:pt>
                <c:pt idx="1075">
                  <c:v>30.124199999999849</c:v>
                </c:pt>
                <c:pt idx="1076">
                  <c:v>30.14199999999985</c:v>
                </c:pt>
                <c:pt idx="1077">
                  <c:v>30.159799999999851</c:v>
                </c:pt>
                <c:pt idx="1078">
                  <c:v>30.177599999999853</c:v>
                </c:pt>
                <c:pt idx="1079">
                  <c:v>30.195399999999854</c:v>
                </c:pt>
                <c:pt idx="1080">
                  <c:v>30.213199999999855</c:v>
                </c:pt>
                <c:pt idx="1081">
                  <c:v>30.230999999999856</c:v>
                </c:pt>
                <c:pt idx="1082">
                  <c:v>30.248799999999857</c:v>
                </c:pt>
                <c:pt idx="1083">
                  <c:v>30.266599999999858</c:v>
                </c:pt>
                <c:pt idx="1084">
                  <c:v>30.284399999999859</c:v>
                </c:pt>
                <c:pt idx="1085">
                  <c:v>30.302199999999861</c:v>
                </c:pt>
                <c:pt idx="1086">
                  <c:v>30.319999999999862</c:v>
                </c:pt>
                <c:pt idx="1087">
                  <c:v>30.33679245283005</c:v>
                </c:pt>
                <c:pt idx="1088">
                  <c:v>30.353584905660238</c:v>
                </c:pt>
                <c:pt idx="1089">
                  <c:v>30.370377358490426</c:v>
                </c:pt>
                <c:pt idx="1090">
                  <c:v>30.387169811320614</c:v>
                </c:pt>
                <c:pt idx="1091">
                  <c:v>30.403962264150802</c:v>
                </c:pt>
                <c:pt idx="1092">
                  <c:v>30.420754716980991</c:v>
                </c:pt>
                <c:pt idx="1093">
                  <c:v>30.437547169811179</c:v>
                </c:pt>
                <c:pt idx="1094">
                  <c:v>30.454339622641367</c:v>
                </c:pt>
                <c:pt idx="1095">
                  <c:v>30.471132075471555</c:v>
                </c:pt>
                <c:pt idx="1096">
                  <c:v>30.487924528301743</c:v>
                </c:pt>
                <c:pt idx="1097">
                  <c:v>30.504716981131931</c:v>
                </c:pt>
                <c:pt idx="1098">
                  <c:v>30.52150943396212</c:v>
                </c:pt>
                <c:pt idx="1099">
                  <c:v>30.538301886792308</c:v>
                </c:pt>
                <c:pt idx="1100">
                  <c:v>30.555094339622496</c:v>
                </c:pt>
                <c:pt idx="1101">
                  <c:v>30.571886792452684</c:v>
                </c:pt>
                <c:pt idx="1102">
                  <c:v>30.588679245282872</c:v>
                </c:pt>
                <c:pt idx="1103">
                  <c:v>30.60547169811306</c:v>
                </c:pt>
                <c:pt idx="1104">
                  <c:v>30.622264150943248</c:v>
                </c:pt>
                <c:pt idx="1105">
                  <c:v>30.639056603773437</c:v>
                </c:pt>
                <c:pt idx="1106">
                  <c:v>30.655849056603625</c:v>
                </c:pt>
                <c:pt idx="1107">
                  <c:v>30.672641509433813</c:v>
                </c:pt>
                <c:pt idx="1108">
                  <c:v>30.689433962264001</c:v>
                </c:pt>
                <c:pt idx="1109">
                  <c:v>30.706226415094189</c:v>
                </c:pt>
                <c:pt idx="1110">
                  <c:v>30.723018867924377</c:v>
                </c:pt>
                <c:pt idx="1111">
                  <c:v>30.739811320754566</c:v>
                </c:pt>
                <c:pt idx="1112">
                  <c:v>30.756603773584754</c:v>
                </c:pt>
                <c:pt idx="1113">
                  <c:v>30.773396226414942</c:v>
                </c:pt>
                <c:pt idx="1114">
                  <c:v>30.79018867924513</c:v>
                </c:pt>
                <c:pt idx="1115">
                  <c:v>30.806981132075318</c:v>
                </c:pt>
                <c:pt idx="1116">
                  <c:v>30.823773584905506</c:v>
                </c:pt>
                <c:pt idx="1117">
                  <c:v>30.840566037735694</c:v>
                </c:pt>
                <c:pt idx="1118">
                  <c:v>30.857358490565883</c:v>
                </c:pt>
                <c:pt idx="1119">
                  <c:v>30.874150943396071</c:v>
                </c:pt>
                <c:pt idx="1120">
                  <c:v>30.890943396226259</c:v>
                </c:pt>
                <c:pt idx="1121">
                  <c:v>30.907735849056447</c:v>
                </c:pt>
                <c:pt idx="1122">
                  <c:v>30.924528301886635</c:v>
                </c:pt>
                <c:pt idx="1123">
                  <c:v>30.941320754716823</c:v>
                </c:pt>
                <c:pt idx="1124">
                  <c:v>30.958113207547012</c:v>
                </c:pt>
                <c:pt idx="1125">
                  <c:v>30.9749056603772</c:v>
                </c:pt>
                <c:pt idx="1126">
                  <c:v>30.991698113207388</c:v>
                </c:pt>
                <c:pt idx="1127">
                  <c:v>31.008490566037576</c:v>
                </c:pt>
                <c:pt idx="1128">
                  <c:v>31.025283018867764</c:v>
                </c:pt>
                <c:pt idx="1129">
                  <c:v>31.042075471697952</c:v>
                </c:pt>
                <c:pt idx="1130">
                  <c:v>31.05886792452814</c:v>
                </c:pt>
                <c:pt idx="1131">
                  <c:v>31.075660377358329</c:v>
                </c:pt>
                <c:pt idx="1132">
                  <c:v>31.092452830188517</c:v>
                </c:pt>
                <c:pt idx="1133">
                  <c:v>31.109245283018705</c:v>
                </c:pt>
                <c:pt idx="1134">
                  <c:v>31.126037735848893</c:v>
                </c:pt>
                <c:pt idx="1135">
                  <c:v>31.142830188679081</c:v>
                </c:pt>
                <c:pt idx="1136">
                  <c:v>31.159622641509269</c:v>
                </c:pt>
                <c:pt idx="1137">
                  <c:v>31.176415094339458</c:v>
                </c:pt>
                <c:pt idx="1138">
                  <c:v>31.193207547169646</c:v>
                </c:pt>
                <c:pt idx="1139">
                  <c:v>31.209999999999834</c:v>
                </c:pt>
                <c:pt idx="1140">
                  <c:v>31.226808510638133</c:v>
                </c:pt>
                <c:pt idx="1141">
                  <c:v>31.243617021276432</c:v>
                </c:pt>
                <c:pt idx="1142">
                  <c:v>31.260425531914731</c:v>
                </c:pt>
                <c:pt idx="1143">
                  <c:v>31.27723404255303</c:v>
                </c:pt>
                <c:pt idx="1144">
                  <c:v>31.294042553191328</c:v>
                </c:pt>
                <c:pt idx="1145">
                  <c:v>31.310851063829627</c:v>
                </c:pt>
                <c:pt idx="1146">
                  <c:v>31.327659574467926</c:v>
                </c:pt>
                <c:pt idx="1147">
                  <c:v>31.344468085106225</c:v>
                </c:pt>
                <c:pt idx="1148">
                  <c:v>31.361276595744524</c:v>
                </c:pt>
                <c:pt idx="1149">
                  <c:v>31.378085106382823</c:v>
                </c:pt>
                <c:pt idx="1150">
                  <c:v>31.394893617021122</c:v>
                </c:pt>
                <c:pt idx="1151">
                  <c:v>31.411702127659421</c:v>
                </c:pt>
                <c:pt idx="1152">
                  <c:v>31.42851063829772</c:v>
                </c:pt>
                <c:pt idx="1153">
                  <c:v>31.445319148936019</c:v>
                </c:pt>
                <c:pt idx="1154">
                  <c:v>31.462127659574318</c:v>
                </c:pt>
                <c:pt idx="1155">
                  <c:v>31.478936170212616</c:v>
                </c:pt>
                <c:pt idx="1156">
                  <c:v>31.495744680850915</c:v>
                </c:pt>
                <c:pt idx="1157">
                  <c:v>31.512553191489214</c:v>
                </c:pt>
                <c:pt idx="1158">
                  <c:v>31.529361702127513</c:v>
                </c:pt>
                <c:pt idx="1159">
                  <c:v>31.546170212765812</c:v>
                </c:pt>
                <c:pt idx="1160">
                  <c:v>31.562978723404111</c:v>
                </c:pt>
                <c:pt idx="1161">
                  <c:v>31.57978723404241</c:v>
                </c:pt>
                <c:pt idx="1162">
                  <c:v>31.596595744680709</c:v>
                </c:pt>
                <c:pt idx="1163">
                  <c:v>31.613404255319008</c:v>
                </c:pt>
                <c:pt idx="1164">
                  <c:v>31.630212765957307</c:v>
                </c:pt>
                <c:pt idx="1165">
                  <c:v>31.647021276595606</c:v>
                </c:pt>
                <c:pt idx="1166">
                  <c:v>31.663829787233905</c:v>
                </c:pt>
                <c:pt idx="1167">
                  <c:v>31.680638297872203</c:v>
                </c:pt>
                <c:pt idx="1168">
                  <c:v>31.697446808510502</c:v>
                </c:pt>
                <c:pt idx="1169">
                  <c:v>31.714255319148801</c:v>
                </c:pt>
                <c:pt idx="1170">
                  <c:v>31.7310638297871</c:v>
                </c:pt>
                <c:pt idx="1171">
                  <c:v>31.747872340425399</c:v>
                </c:pt>
                <c:pt idx="1172">
                  <c:v>31.764680851063698</c:v>
                </c:pt>
                <c:pt idx="1173">
                  <c:v>31.781489361701997</c:v>
                </c:pt>
                <c:pt idx="1174">
                  <c:v>31.798297872340296</c:v>
                </c:pt>
                <c:pt idx="1175">
                  <c:v>31.815106382978595</c:v>
                </c:pt>
                <c:pt idx="1176">
                  <c:v>31.831914893616894</c:v>
                </c:pt>
                <c:pt idx="1177">
                  <c:v>31.848723404255193</c:v>
                </c:pt>
                <c:pt idx="1178">
                  <c:v>31.865531914893491</c:v>
                </c:pt>
                <c:pt idx="1179">
                  <c:v>31.88234042553179</c:v>
                </c:pt>
                <c:pt idx="1180">
                  <c:v>31.899148936170089</c:v>
                </c:pt>
                <c:pt idx="1181">
                  <c:v>31.915957446808388</c:v>
                </c:pt>
                <c:pt idx="1182">
                  <c:v>31.932765957446687</c:v>
                </c:pt>
                <c:pt idx="1183">
                  <c:v>31.949574468084986</c:v>
                </c:pt>
                <c:pt idx="1184">
                  <c:v>31.966382978723285</c:v>
                </c:pt>
                <c:pt idx="1185">
                  <c:v>31.983191489361584</c:v>
                </c:pt>
                <c:pt idx="1186">
                  <c:v>31.999999999999883</c:v>
                </c:pt>
                <c:pt idx="1187">
                  <c:v>32.016595744680735</c:v>
                </c:pt>
                <c:pt idx="1188">
                  <c:v>32.033191489361585</c:v>
                </c:pt>
                <c:pt idx="1189">
                  <c:v>32.049787234042434</c:v>
                </c:pt>
                <c:pt idx="1190">
                  <c:v>32.066382978723283</c:v>
                </c:pt>
                <c:pt idx="1191">
                  <c:v>32.082978723404132</c:v>
                </c:pt>
                <c:pt idx="1192">
                  <c:v>32.099574468084981</c:v>
                </c:pt>
                <c:pt idx="1193">
                  <c:v>32.11617021276583</c:v>
                </c:pt>
                <c:pt idx="1194">
                  <c:v>32.132765957446679</c:v>
                </c:pt>
                <c:pt idx="1195">
                  <c:v>32.149361702127528</c:v>
                </c:pt>
                <c:pt idx="1196">
                  <c:v>32.165957446808378</c:v>
                </c:pt>
                <c:pt idx="1197">
                  <c:v>32.182553191489227</c:v>
                </c:pt>
                <c:pt idx="1198">
                  <c:v>32.199148936170076</c:v>
                </c:pt>
                <c:pt idx="1199">
                  <c:v>32.215744680850925</c:v>
                </c:pt>
                <c:pt idx="1200">
                  <c:v>32.232340425531774</c:v>
                </c:pt>
                <c:pt idx="1201">
                  <c:v>32.248936170212623</c:v>
                </c:pt>
                <c:pt idx="1202">
                  <c:v>32.265531914893472</c:v>
                </c:pt>
                <c:pt idx="1203">
                  <c:v>32.282127659574321</c:v>
                </c:pt>
                <c:pt idx="1204">
                  <c:v>32.298723404255171</c:v>
                </c:pt>
                <c:pt idx="1205">
                  <c:v>32.31531914893602</c:v>
                </c:pt>
                <c:pt idx="1206">
                  <c:v>32.331914893616869</c:v>
                </c:pt>
                <c:pt idx="1207">
                  <c:v>32.348510638297718</c:v>
                </c:pt>
                <c:pt idx="1208">
                  <c:v>32.365106382978567</c:v>
                </c:pt>
                <c:pt idx="1209">
                  <c:v>32.381702127659416</c:v>
                </c:pt>
                <c:pt idx="1210">
                  <c:v>32.398297872340265</c:v>
                </c:pt>
                <c:pt idx="1211">
                  <c:v>32.414893617021114</c:v>
                </c:pt>
                <c:pt idx="1212">
                  <c:v>32.431489361701964</c:v>
                </c:pt>
                <c:pt idx="1213">
                  <c:v>32.448085106382813</c:v>
                </c:pt>
                <c:pt idx="1214">
                  <c:v>32.464680851063662</c:v>
                </c:pt>
                <c:pt idx="1215">
                  <c:v>32.481276595744511</c:v>
                </c:pt>
                <c:pt idx="1216">
                  <c:v>32.49787234042536</c:v>
                </c:pt>
                <c:pt idx="1217">
                  <c:v>32.514468085106209</c:v>
                </c:pt>
                <c:pt idx="1218">
                  <c:v>32.531063829787058</c:v>
                </c:pt>
                <c:pt idx="1219">
                  <c:v>32.547659574467907</c:v>
                </c:pt>
                <c:pt idx="1220">
                  <c:v>32.564255319148756</c:v>
                </c:pt>
                <c:pt idx="1221">
                  <c:v>32.580851063829606</c:v>
                </c:pt>
                <c:pt idx="1222">
                  <c:v>32.597446808510455</c:v>
                </c:pt>
                <c:pt idx="1223">
                  <c:v>32.614042553191304</c:v>
                </c:pt>
                <c:pt idx="1224">
                  <c:v>32.630638297872153</c:v>
                </c:pt>
                <c:pt idx="1225">
                  <c:v>32.647234042553002</c:v>
                </c:pt>
                <c:pt idx="1226">
                  <c:v>32.663829787233851</c:v>
                </c:pt>
                <c:pt idx="1227">
                  <c:v>32.6804255319147</c:v>
                </c:pt>
                <c:pt idx="1228">
                  <c:v>32.697021276595549</c:v>
                </c:pt>
                <c:pt idx="1229">
                  <c:v>32.713617021276399</c:v>
                </c:pt>
                <c:pt idx="1230">
                  <c:v>32.730212765957248</c:v>
                </c:pt>
                <c:pt idx="1231">
                  <c:v>32.746808510638097</c:v>
                </c:pt>
                <c:pt idx="1232">
                  <c:v>32.763404255318946</c:v>
                </c:pt>
                <c:pt idx="1233">
                  <c:v>32.779999999999795</c:v>
                </c:pt>
                <c:pt idx="1234">
                  <c:v>32.797142857142653</c:v>
                </c:pt>
                <c:pt idx="1235">
                  <c:v>32.814285714285511</c:v>
                </c:pt>
                <c:pt idx="1236">
                  <c:v>32.831428571428368</c:v>
                </c:pt>
                <c:pt idx="1237">
                  <c:v>32.848571428571226</c:v>
                </c:pt>
                <c:pt idx="1238">
                  <c:v>32.865714285714084</c:v>
                </c:pt>
                <c:pt idx="1239">
                  <c:v>32.882857142856942</c:v>
                </c:pt>
                <c:pt idx="1240">
                  <c:v>32.8999999999998</c:v>
                </c:pt>
                <c:pt idx="1241">
                  <c:v>32.917142857142657</c:v>
                </c:pt>
                <c:pt idx="1242">
                  <c:v>32.934285714285515</c:v>
                </c:pt>
                <c:pt idx="1243">
                  <c:v>32.951428571428373</c:v>
                </c:pt>
                <c:pt idx="1244">
                  <c:v>32.968571428571231</c:v>
                </c:pt>
                <c:pt idx="1245">
                  <c:v>32.985714285714089</c:v>
                </c:pt>
                <c:pt idx="1246">
                  <c:v>33.002857142856946</c:v>
                </c:pt>
                <c:pt idx="1247">
                  <c:v>33.019999999999804</c:v>
                </c:pt>
                <c:pt idx="1248">
                  <c:v>33.037142857142662</c:v>
                </c:pt>
                <c:pt idx="1249">
                  <c:v>33.05428571428552</c:v>
                </c:pt>
                <c:pt idx="1250">
                  <c:v>33.071428571428378</c:v>
                </c:pt>
                <c:pt idx="1251">
                  <c:v>33.088571428571235</c:v>
                </c:pt>
                <c:pt idx="1252">
                  <c:v>33.105714285714093</c:v>
                </c:pt>
                <c:pt idx="1253">
                  <c:v>33.122857142856951</c:v>
                </c:pt>
                <c:pt idx="1254">
                  <c:v>33.139999999999809</c:v>
                </c:pt>
                <c:pt idx="1255">
                  <c:v>33.157142857142667</c:v>
                </c:pt>
                <c:pt idx="1256">
                  <c:v>33.174285714285524</c:v>
                </c:pt>
                <c:pt idx="1257">
                  <c:v>33.191428571428382</c:v>
                </c:pt>
                <c:pt idx="1258">
                  <c:v>33.20857142857124</c:v>
                </c:pt>
                <c:pt idx="1259">
                  <c:v>33.225714285714098</c:v>
                </c:pt>
                <c:pt idx="1260">
                  <c:v>33.242857142856955</c:v>
                </c:pt>
                <c:pt idx="1261">
                  <c:v>33.259999999999813</c:v>
                </c:pt>
                <c:pt idx="1262">
                  <c:v>33.277142857142671</c:v>
                </c:pt>
                <c:pt idx="1263">
                  <c:v>33.294285714285529</c:v>
                </c:pt>
                <c:pt idx="1264">
                  <c:v>33.311428571428387</c:v>
                </c:pt>
                <c:pt idx="1265">
                  <c:v>33.328571428571244</c:v>
                </c:pt>
                <c:pt idx="1266">
                  <c:v>33.345714285714102</c:v>
                </c:pt>
                <c:pt idx="1267">
                  <c:v>33.36285714285696</c:v>
                </c:pt>
                <c:pt idx="1268">
                  <c:v>33.379999999999818</c:v>
                </c:pt>
                <c:pt idx="1269">
                  <c:v>33.397142857142676</c:v>
                </c:pt>
                <c:pt idx="1270">
                  <c:v>33.414285714285533</c:v>
                </c:pt>
                <c:pt idx="1271">
                  <c:v>33.431428571428391</c:v>
                </c:pt>
                <c:pt idx="1272">
                  <c:v>33.448571428571249</c:v>
                </c:pt>
                <c:pt idx="1273">
                  <c:v>33.465714285714107</c:v>
                </c:pt>
                <c:pt idx="1274">
                  <c:v>33.482857142856965</c:v>
                </c:pt>
                <c:pt idx="1275">
                  <c:v>33.499999999999822</c:v>
                </c:pt>
                <c:pt idx="1276">
                  <c:v>33.51714285714268</c:v>
                </c:pt>
                <c:pt idx="1277">
                  <c:v>33.534285714285538</c:v>
                </c:pt>
                <c:pt idx="1278">
                  <c:v>33.551428571428396</c:v>
                </c:pt>
                <c:pt idx="1279">
                  <c:v>33.568571428571254</c:v>
                </c:pt>
                <c:pt idx="1280">
                  <c:v>33.585714285714111</c:v>
                </c:pt>
                <c:pt idx="1281">
                  <c:v>33.602857142856969</c:v>
                </c:pt>
                <c:pt idx="1282">
                  <c:v>33.619999999999827</c:v>
                </c:pt>
                <c:pt idx="1283">
                  <c:v>33.634999999999827</c:v>
                </c:pt>
                <c:pt idx="1284">
                  <c:v>33.649999999999828</c:v>
                </c:pt>
                <c:pt idx="1285">
                  <c:v>33.664999999999829</c:v>
                </c:pt>
                <c:pt idx="1286">
                  <c:v>33.679999999999829</c:v>
                </c:pt>
                <c:pt idx="1287">
                  <c:v>33.69499999999983</c:v>
                </c:pt>
                <c:pt idx="1288">
                  <c:v>33.70999999999983</c:v>
                </c:pt>
                <c:pt idx="1289">
                  <c:v>33.724999999999831</c:v>
                </c:pt>
                <c:pt idx="1290">
                  <c:v>33.739999999999831</c:v>
                </c:pt>
                <c:pt idx="1291">
                  <c:v>33.754999999999832</c:v>
                </c:pt>
                <c:pt idx="1292">
                  <c:v>33.769999999999833</c:v>
                </c:pt>
                <c:pt idx="1293">
                  <c:v>33.784999999999833</c:v>
                </c:pt>
                <c:pt idx="1294">
                  <c:v>33.799999999999834</c:v>
                </c:pt>
                <c:pt idx="1295">
                  <c:v>33.814999999999834</c:v>
                </c:pt>
                <c:pt idx="1296">
                  <c:v>33.829999999999835</c:v>
                </c:pt>
                <c:pt idx="1297">
                  <c:v>33.844999999999835</c:v>
                </c:pt>
                <c:pt idx="1298">
                  <c:v>33.859999999999836</c:v>
                </c:pt>
                <c:pt idx="1299">
                  <c:v>33.874999999999837</c:v>
                </c:pt>
                <c:pt idx="1300">
                  <c:v>33.889999999999837</c:v>
                </c:pt>
                <c:pt idx="1301">
                  <c:v>33.904999999999838</c:v>
                </c:pt>
                <c:pt idx="1302">
                  <c:v>33.919999999999838</c:v>
                </c:pt>
                <c:pt idx="1303">
                  <c:v>33.934999999999839</c:v>
                </c:pt>
                <c:pt idx="1304">
                  <c:v>33.949999999999839</c:v>
                </c:pt>
                <c:pt idx="1305">
                  <c:v>33.96499999999984</c:v>
                </c:pt>
                <c:pt idx="1306">
                  <c:v>33.979999999999841</c:v>
                </c:pt>
                <c:pt idx="1307">
                  <c:v>33.994999999999841</c:v>
                </c:pt>
                <c:pt idx="1308">
                  <c:v>34.009999999999842</c:v>
                </c:pt>
                <c:pt idx="1309">
                  <c:v>34.024999999999842</c:v>
                </c:pt>
                <c:pt idx="1310">
                  <c:v>34.039999999999843</c:v>
                </c:pt>
                <c:pt idx="1311">
                  <c:v>34.054999999999843</c:v>
                </c:pt>
                <c:pt idx="1312">
                  <c:v>34.069999999999844</c:v>
                </c:pt>
                <c:pt idx="1313">
                  <c:v>34.084999999999845</c:v>
                </c:pt>
                <c:pt idx="1314">
                  <c:v>34.099999999999845</c:v>
                </c:pt>
                <c:pt idx="1315">
                  <c:v>34.114999999999846</c:v>
                </c:pt>
                <c:pt idx="1316">
                  <c:v>34.129999999999846</c:v>
                </c:pt>
                <c:pt idx="1317">
                  <c:v>34.144999999999847</c:v>
                </c:pt>
                <c:pt idx="1318">
                  <c:v>34.159999999999847</c:v>
                </c:pt>
                <c:pt idx="1319">
                  <c:v>34.174999999999848</c:v>
                </c:pt>
                <c:pt idx="1320">
                  <c:v>34.189999999999849</c:v>
                </c:pt>
                <c:pt idx="1321">
                  <c:v>34.204999999999849</c:v>
                </c:pt>
                <c:pt idx="1322">
                  <c:v>34.21999999999985</c:v>
                </c:pt>
                <c:pt idx="1323">
                  <c:v>34.23499999999985</c:v>
                </c:pt>
                <c:pt idx="1324">
                  <c:v>34.249999999999851</c:v>
                </c:pt>
                <c:pt idx="1325">
                  <c:v>34.264999999999851</c:v>
                </c:pt>
                <c:pt idx="1326">
                  <c:v>34.279999999999852</c:v>
                </c:pt>
                <c:pt idx="1327">
                  <c:v>34.294999999999852</c:v>
                </c:pt>
                <c:pt idx="1328">
                  <c:v>34.309999999999853</c:v>
                </c:pt>
                <c:pt idx="1329">
                  <c:v>34.324999999999854</c:v>
                </c:pt>
                <c:pt idx="1330">
                  <c:v>34.339999999999854</c:v>
                </c:pt>
                <c:pt idx="1331">
                  <c:v>34.354999999999855</c:v>
                </c:pt>
                <c:pt idx="1332">
                  <c:v>34.369999999999855</c:v>
                </c:pt>
                <c:pt idx="1333">
                  <c:v>34.384999999999856</c:v>
                </c:pt>
                <c:pt idx="1334">
                  <c:v>34.399999999999856</c:v>
                </c:pt>
                <c:pt idx="1335">
                  <c:v>34.414999999999857</c:v>
                </c:pt>
                <c:pt idx="1336">
                  <c:v>34.429999999999858</c:v>
                </c:pt>
                <c:pt idx="1337">
                  <c:v>34.444999999999858</c:v>
                </c:pt>
                <c:pt idx="1338">
                  <c:v>34.459999999999859</c:v>
                </c:pt>
                <c:pt idx="1339">
                  <c:v>34.47396825396811</c:v>
                </c:pt>
                <c:pt idx="1340">
                  <c:v>34.487936507936361</c:v>
                </c:pt>
                <c:pt idx="1341">
                  <c:v>34.501904761904612</c:v>
                </c:pt>
                <c:pt idx="1342">
                  <c:v>34.515873015872863</c:v>
                </c:pt>
                <c:pt idx="1343">
                  <c:v>34.529841269841114</c:v>
                </c:pt>
                <c:pt idx="1344">
                  <c:v>34.543809523809365</c:v>
                </c:pt>
                <c:pt idx="1345">
                  <c:v>34.557777777777616</c:v>
                </c:pt>
                <c:pt idx="1346">
                  <c:v>34.571746031745867</c:v>
                </c:pt>
                <c:pt idx="1347">
                  <c:v>34.585714285714118</c:v>
                </c:pt>
                <c:pt idx="1348">
                  <c:v>34.59968253968237</c:v>
                </c:pt>
                <c:pt idx="1349">
                  <c:v>34.613650793650621</c:v>
                </c:pt>
                <c:pt idx="1350">
                  <c:v>34.627619047618872</c:v>
                </c:pt>
                <c:pt idx="1351">
                  <c:v>34.641587301587123</c:v>
                </c:pt>
                <c:pt idx="1352">
                  <c:v>34.655555555555374</c:v>
                </c:pt>
                <c:pt idx="1353">
                  <c:v>34.669523809523625</c:v>
                </c:pt>
                <c:pt idx="1354">
                  <c:v>34.683492063491876</c:v>
                </c:pt>
                <c:pt idx="1355">
                  <c:v>34.697460317460127</c:v>
                </c:pt>
                <c:pt idx="1356">
                  <c:v>34.711428571428378</c:v>
                </c:pt>
                <c:pt idx="1357">
                  <c:v>34.725396825396629</c:v>
                </c:pt>
                <c:pt idx="1358">
                  <c:v>34.73936507936488</c:v>
                </c:pt>
                <c:pt idx="1359">
                  <c:v>34.753333333333131</c:v>
                </c:pt>
                <c:pt idx="1360">
                  <c:v>34.767301587301382</c:v>
                </c:pt>
                <c:pt idx="1361">
                  <c:v>34.781269841269634</c:v>
                </c:pt>
                <c:pt idx="1362">
                  <c:v>34.795238095237885</c:v>
                </c:pt>
                <c:pt idx="1363">
                  <c:v>34.809206349206136</c:v>
                </c:pt>
                <c:pt idx="1364">
                  <c:v>34.823174603174387</c:v>
                </c:pt>
                <c:pt idx="1365">
                  <c:v>34.837142857142638</c:v>
                </c:pt>
                <c:pt idx="1366">
                  <c:v>34.851111111110889</c:v>
                </c:pt>
                <c:pt idx="1367">
                  <c:v>34.86507936507914</c:v>
                </c:pt>
                <c:pt idx="1368">
                  <c:v>34.879047619047391</c:v>
                </c:pt>
                <c:pt idx="1369">
                  <c:v>34.893015873015642</c:v>
                </c:pt>
                <c:pt idx="1370">
                  <c:v>34.906984126983893</c:v>
                </c:pt>
                <c:pt idx="1371">
                  <c:v>34.920952380952144</c:v>
                </c:pt>
                <c:pt idx="1372">
                  <c:v>34.934920634920395</c:v>
                </c:pt>
                <c:pt idx="1373">
                  <c:v>34.948888888888646</c:v>
                </c:pt>
                <c:pt idx="1374">
                  <c:v>34.962857142856897</c:v>
                </c:pt>
                <c:pt idx="1375">
                  <c:v>34.976825396825149</c:v>
                </c:pt>
                <c:pt idx="1376">
                  <c:v>34.9907936507934</c:v>
                </c:pt>
                <c:pt idx="1377">
                  <c:v>35.004761904761651</c:v>
                </c:pt>
                <c:pt idx="1378">
                  <c:v>35.018730158729902</c:v>
                </c:pt>
                <c:pt idx="1379">
                  <c:v>35.032698412698153</c:v>
                </c:pt>
                <c:pt idx="1380">
                  <c:v>35.046666666666404</c:v>
                </c:pt>
                <c:pt idx="1381">
                  <c:v>35.060634920634655</c:v>
                </c:pt>
                <c:pt idx="1382">
                  <c:v>35.074603174602906</c:v>
                </c:pt>
                <c:pt idx="1383">
                  <c:v>35.088571428571157</c:v>
                </c:pt>
                <c:pt idx="1384">
                  <c:v>35.102539682539408</c:v>
                </c:pt>
                <c:pt idx="1385">
                  <c:v>35.116507936507659</c:v>
                </c:pt>
                <c:pt idx="1386">
                  <c:v>35.13047619047591</c:v>
                </c:pt>
                <c:pt idx="1387">
                  <c:v>35.144444444444161</c:v>
                </c:pt>
                <c:pt idx="1388">
                  <c:v>35.158412698412413</c:v>
                </c:pt>
                <c:pt idx="1389">
                  <c:v>35.172380952380664</c:v>
                </c:pt>
                <c:pt idx="1390">
                  <c:v>35.186349206348915</c:v>
                </c:pt>
                <c:pt idx="1391">
                  <c:v>35.200317460317166</c:v>
                </c:pt>
                <c:pt idx="1392">
                  <c:v>35.214285714285417</c:v>
                </c:pt>
                <c:pt idx="1393">
                  <c:v>35.228253968253668</c:v>
                </c:pt>
                <c:pt idx="1394">
                  <c:v>35.242222222221919</c:v>
                </c:pt>
                <c:pt idx="1395">
                  <c:v>35.25619047619017</c:v>
                </c:pt>
                <c:pt idx="1396">
                  <c:v>35.270158730158421</c:v>
                </c:pt>
                <c:pt idx="1397">
                  <c:v>35.284126984126672</c:v>
                </c:pt>
                <c:pt idx="1398">
                  <c:v>35.298095238094923</c:v>
                </c:pt>
                <c:pt idx="1399">
                  <c:v>35.312063492063174</c:v>
                </c:pt>
                <c:pt idx="1400">
                  <c:v>35.326031746031425</c:v>
                </c:pt>
                <c:pt idx="1401">
                  <c:v>35.339999999999677</c:v>
                </c:pt>
                <c:pt idx="1402">
                  <c:v>35.356296296295973</c:v>
                </c:pt>
                <c:pt idx="1403">
                  <c:v>35.37259259259227</c:v>
                </c:pt>
                <c:pt idx="1404">
                  <c:v>35.388888888888566</c:v>
                </c:pt>
                <c:pt idx="1405">
                  <c:v>35.405185185184862</c:v>
                </c:pt>
                <c:pt idx="1406">
                  <c:v>35.421481481481159</c:v>
                </c:pt>
                <c:pt idx="1407">
                  <c:v>35.437777777777455</c:v>
                </c:pt>
                <c:pt idx="1408">
                  <c:v>35.454074074073752</c:v>
                </c:pt>
                <c:pt idx="1409">
                  <c:v>35.470370370370048</c:v>
                </c:pt>
                <c:pt idx="1410">
                  <c:v>35.486666666666345</c:v>
                </c:pt>
                <c:pt idx="1411">
                  <c:v>35.502962962962641</c:v>
                </c:pt>
                <c:pt idx="1412">
                  <c:v>35.519259259258938</c:v>
                </c:pt>
                <c:pt idx="1413">
                  <c:v>35.535555555555234</c:v>
                </c:pt>
                <c:pt idx="1414">
                  <c:v>35.551851851851531</c:v>
                </c:pt>
                <c:pt idx="1415">
                  <c:v>35.568148148147827</c:v>
                </c:pt>
                <c:pt idx="1416">
                  <c:v>35.584444444444124</c:v>
                </c:pt>
                <c:pt idx="1417">
                  <c:v>35.60074074074042</c:v>
                </c:pt>
                <c:pt idx="1418">
                  <c:v>35.617037037036717</c:v>
                </c:pt>
                <c:pt idx="1419">
                  <c:v>35.633333333333013</c:v>
                </c:pt>
                <c:pt idx="1420">
                  <c:v>35.64962962962931</c:v>
                </c:pt>
                <c:pt idx="1421">
                  <c:v>35.665925925925606</c:v>
                </c:pt>
                <c:pt idx="1422">
                  <c:v>35.682222222221903</c:v>
                </c:pt>
                <c:pt idx="1423">
                  <c:v>35.698518518518199</c:v>
                </c:pt>
                <c:pt idx="1424">
                  <c:v>35.714814814814495</c:v>
                </c:pt>
                <c:pt idx="1425">
                  <c:v>35.731111111110792</c:v>
                </c:pt>
                <c:pt idx="1426">
                  <c:v>35.747407407407088</c:v>
                </c:pt>
                <c:pt idx="1427">
                  <c:v>35.763703703703385</c:v>
                </c:pt>
                <c:pt idx="1428">
                  <c:v>35.779999999999681</c:v>
                </c:pt>
                <c:pt idx="1429">
                  <c:v>35.796296296295978</c:v>
                </c:pt>
                <c:pt idx="1430">
                  <c:v>35.812592592592274</c:v>
                </c:pt>
                <c:pt idx="1431">
                  <c:v>35.828888888888571</c:v>
                </c:pt>
                <c:pt idx="1432">
                  <c:v>35.845185185184867</c:v>
                </c:pt>
                <c:pt idx="1433">
                  <c:v>35.861481481481164</c:v>
                </c:pt>
                <c:pt idx="1434">
                  <c:v>35.87777777777746</c:v>
                </c:pt>
                <c:pt idx="1435">
                  <c:v>35.894074074073757</c:v>
                </c:pt>
                <c:pt idx="1436">
                  <c:v>35.910370370370053</c:v>
                </c:pt>
                <c:pt idx="1437">
                  <c:v>35.92666666666635</c:v>
                </c:pt>
                <c:pt idx="1438">
                  <c:v>35.942962962962646</c:v>
                </c:pt>
                <c:pt idx="1439">
                  <c:v>35.959259259258943</c:v>
                </c:pt>
                <c:pt idx="1440">
                  <c:v>35.975555555555239</c:v>
                </c:pt>
                <c:pt idx="1441">
                  <c:v>35.991851851851536</c:v>
                </c:pt>
                <c:pt idx="1442">
                  <c:v>36.008148148147832</c:v>
                </c:pt>
                <c:pt idx="1443">
                  <c:v>36.024444444444129</c:v>
                </c:pt>
                <c:pt idx="1444">
                  <c:v>36.040740740740425</c:v>
                </c:pt>
                <c:pt idx="1445">
                  <c:v>36.057037037036721</c:v>
                </c:pt>
                <c:pt idx="1446">
                  <c:v>36.073333333333018</c:v>
                </c:pt>
                <c:pt idx="1447">
                  <c:v>36.089629629629314</c:v>
                </c:pt>
                <c:pt idx="1448">
                  <c:v>36.105925925925611</c:v>
                </c:pt>
                <c:pt idx="1449">
                  <c:v>36.122222222221907</c:v>
                </c:pt>
                <c:pt idx="1450">
                  <c:v>36.138518518518204</c:v>
                </c:pt>
                <c:pt idx="1451">
                  <c:v>36.1548148148145</c:v>
                </c:pt>
                <c:pt idx="1452">
                  <c:v>36.171111111110797</c:v>
                </c:pt>
                <c:pt idx="1453">
                  <c:v>36.187407407407093</c:v>
                </c:pt>
                <c:pt idx="1454">
                  <c:v>36.20370370370339</c:v>
                </c:pt>
                <c:pt idx="1455">
                  <c:v>36.219999999999686</c:v>
                </c:pt>
                <c:pt idx="1456">
                  <c:v>36.231549295774336</c:v>
                </c:pt>
                <c:pt idx="1457">
                  <c:v>36.243098591548986</c:v>
                </c:pt>
                <c:pt idx="1458">
                  <c:v>36.254647887323635</c:v>
                </c:pt>
                <c:pt idx="1459">
                  <c:v>36.266197183098285</c:v>
                </c:pt>
                <c:pt idx="1460">
                  <c:v>36.277746478872935</c:v>
                </c:pt>
                <c:pt idx="1461">
                  <c:v>36.289295774647584</c:v>
                </c:pt>
                <c:pt idx="1462">
                  <c:v>36.300845070422234</c:v>
                </c:pt>
                <c:pt idx="1463">
                  <c:v>36.312394366196884</c:v>
                </c:pt>
                <c:pt idx="1464">
                  <c:v>36.323943661971533</c:v>
                </c:pt>
                <c:pt idx="1465">
                  <c:v>36.335492957746183</c:v>
                </c:pt>
                <c:pt idx="1466">
                  <c:v>36.347042253520833</c:v>
                </c:pt>
                <c:pt idx="1467">
                  <c:v>36.358591549295483</c:v>
                </c:pt>
                <c:pt idx="1468">
                  <c:v>36.370140845070132</c:v>
                </c:pt>
                <c:pt idx="1469">
                  <c:v>36.381690140844782</c:v>
                </c:pt>
                <c:pt idx="1470">
                  <c:v>36.393239436619432</c:v>
                </c:pt>
                <c:pt idx="1471">
                  <c:v>36.404788732394081</c:v>
                </c:pt>
                <c:pt idx="1472">
                  <c:v>36.416338028168731</c:v>
                </c:pt>
                <c:pt idx="1473">
                  <c:v>36.427887323943381</c:v>
                </c:pt>
                <c:pt idx="1474">
                  <c:v>36.43943661971803</c:v>
                </c:pt>
                <c:pt idx="1475">
                  <c:v>36.45098591549268</c:v>
                </c:pt>
                <c:pt idx="1476">
                  <c:v>36.46253521126733</c:v>
                </c:pt>
                <c:pt idx="1477">
                  <c:v>36.474084507041979</c:v>
                </c:pt>
                <c:pt idx="1478">
                  <c:v>36.485633802816629</c:v>
                </c:pt>
                <c:pt idx="1479">
                  <c:v>36.497183098591279</c:v>
                </c:pt>
                <c:pt idx="1480">
                  <c:v>36.508732394365929</c:v>
                </c:pt>
                <c:pt idx="1481">
                  <c:v>36.520281690140578</c:v>
                </c:pt>
                <c:pt idx="1482">
                  <c:v>36.531830985915228</c:v>
                </c:pt>
                <c:pt idx="1483">
                  <c:v>36.543380281689878</c:v>
                </c:pt>
                <c:pt idx="1484">
                  <c:v>36.554929577464527</c:v>
                </c:pt>
                <c:pt idx="1485">
                  <c:v>36.566478873239177</c:v>
                </c:pt>
                <c:pt idx="1486">
                  <c:v>36.578028169013827</c:v>
                </c:pt>
                <c:pt idx="1487">
                  <c:v>36.589577464788476</c:v>
                </c:pt>
                <c:pt idx="1488">
                  <c:v>36.601126760563126</c:v>
                </c:pt>
                <c:pt idx="1489">
                  <c:v>36.612676056337776</c:v>
                </c:pt>
                <c:pt idx="1490">
                  <c:v>36.624225352112425</c:v>
                </c:pt>
                <c:pt idx="1491">
                  <c:v>36.635774647887075</c:v>
                </c:pt>
                <c:pt idx="1492">
                  <c:v>36.647323943661725</c:v>
                </c:pt>
                <c:pt idx="1493">
                  <c:v>36.658873239436375</c:v>
                </c:pt>
                <c:pt idx="1494">
                  <c:v>36.670422535211024</c:v>
                </c:pt>
                <c:pt idx="1495">
                  <c:v>36.681971830985674</c:v>
                </c:pt>
                <c:pt idx="1496">
                  <c:v>36.693521126760324</c:v>
                </c:pt>
                <c:pt idx="1497">
                  <c:v>36.705070422534973</c:v>
                </c:pt>
                <c:pt idx="1498">
                  <c:v>36.716619718309623</c:v>
                </c:pt>
                <c:pt idx="1499">
                  <c:v>36.728169014084273</c:v>
                </c:pt>
                <c:pt idx="1500">
                  <c:v>36.739718309858922</c:v>
                </c:pt>
                <c:pt idx="1501">
                  <c:v>36.751267605633572</c:v>
                </c:pt>
                <c:pt idx="1502">
                  <c:v>36.762816901408222</c:v>
                </c:pt>
                <c:pt idx="1503">
                  <c:v>36.774366197182871</c:v>
                </c:pt>
                <c:pt idx="1504">
                  <c:v>36.785915492957521</c:v>
                </c:pt>
                <c:pt idx="1505">
                  <c:v>36.797464788732171</c:v>
                </c:pt>
                <c:pt idx="1506">
                  <c:v>36.809014084506821</c:v>
                </c:pt>
                <c:pt idx="1507">
                  <c:v>36.82056338028147</c:v>
                </c:pt>
                <c:pt idx="1508">
                  <c:v>36.83211267605612</c:v>
                </c:pt>
                <c:pt idx="1509">
                  <c:v>36.84366197183077</c:v>
                </c:pt>
                <c:pt idx="1510">
                  <c:v>36.855211267605419</c:v>
                </c:pt>
                <c:pt idx="1511">
                  <c:v>36.866760563380069</c:v>
                </c:pt>
                <c:pt idx="1512">
                  <c:v>36.878309859154719</c:v>
                </c:pt>
                <c:pt idx="1513">
                  <c:v>36.889859154929368</c:v>
                </c:pt>
                <c:pt idx="1514">
                  <c:v>36.901408450704018</c:v>
                </c:pt>
                <c:pt idx="1515">
                  <c:v>36.912957746478668</c:v>
                </c:pt>
                <c:pt idx="1516">
                  <c:v>36.924507042253317</c:v>
                </c:pt>
                <c:pt idx="1517">
                  <c:v>36.936056338027967</c:v>
                </c:pt>
                <c:pt idx="1518">
                  <c:v>36.947605633802617</c:v>
                </c:pt>
                <c:pt idx="1519">
                  <c:v>36.959154929577267</c:v>
                </c:pt>
                <c:pt idx="1520">
                  <c:v>36.970704225351916</c:v>
                </c:pt>
                <c:pt idx="1521">
                  <c:v>36.982253521126566</c:v>
                </c:pt>
                <c:pt idx="1522">
                  <c:v>36.993802816901216</c:v>
                </c:pt>
                <c:pt idx="1523">
                  <c:v>37.005352112675865</c:v>
                </c:pt>
                <c:pt idx="1524">
                  <c:v>37.016901408450515</c:v>
                </c:pt>
                <c:pt idx="1525">
                  <c:v>37.028450704225165</c:v>
                </c:pt>
                <c:pt idx="1526">
                  <c:v>37.039999999999814</c:v>
                </c:pt>
                <c:pt idx="1527">
                  <c:v>37.054642857142674</c:v>
                </c:pt>
                <c:pt idx="1528">
                  <c:v>37.069285714285535</c:v>
                </c:pt>
                <c:pt idx="1529">
                  <c:v>37.083928571428395</c:v>
                </c:pt>
                <c:pt idx="1530">
                  <c:v>37.098571428571255</c:v>
                </c:pt>
                <c:pt idx="1531">
                  <c:v>37.113214285714115</c:v>
                </c:pt>
                <c:pt idx="1532">
                  <c:v>37.127857142856975</c:v>
                </c:pt>
                <c:pt idx="1533">
                  <c:v>37.142499999999835</c:v>
                </c:pt>
                <c:pt idx="1534">
                  <c:v>37.157142857142695</c:v>
                </c:pt>
                <c:pt idx="1535">
                  <c:v>37.171785714285555</c:v>
                </c:pt>
                <c:pt idx="1536">
                  <c:v>37.186428571428415</c:v>
                </c:pt>
                <c:pt idx="1537">
                  <c:v>37.201071428571275</c:v>
                </c:pt>
                <c:pt idx="1538">
                  <c:v>37.215714285714135</c:v>
                </c:pt>
                <c:pt idx="1539">
                  <c:v>37.230357142856995</c:v>
                </c:pt>
                <c:pt idx="1540">
                  <c:v>37.244999999999855</c:v>
                </c:pt>
                <c:pt idx="1541">
                  <c:v>37.259642857142715</c:v>
                </c:pt>
                <c:pt idx="1542">
                  <c:v>37.274285714285575</c:v>
                </c:pt>
                <c:pt idx="1543">
                  <c:v>37.288928571428436</c:v>
                </c:pt>
                <c:pt idx="1544">
                  <c:v>37.303571428571296</c:v>
                </c:pt>
                <c:pt idx="1545">
                  <c:v>37.318214285714156</c:v>
                </c:pt>
                <c:pt idx="1546">
                  <c:v>37.332857142857016</c:v>
                </c:pt>
                <c:pt idx="1547">
                  <c:v>37.347499999999876</c:v>
                </c:pt>
                <c:pt idx="1548">
                  <c:v>37.362142857142736</c:v>
                </c:pt>
                <c:pt idx="1549">
                  <c:v>37.376785714285596</c:v>
                </c:pt>
                <c:pt idx="1550">
                  <c:v>37.391428571428456</c:v>
                </c:pt>
                <c:pt idx="1551">
                  <c:v>37.406071428571316</c:v>
                </c:pt>
                <c:pt idx="1552">
                  <c:v>37.420714285714176</c:v>
                </c:pt>
                <c:pt idx="1553">
                  <c:v>37.435357142857036</c:v>
                </c:pt>
                <c:pt idx="1554">
                  <c:v>37.449999999999896</c:v>
                </c:pt>
                <c:pt idx="1555">
                  <c:v>37.464642857142756</c:v>
                </c:pt>
                <c:pt idx="1556">
                  <c:v>37.479285714285616</c:v>
                </c:pt>
                <c:pt idx="1557">
                  <c:v>37.493928571428476</c:v>
                </c:pt>
                <c:pt idx="1558">
                  <c:v>37.508571428571337</c:v>
                </c:pt>
                <c:pt idx="1559">
                  <c:v>37.523214285714197</c:v>
                </c:pt>
                <c:pt idx="1560">
                  <c:v>37.537857142857057</c:v>
                </c:pt>
                <c:pt idx="1561">
                  <c:v>37.552499999999917</c:v>
                </c:pt>
                <c:pt idx="1562">
                  <c:v>37.567142857142777</c:v>
                </c:pt>
                <c:pt idx="1563">
                  <c:v>37.581785714285637</c:v>
                </c:pt>
                <c:pt idx="1564">
                  <c:v>37.596428571428497</c:v>
                </c:pt>
                <c:pt idx="1565">
                  <c:v>37.611071428571357</c:v>
                </c:pt>
                <c:pt idx="1566">
                  <c:v>37.625714285714217</c:v>
                </c:pt>
                <c:pt idx="1567">
                  <c:v>37.640357142857077</c:v>
                </c:pt>
                <c:pt idx="1568">
                  <c:v>37.654999999999937</c:v>
                </c:pt>
                <c:pt idx="1569">
                  <c:v>37.669642857142797</c:v>
                </c:pt>
                <c:pt idx="1570">
                  <c:v>37.684285714285657</c:v>
                </c:pt>
                <c:pt idx="1571">
                  <c:v>37.698928571428517</c:v>
                </c:pt>
                <c:pt idx="1572">
                  <c:v>37.713571428571377</c:v>
                </c:pt>
                <c:pt idx="1573">
                  <c:v>37.728214285714238</c:v>
                </c:pt>
                <c:pt idx="1574">
                  <c:v>37.742857142857098</c:v>
                </c:pt>
                <c:pt idx="1575">
                  <c:v>37.757499999999958</c:v>
                </c:pt>
                <c:pt idx="1576">
                  <c:v>37.772142857142818</c:v>
                </c:pt>
                <c:pt idx="1577">
                  <c:v>37.786785714285678</c:v>
                </c:pt>
                <c:pt idx="1578">
                  <c:v>37.801428571428538</c:v>
                </c:pt>
                <c:pt idx="1579">
                  <c:v>37.816071428571398</c:v>
                </c:pt>
                <c:pt idx="1580">
                  <c:v>37.830714285714258</c:v>
                </c:pt>
                <c:pt idx="1581">
                  <c:v>37.845357142857118</c:v>
                </c:pt>
                <c:pt idx="1582">
                  <c:v>37.859999999999978</c:v>
                </c:pt>
                <c:pt idx="1583">
                  <c:v>37.871012658227826</c:v>
                </c:pt>
                <c:pt idx="1584">
                  <c:v>37.882025316455675</c:v>
                </c:pt>
                <c:pt idx="1585">
                  <c:v>37.893037974683523</c:v>
                </c:pt>
                <c:pt idx="1586">
                  <c:v>37.904050632911371</c:v>
                </c:pt>
                <c:pt idx="1587">
                  <c:v>37.915063291139219</c:v>
                </c:pt>
                <c:pt idx="1588">
                  <c:v>37.926075949367068</c:v>
                </c:pt>
                <c:pt idx="1589">
                  <c:v>37.937088607594916</c:v>
                </c:pt>
                <c:pt idx="1590">
                  <c:v>37.948101265822764</c:v>
                </c:pt>
                <c:pt idx="1591">
                  <c:v>37.959113924050612</c:v>
                </c:pt>
                <c:pt idx="1592">
                  <c:v>37.970126582278461</c:v>
                </c:pt>
                <c:pt idx="1593">
                  <c:v>37.981139240506309</c:v>
                </c:pt>
                <c:pt idx="1594">
                  <c:v>37.992151898734157</c:v>
                </c:pt>
                <c:pt idx="1595">
                  <c:v>38.003164556962005</c:v>
                </c:pt>
                <c:pt idx="1596">
                  <c:v>38.014177215189854</c:v>
                </c:pt>
                <c:pt idx="1597">
                  <c:v>38.025189873417702</c:v>
                </c:pt>
                <c:pt idx="1598">
                  <c:v>38.03620253164555</c:v>
                </c:pt>
                <c:pt idx="1599">
                  <c:v>38.047215189873398</c:v>
                </c:pt>
                <c:pt idx="1600">
                  <c:v>38.058227848101247</c:v>
                </c:pt>
                <c:pt idx="1601">
                  <c:v>38.069240506329095</c:v>
                </c:pt>
                <c:pt idx="1602">
                  <c:v>38.080253164556943</c:v>
                </c:pt>
                <c:pt idx="1603">
                  <c:v>38.091265822784791</c:v>
                </c:pt>
                <c:pt idx="1604">
                  <c:v>38.10227848101264</c:v>
                </c:pt>
                <c:pt idx="1605">
                  <c:v>38.113291139240488</c:v>
                </c:pt>
                <c:pt idx="1606">
                  <c:v>38.124303797468336</c:v>
                </c:pt>
                <c:pt idx="1607">
                  <c:v>38.135316455696184</c:v>
                </c:pt>
                <c:pt idx="1608">
                  <c:v>38.146329113924033</c:v>
                </c:pt>
                <c:pt idx="1609">
                  <c:v>38.157341772151881</c:v>
                </c:pt>
                <c:pt idx="1610">
                  <c:v>38.168354430379729</c:v>
                </c:pt>
                <c:pt idx="1611">
                  <c:v>38.179367088607577</c:v>
                </c:pt>
                <c:pt idx="1612">
                  <c:v>38.190379746835426</c:v>
                </c:pt>
                <c:pt idx="1613">
                  <c:v>38.201392405063274</c:v>
                </c:pt>
                <c:pt idx="1614">
                  <c:v>38.212405063291122</c:v>
                </c:pt>
                <c:pt idx="1615">
                  <c:v>38.22341772151897</c:v>
                </c:pt>
                <c:pt idx="1616">
                  <c:v>38.234430379746819</c:v>
                </c:pt>
                <c:pt idx="1617">
                  <c:v>38.245443037974667</c:v>
                </c:pt>
                <c:pt idx="1618">
                  <c:v>38.256455696202515</c:v>
                </c:pt>
                <c:pt idx="1619">
                  <c:v>38.267468354430363</c:v>
                </c:pt>
                <c:pt idx="1620">
                  <c:v>38.278481012658212</c:v>
                </c:pt>
                <c:pt idx="1621">
                  <c:v>38.28949367088606</c:v>
                </c:pt>
                <c:pt idx="1622">
                  <c:v>38.300506329113908</c:v>
                </c:pt>
                <c:pt idx="1623">
                  <c:v>38.311518987341756</c:v>
                </c:pt>
                <c:pt idx="1624">
                  <c:v>38.322531645569605</c:v>
                </c:pt>
                <c:pt idx="1625">
                  <c:v>38.333544303797453</c:v>
                </c:pt>
                <c:pt idx="1626">
                  <c:v>38.344556962025301</c:v>
                </c:pt>
                <c:pt idx="1627">
                  <c:v>38.355569620253149</c:v>
                </c:pt>
                <c:pt idx="1628">
                  <c:v>38.366582278480998</c:v>
                </c:pt>
                <c:pt idx="1629">
                  <c:v>38.377594936708846</c:v>
                </c:pt>
                <c:pt idx="1630">
                  <c:v>38.388607594936694</c:v>
                </c:pt>
                <c:pt idx="1631">
                  <c:v>38.399620253164542</c:v>
                </c:pt>
                <c:pt idx="1632">
                  <c:v>38.410632911392391</c:v>
                </c:pt>
                <c:pt idx="1633">
                  <c:v>38.421645569620239</c:v>
                </c:pt>
                <c:pt idx="1634">
                  <c:v>38.432658227848087</c:v>
                </c:pt>
                <c:pt idx="1635">
                  <c:v>38.443670886075935</c:v>
                </c:pt>
                <c:pt idx="1636">
                  <c:v>38.454683544303784</c:v>
                </c:pt>
                <c:pt idx="1637">
                  <c:v>38.465696202531632</c:v>
                </c:pt>
                <c:pt idx="1638">
                  <c:v>38.47670886075948</c:v>
                </c:pt>
                <c:pt idx="1639">
                  <c:v>38.487721518987328</c:v>
                </c:pt>
                <c:pt idx="1640">
                  <c:v>38.498734177215177</c:v>
                </c:pt>
                <c:pt idx="1641">
                  <c:v>38.509746835443025</c:v>
                </c:pt>
                <c:pt idx="1642">
                  <c:v>38.520759493670873</c:v>
                </c:pt>
                <c:pt idx="1643">
                  <c:v>38.531772151898721</c:v>
                </c:pt>
                <c:pt idx="1644">
                  <c:v>38.54278481012657</c:v>
                </c:pt>
                <c:pt idx="1645">
                  <c:v>38.553797468354418</c:v>
                </c:pt>
                <c:pt idx="1646">
                  <c:v>38.564810126582266</c:v>
                </c:pt>
                <c:pt idx="1647">
                  <c:v>38.575822784810114</c:v>
                </c:pt>
                <c:pt idx="1648">
                  <c:v>38.586835443037963</c:v>
                </c:pt>
                <c:pt idx="1649">
                  <c:v>38.597848101265811</c:v>
                </c:pt>
                <c:pt idx="1650">
                  <c:v>38.608860759493659</c:v>
                </c:pt>
                <c:pt idx="1651">
                  <c:v>38.619873417721507</c:v>
                </c:pt>
                <c:pt idx="1652">
                  <c:v>38.630886075949356</c:v>
                </c:pt>
                <c:pt idx="1653">
                  <c:v>38.641898734177204</c:v>
                </c:pt>
                <c:pt idx="1654">
                  <c:v>38.652911392405052</c:v>
                </c:pt>
                <c:pt idx="1655">
                  <c:v>38.6639240506329</c:v>
                </c:pt>
                <c:pt idx="1656">
                  <c:v>38.674936708860749</c:v>
                </c:pt>
                <c:pt idx="1657">
                  <c:v>38.685949367088597</c:v>
                </c:pt>
                <c:pt idx="1658">
                  <c:v>38.696962025316445</c:v>
                </c:pt>
                <c:pt idx="1659">
                  <c:v>38.707974683544293</c:v>
                </c:pt>
                <c:pt idx="1660">
                  <c:v>38.718987341772142</c:v>
                </c:pt>
                <c:pt idx="1661">
                  <c:v>38.72999999999999</c:v>
                </c:pt>
                <c:pt idx="1662">
                  <c:v>38.74499999999999</c:v>
                </c:pt>
                <c:pt idx="1663">
                  <c:v>38.759999999999991</c:v>
                </c:pt>
                <c:pt idx="1664">
                  <c:v>38.774999999999991</c:v>
                </c:pt>
                <c:pt idx="1665">
                  <c:v>38.789999999999992</c:v>
                </c:pt>
                <c:pt idx="1666">
                  <c:v>38.804999999999993</c:v>
                </c:pt>
                <c:pt idx="1667">
                  <c:v>38.819999999999993</c:v>
                </c:pt>
                <c:pt idx="1668">
                  <c:v>38.834999999999994</c:v>
                </c:pt>
                <c:pt idx="1669">
                  <c:v>38.849999999999994</c:v>
                </c:pt>
                <c:pt idx="1670">
                  <c:v>38.864999999999995</c:v>
                </c:pt>
                <c:pt idx="1671">
                  <c:v>38.879999999999995</c:v>
                </c:pt>
                <c:pt idx="1672">
                  <c:v>38.894999999999996</c:v>
                </c:pt>
                <c:pt idx="1673">
                  <c:v>38.909999999999997</c:v>
                </c:pt>
                <c:pt idx="1674">
                  <c:v>38.924999999999997</c:v>
                </c:pt>
                <c:pt idx="1675">
                  <c:v>38.94</c:v>
                </c:pt>
                <c:pt idx="1676">
                  <c:v>38.954999999999998</c:v>
                </c:pt>
                <c:pt idx="1677">
                  <c:v>38.97</c:v>
                </c:pt>
                <c:pt idx="1678">
                  <c:v>38.984999999999999</c:v>
                </c:pt>
                <c:pt idx="1679">
                  <c:v>39</c:v>
                </c:pt>
                <c:pt idx="1680">
                  <c:v>39.015000000000001</c:v>
                </c:pt>
                <c:pt idx="1681">
                  <c:v>39.03</c:v>
                </c:pt>
                <c:pt idx="1682">
                  <c:v>39.045000000000002</c:v>
                </c:pt>
                <c:pt idx="1683">
                  <c:v>39.06</c:v>
                </c:pt>
                <c:pt idx="1684">
                  <c:v>39.075000000000003</c:v>
                </c:pt>
                <c:pt idx="1685">
                  <c:v>39.090000000000003</c:v>
                </c:pt>
                <c:pt idx="1686">
                  <c:v>39.105000000000004</c:v>
                </c:pt>
                <c:pt idx="1687">
                  <c:v>39.120000000000005</c:v>
                </c:pt>
                <c:pt idx="1688">
                  <c:v>39.135000000000005</c:v>
                </c:pt>
                <c:pt idx="1689">
                  <c:v>39.150000000000006</c:v>
                </c:pt>
                <c:pt idx="1690">
                  <c:v>39.165000000000006</c:v>
                </c:pt>
                <c:pt idx="1691">
                  <c:v>39.180000000000007</c:v>
                </c:pt>
                <c:pt idx="1692">
                  <c:v>39.195000000000007</c:v>
                </c:pt>
                <c:pt idx="1693">
                  <c:v>39.210000000000008</c:v>
                </c:pt>
                <c:pt idx="1694">
                  <c:v>39.225000000000009</c:v>
                </c:pt>
                <c:pt idx="1695">
                  <c:v>39.240000000000009</c:v>
                </c:pt>
                <c:pt idx="1696">
                  <c:v>39.25500000000001</c:v>
                </c:pt>
                <c:pt idx="1697">
                  <c:v>39.27000000000001</c:v>
                </c:pt>
                <c:pt idx="1698">
                  <c:v>39.285000000000011</c:v>
                </c:pt>
                <c:pt idx="1699">
                  <c:v>39.300000000000011</c:v>
                </c:pt>
                <c:pt idx="1700">
                  <c:v>39.315000000000012</c:v>
                </c:pt>
                <c:pt idx="1701">
                  <c:v>39.330000000000013</c:v>
                </c:pt>
                <c:pt idx="1702">
                  <c:v>39.345000000000013</c:v>
                </c:pt>
                <c:pt idx="1703">
                  <c:v>39.360000000000014</c:v>
                </c:pt>
                <c:pt idx="1704">
                  <c:v>39.375000000000014</c:v>
                </c:pt>
                <c:pt idx="1705">
                  <c:v>39.390000000000015</c:v>
                </c:pt>
                <c:pt idx="1706">
                  <c:v>39.405000000000015</c:v>
                </c:pt>
                <c:pt idx="1707">
                  <c:v>39.420000000000016</c:v>
                </c:pt>
                <c:pt idx="1708">
                  <c:v>39.435000000000016</c:v>
                </c:pt>
                <c:pt idx="1709">
                  <c:v>39.450000000000017</c:v>
                </c:pt>
                <c:pt idx="1710">
                  <c:v>39.465000000000018</c:v>
                </c:pt>
                <c:pt idx="1711">
                  <c:v>39.480000000000018</c:v>
                </c:pt>
                <c:pt idx="1712">
                  <c:v>39.495000000000019</c:v>
                </c:pt>
                <c:pt idx="1713">
                  <c:v>39.510000000000019</c:v>
                </c:pt>
                <c:pt idx="1714">
                  <c:v>39.52500000000002</c:v>
                </c:pt>
                <c:pt idx="1715">
                  <c:v>39.54000000000002</c:v>
                </c:pt>
                <c:pt idx="1716">
                  <c:v>39.555000000000021</c:v>
                </c:pt>
                <c:pt idx="1717">
                  <c:v>39.570000000000022</c:v>
                </c:pt>
                <c:pt idx="1718">
                  <c:v>39.585000000000022</c:v>
                </c:pt>
                <c:pt idx="1719">
                  <c:v>39.600000000000023</c:v>
                </c:pt>
                <c:pt idx="1720">
                  <c:v>39.615090909090931</c:v>
                </c:pt>
                <c:pt idx="1721">
                  <c:v>39.630181818181839</c:v>
                </c:pt>
                <c:pt idx="1722">
                  <c:v>39.645272727272747</c:v>
                </c:pt>
                <c:pt idx="1723">
                  <c:v>39.660363636363655</c:v>
                </c:pt>
                <c:pt idx="1724">
                  <c:v>39.675454545454564</c:v>
                </c:pt>
                <c:pt idx="1725">
                  <c:v>39.690545454545472</c:v>
                </c:pt>
                <c:pt idx="1726">
                  <c:v>39.70563636363638</c:v>
                </c:pt>
                <c:pt idx="1727">
                  <c:v>39.720727272727288</c:v>
                </c:pt>
                <c:pt idx="1728">
                  <c:v>39.735818181818196</c:v>
                </c:pt>
                <c:pt idx="1729">
                  <c:v>39.750909090909104</c:v>
                </c:pt>
                <c:pt idx="1730">
                  <c:v>39.766000000000012</c:v>
                </c:pt>
                <c:pt idx="1731">
                  <c:v>39.781090909090921</c:v>
                </c:pt>
                <c:pt idx="1732">
                  <c:v>39.796181818181829</c:v>
                </c:pt>
                <c:pt idx="1733">
                  <c:v>39.811272727272737</c:v>
                </c:pt>
                <c:pt idx="1734">
                  <c:v>39.826363636363645</c:v>
                </c:pt>
                <c:pt idx="1735">
                  <c:v>39.841454545454553</c:v>
                </c:pt>
                <c:pt idx="1736">
                  <c:v>39.856545454545461</c:v>
                </c:pt>
                <c:pt idx="1737">
                  <c:v>39.87163636363637</c:v>
                </c:pt>
                <c:pt idx="1738">
                  <c:v>39.886727272727278</c:v>
                </c:pt>
                <c:pt idx="1739">
                  <c:v>39.901818181818186</c:v>
                </c:pt>
                <c:pt idx="1740">
                  <c:v>39.916909090909094</c:v>
                </c:pt>
                <c:pt idx="1741">
                  <c:v>39.932000000000002</c:v>
                </c:pt>
                <c:pt idx="1742">
                  <c:v>39.94709090909091</c:v>
                </c:pt>
                <c:pt idx="1743">
                  <c:v>39.962181818181818</c:v>
                </c:pt>
                <c:pt idx="1744">
                  <c:v>39.977272727272727</c:v>
                </c:pt>
                <c:pt idx="1745">
                  <c:v>39.992363636363635</c:v>
                </c:pt>
                <c:pt idx="1746">
                  <c:v>40.007454545454543</c:v>
                </c:pt>
                <c:pt idx="1747">
                  <c:v>40.022545454545451</c:v>
                </c:pt>
                <c:pt idx="1748">
                  <c:v>40.037636363636359</c:v>
                </c:pt>
                <c:pt idx="1749">
                  <c:v>40.052727272727267</c:v>
                </c:pt>
                <c:pt idx="1750">
                  <c:v>40.067818181818176</c:v>
                </c:pt>
                <c:pt idx="1751">
                  <c:v>40.082909090909084</c:v>
                </c:pt>
                <c:pt idx="1752">
                  <c:v>40.097999999999992</c:v>
                </c:pt>
                <c:pt idx="1753">
                  <c:v>40.1130909090909</c:v>
                </c:pt>
                <c:pt idx="1754">
                  <c:v>40.128181818181808</c:v>
                </c:pt>
                <c:pt idx="1755">
                  <c:v>40.143272727272716</c:v>
                </c:pt>
                <c:pt idx="1756">
                  <c:v>40.158363636363624</c:v>
                </c:pt>
                <c:pt idx="1757">
                  <c:v>40.173454545454533</c:v>
                </c:pt>
                <c:pt idx="1758">
                  <c:v>40.188545454545441</c:v>
                </c:pt>
                <c:pt idx="1759">
                  <c:v>40.203636363636349</c:v>
                </c:pt>
                <c:pt idx="1760">
                  <c:v>40.218727272727257</c:v>
                </c:pt>
                <c:pt idx="1761">
                  <c:v>40.233818181818165</c:v>
                </c:pt>
                <c:pt idx="1762">
                  <c:v>40.248909090909073</c:v>
                </c:pt>
                <c:pt idx="1763">
                  <c:v>40.263999999999982</c:v>
                </c:pt>
                <c:pt idx="1764">
                  <c:v>40.27909090909089</c:v>
                </c:pt>
                <c:pt idx="1765">
                  <c:v>40.294181818181798</c:v>
                </c:pt>
                <c:pt idx="1766">
                  <c:v>40.309272727272706</c:v>
                </c:pt>
                <c:pt idx="1767">
                  <c:v>40.324363636363614</c:v>
                </c:pt>
                <c:pt idx="1768">
                  <c:v>40.339454545454522</c:v>
                </c:pt>
                <c:pt idx="1769">
                  <c:v>40.354545454545431</c:v>
                </c:pt>
                <c:pt idx="1770">
                  <c:v>40.369636363636339</c:v>
                </c:pt>
                <c:pt idx="1771">
                  <c:v>40.384727272727247</c:v>
                </c:pt>
                <c:pt idx="1772">
                  <c:v>40.399818181818155</c:v>
                </c:pt>
                <c:pt idx="1773">
                  <c:v>40.414909090909063</c:v>
                </c:pt>
                <c:pt idx="1774" formatCode="General">
                  <c:v>40.46</c:v>
                </c:pt>
                <c:pt idx="1775" formatCode="General">
                  <c:v>40.506</c:v>
                </c:pt>
                <c:pt idx="1776" formatCode="General">
                  <c:v>40.551000000000002</c:v>
                </c:pt>
                <c:pt idx="1777" formatCode="General">
                  <c:v>40.597000000000001</c:v>
                </c:pt>
                <c:pt idx="1778" formatCode="General">
                  <c:v>40.643000000000001</c:v>
                </c:pt>
                <c:pt idx="1779" formatCode="General">
                  <c:v>40.688000000000002</c:v>
                </c:pt>
                <c:pt idx="1780" formatCode="General">
                  <c:v>40.734000000000002</c:v>
                </c:pt>
                <c:pt idx="1781" formatCode="General">
                  <c:v>40.779000000000003</c:v>
                </c:pt>
                <c:pt idx="1782" formatCode="General">
                  <c:v>40.825000000000003</c:v>
                </c:pt>
                <c:pt idx="1783" formatCode="General">
                  <c:v>40.869999999999997</c:v>
                </c:pt>
                <c:pt idx="1784" formatCode="General">
                  <c:v>40.915999999999997</c:v>
                </c:pt>
                <c:pt idx="1785" formatCode="General">
                  <c:v>40.960999999999999</c:v>
                </c:pt>
                <c:pt idx="1786" formatCode="General">
                  <c:v>41.006999999999998</c:v>
                </c:pt>
                <c:pt idx="1787" formatCode="General">
                  <c:v>41.052999999999997</c:v>
                </c:pt>
                <c:pt idx="1788" formatCode="General">
                  <c:v>41.097999999999999</c:v>
                </c:pt>
                <c:pt idx="1789" formatCode="General">
                  <c:v>41.143999999999998</c:v>
                </c:pt>
                <c:pt idx="1790" formatCode="General">
                  <c:v>41.189</c:v>
                </c:pt>
                <c:pt idx="1791" formatCode="General">
                  <c:v>41.234999999999999</c:v>
                </c:pt>
                <c:pt idx="1792" formatCode="General">
                  <c:v>41.279000000000003</c:v>
                </c:pt>
                <c:pt idx="1793" formatCode="General">
                  <c:v>41.323</c:v>
                </c:pt>
                <c:pt idx="1794" formatCode="General">
                  <c:v>41.366999999999997</c:v>
                </c:pt>
                <c:pt idx="1795" formatCode="General">
                  <c:v>41.41</c:v>
                </c:pt>
                <c:pt idx="1796" formatCode="General">
                  <c:v>41.454000000000001</c:v>
                </c:pt>
                <c:pt idx="1797" formatCode="General">
                  <c:v>41.497999999999998</c:v>
                </c:pt>
                <c:pt idx="1798" formatCode="General">
                  <c:v>41.542000000000002</c:v>
                </c:pt>
                <c:pt idx="1799" formatCode="General">
                  <c:v>41.585000000000001</c:v>
                </c:pt>
                <c:pt idx="1800" formatCode="General">
                  <c:v>41.628999999999998</c:v>
                </c:pt>
                <c:pt idx="1801" formatCode="General">
                  <c:v>41.673000000000002</c:v>
                </c:pt>
                <c:pt idx="1802" formatCode="General">
                  <c:v>41.716000000000001</c:v>
                </c:pt>
                <c:pt idx="1803" formatCode="General">
                  <c:v>41.76</c:v>
                </c:pt>
                <c:pt idx="1804" formatCode="General">
                  <c:v>41.804000000000002</c:v>
                </c:pt>
                <c:pt idx="1805" formatCode="General">
                  <c:v>41.847999999999999</c:v>
                </c:pt>
                <c:pt idx="1806" formatCode="General">
                  <c:v>41.890999999999998</c:v>
                </c:pt>
                <c:pt idx="1807" formatCode="General">
                  <c:v>41.935000000000002</c:v>
                </c:pt>
                <c:pt idx="1808" formatCode="General">
                  <c:v>41.978999999999999</c:v>
                </c:pt>
                <c:pt idx="1809" formatCode="General">
                  <c:v>42.023000000000003</c:v>
                </c:pt>
                <c:pt idx="1810" formatCode="General">
                  <c:v>42.066000000000003</c:v>
                </c:pt>
                <c:pt idx="1811" formatCode="General">
                  <c:v>42.11</c:v>
                </c:pt>
                <c:pt idx="1812" formatCode="General">
                  <c:v>42.15</c:v>
                </c:pt>
                <c:pt idx="1813" formatCode="General">
                  <c:v>42.19</c:v>
                </c:pt>
                <c:pt idx="1814" formatCode="General">
                  <c:v>42.23</c:v>
                </c:pt>
                <c:pt idx="1815" formatCode="General">
                  <c:v>42.268999999999998</c:v>
                </c:pt>
                <c:pt idx="1816" formatCode="General">
                  <c:v>42.308999999999997</c:v>
                </c:pt>
                <c:pt idx="1817" formatCode="General">
                  <c:v>42.348999999999997</c:v>
                </c:pt>
                <c:pt idx="1818" formatCode="General">
                  <c:v>42.389000000000003</c:v>
                </c:pt>
                <c:pt idx="1819" formatCode="General">
                  <c:v>42.429000000000002</c:v>
                </c:pt>
                <c:pt idx="1820" formatCode="General">
                  <c:v>42.469000000000001</c:v>
                </c:pt>
                <c:pt idx="1821" formatCode="General">
                  <c:v>42.508000000000003</c:v>
                </c:pt>
                <c:pt idx="1822" formatCode="General">
                  <c:v>42.548000000000002</c:v>
                </c:pt>
                <c:pt idx="1823" formatCode="General">
                  <c:v>42.588000000000001</c:v>
                </c:pt>
                <c:pt idx="1824" formatCode="General">
                  <c:v>42.628</c:v>
                </c:pt>
                <c:pt idx="1825" formatCode="General">
                  <c:v>42.667999999999999</c:v>
                </c:pt>
                <c:pt idx="1826" formatCode="General">
                  <c:v>42.707999999999998</c:v>
                </c:pt>
                <c:pt idx="1827" formatCode="General">
                  <c:v>42.747999999999998</c:v>
                </c:pt>
                <c:pt idx="1828" formatCode="General">
                  <c:v>42.786999999999999</c:v>
                </c:pt>
                <c:pt idx="1829" formatCode="General">
                  <c:v>42.826999999999998</c:v>
                </c:pt>
                <c:pt idx="1830" formatCode="General">
                  <c:v>42.866999999999997</c:v>
                </c:pt>
                <c:pt idx="1831" formatCode="General">
                  <c:v>42.906999999999996</c:v>
                </c:pt>
                <c:pt idx="1832" formatCode="General">
                  <c:v>42.947000000000003</c:v>
                </c:pt>
                <c:pt idx="1833" formatCode="General">
                  <c:v>42.985999999999997</c:v>
                </c:pt>
                <c:pt idx="1834" formatCode="General">
                  <c:v>43.024999999999999</c:v>
                </c:pt>
                <c:pt idx="1835" formatCode="General">
                  <c:v>43.064</c:v>
                </c:pt>
                <c:pt idx="1836" formatCode="General">
                  <c:v>43.103000000000002</c:v>
                </c:pt>
                <c:pt idx="1837" formatCode="General">
                  <c:v>43.142000000000003</c:v>
                </c:pt>
                <c:pt idx="1838" formatCode="General">
                  <c:v>43.182000000000002</c:v>
                </c:pt>
                <c:pt idx="1839" formatCode="General">
                  <c:v>43.220999999999997</c:v>
                </c:pt>
                <c:pt idx="1840" formatCode="General">
                  <c:v>43.26</c:v>
                </c:pt>
                <c:pt idx="1841" formatCode="General">
                  <c:v>43.298999999999999</c:v>
                </c:pt>
                <c:pt idx="1842" formatCode="General">
                  <c:v>43.338000000000001</c:v>
                </c:pt>
                <c:pt idx="1843" formatCode="General">
                  <c:v>43.377000000000002</c:v>
                </c:pt>
                <c:pt idx="1844" formatCode="General">
                  <c:v>43.415999999999997</c:v>
                </c:pt>
                <c:pt idx="1845" formatCode="General">
                  <c:v>43.454999999999998</c:v>
                </c:pt>
                <c:pt idx="1846" formatCode="General">
                  <c:v>43.494</c:v>
                </c:pt>
                <c:pt idx="1847" formatCode="General">
                  <c:v>43.533000000000001</c:v>
                </c:pt>
                <c:pt idx="1848" formatCode="General">
                  <c:v>43.572000000000003</c:v>
                </c:pt>
                <c:pt idx="1849" formatCode="General">
                  <c:v>43.612000000000002</c:v>
                </c:pt>
                <c:pt idx="1850" formatCode="General">
                  <c:v>43.651000000000003</c:v>
                </c:pt>
                <c:pt idx="1851" formatCode="General">
                  <c:v>43.69</c:v>
                </c:pt>
                <c:pt idx="1852" formatCode="General">
                  <c:v>43.728999999999999</c:v>
                </c:pt>
                <c:pt idx="1853" formatCode="General">
                  <c:v>43.768000000000001</c:v>
                </c:pt>
                <c:pt idx="1854" formatCode="General">
                  <c:v>43.807000000000002</c:v>
                </c:pt>
                <c:pt idx="1855" formatCode="General">
                  <c:v>43.845999999999997</c:v>
                </c:pt>
                <c:pt idx="1856" formatCode="General">
                  <c:v>43.884</c:v>
                </c:pt>
                <c:pt idx="1857" formatCode="General">
                  <c:v>43.923000000000002</c:v>
                </c:pt>
                <c:pt idx="1858" formatCode="General">
                  <c:v>43.960999999999999</c:v>
                </c:pt>
                <c:pt idx="1859" formatCode="General">
                  <c:v>44</c:v>
                </c:pt>
                <c:pt idx="1860" formatCode="General">
                  <c:v>44.037999999999997</c:v>
                </c:pt>
                <c:pt idx="1861" formatCode="General">
                  <c:v>44.076999999999998</c:v>
                </c:pt>
                <c:pt idx="1862" formatCode="General">
                  <c:v>44.115000000000002</c:v>
                </c:pt>
                <c:pt idx="1863" formatCode="General">
                  <c:v>44.154000000000003</c:v>
                </c:pt>
                <c:pt idx="1864" formatCode="General">
                  <c:v>44.192</c:v>
                </c:pt>
                <c:pt idx="1865" formatCode="General">
                  <c:v>44.231000000000002</c:v>
                </c:pt>
                <c:pt idx="1866" formatCode="General">
                  <c:v>44.268999999999998</c:v>
                </c:pt>
                <c:pt idx="1867" formatCode="General">
                  <c:v>44.308</c:v>
                </c:pt>
                <c:pt idx="1868" formatCode="General">
                  <c:v>44.345999999999997</c:v>
                </c:pt>
                <c:pt idx="1869" formatCode="General">
                  <c:v>44.384999999999998</c:v>
                </c:pt>
                <c:pt idx="1870" formatCode="General">
                  <c:v>44.423000000000002</c:v>
                </c:pt>
                <c:pt idx="1871" formatCode="General">
                  <c:v>44.462000000000003</c:v>
                </c:pt>
                <c:pt idx="1872" formatCode="General">
                  <c:v>44.5</c:v>
                </c:pt>
                <c:pt idx="1873" formatCode="General">
                  <c:v>44.539000000000001</c:v>
                </c:pt>
                <c:pt idx="1874" formatCode="General">
                  <c:v>44.576999999999998</c:v>
                </c:pt>
                <c:pt idx="1875" formatCode="General">
                  <c:v>44.616</c:v>
                </c:pt>
                <c:pt idx="1876" formatCode="General">
                  <c:v>44.654000000000003</c:v>
                </c:pt>
                <c:pt idx="1877" formatCode="General">
                  <c:v>44.692999999999998</c:v>
                </c:pt>
                <c:pt idx="1878" formatCode="General">
                  <c:v>44.734000000000002</c:v>
                </c:pt>
                <c:pt idx="1879" formatCode="General">
                  <c:v>44.774000000000001</c:v>
                </c:pt>
                <c:pt idx="1880" formatCode="General">
                  <c:v>44.814</c:v>
                </c:pt>
                <c:pt idx="1881" formatCode="General">
                  <c:v>44.854999999999997</c:v>
                </c:pt>
                <c:pt idx="1882" formatCode="General">
                  <c:v>44.895000000000003</c:v>
                </c:pt>
                <c:pt idx="1883" formatCode="General">
                  <c:v>44.935000000000002</c:v>
                </c:pt>
                <c:pt idx="1884" formatCode="General">
                  <c:v>44.975999999999999</c:v>
                </c:pt>
                <c:pt idx="1885" formatCode="General">
                  <c:v>45.015999999999998</c:v>
                </c:pt>
                <c:pt idx="1886" formatCode="General">
                  <c:v>45.055999999999997</c:v>
                </c:pt>
                <c:pt idx="1887" formatCode="General">
                  <c:v>45.097000000000001</c:v>
                </c:pt>
                <c:pt idx="1888" formatCode="General">
                  <c:v>45.137</c:v>
                </c:pt>
                <c:pt idx="1889" formatCode="General">
                  <c:v>45.177</c:v>
                </c:pt>
                <c:pt idx="1890" formatCode="General">
                  <c:v>45.218000000000004</c:v>
                </c:pt>
                <c:pt idx="1891" formatCode="General">
                  <c:v>45.258000000000003</c:v>
                </c:pt>
                <c:pt idx="1892" formatCode="General">
                  <c:v>45.298000000000002</c:v>
                </c:pt>
                <c:pt idx="1893" formatCode="General">
                  <c:v>45.338000000000001</c:v>
                </c:pt>
                <c:pt idx="1894" formatCode="General">
                  <c:v>45.378999999999998</c:v>
                </c:pt>
                <c:pt idx="1895" formatCode="General">
                  <c:v>45.418999999999997</c:v>
                </c:pt>
                <c:pt idx="1896" formatCode="General">
                  <c:v>45.459000000000003</c:v>
                </c:pt>
                <c:pt idx="1897" formatCode="General">
                  <c:v>45.5</c:v>
                </c:pt>
                <c:pt idx="1898" formatCode="General">
                  <c:v>45.54</c:v>
                </c:pt>
                <c:pt idx="1899" formatCode="General">
                  <c:v>45.582000000000001</c:v>
                </c:pt>
                <c:pt idx="1900" formatCode="General">
                  <c:v>45.622999999999998</c:v>
                </c:pt>
                <c:pt idx="1901" formatCode="General">
                  <c:v>45.664999999999999</c:v>
                </c:pt>
                <c:pt idx="1902" formatCode="General">
                  <c:v>45.706000000000003</c:v>
                </c:pt>
                <c:pt idx="1903" formatCode="General">
                  <c:v>45.747999999999998</c:v>
                </c:pt>
                <c:pt idx="1904" formatCode="General">
                  <c:v>45.79</c:v>
                </c:pt>
                <c:pt idx="1905" formatCode="General">
                  <c:v>45.831000000000003</c:v>
                </c:pt>
                <c:pt idx="1906" formatCode="General">
                  <c:v>45.872999999999998</c:v>
                </c:pt>
                <c:pt idx="1907" formatCode="General">
                  <c:v>45.914999999999999</c:v>
                </c:pt>
                <c:pt idx="1908" formatCode="General">
                  <c:v>45.956000000000003</c:v>
                </c:pt>
                <c:pt idx="1909" formatCode="General">
                  <c:v>45.997999999999998</c:v>
                </c:pt>
                <c:pt idx="1910" formatCode="General">
                  <c:v>46.039000000000001</c:v>
                </c:pt>
                <c:pt idx="1911" formatCode="General">
                  <c:v>46.081000000000003</c:v>
                </c:pt>
                <c:pt idx="1912" formatCode="General">
                  <c:v>46.122999999999998</c:v>
                </c:pt>
                <c:pt idx="1913" formatCode="General">
                  <c:v>46.164000000000001</c:v>
                </c:pt>
                <c:pt idx="1914" formatCode="General">
                  <c:v>46.206000000000003</c:v>
                </c:pt>
                <c:pt idx="1915" formatCode="General">
                  <c:v>46.247</c:v>
                </c:pt>
                <c:pt idx="1916" formatCode="General">
                  <c:v>46.289000000000001</c:v>
                </c:pt>
                <c:pt idx="1917" formatCode="General">
                  <c:v>46.331000000000003</c:v>
                </c:pt>
                <c:pt idx="1918" formatCode="General">
                  <c:v>46.372</c:v>
                </c:pt>
                <c:pt idx="1919" formatCode="General">
                  <c:v>46.412999999999997</c:v>
                </c:pt>
                <c:pt idx="1920" formatCode="General">
                  <c:v>46.451000000000001</c:v>
                </c:pt>
                <c:pt idx="1921" formatCode="General">
                  <c:v>46.488999999999997</c:v>
                </c:pt>
                <c:pt idx="1922" formatCode="General">
                  <c:v>46.527000000000001</c:v>
                </c:pt>
                <c:pt idx="1923" formatCode="General">
                  <c:v>46.564999999999998</c:v>
                </c:pt>
                <c:pt idx="1924" formatCode="General">
                  <c:v>46.603000000000002</c:v>
                </c:pt>
                <c:pt idx="1925" formatCode="General">
                  <c:v>46.640999999999998</c:v>
                </c:pt>
                <c:pt idx="1926" formatCode="General">
                  <c:v>46.679000000000002</c:v>
                </c:pt>
                <c:pt idx="1927" formatCode="General">
                  <c:v>46.716999999999999</c:v>
                </c:pt>
                <c:pt idx="1928" formatCode="General">
                  <c:v>46.755000000000003</c:v>
                </c:pt>
                <c:pt idx="1929" formatCode="General">
                  <c:v>46.792999999999999</c:v>
                </c:pt>
                <c:pt idx="1930" formatCode="General">
                  <c:v>46.831000000000003</c:v>
                </c:pt>
                <c:pt idx="1931" formatCode="General">
                  <c:v>46.869</c:v>
                </c:pt>
                <c:pt idx="1932" formatCode="General">
                  <c:v>46.906999999999996</c:v>
                </c:pt>
                <c:pt idx="1933" formatCode="General">
                  <c:v>46.945</c:v>
                </c:pt>
                <c:pt idx="1934" formatCode="General">
                  <c:v>46.982999999999997</c:v>
                </c:pt>
                <c:pt idx="1935" formatCode="General">
                  <c:v>47.021000000000001</c:v>
                </c:pt>
                <c:pt idx="1936" formatCode="General">
                  <c:v>47.058999999999997</c:v>
                </c:pt>
                <c:pt idx="1937" formatCode="General">
                  <c:v>47.097000000000001</c:v>
                </c:pt>
                <c:pt idx="1938" formatCode="General">
                  <c:v>47.134999999999998</c:v>
                </c:pt>
                <c:pt idx="1939" formatCode="General">
                  <c:v>47.173000000000002</c:v>
                </c:pt>
                <c:pt idx="1940" formatCode="General">
                  <c:v>47.210999999999999</c:v>
                </c:pt>
                <c:pt idx="1941" formatCode="General">
                  <c:v>47.249000000000002</c:v>
                </c:pt>
                <c:pt idx="1942" formatCode="General">
                  <c:v>47.286999999999999</c:v>
                </c:pt>
                <c:pt idx="1943" formatCode="General">
                  <c:v>47.326000000000001</c:v>
                </c:pt>
                <c:pt idx="1944" formatCode="General">
                  <c:v>47.365000000000002</c:v>
                </c:pt>
                <c:pt idx="1945" formatCode="General">
                  <c:v>47.404000000000003</c:v>
                </c:pt>
                <c:pt idx="1946" formatCode="General">
                  <c:v>47.442999999999998</c:v>
                </c:pt>
                <c:pt idx="1947" formatCode="General">
                  <c:v>47.482999999999997</c:v>
                </c:pt>
                <c:pt idx="1948" formatCode="General">
                  <c:v>47.521999999999998</c:v>
                </c:pt>
                <c:pt idx="1949" formatCode="General">
                  <c:v>47.561</c:v>
                </c:pt>
                <c:pt idx="1950" formatCode="General">
                  <c:v>47.6</c:v>
                </c:pt>
                <c:pt idx="1951" formatCode="General">
                  <c:v>47.639000000000003</c:v>
                </c:pt>
                <c:pt idx="1952" formatCode="General">
                  <c:v>47.677999999999997</c:v>
                </c:pt>
                <c:pt idx="1953" formatCode="General">
                  <c:v>47.716999999999999</c:v>
                </c:pt>
                <c:pt idx="1954" formatCode="General">
                  <c:v>47.756999999999998</c:v>
                </c:pt>
                <c:pt idx="1955" formatCode="General">
                  <c:v>47.795999999999999</c:v>
                </c:pt>
                <c:pt idx="1956" formatCode="General">
                  <c:v>47.835000000000001</c:v>
                </c:pt>
                <c:pt idx="1957" formatCode="General">
                  <c:v>47.874000000000002</c:v>
                </c:pt>
                <c:pt idx="1958" formatCode="General">
                  <c:v>47.912999999999997</c:v>
                </c:pt>
                <c:pt idx="1959" formatCode="General">
                  <c:v>47.951999999999998</c:v>
                </c:pt>
                <c:pt idx="1960" formatCode="General">
                  <c:v>47.991</c:v>
                </c:pt>
                <c:pt idx="1961" formatCode="General">
                  <c:v>48.03</c:v>
                </c:pt>
                <c:pt idx="1962" formatCode="General">
                  <c:v>48.07</c:v>
                </c:pt>
                <c:pt idx="1963" formatCode="General">
                  <c:v>48.109000000000002</c:v>
                </c:pt>
                <c:pt idx="1964" formatCode="General">
                  <c:v>48.148000000000003</c:v>
                </c:pt>
                <c:pt idx="1965" formatCode="General">
                  <c:v>48.186999999999998</c:v>
                </c:pt>
                <c:pt idx="1966" formatCode="General">
                  <c:v>48.228999999999999</c:v>
                </c:pt>
                <c:pt idx="1967" formatCode="General">
                  <c:v>48.271999999999998</c:v>
                </c:pt>
                <c:pt idx="1968" formatCode="General">
                  <c:v>48.314999999999998</c:v>
                </c:pt>
                <c:pt idx="1969" formatCode="General">
                  <c:v>48.357999999999997</c:v>
                </c:pt>
                <c:pt idx="1970" formatCode="General">
                  <c:v>48.401000000000003</c:v>
                </c:pt>
                <c:pt idx="1971" formatCode="General">
                  <c:v>48.444000000000003</c:v>
                </c:pt>
                <c:pt idx="1972" formatCode="General">
                  <c:v>48.487000000000002</c:v>
                </c:pt>
                <c:pt idx="1973" formatCode="General">
                  <c:v>48.53</c:v>
                </c:pt>
                <c:pt idx="1974" formatCode="General">
                  <c:v>48.573</c:v>
                </c:pt>
                <c:pt idx="1975" formatCode="General">
                  <c:v>48.616</c:v>
                </c:pt>
                <c:pt idx="1976" formatCode="General">
                  <c:v>48.658999999999999</c:v>
                </c:pt>
                <c:pt idx="1977" formatCode="General">
                  <c:v>48.701999999999998</c:v>
                </c:pt>
                <c:pt idx="1978" formatCode="General">
                  <c:v>48.744999999999997</c:v>
                </c:pt>
                <c:pt idx="1979" formatCode="General">
                  <c:v>48.787999999999997</c:v>
                </c:pt>
                <c:pt idx="1980" formatCode="General">
                  <c:v>48.831000000000003</c:v>
                </c:pt>
                <c:pt idx="1981" formatCode="General">
                  <c:v>48.874000000000002</c:v>
                </c:pt>
                <c:pt idx="1982" formatCode="General">
                  <c:v>48.917000000000002</c:v>
                </c:pt>
                <c:pt idx="1983" formatCode="General">
                  <c:v>48.96</c:v>
                </c:pt>
                <c:pt idx="1984" formatCode="General">
                  <c:v>49.003</c:v>
                </c:pt>
                <c:pt idx="1985" formatCode="General">
                  <c:v>49.045999999999999</c:v>
                </c:pt>
                <c:pt idx="1986" formatCode="General">
                  <c:v>49.087000000000003</c:v>
                </c:pt>
                <c:pt idx="1987" formatCode="General">
                  <c:v>49.128</c:v>
                </c:pt>
                <c:pt idx="1988" formatCode="General">
                  <c:v>49.168999999999997</c:v>
                </c:pt>
                <c:pt idx="1989" formatCode="General">
                  <c:v>49.21</c:v>
                </c:pt>
                <c:pt idx="1990" formatCode="General">
                  <c:v>49.250999999999998</c:v>
                </c:pt>
                <c:pt idx="1991" formatCode="General">
                  <c:v>49.292000000000002</c:v>
                </c:pt>
                <c:pt idx="1992" formatCode="General">
                  <c:v>49.332999999999998</c:v>
                </c:pt>
                <c:pt idx="1993" formatCode="General">
                  <c:v>49.374000000000002</c:v>
                </c:pt>
                <c:pt idx="1994" formatCode="General">
                  <c:v>49.414999999999999</c:v>
                </c:pt>
                <c:pt idx="1995" formatCode="General">
                  <c:v>49.456000000000003</c:v>
                </c:pt>
                <c:pt idx="1996" formatCode="General">
                  <c:v>49.497</c:v>
                </c:pt>
                <c:pt idx="1997" formatCode="General">
                  <c:v>49.537999999999997</c:v>
                </c:pt>
                <c:pt idx="1998" formatCode="General">
                  <c:v>49.579000000000001</c:v>
                </c:pt>
                <c:pt idx="1999" formatCode="General">
                  <c:v>49.62</c:v>
                </c:pt>
                <c:pt idx="2000" formatCode="General">
                  <c:v>49.661000000000001</c:v>
                </c:pt>
                <c:pt idx="2001" formatCode="General">
                  <c:v>49.701999999999998</c:v>
                </c:pt>
                <c:pt idx="2002" formatCode="General">
                  <c:v>49.743000000000002</c:v>
                </c:pt>
                <c:pt idx="2003" formatCode="General">
                  <c:v>49.783000000000001</c:v>
                </c:pt>
                <c:pt idx="2004" formatCode="General">
                  <c:v>49.823999999999998</c:v>
                </c:pt>
                <c:pt idx="2005" formatCode="General">
                  <c:v>49.865000000000002</c:v>
                </c:pt>
                <c:pt idx="2006" formatCode="General">
                  <c:v>49.905999999999999</c:v>
                </c:pt>
                <c:pt idx="2007" formatCode="General">
                  <c:v>49.954999999999998</c:v>
                </c:pt>
                <c:pt idx="2008" formatCode="General">
                  <c:v>50.008000000000003</c:v>
                </c:pt>
                <c:pt idx="2009" formatCode="General">
                  <c:v>50.061</c:v>
                </c:pt>
                <c:pt idx="2010" formatCode="General">
                  <c:v>50.113999999999997</c:v>
                </c:pt>
                <c:pt idx="2011" formatCode="General">
                  <c:v>50.167000000000002</c:v>
                </c:pt>
                <c:pt idx="2012" formatCode="General">
                  <c:v>50.22</c:v>
                </c:pt>
                <c:pt idx="2013" formatCode="General">
                  <c:v>50.273000000000003</c:v>
                </c:pt>
                <c:pt idx="2014" formatCode="General">
                  <c:v>50.326000000000001</c:v>
                </c:pt>
                <c:pt idx="2015" formatCode="General">
                  <c:v>50.378999999999998</c:v>
                </c:pt>
                <c:pt idx="2016" formatCode="General">
                  <c:v>50.432000000000002</c:v>
                </c:pt>
                <c:pt idx="2017" formatCode="General">
                  <c:v>50.484999999999999</c:v>
                </c:pt>
                <c:pt idx="2018" formatCode="General">
                  <c:v>50.537999999999997</c:v>
                </c:pt>
                <c:pt idx="2019" formatCode="General">
                  <c:v>50.591000000000001</c:v>
                </c:pt>
                <c:pt idx="2020" formatCode="General">
                  <c:v>50.643999999999998</c:v>
                </c:pt>
                <c:pt idx="2021" formatCode="General">
                  <c:v>50.697000000000003</c:v>
                </c:pt>
                <c:pt idx="2022" formatCode="General">
                  <c:v>50.75</c:v>
                </c:pt>
                <c:pt idx="2023" formatCode="General">
                  <c:v>50.786000000000001</c:v>
                </c:pt>
                <c:pt idx="2024" formatCode="General">
                  <c:v>50.822000000000003</c:v>
                </c:pt>
                <c:pt idx="2025" formatCode="General">
                  <c:v>50.857999999999997</c:v>
                </c:pt>
                <c:pt idx="2026" formatCode="General">
                  <c:v>50.893999999999998</c:v>
                </c:pt>
                <c:pt idx="2027" formatCode="General">
                  <c:v>50.93</c:v>
                </c:pt>
                <c:pt idx="2028" formatCode="General">
                  <c:v>50.966000000000001</c:v>
                </c:pt>
                <c:pt idx="2029" formatCode="General">
                  <c:v>51.003</c:v>
                </c:pt>
                <c:pt idx="2030" formatCode="General">
                  <c:v>51.039000000000001</c:v>
                </c:pt>
                <c:pt idx="2031" formatCode="General">
                  <c:v>51.075000000000003</c:v>
                </c:pt>
                <c:pt idx="2032" formatCode="General">
                  <c:v>51.110999999999997</c:v>
                </c:pt>
                <c:pt idx="2033" formatCode="General">
                  <c:v>51.146999999999998</c:v>
                </c:pt>
                <c:pt idx="2034" formatCode="General">
                  <c:v>51.183</c:v>
                </c:pt>
                <c:pt idx="2035" formatCode="General">
                  <c:v>51.219000000000001</c:v>
                </c:pt>
                <c:pt idx="2036" formatCode="General">
                  <c:v>51.255000000000003</c:v>
                </c:pt>
                <c:pt idx="2037" formatCode="General">
                  <c:v>51.290999999999997</c:v>
                </c:pt>
                <c:pt idx="2038" formatCode="General">
                  <c:v>51.326999999999998</c:v>
                </c:pt>
                <c:pt idx="2039" formatCode="General">
                  <c:v>51.363</c:v>
                </c:pt>
                <c:pt idx="2040" formatCode="General">
                  <c:v>51.399000000000001</c:v>
                </c:pt>
                <c:pt idx="2041" formatCode="General">
                  <c:v>51.435000000000002</c:v>
                </c:pt>
                <c:pt idx="2042" formatCode="General">
                  <c:v>51.472000000000001</c:v>
                </c:pt>
                <c:pt idx="2043" formatCode="General">
                  <c:v>51.508000000000003</c:v>
                </c:pt>
                <c:pt idx="2044" formatCode="General">
                  <c:v>51.543999999999997</c:v>
                </c:pt>
                <c:pt idx="2045" formatCode="General">
                  <c:v>51.58</c:v>
                </c:pt>
                <c:pt idx="2046" formatCode="General">
                  <c:v>51.616</c:v>
                </c:pt>
                <c:pt idx="2047" formatCode="General">
                  <c:v>51.652000000000001</c:v>
                </c:pt>
                <c:pt idx="2048" formatCode="General">
                  <c:v>51.688000000000002</c:v>
                </c:pt>
                <c:pt idx="2049" formatCode="General">
                  <c:v>51.728999999999999</c:v>
                </c:pt>
                <c:pt idx="2050" formatCode="General">
                  <c:v>51.773000000000003</c:v>
                </c:pt>
                <c:pt idx="2051" formatCode="General">
                  <c:v>51.816000000000003</c:v>
                </c:pt>
                <c:pt idx="2052" formatCode="General">
                  <c:v>51.86</c:v>
                </c:pt>
                <c:pt idx="2053" formatCode="General">
                  <c:v>51.902999999999999</c:v>
                </c:pt>
                <c:pt idx="2054" formatCode="General">
                  <c:v>51.947000000000003</c:v>
                </c:pt>
                <c:pt idx="2055" formatCode="General">
                  <c:v>51.99</c:v>
                </c:pt>
                <c:pt idx="2056" formatCode="General">
                  <c:v>52.033999999999999</c:v>
                </c:pt>
                <c:pt idx="2057" formatCode="General">
                  <c:v>52.076999999999998</c:v>
                </c:pt>
                <c:pt idx="2058" formatCode="General">
                  <c:v>52.121000000000002</c:v>
                </c:pt>
                <c:pt idx="2059" formatCode="General">
                  <c:v>52.164999999999999</c:v>
                </c:pt>
                <c:pt idx="2060" formatCode="General">
                  <c:v>52.207999999999998</c:v>
                </c:pt>
                <c:pt idx="2061" formatCode="General">
                  <c:v>52.252000000000002</c:v>
                </c:pt>
                <c:pt idx="2062" formatCode="General">
                  <c:v>52.295000000000002</c:v>
                </c:pt>
                <c:pt idx="2063" formatCode="General">
                  <c:v>52.338999999999999</c:v>
                </c:pt>
                <c:pt idx="2064" formatCode="General">
                  <c:v>52.381999999999998</c:v>
                </c:pt>
                <c:pt idx="2065" formatCode="General">
                  <c:v>52.426000000000002</c:v>
                </c:pt>
                <c:pt idx="2066" formatCode="General">
                  <c:v>52.469000000000001</c:v>
                </c:pt>
                <c:pt idx="2067" formatCode="General">
                  <c:v>52.512999999999998</c:v>
                </c:pt>
                <c:pt idx="2068" formatCode="General">
                  <c:v>52.555999999999997</c:v>
                </c:pt>
                <c:pt idx="2069" formatCode="General">
                  <c:v>52.6</c:v>
                </c:pt>
                <c:pt idx="2070" formatCode="General">
                  <c:v>52.637999999999998</c:v>
                </c:pt>
                <c:pt idx="2071" formatCode="General">
                  <c:v>52.674999999999997</c:v>
                </c:pt>
                <c:pt idx="2072" formatCode="General">
                  <c:v>52.713000000000001</c:v>
                </c:pt>
                <c:pt idx="2073" formatCode="General">
                  <c:v>52.75</c:v>
                </c:pt>
                <c:pt idx="2074" formatCode="General">
                  <c:v>52.787999999999997</c:v>
                </c:pt>
                <c:pt idx="2075" formatCode="General">
                  <c:v>52.826000000000001</c:v>
                </c:pt>
                <c:pt idx="2076" formatCode="General">
                  <c:v>52.863</c:v>
                </c:pt>
                <c:pt idx="2077" formatCode="General">
                  <c:v>52.901000000000003</c:v>
                </c:pt>
                <c:pt idx="2078" formatCode="General">
                  <c:v>52.938000000000002</c:v>
                </c:pt>
                <c:pt idx="2079" formatCode="General">
                  <c:v>52.975999999999999</c:v>
                </c:pt>
                <c:pt idx="2080" formatCode="General">
                  <c:v>53.014000000000003</c:v>
                </c:pt>
                <c:pt idx="2081" formatCode="General">
                  <c:v>53.051000000000002</c:v>
                </c:pt>
                <c:pt idx="2082" formatCode="General">
                  <c:v>53.088999999999999</c:v>
                </c:pt>
                <c:pt idx="2083" formatCode="General">
                  <c:v>53.125999999999998</c:v>
                </c:pt>
                <c:pt idx="2084" formatCode="General">
                  <c:v>53.164000000000001</c:v>
                </c:pt>
                <c:pt idx="2085" formatCode="General">
                  <c:v>53.201999999999998</c:v>
                </c:pt>
                <c:pt idx="2086" formatCode="General">
                  <c:v>53.238999999999997</c:v>
                </c:pt>
                <c:pt idx="2087" formatCode="General">
                  <c:v>53.277000000000001</c:v>
                </c:pt>
                <c:pt idx="2088" formatCode="General">
                  <c:v>53.314999999999998</c:v>
                </c:pt>
                <c:pt idx="2089" formatCode="General">
                  <c:v>53.351999999999997</c:v>
                </c:pt>
                <c:pt idx="2090" formatCode="General">
                  <c:v>53.39</c:v>
                </c:pt>
                <c:pt idx="2091" formatCode="General">
                  <c:v>53.427</c:v>
                </c:pt>
                <c:pt idx="2092" formatCode="General">
                  <c:v>53.465000000000003</c:v>
                </c:pt>
                <c:pt idx="2093" formatCode="General">
                  <c:v>53.505000000000003</c:v>
                </c:pt>
                <c:pt idx="2094" formatCode="General">
                  <c:v>53.55</c:v>
                </c:pt>
                <c:pt idx="2095" formatCode="General">
                  <c:v>53.595999999999997</c:v>
                </c:pt>
                <c:pt idx="2096" formatCode="General">
                  <c:v>53.640999999999998</c:v>
                </c:pt>
                <c:pt idx="2097" formatCode="General">
                  <c:v>53.686</c:v>
                </c:pt>
                <c:pt idx="2098" formatCode="General">
                  <c:v>53.731000000000002</c:v>
                </c:pt>
                <c:pt idx="2099" formatCode="General">
                  <c:v>53.777000000000001</c:v>
                </c:pt>
                <c:pt idx="2100" formatCode="General">
                  <c:v>53.822000000000003</c:v>
                </c:pt>
                <c:pt idx="2101" formatCode="General">
                  <c:v>53.866999999999997</c:v>
                </c:pt>
                <c:pt idx="2102" formatCode="General">
                  <c:v>53.911999999999999</c:v>
                </c:pt>
                <c:pt idx="2103" formatCode="General">
                  <c:v>53.957999999999998</c:v>
                </c:pt>
                <c:pt idx="2104" formatCode="General">
                  <c:v>54.003</c:v>
                </c:pt>
                <c:pt idx="2105" formatCode="General">
                  <c:v>54.048000000000002</c:v>
                </c:pt>
                <c:pt idx="2106" formatCode="General">
                  <c:v>54.093000000000004</c:v>
                </c:pt>
                <c:pt idx="2107" formatCode="General">
                  <c:v>54.139000000000003</c:v>
                </c:pt>
                <c:pt idx="2108" formatCode="General">
                  <c:v>54.183999999999997</c:v>
                </c:pt>
                <c:pt idx="2109" formatCode="General">
                  <c:v>54.228999999999999</c:v>
                </c:pt>
                <c:pt idx="2110" formatCode="General">
                  <c:v>54.274000000000001</c:v>
                </c:pt>
                <c:pt idx="2111" formatCode="General">
                  <c:v>54.32</c:v>
                </c:pt>
                <c:pt idx="2112" formatCode="General">
                  <c:v>54.365000000000002</c:v>
                </c:pt>
                <c:pt idx="2113" formatCode="General">
                  <c:v>54.41</c:v>
                </c:pt>
                <c:pt idx="2114" formatCode="General">
                  <c:v>54.453000000000003</c:v>
                </c:pt>
                <c:pt idx="2115" formatCode="General">
                  <c:v>54.494999999999997</c:v>
                </c:pt>
                <c:pt idx="2116" formatCode="General">
                  <c:v>54.537999999999997</c:v>
                </c:pt>
                <c:pt idx="2117" formatCode="General">
                  <c:v>54.581000000000003</c:v>
                </c:pt>
                <c:pt idx="2118" formatCode="General">
                  <c:v>54.622999999999998</c:v>
                </c:pt>
                <c:pt idx="2119" formatCode="General">
                  <c:v>54.665999999999997</c:v>
                </c:pt>
                <c:pt idx="2120" formatCode="General">
                  <c:v>54.709000000000003</c:v>
                </c:pt>
                <c:pt idx="2121" formatCode="General">
                  <c:v>54.750999999999998</c:v>
                </c:pt>
                <c:pt idx="2122" formatCode="General">
                  <c:v>54.793999999999997</c:v>
                </c:pt>
                <c:pt idx="2123" formatCode="General">
                  <c:v>54.837000000000003</c:v>
                </c:pt>
                <c:pt idx="2124" formatCode="General">
                  <c:v>54.878999999999998</c:v>
                </c:pt>
                <c:pt idx="2125" formatCode="General">
                  <c:v>54.921999999999997</c:v>
                </c:pt>
                <c:pt idx="2126" formatCode="General">
                  <c:v>54.965000000000003</c:v>
                </c:pt>
                <c:pt idx="2127" formatCode="General">
                  <c:v>55.006999999999998</c:v>
                </c:pt>
                <c:pt idx="2128" formatCode="General">
                  <c:v>55.05</c:v>
                </c:pt>
                <c:pt idx="2129" formatCode="General">
                  <c:v>55.093000000000004</c:v>
                </c:pt>
                <c:pt idx="2130" formatCode="General">
                  <c:v>55.134999999999998</c:v>
                </c:pt>
                <c:pt idx="2131" formatCode="General">
                  <c:v>55.177999999999997</c:v>
                </c:pt>
                <c:pt idx="2132" formatCode="General">
                  <c:v>55.22</c:v>
                </c:pt>
                <c:pt idx="2133" formatCode="General">
                  <c:v>55.262999999999998</c:v>
                </c:pt>
                <c:pt idx="2134" formatCode="General">
                  <c:v>55.305999999999997</c:v>
                </c:pt>
                <c:pt idx="2135" formatCode="General">
                  <c:v>55.35</c:v>
                </c:pt>
                <c:pt idx="2136" formatCode="General">
                  <c:v>55.395000000000003</c:v>
                </c:pt>
                <c:pt idx="2137" formatCode="General">
                  <c:v>55.44</c:v>
                </c:pt>
                <c:pt idx="2138" formatCode="General">
                  <c:v>55.484999999999999</c:v>
                </c:pt>
                <c:pt idx="2139" formatCode="General">
                  <c:v>55.53</c:v>
                </c:pt>
                <c:pt idx="2140" formatCode="General">
                  <c:v>55.575000000000003</c:v>
                </c:pt>
                <c:pt idx="2141" formatCode="General">
                  <c:v>55.62</c:v>
                </c:pt>
                <c:pt idx="2142" formatCode="General">
                  <c:v>55.664999999999999</c:v>
                </c:pt>
                <c:pt idx="2143" formatCode="General">
                  <c:v>55.71</c:v>
                </c:pt>
                <c:pt idx="2144" formatCode="General">
                  <c:v>55.755000000000003</c:v>
                </c:pt>
                <c:pt idx="2145" formatCode="General">
                  <c:v>55.8</c:v>
                </c:pt>
                <c:pt idx="2146" formatCode="General">
                  <c:v>55.844999999999999</c:v>
                </c:pt>
                <c:pt idx="2147" formatCode="General">
                  <c:v>55.89</c:v>
                </c:pt>
                <c:pt idx="2148" formatCode="General">
                  <c:v>55.935000000000002</c:v>
                </c:pt>
                <c:pt idx="2149" formatCode="General">
                  <c:v>55.98</c:v>
                </c:pt>
                <c:pt idx="2150" formatCode="General">
                  <c:v>56.024999999999999</c:v>
                </c:pt>
                <c:pt idx="2151" formatCode="General">
                  <c:v>56.067999999999998</c:v>
                </c:pt>
                <c:pt idx="2152" formatCode="General">
                  <c:v>56.11</c:v>
                </c:pt>
                <c:pt idx="2153" formatCode="General">
                  <c:v>56.151000000000003</c:v>
                </c:pt>
                <c:pt idx="2154" formatCode="General">
                  <c:v>56.192999999999998</c:v>
                </c:pt>
                <c:pt idx="2155" formatCode="General">
                  <c:v>56.234999999999999</c:v>
                </c:pt>
                <c:pt idx="2156" formatCode="General">
                  <c:v>56.277000000000001</c:v>
                </c:pt>
                <c:pt idx="2157" formatCode="General">
                  <c:v>56.317999999999998</c:v>
                </c:pt>
                <c:pt idx="2158" formatCode="General">
                  <c:v>56.36</c:v>
                </c:pt>
                <c:pt idx="2159" formatCode="General">
                  <c:v>56.402000000000001</c:v>
                </c:pt>
                <c:pt idx="2160" formatCode="General">
                  <c:v>56.442999999999998</c:v>
                </c:pt>
                <c:pt idx="2161" formatCode="General">
                  <c:v>56.484999999999999</c:v>
                </c:pt>
                <c:pt idx="2162" formatCode="General">
                  <c:v>56.527000000000001</c:v>
                </c:pt>
                <c:pt idx="2163" formatCode="General">
                  <c:v>56.569000000000003</c:v>
                </c:pt>
                <c:pt idx="2164" formatCode="General">
                  <c:v>56.61</c:v>
                </c:pt>
                <c:pt idx="2165" formatCode="General">
                  <c:v>56.652000000000001</c:v>
                </c:pt>
                <c:pt idx="2166" formatCode="General">
                  <c:v>56.695</c:v>
                </c:pt>
                <c:pt idx="2167" formatCode="General">
                  <c:v>56.738</c:v>
                </c:pt>
                <c:pt idx="2168" formatCode="General">
                  <c:v>56.781999999999996</c:v>
                </c:pt>
                <c:pt idx="2169" formatCode="General">
                  <c:v>56.825000000000003</c:v>
                </c:pt>
                <c:pt idx="2170" formatCode="General">
                  <c:v>56.869</c:v>
                </c:pt>
                <c:pt idx="2171" formatCode="General">
                  <c:v>56.912999999999997</c:v>
                </c:pt>
                <c:pt idx="2172" formatCode="General">
                  <c:v>56.956000000000003</c:v>
                </c:pt>
                <c:pt idx="2173" formatCode="General">
                  <c:v>57</c:v>
                </c:pt>
                <c:pt idx="2174" formatCode="General">
                  <c:v>57.043999999999997</c:v>
                </c:pt>
                <c:pt idx="2175" formatCode="General">
                  <c:v>57.087000000000003</c:v>
                </c:pt>
                <c:pt idx="2176" formatCode="General">
                  <c:v>57.131</c:v>
                </c:pt>
                <c:pt idx="2177" formatCode="General">
                  <c:v>57.174999999999997</c:v>
                </c:pt>
                <c:pt idx="2178" formatCode="General">
                  <c:v>57.218000000000004</c:v>
                </c:pt>
                <c:pt idx="2179" formatCode="General">
                  <c:v>57.262</c:v>
                </c:pt>
                <c:pt idx="2180" formatCode="General">
                  <c:v>57.305</c:v>
                </c:pt>
                <c:pt idx="2181" formatCode="General">
                  <c:v>57.351999999999997</c:v>
                </c:pt>
                <c:pt idx="2182" formatCode="General">
                  <c:v>57.399000000000001</c:v>
                </c:pt>
                <c:pt idx="2183" formatCode="General">
                  <c:v>57.447000000000003</c:v>
                </c:pt>
                <c:pt idx="2184" formatCode="General">
                  <c:v>57.494</c:v>
                </c:pt>
                <c:pt idx="2185" formatCode="General">
                  <c:v>57.542000000000002</c:v>
                </c:pt>
                <c:pt idx="2186" formatCode="General">
                  <c:v>57.59</c:v>
                </c:pt>
                <c:pt idx="2187" formatCode="General">
                  <c:v>57.637</c:v>
                </c:pt>
                <c:pt idx="2188" formatCode="General">
                  <c:v>57.685000000000002</c:v>
                </c:pt>
                <c:pt idx="2189" formatCode="General">
                  <c:v>57.731999999999999</c:v>
                </c:pt>
                <c:pt idx="2190" formatCode="General">
                  <c:v>57.78</c:v>
                </c:pt>
                <c:pt idx="2191" formatCode="General">
                  <c:v>57.828000000000003</c:v>
                </c:pt>
                <c:pt idx="2192" formatCode="General">
                  <c:v>57.875</c:v>
                </c:pt>
                <c:pt idx="2193" formatCode="General">
                  <c:v>57.923000000000002</c:v>
                </c:pt>
                <c:pt idx="2194" formatCode="General">
                  <c:v>57.97</c:v>
                </c:pt>
                <c:pt idx="2195" formatCode="General">
                  <c:v>58.018000000000001</c:v>
                </c:pt>
                <c:pt idx="2196" formatCode="General">
                  <c:v>58.066000000000003</c:v>
                </c:pt>
                <c:pt idx="2197" formatCode="General">
                  <c:v>58.113</c:v>
                </c:pt>
                <c:pt idx="2198" formatCode="General">
                  <c:v>58.161000000000001</c:v>
                </c:pt>
                <c:pt idx="2199" formatCode="General">
                  <c:v>58.207999999999998</c:v>
                </c:pt>
                <c:pt idx="2200" formatCode="General">
                  <c:v>58.255000000000003</c:v>
                </c:pt>
                <c:pt idx="2201" formatCode="General">
                  <c:v>58.301000000000002</c:v>
                </c:pt>
                <c:pt idx="2202" formatCode="General">
                  <c:v>58.347000000000001</c:v>
                </c:pt>
                <c:pt idx="2203" formatCode="General">
                  <c:v>58.393000000000001</c:v>
                </c:pt>
                <c:pt idx="2204" formatCode="General">
                  <c:v>58.439</c:v>
                </c:pt>
                <c:pt idx="2205" formatCode="General">
                  <c:v>58.484999999999999</c:v>
                </c:pt>
                <c:pt idx="2206" formatCode="General">
                  <c:v>58.530999999999999</c:v>
                </c:pt>
                <c:pt idx="2207" formatCode="General">
                  <c:v>58.576999999999998</c:v>
                </c:pt>
                <c:pt idx="2208" formatCode="General">
                  <c:v>58.622999999999998</c:v>
                </c:pt>
                <c:pt idx="2209" formatCode="General">
                  <c:v>58.668999999999997</c:v>
                </c:pt>
                <c:pt idx="2210" formatCode="General">
                  <c:v>58.715000000000003</c:v>
                </c:pt>
                <c:pt idx="2211" formatCode="General">
                  <c:v>58.761000000000003</c:v>
                </c:pt>
                <c:pt idx="2212" formatCode="General">
                  <c:v>58.807000000000002</c:v>
                </c:pt>
                <c:pt idx="2213" formatCode="General">
                  <c:v>58.853000000000002</c:v>
                </c:pt>
                <c:pt idx="2214" formatCode="General">
                  <c:v>58.899000000000001</c:v>
                </c:pt>
                <c:pt idx="2215" formatCode="General">
                  <c:v>58.945</c:v>
                </c:pt>
                <c:pt idx="2216" formatCode="General">
                  <c:v>58.991</c:v>
                </c:pt>
                <c:pt idx="2217" formatCode="General">
                  <c:v>59.036999999999999</c:v>
                </c:pt>
                <c:pt idx="2218" formatCode="General">
                  <c:v>59.082999999999998</c:v>
                </c:pt>
                <c:pt idx="2219" formatCode="General">
                  <c:v>59.128999999999998</c:v>
                </c:pt>
                <c:pt idx="2220" formatCode="General">
                  <c:v>59.173999999999999</c:v>
                </c:pt>
                <c:pt idx="2221" formatCode="General">
                  <c:v>59.215000000000003</c:v>
                </c:pt>
                <c:pt idx="2222" formatCode="General">
                  <c:v>59.256</c:v>
                </c:pt>
                <c:pt idx="2223" formatCode="General">
                  <c:v>59.298000000000002</c:v>
                </c:pt>
                <c:pt idx="2224" formatCode="General">
                  <c:v>59.338999999999999</c:v>
                </c:pt>
                <c:pt idx="2225" formatCode="General">
                  <c:v>59.38</c:v>
                </c:pt>
                <c:pt idx="2226" formatCode="General">
                  <c:v>59.420999999999999</c:v>
                </c:pt>
                <c:pt idx="2227" formatCode="General">
                  <c:v>59.463000000000001</c:v>
                </c:pt>
                <c:pt idx="2228" formatCode="General">
                  <c:v>59.503999999999998</c:v>
                </c:pt>
                <c:pt idx="2229" formatCode="General">
                  <c:v>59.545000000000002</c:v>
                </c:pt>
                <c:pt idx="2230" formatCode="General">
                  <c:v>59.585999999999999</c:v>
                </c:pt>
                <c:pt idx="2231" formatCode="General">
                  <c:v>59.628</c:v>
                </c:pt>
                <c:pt idx="2232" formatCode="General">
                  <c:v>59.668999999999997</c:v>
                </c:pt>
                <c:pt idx="2233" formatCode="General">
                  <c:v>59.71</c:v>
                </c:pt>
                <c:pt idx="2234" formatCode="General">
                  <c:v>59.750999999999998</c:v>
                </c:pt>
                <c:pt idx="2235" formatCode="General">
                  <c:v>59.792999999999999</c:v>
                </c:pt>
                <c:pt idx="2236" formatCode="General">
                  <c:v>59.834000000000003</c:v>
                </c:pt>
                <c:pt idx="2237" formatCode="General">
                  <c:v>59.875</c:v>
                </c:pt>
                <c:pt idx="2238" formatCode="General">
                  <c:v>59.915999999999997</c:v>
                </c:pt>
                <c:pt idx="2239" formatCode="General">
                  <c:v>59.957999999999998</c:v>
                </c:pt>
                <c:pt idx="2240" formatCode="General">
                  <c:v>59.999000000000002</c:v>
                </c:pt>
                <c:pt idx="2241" formatCode="General">
                  <c:v>60.04</c:v>
                </c:pt>
                <c:pt idx="2242" formatCode="General">
                  <c:v>60.08</c:v>
                </c:pt>
                <c:pt idx="2243" formatCode="General">
                  <c:v>60.12</c:v>
                </c:pt>
                <c:pt idx="2244" formatCode="General">
                  <c:v>60.16</c:v>
                </c:pt>
                <c:pt idx="2245" formatCode="General">
                  <c:v>60.201000000000001</c:v>
                </c:pt>
                <c:pt idx="2246" formatCode="General">
                  <c:v>60.241</c:v>
                </c:pt>
                <c:pt idx="2247" formatCode="General">
                  <c:v>60.280999999999999</c:v>
                </c:pt>
                <c:pt idx="2248" formatCode="General">
                  <c:v>60.320999999999998</c:v>
                </c:pt>
                <c:pt idx="2249" formatCode="General">
                  <c:v>60.360999999999997</c:v>
                </c:pt>
                <c:pt idx="2250" formatCode="General">
                  <c:v>60.401000000000003</c:v>
                </c:pt>
                <c:pt idx="2251" formatCode="General">
                  <c:v>60.442</c:v>
                </c:pt>
                <c:pt idx="2252" formatCode="General">
                  <c:v>60.481999999999999</c:v>
                </c:pt>
                <c:pt idx="2253" formatCode="General">
                  <c:v>60.521999999999998</c:v>
                </c:pt>
                <c:pt idx="2254" formatCode="General">
                  <c:v>60.561999999999998</c:v>
                </c:pt>
                <c:pt idx="2255" formatCode="General">
                  <c:v>60.601999999999997</c:v>
                </c:pt>
                <c:pt idx="2256" formatCode="General">
                  <c:v>60.642000000000003</c:v>
                </c:pt>
                <c:pt idx="2257" formatCode="General">
                  <c:v>60.682000000000002</c:v>
                </c:pt>
                <c:pt idx="2258" formatCode="General">
                  <c:v>60.722999999999999</c:v>
                </c:pt>
                <c:pt idx="2259" formatCode="General">
                  <c:v>60.762999999999998</c:v>
                </c:pt>
                <c:pt idx="2260" formatCode="General">
                  <c:v>60.802999999999997</c:v>
                </c:pt>
                <c:pt idx="2261" formatCode="General">
                  <c:v>60.843000000000004</c:v>
                </c:pt>
                <c:pt idx="2262" formatCode="General">
                  <c:v>60.883000000000003</c:v>
                </c:pt>
                <c:pt idx="2263" formatCode="General">
                  <c:v>60.926000000000002</c:v>
                </c:pt>
                <c:pt idx="2264" formatCode="General">
                  <c:v>60.975000000000001</c:v>
                </c:pt>
                <c:pt idx="2265" formatCode="General">
                  <c:v>61.024000000000001</c:v>
                </c:pt>
                <c:pt idx="2266" formatCode="General">
                  <c:v>61.073</c:v>
                </c:pt>
                <c:pt idx="2267" formatCode="General">
                  <c:v>61.122</c:v>
                </c:pt>
                <c:pt idx="2268" formatCode="General">
                  <c:v>61.170999999999999</c:v>
                </c:pt>
                <c:pt idx="2269" formatCode="General">
                  <c:v>61.22</c:v>
                </c:pt>
                <c:pt idx="2270" formatCode="General">
                  <c:v>61.268999999999998</c:v>
                </c:pt>
                <c:pt idx="2271" formatCode="General">
                  <c:v>61.317</c:v>
                </c:pt>
                <c:pt idx="2272" formatCode="General">
                  <c:v>61.366</c:v>
                </c:pt>
                <c:pt idx="2273" formatCode="General">
                  <c:v>61.414999999999999</c:v>
                </c:pt>
                <c:pt idx="2274" formatCode="General">
                  <c:v>61.463999999999999</c:v>
                </c:pt>
                <c:pt idx="2275" formatCode="General">
                  <c:v>61.512999999999998</c:v>
                </c:pt>
                <c:pt idx="2276" formatCode="General">
                  <c:v>61.561999999999998</c:v>
                </c:pt>
                <c:pt idx="2277" formatCode="General">
                  <c:v>61.610999999999997</c:v>
                </c:pt>
                <c:pt idx="2278" formatCode="General">
                  <c:v>61.66</c:v>
                </c:pt>
                <c:pt idx="2279" formatCode="General">
                  <c:v>61.709000000000003</c:v>
                </c:pt>
                <c:pt idx="2280" formatCode="General">
                  <c:v>61.756999999999998</c:v>
                </c:pt>
                <c:pt idx="2281" formatCode="General">
                  <c:v>61.805999999999997</c:v>
                </c:pt>
                <c:pt idx="2282" formatCode="General">
                  <c:v>61.853999999999999</c:v>
                </c:pt>
                <c:pt idx="2283" formatCode="General">
                  <c:v>61.902000000000001</c:v>
                </c:pt>
                <c:pt idx="2284" formatCode="General">
                  <c:v>61.95</c:v>
                </c:pt>
                <c:pt idx="2285" formatCode="General">
                  <c:v>61.997999999999998</c:v>
                </c:pt>
                <c:pt idx="2286" formatCode="General">
                  <c:v>62.045999999999999</c:v>
                </c:pt>
                <c:pt idx="2287" formatCode="General">
                  <c:v>62.094000000000001</c:v>
                </c:pt>
                <c:pt idx="2288" formatCode="General">
                  <c:v>62.142000000000003</c:v>
                </c:pt>
                <c:pt idx="2289" formatCode="General">
                  <c:v>62.19</c:v>
                </c:pt>
                <c:pt idx="2290" formatCode="General">
                  <c:v>62.238</c:v>
                </c:pt>
                <c:pt idx="2291" formatCode="General">
                  <c:v>62.286000000000001</c:v>
                </c:pt>
                <c:pt idx="2292" formatCode="General">
                  <c:v>62.334000000000003</c:v>
                </c:pt>
                <c:pt idx="2293" formatCode="General">
                  <c:v>62.381999999999998</c:v>
                </c:pt>
                <c:pt idx="2294" formatCode="General">
                  <c:v>62.43</c:v>
                </c:pt>
                <c:pt idx="2295" formatCode="General">
                  <c:v>62.478000000000002</c:v>
                </c:pt>
                <c:pt idx="2296" formatCode="General">
                  <c:v>62.526000000000003</c:v>
                </c:pt>
                <c:pt idx="2297" formatCode="General">
                  <c:v>62.573999999999998</c:v>
                </c:pt>
                <c:pt idx="2298" formatCode="General">
                  <c:v>62.622</c:v>
                </c:pt>
                <c:pt idx="2299" formatCode="General">
                  <c:v>62.67</c:v>
                </c:pt>
                <c:pt idx="2300" formatCode="General">
                  <c:v>62.715000000000003</c:v>
                </c:pt>
                <c:pt idx="2301" formatCode="General">
                  <c:v>62.76</c:v>
                </c:pt>
                <c:pt idx="2302" formatCode="General">
                  <c:v>62.805</c:v>
                </c:pt>
                <c:pt idx="2303" formatCode="General">
                  <c:v>62.85</c:v>
                </c:pt>
                <c:pt idx="2304" formatCode="General">
                  <c:v>62.895000000000003</c:v>
                </c:pt>
                <c:pt idx="2305" formatCode="General">
                  <c:v>62.94</c:v>
                </c:pt>
                <c:pt idx="2306" formatCode="General">
                  <c:v>62.984999999999999</c:v>
                </c:pt>
                <c:pt idx="2307" formatCode="General">
                  <c:v>63.03</c:v>
                </c:pt>
                <c:pt idx="2308" formatCode="General">
                  <c:v>63.075000000000003</c:v>
                </c:pt>
                <c:pt idx="2309" formatCode="General">
                  <c:v>63.12</c:v>
                </c:pt>
                <c:pt idx="2310" formatCode="General">
                  <c:v>63.164999999999999</c:v>
                </c:pt>
                <c:pt idx="2311" formatCode="General">
                  <c:v>63.21</c:v>
                </c:pt>
                <c:pt idx="2312" formatCode="General">
                  <c:v>63.255000000000003</c:v>
                </c:pt>
                <c:pt idx="2313" formatCode="General">
                  <c:v>63.3</c:v>
                </c:pt>
                <c:pt idx="2314" formatCode="General">
                  <c:v>63.344999999999999</c:v>
                </c:pt>
                <c:pt idx="2315" formatCode="General">
                  <c:v>63.39</c:v>
                </c:pt>
                <c:pt idx="2316" formatCode="General">
                  <c:v>63.435000000000002</c:v>
                </c:pt>
                <c:pt idx="2317" formatCode="General">
                  <c:v>63.48</c:v>
                </c:pt>
                <c:pt idx="2318" formatCode="General">
                  <c:v>63.524999999999999</c:v>
                </c:pt>
                <c:pt idx="2319" formatCode="General">
                  <c:v>63.57</c:v>
                </c:pt>
                <c:pt idx="2320" formatCode="General">
                  <c:v>63.616</c:v>
                </c:pt>
                <c:pt idx="2321" formatCode="General">
                  <c:v>63.661000000000001</c:v>
                </c:pt>
                <c:pt idx="2322" formatCode="General">
                  <c:v>63.706000000000003</c:v>
                </c:pt>
                <c:pt idx="2323" formatCode="General">
                  <c:v>63.750999999999998</c:v>
                </c:pt>
                <c:pt idx="2324" formatCode="General">
                  <c:v>63.796999999999997</c:v>
                </c:pt>
                <c:pt idx="2325" formatCode="General">
                  <c:v>63.841999999999999</c:v>
                </c:pt>
                <c:pt idx="2326" formatCode="General">
                  <c:v>63.887</c:v>
                </c:pt>
                <c:pt idx="2327" formatCode="General">
                  <c:v>63.933</c:v>
                </c:pt>
                <c:pt idx="2328" formatCode="General">
                  <c:v>63.978000000000002</c:v>
                </c:pt>
                <c:pt idx="2329" formatCode="General">
                  <c:v>64.022999999999996</c:v>
                </c:pt>
                <c:pt idx="2330" formatCode="General">
                  <c:v>64.067999999999998</c:v>
                </c:pt>
                <c:pt idx="2331" formatCode="General">
                  <c:v>64.114000000000004</c:v>
                </c:pt>
                <c:pt idx="2332" formatCode="General">
                  <c:v>64.159000000000006</c:v>
                </c:pt>
                <c:pt idx="2333" formatCode="General">
                  <c:v>64.203999999999994</c:v>
                </c:pt>
                <c:pt idx="2334" formatCode="General">
                  <c:v>64.248999999999995</c:v>
                </c:pt>
                <c:pt idx="2335" formatCode="General">
                  <c:v>64.295000000000002</c:v>
                </c:pt>
                <c:pt idx="2336" formatCode="General">
                  <c:v>64.34</c:v>
                </c:pt>
                <c:pt idx="2337" formatCode="General">
                  <c:v>64.385999999999996</c:v>
                </c:pt>
                <c:pt idx="2338" formatCode="General">
                  <c:v>64.430999999999997</c:v>
                </c:pt>
                <c:pt idx="2339" formatCode="General">
                  <c:v>64.477000000000004</c:v>
                </c:pt>
                <c:pt idx="2340" formatCode="General">
                  <c:v>64.522000000000006</c:v>
                </c:pt>
                <c:pt idx="2341" formatCode="General">
                  <c:v>64.567999999999998</c:v>
                </c:pt>
                <c:pt idx="2342" formatCode="General">
                  <c:v>64.613</c:v>
                </c:pt>
                <c:pt idx="2343" formatCode="General">
                  <c:v>64.659000000000006</c:v>
                </c:pt>
                <c:pt idx="2344" formatCode="General">
                  <c:v>64.703999999999994</c:v>
                </c:pt>
                <c:pt idx="2345" formatCode="General">
                  <c:v>64.75</c:v>
                </c:pt>
                <c:pt idx="2346" formatCode="General">
                  <c:v>64.795000000000002</c:v>
                </c:pt>
                <c:pt idx="2347" formatCode="General">
                  <c:v>64.840999999999994</c:v>
                </c:pt>
                <c:pt idx="2348" formatCode="General">
                  <c:v>64.885999999999996</c:v>
                </c:pt>
                <c:pt idx="2349" formatCode="General">
                  <c:v>64.932000000000002</c:v>
                </c:pt>
                <c:pt idx="2350" formatCode="General">
                  <c:v>64.977000000000004</c:v>
                </c:pt>
                <c:pt idx="2351" formatCode="General">
                  <c:v>65.022999999999996</c:v>
                </c:pt>
                <c:pt idx="2352" formatCode="General">
                  <c:v>65.067999999999998</c:v>
                </c:pt>
                <c:pt idx="2353" formatCode="General">
                  <c:v>65.114000000000004</c:v>
                </c:pt>
                <c:pt idx="2354" formatCode="General">
                  <c:v>65.159000000000006</c:v>
                </c:pt>
                <c:pt idx="2355" formatCode="General">
                  <c:v>65.204999999999998</c:v>
                </c:pt>
                <c:pt idx="2356" formatCode="General">
                  <c:v>65.247</c:v>
                </c:pt>
                <c:pt idx="2357" formatCode="General">
                  <c:v>65.287000000000006</c:v>
                </c:pt>
                <c:pt idx="2358" formatCode="General">
                  <c:v>65.326999999999998</c:v>
                </c:pt>
                <c:pt idx="2359" formatCode="General">
                  <c:v>65.367000000000004</c:v>
                </c:pt>
                <c:pt idx="2360" formatCode="General">
                  <c:v>65.406999999999996</c:v>
                </c:pt>
                <c:pt idx="2361" formatCode="General">
                  <c:v>65.447999999999993</c:v>
                </c:pt>
                <c:pt idx="2362" formatCode="General">
                  <c:v>65.488</c:v>
                </c:pt>
                <c:pt idx="2363" formatCode="General">
                  <c:v>65.528000000000006</c:v>
                </c:pt>
                <c:pt idx="2364" formatCode="General">
                  <c:v>65.567999999999998</c:v>
                </c:pt>
                <c:pt idx="2365" formatCode="General">
                  <c:v>65.608000000000004</c:v>
                </c:pt>
                <c:pt idx="2366" formatCode="General">
                  <c:v>65.647999999999996</c:v>
                </c:pt>
                <c:pt idx="2367" formatCode="General">
                  <c:v>65.688000000000002</c:v>
                </c:pt>
                <c:pt idx="2368" formatCode="General">
                  <c:v>65.728999999999999</c:v>
                </c:pt>
                <c:pt idx="2369" formatCode="General">
                  <c:v>65.769000000000005</c:v>
                </c:pt>
                <c:pt idx="2370" formatCode="General">
                  <c:v>65.808999999999997</c:v>
                </c:pt>
                <c:pt idx="2371" formatCode="General">
                  <c:v>65.849000000000004</c:v>
                </c:pt>
                <c:pt idx="2372" formatCode="General">
                  <c:v>65.888999999999996</c:v>
                </c:pt>
                <c:pt idx="2373" formatCode="General">
                  <c:v>65.929000000000002</c:v>
                </c:pt>
                <c:pt idx="2374" formatCode="General">
                  <c:v>65.97</c:v>
                </c:pt>
                <c:pt idx="2375" formatCode="General">
                  <c:v>66.010000000000005</c:v>
                </c:pt>
                <c:pt idx="2376" formatCode="General">
                  <c:v>66.05</c:v>
                </c:pt>
                <c:pt idx="2377" formatCode="General">
                  <c:v>66.09</c:v>
                </c:pt>
                <c:pt idx="2378" formatCode="General">
                  <c:v>66.132000000000005</c:v>
                </c:pt>
                <c:pt idx="2379" formatCode="General">
                  <c:v>66.174000000000007</c:v>
                </c:pt>
                <c:pt idx="2380" formatCode="General">
                  <c:v>66.215999999999994</c:v>
                </c:pt>
                <c:pt idx="2381" formatCode="General">
                  <c:v>66.257999999999996</c:v>
                </c:pt>
                <c:pt idx="2382" formatCode="General">
                  <c:v>66.3</c:v>
                </c:pt>
                <c:pt idx="2383" formatCode="General">
                  <c:v>66.341999999999999</c:v>
                </c:pt>
                <c:pt idx="2384" formatCode="General">
                  <c:v>66.384</c:v>
                </c:pt>
                <c:pt idx="2385" formatCode="General">
                  <c:v>66.426000000000002</c:v>
                </c:pt>
                <c:pt idx="2386" formatCode="General">
                  <c:v>66.468000000000004</c:v>
                </c:pt>
                <c:pt idx="2387" formatCode="General">
                  <c:v>66.510000000000005</c:v>
                </c:pt>
                <c:pt idx="2388" formatCode="General">
                  <c:v>66.552000000000007</c:v>
                </c:pt>
                <c:pt idx="2389" formatCode="General">
                  <c:v>66.593999999999994</c:v>
                </c:pt>
                <c:pt idx="2390" formatCode="General">
                  <c:v>66.635999999999996</c:v>
                </c:pt>
                <c:pt idx="2391" formatCode="General">
                  <c:v>66.677999999999997</c:v>
                </c:pt>
                <c:pt idx="2392" formatCode="General">
                  <c:v>66.72</c:v>
                </c:pt>
                <c:pt idx="2393" formatCode="General">
                  <c:v>66.762</c:v>
                </c:pt>
                <c:pt idx="2394" formatCode="General">
                  <c:v>66.804000000000002</c:v>
                </c:pt>
                <c:pt idx="2395" formatCode="General">
                  <c:v>66.846000000000004</c:v>
                </c:pt>
                <c:pt idx="2396" formatCode="General">
                  <c:v>66.888000000000005</c:v>
                </c:pt>
                <c:pt idx="2397" formatCode="General">
                  <c:v>66.930000000000007</c:v>
                </c:pt>
                <c:pt idx="2398" formatCode="General">
                  <c:v>66.971999999999994</c:v>
                </c:pt>
                <c:pt idx="2399" formatCode="General">
                  <c:v>67.013000000000005</c:v>
                </c:pt>
                <c:pt idx="2400" formatCode="General">
                  <c:v>67.051000000000002</c:v>
                </c:pt>
                <c:pt idx="2401" formatCode="General">
                  <c:v>67.09</c:v>
                </c:pt>
                <c:pt idx="2402" formatCode="General">
                  <c:v>67.128</c:v>
                </c:pt>
                <c:pt idx="2403" formatCode="General">
                  <c:v>67.167000000000002</c:v>
                </c:pt>
                <c:pt idx="2404" formatCode="General">
                  <c:v>67.204999999999998</c:v>
                </c:pt>
                <c:pt idx="2405" formatCode="General">
                  <c:v>67.244</c:v>
                </c:pt>
                <c:pt idx="2406" formatCode="General">
                  <c:v>67.281999999999996</c:v>
                </c:pt>
                <c:pt idx="2407" formatCode="General">
                  <c:v>67.319999999999993</c:v>
                </c:pt>
                <c:pt idx="2408" formatCode="General">
                  <c:v>67.358999999999995</c:v>
                </c:pt>
                <c:pt idx="2409" formatCode="General">
                  <c:v>67.397000000000006</c:v>
                </c:pt>
                <c:pt idx="2410" formatCode="General">
                  <c:v>67.436000000000007</c:v>
                </c:pt>
                <c:pt idx="2411" formatCode="General">
                  <c:v>67.474000000000004</c:v>
                </c:pt>
                <c:pt idx="2412" formatCode="General">
                  <c:v>67.513000000000005</c:v>
                </c:pt>
                <c:pt idx="2413" formatCode="General">
                  <c:v>67.551000000000002</c:v>
                </c:pt>
                <c:pt idx="2414" formatCode="General">
                  <c:v>67.59</c:v>
                </c:pt>
                <c:pt idx="2415" formatCode="General">
                  <c:v>67.628</c:v>
                </c:pt>
                <c:pt idx="2416" formatCode="General">
                  <c:v>67.665999999999997</c:v>
                </c:pt>
                <c:pt idx="2417" formatCode="General">
                  <c:v>67.704999999999998</c:v>
                </c:pt>
                <c:pt idx="2418" formatCode="General">
                  <c:v>67.742999999999995</c:v>
                </c:pt>
                <c:pt idx="2419" formatCode="General">
                  <c:v>67.781999999999996</c:v>
                </c:pt>
                <c:pt idx="2420" formatCode="General">
                  <c:v>67.819999999999993</c:v>
                </c:pt>
                <c:pt idx="2421" formatCode="General">
                  <c:v>67.858999999999995</c:v>
                </c:pt>
                <c:pt idx="2422" formatCode="General">
                  <c:v>67.897000000000006</c:v>
                </c:pt>
                <c:pt idx="2423" formatCode="General">
                  <c:v>67.936999999999998</c:v>
                </c:pt>
                <c:pt idx="2424" formatCode="General">
                  <c:v>67.977000000000004</c:v>
                </c:pt>
                <c:pt idx="2425" formatCode="General">
                  <c:v>68.016999999999996</c:v>
                </c:pt>
                <c:pt idx="2426" formatCode="General">
                  <c:v>68.057000000000002</c:v>
                </c:pt>
                <c:pt idx="2427" formatCode="General">
                  <c:v>68.096999999999994</c:v>
                </c:pt>
                <c:pt idx="2428" formatCode="General">
                  <c:v>68.137</c:v>
                </c:pt>
                <c:pt idx="2429" formatCode="General">
                  <c:v>68.177000000000007</c:v>
                </c:pt>
                <c:pt idx="2430" formatCode="General">
                  <c:v>68.216999999999999</c:v>
                </c:pt>
                <c:pt idx="2431" formatCode="General">
                  <c:v>68.257000000000005</c:v>
                </c:pt>
                <c:pt idx="2432" formatCode="General">
                  <c:v>68.296999999999997</c:v>
                </c:pt>
                <c:pt idx="2433" formatCode="General">
                  <c:v>68.337000000000003</c:v>
                </c:pt>
                <c:pt idx="2434" formatCode="General">
                  <c:v>68.376999999999995</c:v>
                </c:pt>
                <c:pt idx="2435" formatCode="General">
                  <c:v>68.417000000000002</c:v>
                </c:pt>
                <c:pt idx="2436" formatCode="General">
                  <c:v>68.456999999999994</c:v>
                </c:pt>
                <c:pt idx="2437" formatCode="General">
                  <c:v>68.497</c:v>
                </c:pt>
                <c:pt idx="2438" formatCode="General">
                  <c:v>68.537000000000006</c:v>
                </c:pt>
                <c:pt idx="2439" formatCode="General">
                  <c:v>68.576999999999998</c:v>
                </c:pt>
                <c:pt idx="2440" formatCode="General">
                  <c:v>68.617000000000004</c:v>
                </c:pt>
                <c:pt idx="2441" formatCode="General">
                  <c:v>68.656999999999996</c:v>
                </c:pt>
                <c:pt idx="2442" formatCode="General">
                  <c:v>68.697000000000003</c:v>
                </c:pt>
                <c:pt idx="2443" formatCode="General">
                  <c:v>68.736999999999995</c:v>
                </c:pt>
                <c:pt idx="2444" formatCode="General">
                  <c:v>68.777000000000001</c:v>
                </c:pt>
                <c:pt idx="2445" formatCode="General">
                  <c:v>68.816999999999993</c:v>
                </c:pt>
                <c:pt idx="2446" formatCode="General">
                  <c:v>68.856999999999999</c:v>
                </c:pt>
                <c:pt idx="2447" formatCode="General">
                  <c:v>68.897000000000006</c:v>
                </c:pt>
                <c:pt idx="2448" formatCode="General">
                  <c:v>68.936999999999998</c:v>
                </c:pt>
                <c:pt idx="2449" formatCode="General">
                  <c:v>68.977000000000004</c:v>
                </c:pt>
                <c:pt idx="2450" formatCode="General">
                  <c:v>69.016999999999996</c:v>
                </c:pt>
                <c:pt idx="2451" formatCode="General">
                  <c:v>69.057000000000002</c:v>
                </c:pt>
                <c:pt idx="2452" formatCode="General">
                  <c:v>69.096999999999994</c:v>
                </c:pt>
                <c:pt idx="2453" formatCode="General">
                  <c:v>69.137</c:v>
                </c:pt>
                <c:pt idx="2454" formatCode="General">
                  <c:v>69.177000000000007</c:v>
                </c:pt>
                <c:pt idx="2455" formatCode="General">
                  <c:v>69.216999999999999</c:v>
                </c:pt>
                <c:pt idx="2456" formatCode="General">
                  <c:v>69.257000000000005</c:v>
                </c:pt>
                <c:pt idx="2457" formatCode="General">
                  <c:v>69.296999999999997</c:v>
                </c:pt>
                <c:pt idx="2458" formatCode="General">
                  <c:v>69.337000000000003</c:v>
                </c:pt>
                <c:pt idx="2459" formatCode="General">
                  <c:v>69.376999999999995</c:v>
                </c:pt>
                <c:pt idx="2460" formatCode="General">
                  <c:v>69.417000000000002</c:v>
                </c:pt>
                <c:pt idx="2461" formatCode="General">
                  <c:v>69.456999999999994</c:v>
                </c:pt>
                <c:pt idx="2462" formatCode="General">
                  <c:v>69.497</c:v>
                </c:pt>
                <c:pt idx="2463" formatCode="General">
                  <c:v>69.537000000000006</c:v>
                </c:pt>
                <c:pt idx="2464" formatCode="General">
                  <c:v>69.576999999999998</c:v>
                </c:pt>
                <c:pt idx="2465" formatCode="General">
                  <c:v>69.617000000000004</c:v>
                </c:pt>
                <c:pt idx="2466" formatCode="General">
                  <c:v>69.658000000000001</c:v>
                </c:pt>
                <c:pt idx="2467" formatCode="General">
                  <c:v>69.698999999999998</c:v>
                </c:pt>
                <c:pt idx="2468" formatCode="General">
                  <c:v>69.739999999999995</c:v>
                </c:pt>
                <c:pt idx="2469" formatCode="General">
                  <c:v>69.78</c:v>
                </c:pt>
                <c:pt idx="2470" formatCode="General">
                  <c:v>69.820999999999998</c:v>
                </c:pt>
                <c:pt idx="2471" formatCode="General">
                  <c:v>69.861999999999995</c:v>
                </c:pt>
                <c:pt idx="2472" formatCode="General">
                  <c:v>69.903000000000006</c:v>
                </c:pt>
                <c:pt idx="2473" formatCode="General">
                  <c:v>69.942999999999998</c:v>
                </c:pt>
                <c:pt idx="2474" formatCode="General">
                  <c:v>69.983999999999995</c:v>
                </c:pt>
                <c:pt idx="2475" formatCode="General">
                  <c:v>70.025000000000006</c:v>
                </c:pt>
                <c:pt idx="2476" formatCode="General">
                  <c:v>70.066000000000003</c:v>
                </c:pt>
                <c:pt idx="2477" formatCode="General">
                  <c:v>70.106999999999999</c:v>
                </c:pt>
                <c:pt idx="2478" formatCode="General">
                  <c:v>70.147000000000006</c:v>
                </c:pt>
                <c:pt idx="2479" formatCode="General">
                  <c:v>70.188000000000002</c:v>
                </c:pt>
                <c:pt idx="2480" formatCode="General">
                  <c:v>70.228999999999999</c:v>
                </c:pt>
                <c:pt idx="2481" formatCode="General">
                  <c:v>70.27</c:v>
                </c:pt>
                <c:pt idx="2482" formatCode="General">
                  <c:v>70.31</c:v>
                </c:pt>
                <c:pt idx="2483" formatCode="General">
                  <c:v>70.350999999999999</c:v>
                </c:pt>
                <c:pt idx="2484" formatCode="General">
                  <c:v>70.391999999999996</c:v>
                </c:pt>
                <c:pt idx="2485" formatCode="General">
                  <c:v>70.433000000000007</c:v>
                </c:pt>
                <c:pt idx="2486" formatCode="General">
                  <c:v>70.474000000000004</c:v>
                </c:pt>
                <c:pt idx="2487" formatCode="General">
                  <c:v>70.516000000000005</c:v>
                </c:pt>
                <c:pt idx="2488" formatCode="General">
                  <c:v>70.558000000000007</c:v>
                </c:pt>
                <c:pt idx="2489" formatCode="General">
                  <c:v>70.599999999999994</c:v>
                </c:pt>
                <c:pt idx="2490" formatCode="General">
                  <c:v>70.641999999999996</c:v>
                </c:pt>
                <c:pt idx="2491" formatCode="General">
                  <c:v>70.685000000000002</c:v>
                </c:pt>
                <c:pt idx="2492" formatCode="General">
                  <c:v>70.727000000000004</c:v>
                </c:pt>
                <c:pt idx="2493" formatCode="General">
                  <c:v>70.769000000000005</c:v>
                </c:pt>
                <c:pt idx="2494" formatCode="General">
                  <c:v>70.811000000000007</c:v>
                </c:pt>
                <c:pt idx="2495" formatCode="General">
                  <c:v>70.852999999999994</c:v>
                </c:pt>
                <c:pt idx="2496" formatCode="General">
                  <c:v>70.894999999999996</c:v>
                </c:pt>
                <c:pt idx="2497" formatCode="General">
                  <c:v>70.936999999999998</c:v>
                </c:pt>
                <c:pt idx="2498" formatCode="General">
                  <c:v>70.978999999999999</c:v>
                </c:pt>
                <c:pt idx="2499" formatCode="General">
                  <c:v>71.021000000000001</c:v>
                </c:pt>
                <c:pt idx="2500" formatCode="General">
                  <c:v>71.063000000000002</c:v>
                </c:pt>
                <c:pt idx="2501" formatCode="General">
                  <c:v>71.105000000000004</c:v>
                </c:pt>
                <c:pt idx="2502" formatCode="General">
                  <c:v>71.147999999999996</c:v>
                </c:pt>
                <c:pt idx="2503" formatCode="General">
                  <c:v>71.19</c:v>
                </c:pt>
                <c:pt idx="2504" formatCode="General">
                  <c:v>71.231999999999999</c:v>
                </c:pt>
                <c:pt idx="2505" formatCode="General">
                  <c:v>71.274000000000001</c:v>
                </c:pt>
                <c:pt idx="2506" formatCode="General">
                  <c:v>71.316000000000003</c:v>
                </c:pt>
                <c:pt idx="2507" formatCode="General">
                  <c:v>71.350999999999999</c:v>
                </c:pt>
                <c:pt idx="2508" formatCode="General">
                  <c:v>71.382999999999996</c:v>
                </c:pt>
                <c:pt idx="2509" formatCode="General">
                  <c:v>71.415000000000006</c:v>
                </c:pt>
                <c:pt idx="2510" formatCode="General">
                  <c:v>71.447000000000003</c:v>
                </c:pt>
                <c:pt idx="2511" formatCode="General">
                  <c:v>71.478999999999999</c:v>
                </c:pt>
                <c:pt idx="2512" formatCode="General">
                  <c:v>71.510000000000005</c:v>
                </c:pt>
                <c:pt idx="2513" formatCode="General">
                  <c:v>71.542000000000002</c:v>
                </c:pt>
                <c:pt idx="2514" formatCode="General">
                  <c:v>71.573999999999998</c:v>
                </c:pt>
                <c:pt idx="2515" formatCode="General">
                  <c:v>71.605999999999995</c:v>
                </c:pt>
                <c:pt idx="2516" formatCode="General">
                  <c:v>71.638000000000005</c:v>
                </c:pt>
                <c:pt idx="2517" formatCode="General">
                  <c:v>71.67</c:v>
                </c:pt>
                <c:pt idx="2518" formatCode="General">
                  <c:v>71.700999999999993</c:v>
                </c:pt>
                <c:pt idx="2519" formatCode="General">
                  <c:v>71.733000000000004</c:v>
                </c:pt>
                <c:pt idx="2520" formatCode="General">
                  <c:v>71.765000000000001</c:v>
                </c:pt>
                <c:pt idx="2521" formatCode="General">
                  <c:v>71.796999999999997</c:v>
                </c:pt>
                <c:pt idx="2522" formatCode="General">
                  <c:v>71.828999999999994</c:v>
                </c:pt>
                <c:pt idx="2523" formatCode="General">
                  <c:v>71.86</c:v>
                </c:pt>
                <c:pt idx="2524" formatCode="General">
                  <c:v>71.891999999999996</c:v>
                </c:pt>
                <c:pt idx="2525" formatCode="General">
                  <c:v>71.924000000000007</c:v>
                </c:pt>
                <c:pt idx="2526" formatCode="General">
                  <c:v>71.956000000000003</c:v>
                </c:pt>
                <c:pt idx="2527" formatCode="General">
                  <c:v>71.988</c:v>
                </c:pt>
                <c:pt idx="2528" formatCode="General">
                  <c:v>72.02</c:v>
                </c:pt>
                <c:pt idx="2529" formatCode="General">
                  <c:v>72.051000000000002</c:v>
                </c:pt>
                <c:pt idx="2530" formatCode="General">
                  <c:v>72.082999999999998</c:v>
                </c:pt>
                <c:pt idx="2531" formatCode="General">
                  <c:v>72.114999999999995</c:v>
                </c:pt>
                <c:pt idx="2532" formatCode="General">
                  <c:v>72.147000000000006</c:v>
                </c:pt>
                <c:pt idx="2533" formatCode="General">
                  <c:v>72.179000000000002</c:v>
                </c:pt>
                <c:pt idx="2534" formatCode="General">
                  <c:v>72.218000000000004</c:v>
                </c:pt>
                <c:pt idx="2535" formatCode="General">
                  <c:v>72.27</c:v>
                </c:pt>
                <c:pt idx="2536" formatCode="General">
                  <c:v>72.322999999999993</c:v>
                </c:pt>
                <c:pt idx="2537" formatCode="General">
                  <c:v>72.376000000000005</c:v>
                </c:pt>
                <c:pt idx="2538" formatCode="General">
                  <c:v>72.427999999999997</c:v>
                </c:pt>
                <c:pt idx="2539" formatCode="General">
                  <c:v>72.480999999999995</c:v>
                </c:pt>
                <c:pt idx="2540" formatCode="General">
                  <c:v>72.533000000000001</c:v>
                </c:pt>
                <c:pt idx="2541" formatCode="General">
                  <c:v>72.585999999999999</c:v>
                </c:pt>
                <c:pt idx="2542" formatCode="General">
                  <c:v>72.638999999999996</c:v>
                </c:pt>
                <c:pt idx="2543" formatCode="General">
                  <c:v>72.691000000000003</c:v>
                </c:pt>
                <c:pt idx="2544" formatCode="General">
                  <c:v>72.744</c:v>
                </c:pt>
                <c:pt idx="2545" formatCode="General">
                  <c:v>72.796999999999997</c:v>
                </c:pt>
                <c:pt idx="2546" formatCode="General">
                  <c:v>72.849000000000004</c:v>
                </c:pt>
                <c:pt idx="2547" formatCode="General">
                  <c:v>72.902000000000001</c:v>
                </c:pt>
                <c:pt idx="2548" formatCode="General">
                  <c:v>72.954999999999998</c:v>
                </c:pt>
                <c:pt idx="2549" formatCode="General">
                  <c:v>73.007000000000005</c:v>
                </c:pt>
                <c:pt idx="2550" formatCode="General">
                  <c:v>73.06</c:v>
                </c:pt>
                <c:pt idx="2551" formatCode="General">
                  <c:v>73.100999999999999</c:v>
                </c:pt>
                <c:pt idx="2552" formatCode="General">
                  <c:v>73.143000000000001</c:v>
                </c:pt>
                <c:pt idx="2553" formatCode="General">
                  <c:v>73.183999999999997</c:v>
                </c:pt>
                <c:pt idx="2554" formatCode="General">
                  <c:v>73.225999999999999</c:v>
                </c:pt>
                <c:pt idx="2555" formatCode="General">
                  <c:v>73.266999999999996</c:v>
                </c:pt>
                <c:pt idx="2556" formatCode="General">
                  <c:v>73.308999999999997</c:v>
                </c:pt>
                <c:pt idx="2557" formatCode="General">
                  <c:v>73.349999999999994</c:v>
                </c:pt>
                <c:pt idx="2558" formatCode="General">
                  <c:v>73.391000000000005</c:v>
                </c:pt>
                <c:pt idx="2559" formatCode="General">
                  <c:v>73.433000000000007</c:v>
                </c:pt>
                <c:pt idx="2560" formatCode="General">
                  <c:v>73.474000000000004</c:v>
                </c:pt>
                <c:pt idx="2561" formatCode="General">
                  <c:v>73.516000000000005</c:v>
                </c:pt>
                <c:pt idx="2562" formatCode="General">
                  <c:v>73.557000000000002</c:v>
                </c:pt>
                <c:pt idx="2563" formatCode="General">
                  <c:v>73.599000000000004</c:v>
                </c:pt>
                <c:pt idx="2564" formatCode="General">
                  <c:v>73.64</c:v>
                </c:pt>
                <c:pt idx="2565" formatCode="General">
                  <c:v>73.680999999999997</c:v>
                </c:pt>
                <c:pt idx="2566" formatCode="General">
                  <c:v>73.722999999999999</c:v>
                </c:pt>
                <c:pt idx="2567" formatCode="General">
                  <c:v>73.763999999999996</c:v>
                </c:pt>
                <c:pt idx="2568" formatCode="General">
                  <c:v>73.805999999999997</c:v>
                </c:pt>
                <c:pt idx="2569" formatCode="General">
                  <c:v>73.846999999999994</c:v>
                </c:pt>
                <c:pt idx="2570" formatCode="General">
                  <c:v>73.888999999999996</c:v>
                </c:pt>
                <c:pt idx="2571" formatCode="General">
                  <c:v>73.930000000000007</c:v>
                </c:pt>
                <c:pt idx="2572" formatCode="General">
                  <c:v>73.974000000000004</c:v>
                </c:pt>
                <c:pt idx="2573" formatCode="General">
                  <c:v>74.016999999999996</c:v>
                </c:pt>
                <c:pt idx="2574" formatCode="General">
                  <c:v>74.061000000000007</c:v>
                </c:pt>
                <c:pt idx="2575" formatCode="General">
                  <c:v>74.103999999999999</c:v>
                </c:pt>
                <c:pt idx="2576" formatCode="General">
                  <c:v>74.147999999999996</c:v>
                </c:pt>
                <c:pt idx="2577" formatCode="General">
                  <c:v>74.191000000000003</c:v>
                </c:pt>
                <c:pt idx="2578" formatCode="General">
                  <c:v>74.234999999999999</c:v>
                </c:pt>
                <c:pt idx="2579" formatCode="General">
                  <c:v>74.278000000000006</c:v>
                </c:pt>
                <c:pt idx="2580" formatCode="General">
                  <c:v>74.322000000000003</c:v>
                </c:pt>
                <c:pt idx="2581" formatCode="General">
                  <c:v>74.364999999999995</c:v>
                </c:pt>
                <c:pt idx="2582" formatCode="General">
                  <c:v>74.409000000000006</c:v>
                </c:pt>
                <c:pt idx="2583" formatCode="General">
                  <c:v>74.451999999999998</c:v>
                </c:pt>
                <c:pt idx="2584" formatCode="General">
                  <c:v>74.495999999999995</c:v>
                </c:pt>
                <c:pt idx="2585" formatCode="General">
                  <c:v>74.539000000000001</c:v>
                </c:pt>
                <c:pt idx="2586" formatCode="General">
                  <c:v>74.582999999999998</c:v>
                </c:pt>
                <c:pt idx="2587" formatCode="General">
                  <c:v>74.626000000000005</c:v>
                </c:pt>
                <c:pt idx="2588" formatCode="General">
                  <c:v>74.67</c:v>
                </c:pt>
                <c:pt idx="2589" formatCode="General">
                  <c:v>74.712999999999994</c:v>
                </c:pt>
                <c:pt idx="2590" formatCode="General">
                  <c:v>74.757000000000005</c:v>
                </c:pt>
                <c:pt idx="2591" formatCode="General">
                  <c:v>74.8</c:v>
                </c:pt>
                <c:pt idx="2592" formatCode="General">
                  <c:v>74.841999999999999</c:v>
                </c:pt>
                <c:pt idx="2593" formatCode="General">
                  <c:v>74.884</c:v>
                </c:pt>
                <c:pt idx="2594" formatCode="General">
                  <c:v>74.926000000000002</c:v>
                </c:pt>
                <c:pt idx="2595" formatCode="General">
                  <c:v>74.968000000000004</c:v>
                </c:pt>
                <c:pt idx="2596" formatCode="General">
                  <c:v>75.010000000000005</c:v>
                </c:pt>
                <c:pt idx="2597" formatCode="General">
                  <c:v>75.052999999999997</c:v>
                </c:pt>
                <c:pt idx="2598" formatCode="General">
                  <c:v>75.094999999999999</c:v>
                </c:pt>
                <c:pt idx="2599" formatCode="General">
                  <c:v>75.137</c:v>
                </c:pt>
                <c:pt idx="2600" formatCode="General">
                  <c:v>75.179000000000002</c:v>
                </c:pt>
                <c:pt idx="2601" formatCode="General">
                  <c:v>75.221000000000004</c:v>
                </c:pt>
                <c:pt idx="2602" formatCode="General">
                  <c:v>75.263000000000005</c:v>
                </c:pt>
                <c:pt idx="2603" formatCode="General">
                  <c:v>75.305000000000007</c:v>
                </c:pt>
                <c:pt idx="2604" formatCode="General">
                  <c:v>75.346999999999994</c:v>
                </c:pt>
                <c:pt idx="2605" formatCode="General">
                  <c:v>75.388999999999996</c:v>
                </c:pt>
                <c:pt idx="2606" formatCode="General">
                  <c:v>75.430999999999997</c:v>
                </c:pt>
                <c:pt idx="2607" formatCode="General">
                  <c:v>75.474000000000004</c:v>
                </c:pt>
                <c:pt idx="2608" formatCode="General">
                  <c:v>75.516000000000005</c:v>
                </c:pt>
                <c:pt idx="2609" formatCode="General">
                  <c:v>75.558000000000007</c:v>
                </c:pt>
                <c:pt idx="2610" formatCode="General">
                  <c:v>75.599999999999994</c:v>
                </c:pt>
                <c:pt idx="2611" formatCode="General">
                  <c:v>75.641999999999996</c:v>
                </c:pt>
                <c:pt idx="2612" formatCode="General">
                  <c:v>75.686000000000007</c:v>
                </c:pt>
                <c:pt idx="2613" formatCode="General">
                  <c:v>75.733000000000004</c:v>
                </c:pt>
                <c:pt idx="2614" formatCode="General">
                  <c:v>75.781000000000006</c:v>
                </c:pt>
                <c:pt idx="2615" formatCode="General">
                  <c:v>75.828000000000003</c:v>
                </c:pt>
                <c:pt idx="2616" formatCode="General">
                  <c:v>75.876000000000005</c:v>
                </c:pt>
                <c:pt idx="2617" formatCode="General">
                  <c:v>75.923000000000002</c:v>
                </c:pt>
                <c:pt idx="2618" formatCode="General">
                  <c:v>75.971000000000004</c:v>
                </c:pt>
                <c:pt idx="2619" formatCode="General">
                  <c:v>76.018000000000001</c:v>
                </c:pt>
                <c:pt idx="2620" formatCode="General">
                  <c:v>76.064999999999998</c:v>
                </c:pt>
                <c:pt idx="2621" formatCode="General">
                  <c:v>76.113</c:v>
                </c:pt>
                <c:pt idx="2622" formatCode="General">
                  <c:v>76.16</c:v>
                </c:pt>
                <c:pt idx="2623" formatCode="General">
                  <c:v>76.207999999999998</c:v>
                </c:pt>
                <c:pt idx="2624" formatCode="General">
                  <c:v>76.254999999999995</c:v>
                </c:pt>
                <c:pt idx="2625" formatCode="General">
                  <c:v>76.302999999999997</c:v>
                </c:pt>
                <c:pt idx="2626" formatCode="General">
                  <c:v>76.349999999999994</c:v>
                </c:pt>
                <c:pt idx="2627" formatCode="General">
                  <c:v>76.397999999999996</c:v>
                </c:pt>
                <c:pt idx="2628" formatCode="General">
                  <c:v>76.444999999999993</c:v>
                </c:pt>
                <c:pt idx="2629" formatCode="General">
                  <c:v>76.492999999999995</c:v>
                </c:pt>
                <c:pt idx="2630" formatCode="General">
                  <c:v>76.540000000000006</c:v>
                </c:pt>
                <c:pt idx="2631" formatCode="General">
                  <c:v>76.572000000000003</c:v>
                </c:pt>
                <c:pt idx="2632" formatCode="General">
                  <c:v>76.603999999999999</c:v>
                </c:pt>
                <c:pt idx="2633" formatCode="General">
                  <c:v>76.635999999999996</c:v>
                </c:pt>
                <c:pt idx="2634" formatCode="General">
                  <c:v>76.668000000000006</c:v>
                </c:pt>
                <c:pt idx="2635" formatCode="General">
                  <c:v>76.7</c:v>
                </c:pt>
                <c:pt idx="2636" formatCode="General">
                  <c:v>76.744</c:v>
                </c:pt>
                <c:pt idx="2637" formatCode="General">
                  <c:v>76.787999999999997</c:v>
                </c:pt>
                <c:pt idx="2638" formatCode="General">
                  <c:v>76.831999999999994</c:v>
                </c:pt>
                <c:pt idx="2639" formatCode="General">
                  <c:v>76.876000000000005</c:v>
                </c:pt>
                <c:pt idx="2640" formatCode="General">
                  <c:v>76.92</c:v>
                </c:pt>
                <c:pt idx="2641" formatCode="General">
                  <c:v>76.963999999999999</c:v>
                </c:pt>
                <c:pt idx="2642" formatCode="General">
                  <c:v>77.007999999999996</c:v>
                </c:pt>
                <c:pt idx="2643" formatCode="General">
                  <c:v>77.052000000000007</c:v>
                </c:pt>
                <c:pt idx="2644" formatCode="General">
                  <c:v>77.096000000000004</c:v>
                </c:pt>
                <c:pt idx="2645" formatCode="General">
                  <c:v>77.14</c:v>
                </c:pt>
                <c:pt idx="2646" formatCode="General">
                  <c:v>77.183999999999997</c:v>
                </c:pt>
                <c:pt idx="2647" formatCode="General">
                  <c:v>77.227999999999994</c:v>
                </c:pt>
                <c:pt idx="2648" formatCode="General">
                  <c:v>77.272000000000006</c:v>
                </c:pt>
                <c:pt idx="2649" formatCode="General">
                  <c:v>77.316000000000003</c:v>
                </c:pt>
                <c:pt idx="2650" formatCode="General">
                  <c:v>77.36</c:v>
                </c:pt>
                <c:pt idx="2651" formatCode="General">
                  <c:v>77.403999999999996</c:v>
                </c:pt>
                <c:pt idx="2652" formatCode="General">
                  <c:v>77.447999999999993</c:v>
                </c:pt>
                <c:pt idx="2653" formatCode="General">
                  <c:v>77.492000000000004</c:v>
                </c:pt>
                <c:pt idx="2654" formatCode="General">
                  <c:v>77.536000000000001</c:v>
                </c:pt>
                <c:pt idx="2655" formatCode="General">
                  <c:v>77.58</c:v>
                </c:pt>
                <c:pt idx="2656" formatCode="General">
                  <c:v>77.622</c:v>
                </c:pt>
                <c:pt idx="2657" formatCode="General">
                  <c:v>77.664000000000001</c:v>
                </c:pt>
                <c:pt idx="2658" formatCode="General">
                  <c:v>77.706000000000003</c:v>
                </c:pt>
                <c:pt idx="2659" formatCode="General">
                  <c:v>77.748000000000005</c:v>
                </c:pt>
                <c:pt idx="2660" formatCode="General">
                  <c:v>77.790000000000006</c:v>
                </c:pt>
                <c:pt idx="2661" formatCode="General">
                  <c:v>77.832999999999998</c:v>
                </c:pt>
                <c:pt idx="2662" formatCode="General">
                  <c:v>77.875</c:v>
                </c:pt>
                <c:pt idx="2663" formatCode="General">
                  <c:v>77.917000000000002</c:v>
                </c:pt>
                <c:pt idx="2664" formatCode="General">
                  <c:v>77.959000000000003</c:v>
                </c:pt>
                <c:pt idx="2665" formatCode="General">
                  <c:v>78.001000000000005</c:v>
                </c:pt>
                <c:pt idx="2666" formatCode="General">
                  <c:v>78.043000000000006</c:v>
                </c:pt>
                <c:pt idx="2667" formatCode="General">
                  <c:v>78.084999999999994</c:v>
                </c:pt>
                <c:pt idx="2668" formatCode="General">
                  <c:v>78.126999999999995</c:v>
                </c:pt>
                <c:pt idx="2669" formatCode="General">
                  <c:v>78.168999999999997</c:v>
                </c:pt>
                <c:pt idx="2670" formatCode="General">
                  <c:v>78.210999999999999</c:v>
                </c:pt>
                <c:pt idx="2671" formatCode="General">
                  <c:v>78.254000000000005</c:v>
                </c:pt>
                <c:pt idx="2672" formatCode="General">
                  <c:v>78.296000000000006</c:v>
                </c:pt>
                <c:pt idx="2673" formatCode="General">
                  <c:v>78.337999999999994</c:v>
                </c:pt>
                <c:pt idx="2674" formatCode="General">
                  <c:v>78.38</c:v>
                </c:pt>
                <c:pt idx="2675" formatCode="General">
                  <c:v>78.421999999999997</c:v>
                </c:pt>
                <c:pt idx="2676" formatCode="General">
                  <c:v>78.463999999999999</c:v>
                </c:pt>
                <c:pt idx="2677" formatCode="General">
                  <c:v>78.506</c:v>
                </c:pt>
                <c:pt idx="2678" formatCode="General">
                  <c:v>78.549000000000007</c:v>
                </c:pt>
                <c:pt idx="2679" formatCode="General">
                  <c:v>78.590999999999994</c:v>
                </c:pt>
                <c:pt idx="2680" formatCode="General">
                  <c:v>78.632999999999996</c:v>
                </c:pt>
                <c:pt idx="2681" formatCode="General">
                  <c:v>78.674999999999997</c:v>
                </c:pt>
                <c:pt idx="2682" formatCode="General">
                  <c:v>78.716999999999999</c:v>
                </c:pt>
                <c:pt idx="2683" formatCode="General">
                  <c:v>78.760000000000005</c:v>
                </c:pt>
                <c:pt idx="2684" formatCode="General">
                  <c:v>78.802000000000007</c:v>
                </c:pt>
                <c:pt idx="2685" formatCode="General">
                  <c:v>78.844999999999999</c:v>
                </c:pt>
                <c:pt idx="2686" formatCode="General">
                  <c:v>78.891999999999996</c:v>
                </c:pt>
                <c:pt idx="2687" formatCode="General">
                  <c:v>78.938000000000002</c:v>
                </c:pt>
                <c:pt idx="2688" formatCode="General">
                  <c:v>78.984999999999999</c:v>
                </c:pt>
                <c:pt idx="2689" formatCode="General">
                  <c:v>79.031000000000006</c:v>
                </c:pt>
                <c:pt idx="2690" formatCode="General">
                  <c:v>79.076999999999998</c:v>
                </c:pt>
                <c:pt idx="2691" formatCode="General">
                  <c:v>79.123999999999995</c:v>
                </c:pt>
                <c:pt idx="2692" formatCode="General">
                  <c:v>79.17</c:v>
                </c:pt>
                <c:pt idx="2693" formatCode="General">
                  <c:v>79.215999999999994</c:v>
                </c:pt>
                <c:pt idx="2694" formatCode="General">
                  <c:v>79.263000000000005</c:v>
                </c:pt>
                <c:pt idx="2695" formatCode="General">
                  <c:v>79.308999999999997</c:v>
                </c:pt>
                <c:pt idx="2696" formatCode="General">
                  <c:v>79.355000000000004</c:v>
                </c:pt>
                <c:pt idx="2697" formatCode="General">
                  <c:v>79.402000000000001</c:v>
                </c:pt>
                <c:pt idx="2698" formatCode="General">
                  <c:v>79.447999999999993</c:v>
                </c:pt>
                <c:pt idx="2699" formatCode="General">
                  <c:v>79.495000000000005</c:v>
                </c:pt>
                <c:pt idx="2700" formatCode="General">
                  <c:v>79.540999999999997</c:v>
                </c:pt>
                <c:pt idx="2701" formatCode="General">
                  <c:v>79.587000000000003</c:v>
                </c:pt>
                <c:pt idx="2702" formatCode="General">
                  <c:v>79.634</c:v>
                </c:pt>
                <c:pt idx="2703" formatCode="General">
                  <c:v>79.680000000000007</c:v>
                </c:pt>
                <c:pt idx="2704" formatCode="General">
                  <c:v>79.727999999999994</c:v>
                </c:pt>
                <c:pt idx="2705" formatCode="General">
                  <c:v>79.775000000000006</c:v>
                </c:pt>
                <c:pt idx="2706" formatCode="General">
                  <c:v>79.822999999999993</c:v>
                </c:pt>
                <c:pt idx="2707" formatCode="General">
                  <c:v>79.87</c:v>
                </c:pt>
                <c:pt idx="2708" formatCode="General">
                  <c:v>79.918000000000006</c:v>
                </c:pt>
                <c:pt idx="2709" formatCode="General">
                  <c:v>79.965000000000003</c:v>
                </c:pt>
                <c:pt idx="2710" formatCode="General">
                  <c:v>80.013000000000005</c:v>
                </c:pt>
                <c:pt idx="2711" formatCode="General">
                  <c:v>80.06</c:v>
                </c:pt>
                <c:pt idx="2712" formatCode="General">
                  <c:v>80.108000000000004</c:v>
                </c:pt>
                <c:pt idx="2713" formatCode="General">
                  <c:v>80.155000000000001</c:v>
                </c:pt>
                <c:pt idx="2714" formatCode="General">
                  <c:v>80.203000000000003</c:v>
                </c:pt>
                <c:pt idx="2715" formatCode="General">
                  <c:v>80.251000000000005</c:v>
                </c:pt>
                <c:pt idx="2716" formatCode="General">
                  <c:v>80.298000000000002</c:v>
                </c:pt>
                <c:pt idx="2717" formatCode="General">
                  <c:v>80.346000000000004</c:v>
                </c:pt>
                <c:pt idx="2718" formatCode="General">
                  <c:v>80.393000000000001</c:v>
                </c:pt>
                <c:pt idx="2719" formatCode="General">
                  <c:v>80.441000000000003</c:v>
                </c:pt>
                <c:pt idx="2720" formatCode="General">
                  <c:v>80.488</c:v>
                </c:pt>
                <c:pt idx="2721" formatCode="General">
                  <c:v>80.537999999999997</c:v>
                </c:pt>
                <c:pt idx="2722" formatCode="General">
                  <c:v>80.59</c:v>
                </c:pt>
                <c:pt idx="2723" formatCode="General">
                  <c:v>80.643000000000001</c:v>
                </c:pt>
                <c:pt idx="2724" formatCode="General">
                  <c:v>80.694999999999993</c:v>
                </c:pt>
                <c:pt idx="2725" formatCode="General">
                  <c:v>80.748000000000005</c:v>
                </c:pt>
                <c:pt idx="2726" formatCode="General">
                  <c:v>80.8</c:v>
                </c:pt>
                <c:pt idx="2727" formatCode="General">
                  <c:v>80.852999999999994</c:v>
                </c:pt>
                <c:pt idx="2728" formatCode="General">
                  <c:v>80.905000000000001</c:v>
                </c:pt>
                <c:pt idx="2729" formatCode="General">
                  <c:v>80.957999999999998</c:v>
                </c:pt>
                <c:pt idx="2730" formatCode="General">
                  <c:v>81.010000000000005</c:v>
                </c:pt>
                <c:pt idx="2731" formatCode="General">
                  <c:v>81.063000000000002</c:v>
                </c:pt>
                <c:pt idx="2732" formatCode="General">
                  <c:v>81.114999999999995</c:v>
                </c:pt>
                <c:pt idx="2733" formatCode="General">
                  <c:v>81.168000000000006</c:v>
                </c:pt>
                <c:pt idx="2734" formatCode="General">
                  <c:v>81.22</c:v>
                </c:pt>
                <c:pt idx="2735" formatCode="General">
                  <c:v>81.272999999999996</c:v>
                </c:pt>
                <c:pt idx="2736" formatCode="General">
                  <c:v>81.325000000000003</c:v>
                </c:pt>
                <c:pt idx="2737" formatCode="General">
                  <c:v>81.378</c:v>
                </c:pt>
                <c:pt idx="2738" formatCode="General">
                  <c:v>81.430999999999997</c:v>
                </c:pt>
                <c:pt idx="2739" formatCode="General">
                  <c:v>81.484999999999999</c:v>
                </c:pt>
                <c:pt idx="2740" formatCode="General">
                  <c:v>81.539000000000001</c:v>
                </c:pt>
                <c:pt idx="2741" formatCode="General">
                  <c:v>81.591999999999999</c:v>
                </c:pt>
                <c:pt idx="2742" formatCode="General">
                  <c:v>81.646000000000001</c:v>
                </c:pt>
                <c:pt idx="2743" formatCode="General">
                  <c:v>81.7</c:v>
                </c:pt>
                <c:pt idx="2744" formatCode="General">
                  <c:v>81.753</c:v>
                </c:pt>
                <c:pt idx="2745" formatCode="General">
                  <c:v>81.807000000000002</c:v>
                </c:pt>
                <c:pt idx="2746" formatCode="General">
                  <c:v>81.86</c:v>
                </c:pt>
                <c:pt idx="2747" formatCode="General">
                  <c:v>81.914000000000001</c:v>
                </c:pt>
                <c:pt idx="2748" formatCode="General">
                  <c:v>81.968000000000004</c:v>
                </c:pt>
                <c:pt idx="2749" formatCode="General">
                  <c:v>82.021000000000001</c:v>
                </c:pt>
                <c:pt idx="2750" formatCode="General">
                  <c:v>82.075000000000003</c:v>
                </c:pt>
                <c:pt idx="2751" formatCode="General">
                  <c:v>82.129000000000005</c:v>
                </c:pt>
                <c:pt idx="2752" formatCode="General">
                  <c:v>82.182000000000002</c:v>
                </c:pt>
                <c:pt idx="2753" formatCode="General">
                  <c:v>82.234999999999999</c:v>
                </c:pt>
                <c:pt idx="2754" formatCode="General">
                  <c:v>82.287999999999997</c:v>
                </c:pt>
                <c:pt idx="2755" formatCode="General">
                  <c:v>82.34</c:v>
                </c:pt>
                <c:pt idx="2756" formatCode="General">
                  <c:v>82.393000000000001</c:v>
                </c:pt>
                <c:pt idx="2757" formatCode="General">
                  <c:v>82.445999999999998</c:v>
                </c:pt>
                <c:pt idx="2758" formatCode="General">
                  <c:v>82.498000000000005</c:v>
                </c:pt>
                <c:pt idx="2759" formatCode="General">
                  <c:v>82.551000000000002</c:v>
                </c:pt>
                <c:pt idx="2760" formatCode="General">
                  <c:v>82.603999999999999</c:v>
                </c:pt>
                <c:pt idx="2761" formatCode="General">
                  <c:v>82.656000000000006</c:v>
                </c:pt>
                <c:pt idx="2762" formatCode="General">
                  <c:v>82.709000000000003</c:v>
                </c:pt>
                <c:pt idx="2763" formatCode="General">
                  <c:v>82.762</c:v>
                </c:pt>
                <c:pt idx="2764" formatCode="General">
                  <c:v>82.813999999999993</c:v>
                </c:pt>
                <c:pt idx="2765" formatCode="General">
                  <c:v>82.867000000000004</c:v>
                </c:pt>
                <c:pt idx="2766" formatCode="General">
                  <c:v>82.92</c:v>
                </c:pt>
                <c:pt idx="2767" formatCode="General">
                  <c:v>82.971999999999994</c:v>
                </c:pt>
                <c:pt idx="2768" formatCode="General">
                  <c:v>83.025000000000006</c:v>
                </c:pt>
                <c:pt idx="2769" formatCode="General">
                  <c:v>83.075999999999993</c:v>
                </c:pt>
                <c:pt idx="2770" formatCode="General">
                  <c:v>83.125</c:v>
                </c:pt>
                <c:pt idx="2771" formatCode="General">
                  <c:v>83.174000000000007</c:v>
                </c:pt>
                <c:pt idx="2772" formatCode="General">
                  <c:v>83.221999999999994</c:v>
                </c:pt>
                <c:pt idx="2773" formatCode="General">
                  <c:v>83.271000000000001</c:v>
                </c:pt>
                <c:pt idx="2774" formatCode="General">
                  <c:v>83.32</c:v>
                </c:pt>
                <c:pt idx="2775" formatCode="General">
                  <c:v>83.367999999999995</c:v>
                </c:pt>
                <c:pt idx="2776" formatCode="General">
                  <c:v>83.417000000000002</c:v>
                </c:pt>
                <c:pt idx="2777" formatCode="General">
                  <c:v>83.465999999999994</c:v>
                </c:pt>
                <c:pt idx="2778" formatCode="General">
                  <c:v>83.513999999999996</c:v>
                </c:pt>
                <c:pt idx="2779" formatCode="General">
                  <c:v>83.563000000000002</c:v>
                </c:pt>
                <c:pt idx="2780" formatCode="General">
                  <c:v>83.611999999999995</c:v>
                </c:pt>
                <c:pt idx="2781" formatCode="General">
                  <c:v>83.66</c:v>
                </c:pt>
                <c:pt idx="2782" formatCode="General">
                  <c:v>83.709000000000003</c:v>
                </c:pt>
                <c:pt idx="2783" formatCode="General">
                  <c:v>83.757999999999996</c:v>
                </c:pt>
                <c:pt idx="2784" formatCode="General">
                  <c:v>83.805999999999997</c:v>
                </c:pt>
                <c:pt idx="2785" formatCode="General">
                  <c:v>83.855000000000004</c:v>
                </c:pt>
                <c:pt idx="2786" formatCode="General">
                  <c:v>83.903999999999996</c:v>
                </c:pt>
                <c:pt idx="2787" formatCode="General">
                  <c:v>83.950999999999993</c:v>
                </c:pt>
                <c:pt idx="2788" formatCode="General">
                  <c:v>83.997</c:v>
                </c:pt>
                <c:pt idx="2789" formatCode="General">
                  <c:v>84.043000000000006</c:v>
                </c:pt>
                <c:pt idx="2790" formatCode="General">
                  <c:v>84.088999999999999</c:v>
                </c:pt>
                <c:pt idx="2791" formatCode="General">
                  <c:v>84.135000000000005</c:v>
                </c:pt>
                <c:pt idx="2792" formatCode="General">
                  <c:v>84.180999999999997</c:v>
                </c:pt>
                <c:pt idx="2793" formatCode="General">
                  <c:v>84.227000000000004</c:v>
                </c:pt>
                <c:pt idx="2794" formatCode="General">
                  <c:v>84.272999999999996</c:v>
                </c:pt>
                <c:pt idx="2795" formatCode="General">
                  <c:v>84.319000000000003</c:v>
                </c:pt>
                <c:pt idx="2796" formatCode="General">
                  <c:v>84.364999999999995</c:v>
                </c:pt>
                <c:pt idx="2797" formatCode="General">
                  <c:v>84.411000000000001</c:v>
                </c:pt>
                <c:pt idx="2798" formatCode="General">
                  <c:v>84.457999999999998</c:v>
                </c:pt>
                <c:pt idx="2799" formatCode="General">
                  <c:v>84.504000000000005</c:v>
                </c:pt>
                <c:pt idx="2800" formatCode="General">
                  <c:v>84.55</c:v>
                </c:pt>
                <c:pt idx="2801" formatCode="General">
                  <c:v>84.596000000000004</c:v>
                </c:pt>
                <c:pt idx="2802" formatCode="General">
                  <c:v>84.641999999999996</c:v>
                </c:pt>
                <c:pt idx="2803" formatCode="General">
                  <c:v>84.688000000000002</c:v>
                </c:pt>
                <c:pt idx="2804" formatCode="General">
                  <c:v>84.733999999999995</c:v>
                </c:pt>
                <c:pt idx="2805" formatCode="General">
                  <c:v>84.78</c:v>
                </c:pt>
                <c:pt idx="2806" formatCode="General">
                  <c:v>84.83</c:v>
                </c:pt>
                <c:pt idx="2807" formatCode="General">
                  <c:v>84.88</c:v>
                </c:pt>
                <c:pt idx="2808" formatCode="General">
                  <c:v>84.93</c:v>
                </c:pt>
                <c:pt idx="2809" formatCode="General">
                  <c:v>84.98</c:v>
                </c:pt>
                <c:pt idx="2810" formatCode="General">
                  <c:v>85.03</c:v>
                </c:pt>
                <c:pt idx="2811" formatCode="General">
                  <c:v>85.08</c:v>
                </c:pt>
                <c:pt idx="2812" formatCode="General">
                  <c:v>85.13</c:v>
                </c:pt>
                <c:pt idx="2813" formatCode="General">
                  <c:v>85.18</c:v>
                </c:pt>
                <c:pt idx="2814" formatCode="General">
                  <c:v>85.23</c:v>
                </c:pt>
                <c:pt idx="2815" formatCode="General">
                  <c:v>85.28</c:v>
                </c:pt>
                <c:pt idx="2816" formatCode="General">
                  <c:v>85.33</c:v>
                </c:pt>
                <c:pt idx="2817" formatCode="General">
                  <c:v>85.38</c:v>
                </c:pt>
                <c:pt idx="2818" formatCode="General">
                  <c:v>85.43</c:v>
                </c:pt>
                <c:pt idx="2819" formatCode="General">
                  <c:v>85.48</c:v>
                </c:pt>
                <c:pt idx="2820" formatCode="General">
                  <c:v>85.53</c:v>
                </c:pt>
                <c:pt idx="2821" formatCode="General">
                  <c:v>85.58</c:v>
                </c:pt>
                <c:pt idx="2822" formatCode="General">
                  <c:v>85.63</c:v>
                </c:pt>
                <c:pt idx="2823" formatCode="General">
                  <c:v>85.676000000000002</c:v>
                </c:pt>
                <c:pt idx="2824" formatCode="General">
                  <c:v>85.721999999999994</c:v>
                </c:pt>
                <c:pt idx="2825" formatCode="General">
                  <c:v>85.766999999999996</c:v>
                </c:pt>
                <c:pt idx="2826" formatCode="General">
                  <c:v>85.813000000000002</c:v>
                </c:pt>
                <c:pt idx="2827" formatCode="General">
                  <c:v>85.858999999999995</c:v>
                </c:pt>
                <c:pt idx="2828" formatCode="General">
                  <c:v>85.905000000000001</c:v>
                </c:pt>
                <c:pt idx="2829" formatCode="General">
                  <c:v>85.950999999999993</c:v>
                </c:pt>
                <c:pt idx="2830" formatCode="General">
                  <c:v>85.995999999999995</c:v>
                </c:pt>
                <c:pt idx="2831" formatCode="General">
                  <c:v>86.042000000000002</c:v>
                </c:pt>
                <c:pt idx="2832" formatCode="General">
                  <c:v>86.087999999999994</c:v>
                </c:pt>
                <c:pt idx="2833" formatCode="General">
                  <c:v>86.134</c:v>
                </c:pt>
                <c:pt idx="2834" formatCode="General">
                  <c:v>86.179000000000002</c:v>
                </c:pt>
                <c:pt idx="2835" formatCode="General">
                  <c:v>86.224999999999994</c:v>
                </c:pt>
                <c:pt idx="2836" formatCode="General">
                  <c:v>86.271000000000001</c:v>
                </c:pt>
                <c:pt idx="2837" formatCode="General">
                  <c:v>86.316999999999993</c:v>
                </c:pt>
                <c:pt idx="2838" formatCode="General">
                  <c:v>86.363</c:v>
                </c:pt>
                <c:pt idx="2839" formatCode="General">
                  <c:v>86.408000000000001</c:v>
                </c:pt>
                <c:pt idx="2840" formatCode="General">
                  <c:v>86.453999999999994</c:v>
                </c:pt>
                <c:pt idx="2841" formatCode="General">
                  <c:v>86.5</c:v>
                </c:pt>
                <c:pt idx="2842" formatCode="General">
                  <c:v>86.548000000000002</c:v>
                </c:pt>
                <c:pt idx="2843" formatCode="General">
                  <c:v>86.596000000000004</c:v>
                </c:pt>
                <c:pt idx="2844" formatCode="General">
                  <c:v>86.643000000000001</c:v>
                </c:pt>
                <c:pt idx="2845" formatCode="General">
                  <c:v>86.691000000000003</c:v>
                </c:pt>
                <c:pt idx="2846" formatCode="General">
                  <c:v>86.739000000000004</c:v>
                </c:pt>
                <c:pt idx="2847" formatCode="General">
                  <c:v>86.787000000000006</c:v>
                </c:pt>
                <c:pt idx="2848" formatCode="General">
                  <c:v>86.834000000000003</c:v>
                </c:pt>
                <c:pt idx="2849" formatCode="General">
                  <c:v>86.882000000000005</c:v>
                </c:pt>
                <c:pt idx="2850" formatCode="General">
                  <c:v>86.93</c:v>
                </c:pt>
                <c:pt idx="2851" formatCode="General">
                  <c:v>86.977999999999994</c:v>
                </c:pt>
                <c:pt idx="2852" formatCode="General">
                  <c:v>87.025999999999996</c:v>
                </c:pt>
                <c:pt idx="2853" formatCode="General">
                  <c:v>87.072999999999993</c:v>
                </c:pt>
                <c:pt idx="2854" formatCode="General">
                  <c:v>87.120999999999995</c:v>
                </c:pt>
                <c:pt idx="2855" formatCode="General">
                  <c:v>87.168999999999997</c:v>
                </c:pt>
                <c:pt idx="2856" formatCode="General">
                  <c:v>87.216999999999999</c:v>
                </c:pt>
                <c:pt idx="2857" formatCode="General">
                  <c:v>87.263999999999996</c:v>
                </c:pt>
                <c:pt idx="2858" formatCode="General">
                  <c:v>87.311999999999998</c:v>
                </c:pt>
                <c:pt idx="2859" formatCode="General">
                  <c:v>87.36</c:v>
                </c:pt>
                <c:pt idx="2860" formatCode="General">
                  <c:v>87.409000000000006</c:v>
                </c:pt>
                <c:pt idx="2861" formatCode="General">
                  <c:v>87.457999999999998</c:v>
                </c:pt>
                <c:pt idx="2862" formatCode="General">
                  <c:v>87.507999999999996</c:v>
                </c:pt>
                <c:pt idx="2863" formatCode="General">
                  <c:v>87.557000000000002</c:v>
                </c:pt>
                <c:pt idx="2864" formatCode="General">
                  <c:v>87.605999999999995</c:v>
                </c:pt>
                <c:pt idx="2865" formatCode="General">
                  <c:v>87.655000000000001</c:v>
                </c:pt>
                <c:pt idx="2866" formatCode="General">
                  <c:v>87.704999999999998</c:v>
                </c:pt>
                <c:pt idx="2867" formatCode="General">
                  <c:v>87.754000000000005</c:v>
                </c:pt>
                <c:pt idx="2868" formatCode="General">
                  <c:v>87.802999999999997</c:v>
                </c:pt>
                <c:pt idx="2869" formatCode="General">
                  <c:v>87.852000000000004</c:v>
                </c:pt>
                <c:pt idx="2870" formatCode="General">
                  <c:v>87.902000000000001</c:v>
                </c:pt>
                <c:pt idx="2871" formatCode="General">
                  <c:v>87.950999999999993</c:v>
                </c:pt>
                <c:pt idx="2872" formatCode="General">
                  <c:v>88</c:v>
                </c:pt>
                <c:pt idx="2873" formatCode="General">
                  <c:v>88.049000000000007</c:v>
                </c:pt>
                <c:pt idx="2874" formatCode="General">
                  <c:v>88.099000000000004</c:v>
                </c:pt>
                <c:pt idx="2875" formatCode="General">
                  <c:v>88.147999999999996</c:v>
                </c:pt>
                <c:pt idx="2876" formatCode="General">
                  <c:v>88.197000000000003</c:v>
                </c:pt>
                <c:pt idx="2877" formatCode="General">
                  <c:v>88.248000000000005</c:v>
                </c:pt>
                <c:pt idx="2878" formatCode="General">
                  <c:v>88.302000000000007</c:v>
                </c:pt>
                <c:pt idx="2879" formatCode="General">
                  <c:v>88.355000000000004</c:v>
                </c:pt>
                <c:pt idx="2880" formatCode="General">
                  <c:v>88.409000000000006</c:v>
                </c:pt>
                <c:pt idx="2881" formatCode="General">
                  <c:v>88.462999999999994</c:v>
                </c:pt>
                <c:pt idx="2882" formatCode="General">
                  <c:v>88.516999999999996</c:v>
                </c:pt>
                <c:pt idx="2883" formatCode="General">
                  <c:v>88.57</c:v>
                </c:pt>
                <c:pt idx="2884" formatCode="General">
                  <c:v>88.623999999999995</c:v>
                </c:pt>
                <c:pt idx="2885" formatCode="General">
                  <c:v>88.677999999999997</c:v>
                </c:pt>
                <c:pt idx="2886" formatCode="General">
                  <c:v>88.731999999999999</c:v>
                </c:pt>
                <c:pt idx="2887" formatCode="General">
                  <c:v>88.784999999999997</c:v>
                </c:pt>
                <c:pt idx="2888" formatCode="General">
                  <c:v>88.838999999999999</c:v>
                </c:pt>
                <c:pt idx="2889" formatCode="General">
                  <c:v>88.893000000000001</c:v>
                </c:pt>
                <c:pt idx="2890" formatCode="General">
                  <c:v>88.947000000000003</c:v>
                </c:pt>
                <c:pt idx="2891" formatCode="General">
                  <c:v>89</c:v>
                </c:pt>
                <c:pt idx="2892" formatCode="General">
                  <c:v>89.054000000000002</c:v>
                </c:pt>
                <c:pt idx="2893" formatCode="General">
                  <c:v>89.103999999999999</c:v>
                </c:pt>
                <c:pt idx="2894" formatCode="General">
                  <c:v>89.146000000000001</c:v>
                </c:pt>
                <c:pt idx="2895" formatCode="General">
                  <c:v>89.188999999999993</c:v>
                </c:pt>
                <c:pt idx="2896" formatCode="General">
                  <c:v>89.230999999999995</c:v>
                </c:pt>
                <c:pt idx="2897" formatCode="General">
                  <c:v>89.272999999999996</c:v>
                </c:pt>
                <c:pt idx="2898" formatCode="General">
                  <c:v>89.316000000000003</c:v>
                </c:pt>
                <c:pt idx="2899" formatCode="General">
                  <c:v>89.358000000000004</c:v>
                </c:pt>
                <c:pt idx="2900" formatCode="General">
                  <c:v>89.4</c:v>
                </c:pt>
                <c:pt idx="2901" formatCode="General">
                  <c:v>89.441999999999993</c:v>
                </c:pt>
                <c:pt idx="2902" formatCode="General">
                  <c:v>89.484999999999999</c:v>
                </c:pt>
                <c:pt idx="2903" formatCode="General">
                  <c:v>89.527000000000001</c:v>
                </c:pt>
                <c:pt idx="2904" formatCode="General">
                  <c:v>89.569000000000003</c:v>
                </c:pt>
                <c:pt idx="2905" formatCode="General">
                  <c:v>89.611999999999995</c:v>
                </c:pt>
                <c:pt idx="2906" formatCode="General">
                  <c:v>89.653999999999996</c:v>
                </c:pt>
                <c:pt idx="2907" formatCode="General">
                  <c:v>89.695999999999998</c:v>
                </c:pt>
                <c:pt idx="2908" formatCode="General">
                  <c:v>89.739000000000004</c:v>
                </c:pt>
                <c:pt idx="2909" formatCode="General">
                  <c:v>89.781000000000006</c:v>
                </c:pt>
                <c:pt idx="2910" formatCode="General">
                  <c:v>89.822999999999993</c:v>
                </c:pt>
                <c:pt idx="2911" formatCode="General">
                  <c:v>89.864999999999995</c:v>
                </c:pt>
                <c:pt idx="2912" formatCode="General">
                  <c:v>89.908000000000001</c:v>
                </c:pt>
                <c:pt idx="2913" formatCode="General">
                  <c:v>89.95</c:v>
                </c:pt>
                <c:pt idx="2914" formatCode="General">
                  <c:v>89.995000000000005</c:v>
                </c:pt>
                <c:pt idx="2915" formatCode="General">
                  <c:v>90.039000000000001</c:v>
                </c:pt>
                <c:pt idx="2916" formatCode="General">
                  <c:v>90.084000000000003</c:v>
                </c:pt>
                <c:pt idx="2917" formatCode="General">
                  <c:v>90.129000000000005</c:v>
                </c:pt>
                <c:pt idx="2918" formatCode="General">
                  <c:v>90.174000000000007</c:v>
                </c:pt>
                <c:pt idx="2919" formatCode="General">
                  <c:v>90.218000000000004</c:v>
                </c:pt>
                <c:pt idx="2920" formatCode="General">
                  <c:v>90.263000000000005</c:v>
                </c:pt>
                <c:pt idx="2921" formatCode="General">
                  <c:v>90.308000000000007</c:v>
                </c:pt>
                <c:pt idx="2922" formatCode="General">
                  <c:v>90.352999999999994</c:v>
                </c:pt>
                <c:pt idx="2923" formatCode="General">
                  <c:v>90.397000000000006</c:v>
                </c:pt>
                <c:pt idx="2924" formatCode="General">
                  <c:v>90.441999999999993</c:v>
                </c:pt>
                <c:pt idx="2925" formatCode="General">
                  <c:v>90.486999999999995</c:v>
                </c:pt>
                <c:pt idx="2926" formatCode="General">
                  <c:v>90.531999999999996</c:v>
                </c:pt>
                <c:pt idx="2927" formatCode="General">
                  <c:v>90.575999999999993</c:v>
                </c:pt>
                <c:pt idx="2928" formatCode="General">
                  <c:v>90.620999999999995</c:v>
                </c:pt>
                <c:pt idx="2929" formatCode="General">
                  <c:v>90.665999999999997</c:v>
                </c:pt>
                <c:pt idx="2930" formatCode="General">
                  <c:v>90.710999999999999</c:v>
                </c:pt>
                <c:pt idx="2931" formatCode="General">
                  <c:v>90.754999999999995</c:v>
                </c:pt>
                <c:pt idx="2932" formatCode="General">
                  <c:v>90.8</c:v>
                </c:pt>
                <c:pt idx="2933" formatCode="General">
                  <c:v>90.841999999999999</c:v>
                </c:pt>
                <c:pt idx="2934" formatCode="General">
                  <c:v>90.884</c:v>
                </c:pt>
                <c:pt idx="2935" formatCode="General">
                  <c:v>90.927000000000007</c:v>
                </c:pt>
                <c:pt idx="2936" formatCode="General">
                  <c:v>90.968999999999994</c:v>
                </c:pt>
                <c:pt idx="2937" formatCode="General">
                  <c:v>91.010999999999996</c:v>
                </c:pt>
                <c:pt idx="2938" formatCode="General">
                  <c:v>91.052999999999997</c:v>
                </c:pt>
                <c:pt idx="2939" formatCode="General">
                  <c:v>91.094999999999999</c:v>
                </c:pt>
                <c:pt idx="2940" formatCode="General">
                  <c:v>91.138000000000005</c:v>
                </c:pt>
                <c:pt idx="2941" formatCode="General">
                  <c:v>91.18</c:v>
                </c:pt>
                <c:pt idx="2942" formatCode="General">
                  <c:v>91.221999999999994</c:v>
                </c:pt>
                <c:pt idx="2943" formatCode="General">
                  <c:v>91.263999999999996</c:v>
                </c:pt>
                <c:pt idx="2944" formatCode="General">
                  <c:v>91.305999999999997</c:v>
                </c:pt>
                <c:pt idx="2945" formatCode="General">
                  <c:v>91.347999999999999</c:v>
                </c:pt>
                <c:pt idx="2946" formatCode="General">
                  <c:v>91.391000000000005</c:v>
                </c:pt>
                <c:pt idx="2947" formatCode="General">
                  <c:v>91.433000000000007</c:v>
                </c:pt>
                <c:pt idx="2948" formatCode="General">
                  <c:v>91.474999999999994</c:v>
                </c:pt>
                <c:pt idx="2949" formatCode="General">
                  <c:v>91.516999999999996</c:v>
                </c:pt>
                <c:pt idx="2950" formatCode="General">
                  <c:v>91.558999999999997</c:v>
                </c:pt>
                <c:pt idx="2951" formatCode="General">
                  <c:v>91.602000000000004</c:v>
                </c:pt>
                <c:pt idx="2952" formatCode="General">
                  <c:v>91.644000000000005</c:v>
                </c:pt>
                <c:pt idx="2953" formatCode="General">
                  <c:v>91.686000000000007</c:v>
                </c:pt>
                <c:pt idx="2954" formatCode="General">
                  <c:v>91.73</c:v>
                </c:pt>
                <c:pt idx="2955" formatCode="General">
                  <c:v>91.775000000000006</c:v>
                </c:pt>
                <c:pt idx="2956" formatCode="General">
                  <c:v>91.82</c:v>
                </c:pt>
                <c:pt idx="2957" formatCode="General">
                  <c:v>91.864999999999995</c:v>
                </c:pt>
                <c:pt idx="2958" formatCode="General">
                  <c:v>91.91</c:v>
                </c:pt>
                <c:pt idx="2959" formatCode="General">
                  <c:v>91.954999999999998</c:v>
                </c:pt>
                <c:pt idx="2960" formatCode="General">
                  <c:v>92</c:v>
                </c:pt>
                <c:pt idx="2961" formatCode="General">
                  <c:v>92.045000000000002</c:v>
                </c:pt>
                <c:pt idx="2962" formatCode="General">
                  <c:v>92.09</c:v>
                </c:pt>
                <c:pt idx="2963" formatCode="General">
                  <c:v>92.135000000000005</c:v>
                </c:pt>
                <c:pt idx="2964" formatCode="General">
                  <c:v>92.18</c:v>
                </c:pt>
                <c:pt idx="2965" formatCode="General">
                  <c:v>92.224999999999994</c:v>
                </c:pt>
                <c:pt idx="2966" formatCode="General">
                  <c:v>92.27</c:v>
                </c:pt>
                <c:pt idx="2967" formatCode="General">
                  <c:v>92.314999999999998</c:v>
                </c:pt>
                <c:pt idx="2968" formatCode="General">
                  <c:v>92.36</c:v>
                </c:pt>
                <c:pt idx="2969" formatCode="General">
                  <c:v>92.405000000000001</c:v>
                </c:pt>
                <c:pt idx="2970" formatCode="General">
                  <c:v>92.45</c:v>
                </c:pt>
                <c:pt idx="2971" formatCode="General">
                  <c:v>92.495000000000005</c:v>
                </c:pt>
                <c:pt idx="2972" formatCode="General">
                  <c:v>92.54</c:v>
                </c:pt>
                <c:pt idx="2973" formatCode="General">
                  <c:v>92.584999999999994</c:v>
                </c:pt>
                <c:pt idx="2974" formatCode="General">
                  <c:v>92.626000000000005</c:v>
                </c:pt>
                <c:pt idx="2975" formatCode="General">
                  <c:v>92.665000000000006</c:v>
                </c:pt>
                <c:pt idx="2976" formatCode="General">
                  <c:v>92.704999999999998</c:v>
                </c:pt>
                <c:pt idx="2977" formatCode="General">
                  <c:v>92.744</c:v>
                </c:pt>
                <c:pt idx="2978" formatCode="General">
                  <c:v>92.783000000000001</c:v>
                </c:pt>
                <c:pt idx="2979" formatCode="General">
                  <c:v>92.822999999999993</c:v>
                </c:pt>
                <c:pt idx="2980" formatCode="General">
                  <c:v>92.861999999999995</c:v>
                </c:pt>
                <c:pt idx="2981" formatCode="General">
                  <c:v>92.900999999999996</c:v>
                </c:pt>
                <c:pt idx="2982" formatCode="General">
                  <c:v>92.94</c:v>
                </c:pt>
                <c:pt idx="2983" formatCode="General">
                  <c:v>92.98</c:v>
                </c:pt>
                <c:pt idx="2984" formatCode="General">
                  <c:v>93.019000000000005</c:v>
                </c:pt>
                <c:pt idx="2985" formatCode="General">
                  <c:v>93.058000000000007</c:v>
                </c:pt>
                <c:pt idx="2986" formatCode="General">
                  <c:v>93.096999999999994</c:v>
                </c:pt>
                <c:pt idx="2987" formatCode="General">
                  <c:v>93.137</c:v>
                </c:pt>
                <c:pt idx="2988" formatCode="General">
                  <c:v>93.176000000000002</c:v>
                </c:pt>
                <c:pt idx="2989" formatCode="General">
                  <c:v>93.215000000000003</c:v>
                </c:pt>
                <c:pt idx="2990" formatCode="General">
                  <c:v>93.254000000000005</c:v>
                </c:pt>
                <c:pt idx="2991" formatCode="General">
                  <c:v>93.293999999999997</c:v>
                </c:pt>
                <c:pt idx="2992" formatCode="General">
                  <c:v>93.332999999999998</c:v>
                </c:pt>
                <c:pt idx="2993" formatCode="General">
                  <c:v>93.372</c:v>
                </c:pt>
                <c:pt idx="2994" formatCode="General">
                  <c:v>93.411000000000001</c:v>
                </c:pt>
                <c:pt idx="2995" formatCode="General">
                  <c:v>93.450999999999993</c:v>
                </c:pt>
                <c:pt idx="2996" formatCode="General">
                  <c:v>93.49</c:v>
                </c:pt>
                <c:pt idx="2997" formatCode="General">
                  <c:v>93.537000000000006</c:v>
                </c:pt>
                <c:pt idx="2998" formatCode="General">
                  <c:v>93.584000000000003</c:v>
                </c:pt>
                <c:pt idx="2999" formatCode="General">
                  <c:v>93.631</c:v>
                </c:pt>
                <c:pt idx="3000" formatCode="General">
                  <c:v>93.677000000000007</c:v>
                </c:pt>
                <c:pt idx="3001" formatCode="General">
                  <c:v>93.724000000000004</c:v>
                </c:pt>
                <c:pt idx="3002" formatCode="General">
                  <c:v>93.771000000000001</c:v>
                </c:pt>
                <c:pt idx="3003" formatCode="General">
                  <c:v>93.817999999999998</c:v>
                </c:pt>
                <c:pt idx="3004" formatCode="General">
                  <c:v>93.864999999999995</c:v>
                </c:pt>
                <c:pt idx="3005" formatCode="General">
                  <c:v>93.912000000000006</c:v>
                </c:pt>
                <c:pt idx="3006" formatCode="General">
                  <c:v>93.957999999999998</c:v>
                </c:pt>
                <c:pt idx="3007" formatCode="General">
                  <c:v>94.004999999999995</c:v>
                </c:pt>
                <c:pt idx="3008" formatCode="General">
                  <c:v>94.052000000000007</c:v>
                </c:pt>
                <c:pt idx="3009" formatCode="General">
                  <c:v>94.099000000000004</c:v>
                </c:pt>
                <c:pt idx="3010" formatCode="General">
                  <c:v>94.146000000000001</c:v>
                </c:pt>
                <c:pt idx="3011" formatCode="General">
                  <c:v>94.192999999999998</c:v>
                </c:pt>
                <c:pt idx="3012" formatCode="General">
                  <c:v>94.239000000000004</c:v>
                </c:pt>
                <c:pt idx="3013" formatCode="General">
                  <c:v>94.286000000000001</c:v>
                </c:pt>
                <c:pt idx="3014" formatCode="General">
                  <c:v>94.332999999999998</c:v>
                </c:pt>
                <c:pt idx="3015" formatCode="General">
                  <c:v>94.38</c:v>
                </c:pt>
                <c:pt idx="3016" formatCode="General">
                  <c:v>94.424999999999997</c:v>
                </c:pt>
                <c:pt idx="3017" formatCode="General">
                  <c:v>94.468999999999994</c:v>
                </c:pt>
                <c:pt idx="3018" formatCode="General">
                  <c:v>94.513999999999996</c:v>
                </c:pt>
                <c:pt idx="3019" formatCode="General">
                  <c:v>94.558999999999997</c:v>
                </c:pt>
                <c:pt idx="3020" formatCode="General">
                  <c:v>94.603999999999999</c:v>
                </c:pt>
                <c:pt idx="3021" formatCode="General">
                  <c:v>94.647999999999996</c:v>
                </c:pt>
                <c:pt idx="3022" formatCode="General">
                  <c:v>94.692999999999998</c:v>
                </c:pt>
                <c:pt idx="3023" formatCode="General">
                  <c:v>94.738</c:v>
                </c:pt>
                <c:pt idx="3024" formatCode="General">
                  <c:v>94.783000000000001</c:v>
                </c:pt>
                <c:pt idx="3025" formatCode="General">
                  <c:v>94.826999999999998</c:v>
                </c:pt>
                <c:pt idx="3026" formatCode="General">
                  <c:v>94.872</c:v>
                </c:pt>
                <c:pt idx="3027" formatCode="General">
                  <c:v>94.917000000000002</c:v>
                </c:pt>
                <c:pt idx="3028" formatCode="General">
                  <c:v>94.962000000000003</c:v>
                </c:pt>
                <c:pt idx="3029" formatCode="General">
                  <c:v>95.006</c:v>
                </c:pt>
                <c:pt idx="3030" formatCode="General">
                  <c:v>95.051000000000002</c:v>
                </c:pt>
                <c:pt idx="3031" formatCode="General">
                  <c:v>95.096000000000004</c:v>
                </c:pt>
                <c:pt idx="3032" formatCode="General">
                  <c:v>95.141000000000005</c:v>
                </c:pt>
                <c:pt idx="3033" formatCode="General">
                  <c:v>95.185000000000002</c:v>
                </c:pt>
                <c:pt idx="3034" formatCode="General">
                  <c:v>95.23</c:v>
                </c:pt>
                <c:pt idx="3035" formatCode="General">
                  <c:v>95.274000000000001</c:v>
                </c:pt>
                <c:pt idx="3036" formatCode="General">
                  <c:v>95.316999999999993</c:v>
                </c:pt>
                <c:pt idx="3037" formatCode="General">
                  <c:v>95.36</c:v>
                </c:pt>
                <c:pt idx="3038" formatCode="General">
                  <c:v>95.403000000000006</c:v>
                </c:pt>
                <c:pt idx="3039" formatCode="General">
                  <c:v>95.444999999999993</c:v>
                </c:pt>
                <c:pt idx="3040" formatCode="General">
                  <c:v>95.488</c:v>
                </c:pt>
                <c:pt idx="3041" formatCode="General">
                  <c:v>95.531000000000006</c:v>
                </c:pt>
                <c:pt idx="3042" formatCode="General">
                  <c:v>95.573999999999998</c:v>
                </c:pt>
                <c:pt idx="3043" formatCode="General">
                  <c:v>95.617000000000004</c:v>
                </c:pt>
                <c:pt idx="3044" formatCode="General">
                  <c:v>95.659000000000006</c:v>
                </c:pt>
                <c:pt idx="3045" formatCode="General">
                  <c:v>95.701999999999998</c:v>
                </c:pt>
                <c:pt idx="3046" formatCode="General">
                  <c:v>95.745000000000005</c:v>
                </c:pt>
                <c:pt idx="3047" formatCode="General">
                  <c:v>95.787999999999997</c:v>
                </c:pt>
                <c:pt idx="3048" formatCode="General">
                  <c:v>95.83</c:v>
                </c:pt>
                <c:pt idx="3049" formatCode="General">
                  <c:v>95.873000000000005</c:v>
                </c:pt>
                <c:pt idx="3050" formatCode="General">
                  <c:v>95.915999999999997</c:v>
                </c:pt>
                <c:pt idx="3051" formatCode="General">
                  <c:v>95.959000000000003</c:v>
                </c:pt>
                <c:pt idx="3052" formatCode="General">
                  <c:v>96.001999999999995</c:v>
                </c:pt>
                <c:pt idx="3053" formatCode="General">
                  <c:v>96.043999999999997</c:v>
                </c:pt>
                <c:pt idx="3054" formatCode="General">
                  <c:v>96.087000000000003</c:v>
                </c:pt>
                <c:pt idx="3055" formatCode="General">
                  <c:v>96.13</c:v>
                </c:pt>
                <c:pt idx="3056" formatCode="General">
                  <c:v>96.179000000000002</c:v>
                </c:pt>
                <c:pt idx="3057" formatCode="General">
                  <c:v>96.227000000000004</c:v>
                </c:pt>
                <c:pt idx="3058" formatCode="General">
                  <c:v>96.275999999999996</c:v>
                </c:pt>
                <c:pt idx="3059" formatCode="General">
                  <c:v>96.323999999999998</c:v>
                </c:pt>
                <c:pt idx="3060" formatCode="General">
                  <c:v>96.373000000000005</c:v>
                </c:pt>
                <c:pt idx="3061" formatCode="General">
                  <c:v>96.421000000000006</c:v>
                </c:pt>
                <c:pt idx="3062" formatCode="General">
                  <c:v>96.47</c:v>
                </c:pt>
                <c:pt idx="3063" formatCode="General">
                  <c:v>96.518000000000001</c:v>
                </c:pt>
                <c:pt idx="3064" formatCode="General">
                  <c:v>96.566999999999993</c:v>
                </c:pt>
                <c:pt idx="3065" formatCode="General">
                  <c:v>96.614999999999995</c:v>
                </c:pt>
                <c:pt idx="3066" formatCode="General">
                  <c:v>96.664000000000001</c:v>
                </c:pt>
                <c:pt idx="3067" formatCode="General">
                  <c:v>96.712999999999994</c:v>
                </c:pt>
                <c:pt idx="3068" formatCode="General">
                  <c:v>96.760999999999996</c:v>
                </c:pt>
                <c:pt idx="3069" formatCode="General">
                  <c:v>96.81</c:v>
                </c:pt>
                <c:pt idx="3070" formatCode="General">
                  <c:v>96.858000000000004</c:v>
                </c:pt>
                <c:pt idx="3071" formatCode="General">
                  <c:v>96.906999999999996</c:v>
                </c:pt>
                <c:pt idx="3072" formatCode="General">
                  <c:v>96.954999999999998</c:v>
                </c:pt>
                <c:pt idx="3073" formatCode="General">
                  <c:v>97.004000000000005</c:v>
                </c:pt>
                <c:pt idx="3074" formatCode="General">
                  <c:v>97.055000000000007</c:v>
                </c:pt>
                <c:pt idx="3075" formatCode="General">
                  <c:v>97.105999999999995</c:v>
                </c:pt>
                <c:pt idx="3076" formatCode="General">
                  <c:v>97.158000000000001</c:v>
                </c:pt>
                <c:pt idx="3077" formatCode="General">
                  <c:v>97.21</c:v>
                </c:pt>
                <c:pt idx="3078" formatCode="General">
                  <c:v>97.262</c:v>
                </c:pt>
                <c:pt idx="3079" formatCode="General">
                  <c:v>97.313000000000002</c:v>
                </c:pt>
                <c:pt idx="3080" formatCode="General">
                  <c:v>97.364999999999995</c:v>
                </c:pt>
                <c:pt idx="3081" formatCode="General">
                  <c:v>97.417000000000002</c:v>
                </c:pt>
                <c:pt idx="3082" formatCode="General">
                  <c:v>97.468999999999994</c:v>
                </c:pt>
                <c:pt idx="3083" formatCode="General">
                  <c:v>97.52</c:v>
                </c:pt>
                <c:pt idx="3084" formatCode="General">
                  <c:v>97.572000000000003</c:v>
                </c:pt>
                <c:pt idx="3085" formatCode="General">
                  <c:v>97.623999999999995</c:v>
                </c:pt>
                <c:pt idx="3086" formatCode="General">
                  <c:v>97.676000000000002</c:v>
                </c:pt>
                <c:pt idx="3087" formatCode="General">
                  <c:v>97.727000000000004</c:v>
                </c:pt>
                <c:pt idx="3088" formatCode="General">
                  <c:v>97.778999999999996</c:v>
                </c:pt>
                <c:pt idx="3089" formatCode="General">
                  <c:v>97.831000000000003</c:v>
                </c:pt>
                <c:pt idx="3090" formatCode="General">
                  <c:v>97.882999999999996</c:v>
                </c:pt>
                <c:pt idx="3091" formatCode="General">
                  <c:v>97.932000000000002</c:v>
                </c:pt>
                <c:pt idx="3092" formatCode="General">
                  <c:v>97.980999999999995</c:v>
                </c:pt>
                <c:pt idx="3093" formatCode="General">
                  <c:v>98.028999999999996</c:v>
                </c:pt>
                <c:pt idx="3094" formatCode="General">
                  <c:v>98.076999999999998</c:v>
                </c:pt>
                <c:pt idx="3095" formatCode="General">
                  <c:v>98.126000000000005</c:v>
                </c:pt>
                <c:pt idx="3096" formatCode="General">
                  <c:v>98.174000000000007</c:v>
                </c:pt>
                <c:pt idx="3097" formatCode="General">
                  <c:v>98.221999999999994</c:v>
                </c:pt>
                <c:pt idx="3098" formatCode="General">
                  <c:v>98.271000000000001</c:v>
                </c:pt>
                <c:pt idx="3099" formatCode="General">
                  <c:v>98.319000000000003</c:v>
                </c:pt>
                <c:pt idx="3100" formatCode="General">
                  <c:v>98.367000000000004</c:v>
                </c:pt>
                <c:pt idx="3101" formatCode="General">
                  <c:v>98.415999999999997</c:v>
                </c:pt>
                <c:pt idx="3102" formatCode="General">
                  <c:v>98.463999999999999</c:v>
                </c:pt>
                <c:pt idx="3103" formatCode="General">
                  <c:v>98.512</c:v>
                </c:pt>
                <c:pt idx="3104" formatCode="General">
                  <c:v>98.561000000000007</c:v>
                </c:pt>
                <c:pt idx="3105" formatCode="General">
                  <c:v>98.608999999999995</c:v>
                </c:pt>
                <c:pt idx="3106" formatCode="General">
                  <c:v>98.656999999999996</c:v>
                </c:pt>
                <c:pt idx="3107" formatCode="General">
                  <c:v>98.706000000000003</c:v>
                </c:pt>
                <c:pt idx="3108" formatCode="General">
                  <c:v>98.754000000000005</c:v>
                </c:pt>
                <c:pt idx="3109" formatCode="General">
                  <c:v>98.789000000000001</c:v>
                </c:pt>
                <c:pt idx="3110" formatCode="General">
                  <c:v>98.816999999999993</c:v>
                </c:pt>
                <c:pt idx="3111" formatCode="General">
                  <c:v>98.844999999999999</c:v>
                </c:pt>
                <c:pt idx="3112" formatCode="General">
                  <c:v>98.873000000000005</c:v>
                </c:pt>
                <c:pt idx="3113" formatCode="General">
                  <c:v>98.900999999999996</c:v>
                </c:pt>
                <c:pt idx="3114" formatCode="General">
                  <c:v>98.929000000000002</c:v>
                </c:pt>
                <c:pt idx="3115" formatCode="General">
                  <c:v>98.956999999999994</c:v>
                </c:pt>
                <c:pt idx="3116" formatCode="General">
                  <c:v>98.984999999999999</c:v>
                </c:pt>
                <c:pt idx="3117" formatCode="General">
                  <c:v>99.013000000000005</c:v>
                </c:pt>
                <c:pt idx="3118" formatCode="General">
                  <c:v>99.040999999999997</c:v>
                </c:pt>
                <c:pt idx="3119" formatCode="General">
                  <c:v>99.069000000000003</c:v>
                </c:pt>
                <c:pt idx="3120" formatCode="General">
                  <c:v>99.096999999999994</c:v>
                </c:pt>
                <c:pt idx="3121" formatCode="General">
                  <c:v>99.125</c:v>
                </c:pt>
                <c:pt idx="3122" formatCode="General">
                  <c:v>99.153999999999996</c:v>
                </c:pt>
                <c:pt idx="3123" formatCode="General">
                  <c:v>99.182000000000002</c:v>
                </c:pt>
                <c:pt idx="3124" formatCode="General">
                  <c:v>99.21</c:v>
                </c:pt>
                <c:pt idx="3125" formatCode="General">
                  <c:v>99.238</c:v>
                </c:pt>
                <c:pt idx="3126" formatCode="General">
                  <c:v>99.266000000000005</c:v>
                </c:pt>
                <c:pt idx="3127" formatCode="General">
                  <c:v>99.293999999999997</c:v>
                </c:pt>
                <c:pt idx="3128" formatCode="General">
                  <c:v>99.322000000000003</c:v>
                </c:pt>
                <c:pt idx="3129" formatCode="General">
                  <c:v>99.35</c:v>
                </c:pt>
                <c:pt idx="3130" formatCode="General">
                  <c:v>99.378</c:v>
                </c:pt>
                <c:pt idx="3131" formatCode="General">
                  <c:v>99.406000000000006</c:v>
                </c:pt>
                <c:pt idx="3132" formatCode="General">
                  <c:v>99.433999999999997</c:v>
                </c:pt>
                <c:pt idx="3133" formatCode="General">
                  <c:v>99.462000000000003</c:v>
                </c:pt>
                <c:pt idx="3134" formatCode="General">
                  <c:v>99.49</c:v>
                </c:pt>
                <c:pt idx="3135" formatCode="General">
                  <c:v>99.518000000000001</c:v>
                </c:pt>
                <c:pt idx="3136" formatCode="General">
                  <c:v>99.546000000000006</c:v>
                </c:pt>
                <c:pt idx="3137" formatCode="General">
                  <c:v>99.575000000000003</c:v>
                </c:pt>
                <c:pt idx="3138" formatCode="General">
                  <c:v>99.602999999999994</c:v>
                </c:pt>
                <c:pt idx="3139" formatCode="General">
                  <c:v>99.631</c:v>
                </c:pt>
                <c:pt idx="3140" formatCode="General">
                  <c:v>99.665000000000006</c:v>
                </c:pt>
                <c:pt idx="3141" formatCode="General">
                  <c:v>99.703000000000003</c:v>
                </c:pt>
                <c:pt idx="3142" formatCode="General">
                  <c:v>99.74</c:v>
                </c:pt>
                <c:pt idx="3143" formatCode="General">
                  <c:v>99.778000000000006</c:v>
                </c:pt>
                <c:pt idx="3144" formatCode="General">
                  <c:v>99.814999999999998</c:v>
                </c:pt>
                <c:pt idx="3145" formatCode="General">
                  <c:v>99.852999999999994</c:v>
                </c:pt>
                <c:pt idx="3146" formatCode="General">
                  <c:v>99.891000000000005</c:v>
                </c:pt>
                <c:pt idx="3147" formatCode="General">
                  <c:v>99.929000000000002</c:v>
                </c:pt>
                <c:pt idx="3148" formatCode="General">
                  <c:v>99.966999999999999</c:v>
                </c:pt>
                <c:pt idx="3149" formatCode="General">
                  <c:v>100.005</c:v>
                </c:pt>
                <c:pt idx="3150" formatCode="General">
                  <c:v>100.044</c:v>
                </c:pt>
                <c:pt idx="3151" formatCode="General">
                  <c:v>100.08199999999999</c:v>
                </c:pt>
                <c:pt idx="3152" formatCode="General">
                  <c:v>100.12</c:v>
                </c:pt>
                <c:pt idx="3153" formatCode="General">
                  <c:v>100.158</c:v>
                </c:pt>
                <c:pt idx="3154" formatCode="General">
                  <c:v>100.196</c:v>
                </c:pt>
                <c:pt idx="3155" formatCode="General">
                  <c:v>100.23399999999999</c:v>
                </c:pt>
                <c:pt idx="3156" formatCode="General">
                  <c:v>100.27200000000001</c:v>
                </c:pt>
                <c:pt idx="3157" formatCode="General">
                  <c:v>100.31</c:v>
                </c:pt>
                <c:pt idx="3158" formatCode="General">
                  <c:v>100.348</c:v>
                </c:pt>
                <c:pt idx="3159" formatCode="General">
                  <c:v>100.386</c:v>
                </c:pt>
                <c:pt idx="3160" formatCode="General">
                  <c:v>100.42400000000001</c:v>
                </c:pt>
                <c:pt idx="3161" formatCode="General">
                  <c:v>100.462</c:v>
                </c:pt>
                <c:pt idx="3162" formatCode="General">
                  <c:v>100.5</c:v>
                </c:pt>
                <c:pt idx="3163" formatCode="General">
                  <c:v>100.538</c:v>
                </c:pt>
                <c:pt idx="3164" formatCode="General">
                  <c:v>100.57599999999999</c:v>
                </c:pt>
                <c:pt idx="3165" formatCode="General">
                  <c:v>100.614</c:v>
                </c:pt>
                <c:pt idx="3166" formatCode="General">
                  <c:v>100.652</c:v>
                </c:pt>
                <c:pt idx="3167" formatCode="General">
                  <c:v>100.69</c:v>
                </c:pt>
                <c:pt idx="3168" formatCode="General">
                  <c:v>100.732</c:v>
                </c:pt>
                <c:pt idx="3169" formatCode="General">
                  <c:v>100.77500000000001</c:v>
                </c:pt>
                <c:pt idx="3170" formatCode="General">
                  <c:v>100.81699999999999</c:v>
                </c:pt>
                <c:pt idx="3171" formatCode="General">
                  <c:v>100.86</c:v>
                </c:pt>
                <c:pt idx="3172" formatCode="General">
                  <c:v>100.902</c:v>
                </c:pt>
                <c:pt idx="3173" formatCode="General">
                  <c:v>100.944</c:v>
                </c:pt>
                <c:pt idx="3174" formatCode="General">
                  <c:v>100.98699999999999</c:v>
                </c:pt>
                <c:pt idx="3175" formatCode="General">
                  <c:v>101.029</c:v>
                </c:pt>
                <c:pt idx="3176" formatCode="General">
                  <c:v>101.071</c:v>
                </c:pt>
                <c:pt idx="3177" formatCode="General">
                  <c:v>101.114</c:v>
                </c:pt>
                <c:pt idx="3178" formatCode="General">
                  <c:v>101.15600000000001</c:v>
                </c:pt>
                <c:pt idx="3179" formatCode="General">
                  <c:v>101.199</c:v>
                </c:pt>
                <c:pt idx="3180" formatCode="General">
                  <c:v>101.241</c:v>
                </c:pt>
                <c:pt idx="3181" formatCode="General">
                  <c:v>101.283</c:v>
                </c:pt>
                <c:pt idx="3182" formatCode="General">
                  <c:v>101.32599999999999</c:v>
                </c:pt>
                <c:pt idx="3183" formatCode="General">
                  <c:v>101.36799999999999</c:v>
                </c:pt>
                <c:pt idx="3184" formatCode="General">
                  <c:v>101.41</c:v>
                </c:pt>
                <c:pt idx="3185" formatCode="General">
                  <c:v>101.453</c:v>
                </c:pt>
                <c:pt idx="3186" formatCode="General">
                  <c:v>101.495</c:v>
                </c:pt>
                <c:pt idx="3187" formatCode="General">
                  <c:v>101.538</c:v>
                </c:pt>
                <c:pt idx="3188" formatCode="General">
                  <c:v>101.58</c:v>
                </c:pt>
                <c:pt idx="3189" formatCode="General">
                  <c:v>101.614</c:v>
                </c:pt>
                <c:pt idx="3190" formatCode="General">
                  <c:v>101.648</c:v>
                </c:pt>
                <c:pt idx="3191" formatCode="General">
                  <c:v>101.681</c:v>
                </c:pt>
                <c:pt idx="3192" formatCode="General">
                  <c:v>101.715</c:v>
                </c:pt>
                <c:pt idx="3193" formatCode="General">
                  <c:v>101.749</c:v>
                </c:pt>
                <c:pt idx="3194" formatCode="General">
                  <c:v>101.783</c:v>
                </c:pt>
                <c:pt idx="3195" formatCode="General">
                  <c:v>101.816</c:v>
                </c:pt>
                <c:pt idx="3196" formatCode="General">
                  <c:v>101.85</c:v>
                </c:pt>
                <c:pt idx="3197" formatCode="General">
                  <c:v>101.884</c:v>
                </c:pt>
                <c:pt idx="3198" formatCode="General">
                  <c:v>101.91800000000001</c:v>
                </c:pt>
                <c:pt idx="3199" formatCode="General">
                  <c:v>101.95099999999999</c:v>
                </c:pt>
                <c:pt idx="3200" formatCode="General">
                  <c:v>101.985</c:v>
                </c:pt>
                <c:pt idx="3201" formatCode="General">
                  <c:v>102.01900000000001</c:v>
                </c:pt>
                <c:pt idx="3202" formatCode="General">
                  <c:v>102.053</c:v>
                </c:pt>
                <c:pt idx="3203" formatCode="General">
                  <c:v>102.086</c:v>
                </c:pt>
                <c:pt idx="3204" formatCode="General">
                  <c:v>102.12</c:v>
                </c:pt>
                <c:pt idx="3205" formatCode="General">
                  <c:v>102.154</c:v>
                </c:pt>
                <c:pt idx="3206" formatCode="General">
                  <c:v>102.188</c:v>
                </c:pt>
                <c:pt idx="3207" formatCode="General">
                  <c:v>102.221</c:v>
                </c:pt>
                <c:pt idx="3208" formatCode="General">
                  <c:v>102.255</c:v>
                </c:pt>
                <c:pt idx="3209" formatCode="General">
                  <c:v>102.289</c:v>
                </c:pt>
                <c:pt idx="3210" formatCode="General">
                  <c:v>102.32299999999999</c:v>
                </c:pt>
                <c:pt idx="3211" formatCode="General">
                  <c:v>102.35599999999999</c:v>
                </c:pt>
                <c:pt idx="3212" formatCode="General">
                  <c:v>102.39</c:v>
                </c:pt>
                <c:pt idx="3213" formatCode="General">
                  <c:v>102.42400000000001</c:v>
                </c:pt>
                <c:pt idx="3214" formatCode="General">
                  <c:v>102.458</c:v>
                </c:pt>
                <c:pt idx="3215" formatCode="General">
                  <c:v>102.495</c:v>
                </c:pt>
                <c:pt idx="3216" formatCode="General">
                  <c:v>102.539</c:v>
                </c:pt>
                <c:pt idx="3217" formatCode="General">
                  <c:v>102.583</c:v>
                </c:pt>
                <c:pt idx="3218" formatCode="General">
                  <c:v>102.627</c:v>
                </c:pt>
                <c:pt idx="3219" formatCode="General">
                  <c:v>102.672</c:v>
                </c:pt>
                <c:pt idx="3220" formatCode="General">
                  <c:v>102.71599999999999</c:v>
                </c:pt>
                <c:pt idx="3221" formatCode="General">
                  <c:v>102.76</c:v>
                </c:pt>
                <c:pt idx="3222" formatCode="General">
                  <c:v>102.804</c:v>
                </c:pt>
                <c:pt idx="3223" formatCode="General">
                  <c:v>102.849</c:v>
                </c:pt>
                <c:pt idx="3224" formatCode="General">
                  <c:v>102.893</c:v>
                </c:pt>
                <c:pt idx="3225" formatCode="General">
                  <c:v>102.937</c:v>
                </c:pt>
                <c:pt idx="3226" formatCode="General">
                  <c:v>102.98099999999999</c:v>
                </c:pt>
                <c:pt idx="3227" formatCode="General">
                  <c:v>103.026</c:v>
                </c:pt>
                <c:pt idx="3228" formatCode="General">
                  <c:v>103.07</c:v>
                </c:pt>
                <c:pt idx="3229" formatCode="General">
                  <c:v>103.114</c:v>
                </c:pt>
                <c:pt idx="3230" formatCode="General">
                  <c:v>103.158</c:v>
                </c:pt>
                <c:pt idx="3231" formatCode="General">
                  <c:v>103.203</c:v>
                </c:pt>
                <c:pt idx="3232" formatCode="General">
                  <c:v>103.247</c:v>
                </c:pt>
                <c:pt idx="3233" formatCode="General">
                  <c:v>103.291</c:v>
                </c:pt>
                <c:pt idx="3234" formatCode="General">
                  <c:v>103.33499999999999</c:v>
                </c:pt>
                <c:pt idx="3235" formatCode="General">
                  <c:v>103.384</c:v>
                </c:pt>
                <c:pt idx="3236" formatCode="General">
                  <c:v>103.434</c:v>
                </c:pt>
                <c:pt idx="3237" formatCode="General">
                  <c:v>103.485</c:v>
                </c:pt>
                <c:pt idx="3238" formatCode="General">
                  <c:v>103.536</c:v>
                </c:pt>
                <c:pt idx="3239" formatCode="General">
                  <c:v>103.586</c:v>
                </c:pt>
                <c:pt idx="3240" formatCode="General">
                  <c:v>103.637</c:v>
                </c:pt>
                <c:pt idx="3241" formatCode="General">
                  <c:v>103.688</c:v>
                </c:pt>
                <c:pt idx="3242" formatCode="General">
                  <c:v>103.738</c:v>
                </c:pt>
                <c:pt idx="3243" formatCode="General">
                  <c:v>103.789</c:v>
                </c:pt>
                <c:pt idx="3244" formatCode="General">
                  <c:v>103.84</c:v>
                </c:pt>
                <c:pt idx="3245" formatCode="General">
                  <c:v>103.89</c:v>
                </c:pt>
                <c:pt idx="3246" formatCode="General">
                  <c:v>103.941</c:v>
                </c:pt>
                <c:pt idx="3247" formatCode="General">
                  <c:v>103.992</c:v>
                </c:pt>
                <c:pt idx="3248" formatCode="General">
                  <c:v>104.042</c:v>
                </c:pt>
                <c:pt idx="3249" formatCode="General">
                  <c:v>104.093</c:v>
                </c:pt>
                <c:pt idx="3250" formatCode="General">
                  <c:v>104.142</c:v>
                </c:pt>
                <c:pt idx="3251" formatCode="General">
                  <c:v>104.19</c:v>
                </c:pt>
                <c:pt idx="3252" formatCode="General">
                  <c:v>104.238</c:v>
                </c:pt>
                <c:pt idx="3253" formatCode="General">
                  <c:v>104.286</c:v>
                </c:pt>
                <c:pt idx="3254" formatCode="General">
                  <c:v>104.333</c:v>
                </c:pt>
                <c:pt idx="3255" formatCode="General">
                  <c:v>104.381</c:v>
                </c:pt>
                <c:pt idx="3256" formatCode="General">
                  <c:v>104.429</c:v>
                </c:pt>
                <c:pt idx="3257" formatCode="General">
                  <c:v>104.477</c:v>
                </c:pt>
                <c:pt idx="3258" formatCode="General">
                  <c:v>104.52500000000001</c:v>
                </c:pt>
                <c:pt idx="3259" formatCode="General">
                  <c:v>104.57299999999999</c:v>
                </c:pt>
                <c:pt idx="3260" formatCode="General">
                  <c:v>104.621</c:v>
                </c:pt>
                <c:pt idx="3261" formatCode="General">
                  <c:v>104.669</c:v>
                </c:pt>
                <c:pt idx="3262" formatCode="General">
                  <c:v>104.71599999999999</c:v>
                </c:pt>
                <c:pt idx="3263" formatCode="General">
                  <c:v>104.764</c:v>
                </c:pt>
                <c:pt idx="3264" formatCode="General">
                  <c:v>104.812</c:v>
                </c:pt>
                <c:pt idx="3265" formatCode="General">
                  <c:v>104.86</c:v>
                </c:pt>
                <c:pt idx="3266" formatCode="General">
                  <c:v>104.895</c:v>
                </c:pt>
                <c:pt idx="3267" formatCode="General">
                  <c:v>104.931</c:v>
                </c:pt>
                <c:pt idx="3268" formatCode="General">
                  <c:v>104.96599999999999</c:v>
                </c:pt>
                <c:pt idx="3269" formatCode="General">
                  <c:v>105.001</c:v>
                </c:pt>
                <c:pt idx="3270" formatCode="General">
                  <c:v>105.03700000000001</c:v>
                </c:pt>
                <c:pt idx="3271" formatCode="General">
                  <c:v>105.072</c:v>
                </c:pt>
                <c:pt idx="3272" formatCode="General">
                  <c:v>105.108</c:v>
                </c:pt>
                <c:pt idx="3273" formatCode="General">
                  <c:v>105.143</c:v>
                </c:pt>
                <c:pt idx="3274" formatCode="General">
                  <c:v>105.178</c:v>
                </c:pt>
                <c:pt idx="3275" formatCode="General">
                  <c:v>105.21599999999999</c:v>
                </c:pt>
                <c:pt idx="3276" formatCode="General">
                  <c:v>105.255</c:v>
                </c:pt>
                <c:pt idx="3277" formatCode="General">
                  <c:v>105.295</c:v>
                </c:pt>
                <c:pt idx="3278" formatCode="General">
                  <c:v>105.334</c:v>
                </c:pt>
                <c:pt idx="3279" formatCode="General">
                  <c:v>105.373</c:v>
                </c:pt>
                <c:pt idx="3280" formatCode="General">
                  <c:v>105.413</c:v>
                </c:pt>
                <c:pt idx="3281" formatCode="General">
                  <c:v>105.452</c:v>
                </c:pt>
                <c:pt idx="3282" formatCode="General">
                  <c:v>105.491</c:v>
                </c:pt>
                <c:pt idx="3283" formatCode="General">
                  <c:v>105.53</c:v>
                </c:pt>
                <c:pt idx="3284" formatCode="General">
                  <c:v>105.57</c:v>
                </c:pt>
                <c:pt idx="3285" formatCode="General">
                  <c:v>105.60899999999999</c:v>
                </c:pt>
                <c:pt idx="3286" formatCode="General">
                  <c:v>105.648</c:v>
                </c:pt>
                <c:pt idx="3287" formatCode="General">
                  <c:v>105.688</c:v>
                </c:pt>
                <c:pt idx="3288" formatCode="General">
                  <c:v>105.727</c:v>
                </c:pt>
                <c:pt idx="3289" formatCode="General">
                  <c:v>105.773</c:v>
                </c:pt>
                <c:pt idx="3290" formatCode="General">
                  <c:v>105.822</c:v>
                </c:pt>
                <c:pt idx="3291" formatCode="General">
                  <c:v>105.87</c:v>
                </c:pt>
                <c:pt idx="3292" formatCode="General">
                  <c:v>105.919</c:v>
                </c:pt>
                <c:pt idx="3293" formatCode="General">
                  <c:v>105.968</c:v>
                </c:pt>
                <c:pt idx="3294" formatCode="General">
                  <c:v>106.017</c:v>
                </c:pt>
                <c:pt idx="3295" formatCode="General">
                  <c:v>106.066</c:v>
                </c:pt>
                <c:pt idx="3296" formatCode="General">
                  <c:v>106.11499999999999</c:v>
                </c:pt>
                <c:pt idx="3297" formatCode="General">
                  <c:v>106.164</c:v>
                </c:pt>
                <c:pt idx="3298" formatCode="General">
                  <c:v>106.21299999999999</c:v>
                </c:pt>
                <c:pt idx="3299" formatCode="General">
                  <c:v>106.262</c:v>
                </c:pt>
                <c:pt idx="3300" formatCode="General">
                  <c:v>106.31100000000001</c:v>
                </c:pt>
                <c:pt idx="3301" formatCode="General">
                  <c:v>106.36</c:v>
                </c:pt>
                <c:pt idx="3302" formatCode="General">
                  <c:v>106.408</c:v>
                </c:pt>
                <c:pt idx="3303" formatCode="General">
                  <c:v>106.45699999999999</c:v>
                </c:pt>
                <c:pt idx="3304" formatCode="General">
                  <c:v>106.504</c:v>
                </c:pt>
                <c:pt idx="3305" formatCode="General">
                  <c:v>106.548</c:v>
                </c:pt>
                <c:pt idx="3306" formatCode="General">
                  <c:v>106.59099999999999</c:v>
                </c:pt>
                <c:pt idx="3307" formatCode="General">
                  <c:v>106.634</c:v>
                </c:pt>
                <c:pt idx="3308" formatCode="General">
                  <c:v>106.678</c:v>
                </c:pt>
                <c:pt idx="3309" formatCode="General">
                  <c:v>106.721</c:v>
                </c:pt>
                <c:pt idx="3310" formatCode="General">
                  <c:v>106.764</c:v>
                </c:pt>
                <c:pt idx="3311" formatCode="General">
                  <c:v>106.807</c:v>
                </c:pt>
                <c:pt idx="3312" formatCode="General">
                  <c:v>106.851</c:v>
                </c:pt>
                <c:pt idx="3313" formatCode="General">
                  <c:v>106.89400000000001</c:v>
                </c:pt>
                <c:pt idx="3314" formatCode="General">
                  <c:v>106.937</c:v>
                </c:pt>
                <c:pt idx="3315" formatCode="General">
                  <c:v>106.98</c:v>
                </c:pt>
                <c:pt idx="3316" formatCode="General">
                  <c:v>107.024</c:v>
                </c:pt>
                <c:pt idx="3317" formatCode="General">
                  <c:v>107.06699999999999</c:v>
                </c:pt>
                <c:pt idx="3318" formatCode="General">
                  <c:v>107.11</c:v>
                </c:pt>
                <c:pt idx="3319" formatCode="General">
                  <c:v>107.15300000000001</c:v>
                </c:pt>
                <c:pt idx="3320" formatCode="General">
                  <c:v>107.197</c:v>
                </c:pt>
                <c:pt idx="3321" formatCode="General">
                  <c:v>107.24</c:v>
                </c:pt>
                <c:pt idx="3322" formatCode="General">
                  <c:v>107.283</c:v>
                </c:pt>
                <c:pt idx="3323" formatCode="General">
                  <c:v>107.32599999999999</c:v>
                </c:pt>
                <c:pt idx="3324" formatCode="General">
                  <c:v>107.369</c:v>
                </c:pt>
                <c:pt idx="3325" formatCode="General">
                  <c:v>107.413</c:v>
                </c:pt>
                <c:pt idx="3326" formatCode="General">
                  <c:v>107.456</c:v>
                </c:pt>
                <c:pt idx="3327" formatCode="General">
                  <c:v>107.499</c:v>
                </c:pt>
                <c:pt idx="3328" formatCode="General">
                  <c:v>107.542</c:v>
                </c:pt>
                <c:pt idx="3329" formatCode="General">
                  <c:v>107.58499999999999</c:v>
                </c:pt>
                <c:pt idx="3330" formatCode="General">
                  <c:v>107.628</c:v>
                </c:pt>
                <c:pt idx="3331" formatCode="General">
                  <c:v>107.67100000000001</c:v>
                </c:pt>
                <c:pt idx="3332" formatCode="General">
                  <c:v>107.714</c:v>
                </c:pt>
                <c:pt idx="3333" formatCode="General">
                  <c:v>107.758</c:v>
                </c:pt>
                <c:pt idx="3334" formatCode="General">
                  <c:v>107.801</c:v>
                </c:pt>
                <c:pt idx="3335" formatCode="General">
                  <c:v>107.84399999999999</c:v>
                </c:pt>
                <c:pt idx="3336" formatCode="General">
                  <c:v>107.887</c:v>
                </c:pt>
                <c:pt idx="3337" formatCode="General">
                  <c:v>107.93</c:v>
                </c:pt>
                <c:pt idx="3338" formatCode="General">
                  <c:v>107.973</c:v>
                </c:pt>
                <c:pt idx="3339" formatCode="General">
                  <c:v>108.01600000000001</c:v>
                </c:pt>
                <c:pt idx="3340" formatCode="General">
                  <c:v>108.059</c:v>
                </c:pt>
                <c:pt idx="3341" formatCode="General">
                  <c:v>108.10299999999999</c:v>
                </c:pt>
                <c:pt idx="3342" formatCode="General">
                  <c:v>108.146</c:v>
                </c:pt>
                <c:pt idx="3343" formatCode="General">
                  <c:v>108.188</c:v>
                </c:pt>
                <c:pt idx="3344" formatCode="General">
                  <c:v>108.23</c:v>
                </c:pt>
                <c:pt idx="3345" formatCode="General">
                  <c:v>108.27200000000001</c:v>
                </c:pt>
                <c:pt idx="3346" formatCode="General">
                  <c:v>108.313</c:v>
                </c:pt>
                <c:pt idx="3347" formatCode="General">
                  <c:v>108.355</c:v>
                </c:pt>
                <c:pt idx="3348" formatCode="General">
                  <c:v>108.39700000000001</c:v>
                </c:pt>
                <c:pt idx="3349" formatCode="General">
                  <c:v>108.43899999999999</c:v>
                </c:pt>
                <c:pt idx="3350" formatCode="General">
                  <c:v>108.48099999999999</c:v>
                </c:pt>
                <c:pt idx="3351" formatCode="General">
                  <c:v>108.52200000000001</c:v>
                </c:pt>
                <c:pt idx="3352" formatCode="General">
                  <c:v>108.56399999999999</c:v>
                </c:pt>
                <c:pt idx="3353" formatCode="General">
                  <c:v>108.60599999999999</c:v>
                </c:pt>
                <c:pt idx="3354" formatCode="General">
                  <c:v>108.648</c:v>
                </c:pt>
                <c:pt idx="3355" formatCode="General">
                  <c:v>108.69</c:v>
                </c:pt>
                <c:pt idx="3356" formatCode="General">
                  <c:v>108.732</c:v>
                </c:pt>
                <c:pt idx="3357" formatCode="General">
                  <c:v>108.773</c:v>
                </c:pt>
                <c:pt idx="3358" formatCode="General">
                  <c:v>108.815</c:v>
                </c:pt>
                <c:pt idx="3359" formatCode="General">
                  <c:v>108.857</c:v>
                </c:pt>
                <c:pt idx="3360" formatCode="General">
                  <c:v>108.899</c:v>
                </c:pt>
                <c:pt idx="3361" formatCode="General">
                  <c:v>108.941</c:v>
                </c:pt>
                <c:pt idx="3362" formatCode="General">
                  <c:v>108.982</c:v>
                </c:pt>
                <c:pt idx="3363" formatCode="General">
                  <c:v>109.024</c:v>
                </c:pt>
                <c:pt idx="3364" formatCode="General">
                  <c:v>109.066</c:v>
                </c:pt>
                <c:pt idx="3365" formatCode="General">
                  <c:v>109.111</c:v>
                </c:pt>
                <c:pt idx="3366" formatCode="General">
                  <c:v>109.15900000000001</c:v>
                </c:pt>
                <c:pt idx="3367" formatCode="General">
                  <c:v>109.206</c:v>
                </c:pt>
                <c:pt idx="3368" formatCode="General">
                  <c:v>109.253</c:v>
                </c:pt>
                <c:pt idx="3369" formatCode="General">
                  <c:v>109.3</c:v>
                </c:pt>
                <c:pt idx="3370" formatCode="General">
                  <c:v>109.34699999999999</c:v>
                </c:pt>
                <c:pt idx="3371" formatCode="General">
                  <c:v>109.39400000000001</c:v>
                </c:pt>
                <c:pt idx="3372" formatCode="General">
                  <c:v>109.441</c:v>
                </c:pt>
                <c:pt idx="3373" formatCode="General">
                  <c:v>109.489</c:v>
                </c:pt>
                <c:pt idx="3374" formatCode="General">
                  <c:v>109.536</c:v>
                </c:pt>
                <c:pt idx="3375" formatCode="General">
                  <c:v>109.583</c:v>
                </c:pt>
                <c:pt idx="3376" formatCode="General">
                  <c:v>109.63</c:v>
                </c:pt>
                <c:pt idx="3377" formatCode="General">
                  <c:v>109.67700000000001</c:v>
                </c:pt>
                <c:pt idx="3378" formatCode="General">
                  <c:v>109.724</c:v>
                </c:pt>
                <c:pt idx="3379" formatCode="General">
                  <c:v>109.771</c:v>
                </c:pt>
                <c:pt idx="3380" formatCode="General">
                  <c:v>109.819</c:v>
                </c:pt>
                <c:pt idx="3381" formatCode="General">
                  <c:v>109.866</c:v>
                </c:pt>
                <c:pt idx="3382" formatCode="General">
                  <c:v>109.913</c:v>
                </c:pt>
                <c:pt idx="3383" formatCode="General">
                  <c:v>109.96</c:v>
                </c:pt>
                <c:pt idx="3384" formatCode="General">
                  <c:v>110</c:v>
                </c:pt>
                <c:pt idx="3385" formatCode="General">
                  <c:v>110.04</c:v>
                </c:pt>
                <c:pt idx="3386" formatCode="General">
                  <c:v>110.08</c:v>
                </c:pt>
                <c:pt idx="3387" formatCode="General">
                  <c:v>110.12</c:v>
                </c:pt>
                <c:pt idx="3388" formatCode="General">
                  <c:v>110.16</c:v>
                </c:pt>
                <c:pt idx="3389" formatCode="General">
                  <c:v>110.2</c:v>
                </c:pt>
                <c:pt idx="3390" formatCode="General">
                  <c:v>110.24</c:v>
                </c:pt>
                <c:pt idx="3391" formatCode="General">
                  <c:v>110.28</c:v>
                </c:pt>
                <c:pt idx="3392" formatCode="General">
                  <c:v>110.32</c:v>
                </c:pt>
                <c:pt idx="3393" formatCode="General">
                  <c:v>110.36</c:v>
                </c:pt>
                <c:pt idx="3394" formatCode="General">
                  <c:v>110.4</c:v>
                </c:pt>
                <c:pt idx="3395" formatCode="General">
                  <c:v>110.44</c:v>
                </c:pt>
                <c:pt idx="3396" formatCode="General">
                  <c:v>110.48</c:v>
                </c:pt>
                <c:pt idx="3397" formatCode="General">
                  <c:v>110.52</c:v>
                </c:pt>
                <c:pt idx="3398" formatCode="General">
                  <c:v>110.56</c:v>
                </c:pt>
                <c:pt idx="3399" formatCode="General">
                  <c:v>110.6</c:v>
                </c:pt>
                <c:pt idx="3400" formatCode="General">
                  <c:v>110.64</c:v>
                </c:pt>
                <c:pt idx="3401" formatCode="General">
                  <c:v>110.68</c:v>
                </c:pt>
                <c:pt idx="3402" formatCode="General">
                  <c:v>110.72</c:v>
                </c:pt>
                <c:pt idx="3403" formatCode="General">
                  <c:v>110.76</c:v>
                </c:pt>
                <c:pt idx="3404" formatCode="General">
                  <c:v>110.8</c:v>
                </c:pt>
                <c:pt idx="3405" formatCode="General">
                  <c:v>110.84</c:v>
                </c:pt>
                <c:pt idx="3406" formatCode="General">
                  <c:v>110.88800000000001</c:v>
                </c:pt>
                <c:pt idx="3407" formatCode="General">
                  <c:v>110.937</c:v>
                </c:pt>
                <c:pt idx="3408" formatCode="General">
                  <c:v>110.985</c:v>
                </c:pt>
                <c:pt idx="3409" formatCode="General">
                  <c:v>111.033</c:v>
                </c:pt>
                <c:pt idx="3410" formatCode="General">
                  <c:v>111.08199999999999</c:v>
                </c:pt>
                <c:pt idx="3411" formatCode="General">
                  <c:v>111.13</c:v>
                </c:pt>
                <c:pt idx="3412" formatCode="General">
                  <c:v>111.178</c:v>
                </c:pt>
                <c:pt idx="3413" formatCode="General">
                  <c:v>111.227</c:v>
                </c:pt>
                <c:pt idx="3414" formatCode="General">
                  <c:v>111.27500000000001</c:v>
                </c:pt>
                <c:pt idx="3415" formatCode="General">
                  <c:v>111.32299999999999</c:v>
                </c:pt>
                <c:pt idx="3416" formatCode="General">
                  <c:v>111.372</c:v>
                </c:pt>
                <c:pt idx="3417" formatCode="General">
                  <c:v>111.42</c:v>
                </c:pt>
                <c:pt idx="3418" formatCode="General">
                  <c:v>111.468</c:v>
                </c:pt>
                <c:pt idx="3419" formatCode="General">
                  <c:v>111.517</c:v>
                </c:pt>
                <c:pt idx="3420" formatCode="General">
                  <c:v>111.565</c:v>
                </c:pt>
                <c:pt idx="3421" formatCode="General">
                  <c:v>111.613</c:v>
                </c:pt>
                <c:pt idx="3422" formatCode="General">
                  <c:v>111.66200000000001</c:v>
                </c:pt>
                <c:pt idx="3423" formatCode="General">
                  <c:v>111.71</c:v>
                </c:pt>
                <c:pt idx="3424" formatCode="General">
                  <c:v>111.761</c:v>
                </c:pt>
                <c:pt idx="3425" formatCode="General">
                  <c:v>111.812</c:v>
                </c:pt>
                <c:pt idx="3426" formatCode="General">
                  <c:v>111.864</c:v>
                </c:pt>
                <c:pt idx="3427" formatCode="General">
                  <c:v>111.91500000000001</c:v>
                </c:pt>
                <c:pt idx="3428" formatCode="General">
                  <c:v>111.96599999999999</c:v>
                </c:pt>
                <c:pt idx="3429" formatCode="General">
                  <c:v>112.017</c:v>
                </c:pt>
                <c:pt idx="3430" formatCode="General">
                  <c:v>112.068</c:v>
                </c:pt>
                <c:pt idx="3431" formatCode="General">
                  <c:v>112.119</c:v>
                </c:pt>
                <c:pt idx="3432" formatCode="General">
                  <c:v>112.17100000000001</c:v>
                </c:pt>
                <c:pt idx="3433" formatCode="General">
                  <c:v>112.22199999999999</c:v>
                </c:pt>
                <c:pt idx="3434" formatCode="General">
                  <c:v>112.273</c:v>
                </c:pt>
                <c:pt idx="3435" formatCode="General">
                  <c:v>112.324</c:v>
                </c:pt>
                <c:pt idx="3436" formatCode="General">
                  <c:v>112.375</c:v>
                </c:pt>
                <c:pt idx="3437" formatCode="General">
                  <c:v>112.426</c:v>
                </c:pt>
                <c:pt idx="3438" formatCode="General">
                  <c:v>112.47799999999999</c:v>
                </c:pt>
                <c:pt idx="3439" formatCode="General">
                  <c:v>112.529</c:v>
                </c:pt>
                <c:pt idx="3440" formatCode="General">
                  <c:v>112.58</c:v>
                </c:pt>
                <c:pt idx="3441" formatCode="General">
                  <c:v>112.626</c:v>
                </c:pt>
                <c:pt idx="3442" formatCode="General">
                  <c:v>112.672</c:v>
                </c:pt>
                <c:pt idx="3443" formatCode="General">
                  <c:v>112.71899999999999</c:v>
                </c:pt>
                <c:pt idx="3444" formatCode="General">
                  <c:v>112.765</c:v>
                </c:pt>
                <c:pt idx="3445" formatCode="General">
                  <c:v>112.81100000000001</c:v>
                </c:pt>
                <c:pt idx="3446" formatCode="General">
                  <c:v>112.857</c:v>
                </c:pt>
                <c:pt idx="3447" formatCode="General">
                  <c:v>112.90300000000001</c:v>
                </c:pt>
                <c:pt idx="3448" formatCode="General">
                  <c:v>112.95</c:v>
                </c:pt>
                <c:pt idx="3449" formatCode="General">
                  <c:v>112.996</c:v>
                </c:pt>
                <c:pt idx="3450" formatCode="General">
                  <c:v>113.042</c:v>
                </c:pt>
                <c:pt idx="3451" formatCode="General">
                  <c:v>113.08799999999999</c:v>
                </c:pt>
                <c:pt idx="3452" formatCode="General">
                  <c:v>113.134</c:v>
                </c:pt>
                <c:pt idx="3453" formatCode="General">
                  <c:v>113.18</c:v>
                </c:pt>
                <c:pt idx="3454" formatCode="General">
                  <c:v>113.227</c:v>
                </c:pt>
                <c:pt idx="3455" formatCode="General">
                  <c:v>113.273</c:v>
                </c:pt>
                <c:pt idx="3456" formatCode="General">
                  <c:v>113.319</c:v>
                </c:pt>
                <c:pt idx="3457" formatCode="General">
                  <c:v>113.36499999999999</c:v>
                </c:pt>
                <c:pt idx="3458" formatCode="General">
                  <c:v>113.411</c:v>
                </c:pt>
                <c:pt idx="3459" formatCode="General">
                  <c:v>113.458</c:v>
                </c:pt>
                <c:pt idx="3460" formatCode="General">
                  <c:v>113.504</c:v>
                </c:pt>
                <c:pt idx="3461" formatCode="General">
                  <c:v>113.55</c:v>
                </c:pt>
                <c:pt idx="3462" formatCode="General">
                  <c:v>113.59399999999999</c:v>
                </c:pt>
                <c:pt idx="3463" formatCode="General">
                  <c:v>113.63800000000001</c:v>
                </c:pt>
                <c:pt idx="3464" formatCode="General">
                  <c:v>113.682</c:v>
                </c:pt>
                <c:pt idx="3465" formatCode="General">
                  <c:v>113.726</c:v>
                </c:pt>
                <c:pt idx="3466" formatCode="General">
                  <c:v>113.77</c:v>
                </c:pt>
                <c:pt idx="3467" formatCode="General">
                  <c:v>113.815</c:v>
                </c:pt>
                <c:pt idx="3468" formatCode="General">
                  <c:v>113.85899999999999</c:v>
                </c:pt>
                <c:pt idx="3469" formatCode="General">
                  <c:v>113.90300000000001</c:v>
                </c:pt>
                <c:pt idx="3470" formatCode="General">
                  <c:v>113.947</c:v>
                </c:pt>
                <c:pt idx="3471" formatCode="General">
                  <c:v>113.991</c:v>
                </c:pt>
                <c:pt idx="3472" formatCode="General">
                  <c:v>114.035</c:v>
                </c:pt>
                <c:pt idx="3473" formatCode="General">
                  <c:v>114.07899999999999</c:v>
                </c:pt>
                <c:pt idx="3474" formatCode="General">
                  <c:v>114.123</c:v>
                </c:pt>
                <c:pt idx="3475" formatCode="General">
                  <c:v>114.167</c:v>
                </c:pt>
                <c:pt idx="3476" formatCode="General">
                  <c:v>114.211</c:v>
                </c:pt>
                <c:pt idx="3477" formatCode="General">
                  <c:v>114.255</c:v>
                </c:pt>
                <c:pt idx="3478" formatCode="General">
                  <c:v>114.3</c:v>
                </c:pt>
                <c:pt idx="3479" formatCode="General">
                  <c:v>114.34399999999999</c:v>
                </c:pt>
                <c:pt idx="3480" formatCode="General">
                  <c:v>114.38800000000001</c:v>
                </c:pt>
                <c:pt idx="3481" formatCode="General">
                  <c:v>114.432</c:v>
                </c:pt>
                <c:pt idx="3482" formatCode="General">
                  <c:v>114.476</c:v>
                </c:pt>
                <c:pt idx="3483" formatCode="General">
                  <c:v>114.52</c:v>
                </c:pt>
                <c:pt idx="3484" formatCode="General">
                  <c:v>114.566</c:v>
                </c:pt>
                <c:pt idx="3485" formatCode="General">
                  <c:v>114.613</c:v>
                </c:pt>
                <c:pt idx="3486" formatCode="General">
                  <c:v>114.65900000000001</c:v>
                </c:pt>
                <c:pt idx="3487" formatCode="General">
                  <c:v>114.706</c:v>
                </c:pt>
                <c:pt idx="3488" formatCode="General">
                  <c:v>114.752</c:v>
                </c:pt>
                <c:pt idx="3489" formatCode="General">
                  <c:v>114.79900000000001</c:v>
                </c:pt>
                <c:pt idx="3490" formatCode="General">
                  <c:v>114.845</c:v>
                </c:pt>
                <c:pt idx="3491" formatCode="General">
                  <c:v>114.892</c:v>
                </c:pt>
                <c:pt idx="3492" formatCode="General">
                  <c:v>114.938</c:v>
                </c:pt>
                <c:pt idx="3493" formatCode="General">
                  <c:v>114.985</c:v>
                </c:pt>
                <c:pt idx="3494" formatCode="General">
                  <c:v>115.03100000000001</c:v>
                </c:pt>
                <c:pt idx="3495" formatCode="General">
                  <c:v>115.077</c:v>
                </c:pt>
                <c:pt idx="3496" formatCode="General">
                  <c:v>115.124</c:v>
                </c:pt>
                <c:pt idx="3497" formatCode="General">
                  <c:v>115.17</c:v>
                </c:pt>
                <c:pt idx="3498" formatCode="General">
                  <c:v>115.217</c:v>
                </c:pt>
                <c:pt idx="3499" formatCode="General">
                  <c:v>115.26300000000001</c:v>
                </c:pt>
                <c:pt idx="3500" formatCode="General">
                  <c:v>115.31</c:v>
                </c:pt>
                <c:pt idx="3501" formatCode="General">
                  <c:v>115.35599999999999</c:v>
                </c:pt>
                <c:pt idx="3502" formatCode="General">
                  <c:v>115.40300000000001</c:v>
                </c:pt>
                <c:pt idx="3503" formatCode="General">
                  <c:v>115.449</c:v>
                </c:pt>
                <c:pt idx="3504" formatCode="General">
                  <c:v>115.494</c:v>
                </c:pt>
                <c:pt idx="3505" formatCode="General">
                  <c:v>115.536</c:v>
                </c:pt>
                <c:pt idx="3506" formatCode="General">
                  <c:v>115.578</c:v>
                </c:pt>
                <c:pt idx="3507" formatCode="General">
                  <c:v>115.62</c:v>
                </c:pt>
                <c:pt idx="3508" formatCode="General">
                  <c:v>115.66200000000001</c:v>
                </c:pt>
                <c:pt idx="3509" formatCode="General">
                  <c:v>115.70399999999999</c:v>
                </c:pt>
                <c:pt idx="3510" formatCode="General">
                  <c:v>115.745</c:v>
                </c:pt>
                <c:pt idx="3511" formatCode="General">
                  <c:v>115.78700000000001</c:v>
                </c:pt>
                <c:pt idx="3512" formatCode="General">
                  <c:v>115.82899999999999</c:v>
                </c:pt>
                <c:pt idx="3513" formatCode="General">
                  <c:v>115.871</c:v>
                </c:pt>
                <c:pt idx="3514" formatCode="General">
                  <c:v>115.913</c:v>
                </c:pt>
                <c:pt idx="3515" formatCode="General">
                  <c:v>115.955</c:v>
                </c:pt>
                <c:pt idx="3516" formatCode="General">
                  <c:v>115.997</c:v>
                </c:pt>
                <c:pt idx="3517" formatCode="General">
                  <c:v>116.039</c:v>
                </c:pt>
                <c:pt idx="3518" formatCode="General">
                  <c:v>116.081</c:v>
                </c:pt>
                <c:pt idx="3519" formatCode="General">
                  <c:v>116.123</c:v>
                </c:pt>
                <c:pt idx="3520" formatCode="General">
                  <c:v>116.16500000000001</c:v>
                </c:pt>
                <c:pt idx="3521" formatCode="General">
                  <c:v>116.206</c:v>
                </c:pt>
                <c:pt idx="3522" formatCode="General">
                  <c:v>116.248</c:v>
                </c:pt>
                <c:pt idx="3523" formatCode="General">
                  <c:v>116.29</c:v>
                </c:pt>
                <c:pt idx="3524" formatCode="General">
                  <c:v>116.33199999999999</c:v>
                </c:pt>
                <c:pt idx="3525" formatCode="General">
                  <c:v>116.374</c:v>
                </c:pt>
                <c:pt idx="3526" formatCode="General">
                  <c:v>116.416</c:v>
                </c:pt>
                <c:pt idx="3527" formatCode="General">
                  <c:v>116.455</c:v>
                </c:pt>
                <c:pt idx="3528" formatCode="General">
                  <c:v>116.494</c:v>
                </c:pt>
                <c:pt idx="3529" formatCode="General">
                  <c:v>116.532</c:v>
                </c:pt>
                <c:pt idx="3530" formatCode="General">
                  <c:v>116.57</c:v>
                </c:pt>
                <c:pt idx="3531" formatCode="General">
                  <c:v>116.608</c:v>
                </c:pt>
                <c:pt idx="3532" formatCode="General">
                  <c:v>116.64700000000001</c:v>
                </c:pt>
                <c:pt idx="3533" formatCode="General">
                  <c:v>116.685</c:v>
                </c:pt>
                <c:pt idx="3534" formatCode="General">
                  <c:v>116.723</c:v>
                </c:pt>
                <c:pt idx="3535" formatCode="General">
                  <c:v>116.761</c:v>
                </c:pt>
                <c:pt idx="3536" formatCode="General">
                  <c:v>116.79900000000001</c:v>
                </c:pt>
                <c:pt idx="3537" formatCode="General">
                  <c:v>116.83799999999999</c:v>
                </c:pt>
                <c:pt idx="3538" formatCode="General">
                  <c:v>116.876</c:v>
                </c:pt>
                <c:pt idx="3539" formatCode="General">
                  <c:v>116.914</c:v>
                </c:pt>
                <c:pt idx="3540" formatCode="General">
                  <c:v>116.952</c:v>
                </c:pt>
                <c:pt idx="3541" formatCode="General">
                  <c:v>116.991</c:v>
                </c:pt>
                <c:pt idx="3542" formatCode="General">
                  <c:v>117.029</c:v>
                </c:pt>
                <c:pt idx="3543" formatCode="General">
                  <c:v>117.06699999999999</c:v>
                </c:pt>
                <c:pt idx="3544" formatCode="General">
                  <c:v>117.105</c:v>
                </c:pt>
                <c:pt idx="3545" formatCode="General">
                  <c:v>117.143</c:v>
                </c:pt>
                <c:pt idx="3546" formatCode="General">
                  <c:v>117.182</c:v>
                </c:pt>
                <c:pt idx="3547" formatCode="General">
                  <c:v>117.22</c:v>
                </c:pt>
                <c:pt idx="3548" formatCode="General">
                  <c:v>117.258</c:v>
                </c:pt>
                <c:pt idx="3549" formatCode="General">
                  <c:v>117.29600000000001</c:v>
                </c:pt>
                <c:pt idx="3550" formatCode="General">
                  <c:v>117.33499999999999</c:v>
                </c:pt>
                <c:pt idx="3551" formatCode="General">
                  <c:v>117.373</c:v>
                </c:pt>
                <c:pt idx="3552" formatCode="General">
                  <c:v>117.41</c:v>
                </c:pt>
                <c:pt idx="3553" formatCode="General">
                  <c:v>117.44799999999999</c:v>
                </c:pt>
                <c:pt idx="3554" formatCode="General">
                  <c:v>117.486</c:v>
                </c:pt>
                <c:pt idx="3555" formatCode="General">
                  <c:v>117.523</c:v>
                </c:pt>
                <c:pt idx="3556" formatCode="General">
                  <c:v>117.56100000000001</c:v>
                </c:pt>
                <c:pt idx="3557" formatCode="General">
                  <c:v>117.599</c:v>
                </c:pt>
                <c:pt idx="3558" formatCode="General">
                  <c:v>117.636</c:v>
                </c:pt>
                <c:pt idx="3559" formatCode="General">
                  <c:v>117.67400000000001</c:v>
                </c:pt>
                <c:pt idx="3560" formatCode="General">
                  <c:v>117.712</c:v>
                </c:pt>
                <c:pt idx="3561" formatCode="General">
                  <c:v>117.75</c:v>
                </c:pt>
                <c:pt idx="3562" formatCode="General">
                  <c:v>117.78700000000001</c:v>
                </c:pt>
                <c:pt idx="3563" formatCode="General">
                  <c:v>117.825</c:v>
                </c:pt>
                <c:pt idx="3564" formatCode="General">
                  <c:v>117.863</c:v>
                </c:pt>
                <c:pt idx="3565" formatCode="General">
                  <c:v>117.9</c:v>
                </c:pt>
                <c:pt idx="3566" formatCode="General">
                  <c:v>117.938</c:v>
                </c:pt>
                <c:pt idx="3567" formatCode="General">
                  <c:v>117.976</c:v>
                </c:pt>
                <c:pt idx="3568" formatCode="General">
                  <c:v>118.014</c:v>
                </c:pt>
                <c:pt idx="3569" formatCode="General">
                  <c:v>118.051</c:v>
                </c:pt>
                <c:pt idx="3570" formatCode="General">
                  <c:v>118.089</c:v>
                </c:pt>
                <c:pt idx="3571" formatCode="General">
                  <c:v>118.127</c:v>
                </c:pt>
                <c:pt idx="3572" formatCode="General">
                  <c:v>118.164</c:v>
                </c:pt>
                <c:pt idx="3573" formatCode="General">
                  <c:v>118.202</c:v>
                </c:pt>
                <c:pt idx="3574" formatCode="General">
                  <c:v>118.24</c:v>
                </c:pt>
                <c:pt idx="3575" formatCode="General">
                  <c:v>118.277</c:v>
                </c:pt>
                <c:pt idx="3576" formatCode="General">
                  <c:v>118.31100000000001</c:v>
                </c:pt>
                <c:pt idx="3577" formatCode="General">
                  <c:v>118.342</c:v>
                </c:pt>
                <c:pt idx="3578" formatCode="General">
                  <c:v>118.373</c:v>
                </c:pt>
                <c:pt idx="3579" formatCode="General">
                  <c:v>118.404</c:v>
                </c:pt>
                <c:pt idx="3580" formatCode="General">
                  <c:v>118.435</c:v>
                </c:pt>
                <c:pt idx="3581" formatCode="General">
                  <c:v>118.465</c:v>
                </c:pt>
                <c:pt idx="3582" formatCode="General">
                  <c:v>118.496</c:v>
                </c:pt>
                <c:pt idx="3583" formatCode="General">
                  <c:v>118.527</c:v>
                </c:pt>
                <c:pt idx="3584" formatCode="General">
                  <c:v>118.55800000000001</c:v>
                </c:pt>
                <c:pt idx="3585" formatCode="General">
                  <c:v>118.589</c:v>
                </c:pt>
                <c:pt idx="3586" formatCode="General">
                  <c:v>118.62</c:v>
                </c:pt>
                <c:pt idx="3587" formatCode="General">
                  <c:v>118.651</c:v>
                </c:pt>
                <c:pt idx="3588" formatCode="General">
                  <c:v>118.682</c:v>
                </c:pt>
                <c:pt idx="3589" formatCode="General">
                  <c:v>118.71299999999999</c:v>
                </c:pt>
                <c:pt idx="3590" formatCode="General">
                  <c:v>118.744</c:v>
                </c:pt>
                <c:pt idx="3591" formatCode="General">
                  <c:v>118.77500000000001</c:v>
                </c:pt>
                <c:pt idx="3592" formatCode="General">
                  <c:v>118.806</c:v>
                </c:pt>
                <c:pt idx="3593" formatCode="General">
                  <c:v>118.837</c:v>
                </c:pt>
                <c:pt idx="3594" formatCode="General">
                  <c:v>118.86799999999999</c:v>
                </c:pt>
                <c:pt idx="3595" formatCode="General">
                  <c:v>118.899</c:v>
                </c:pt>
                <c:pt idx="3596" formatCode="General">
                  <c:v>118.93</c:v>
                </c:pt>
                <c:pt idx="3597" formatCode="General">
                  <c:v>118.961</c:v>
                </c:pt>
                <c:pt idx="3598" formatCode="General">
                  <c:v>118.992</c:v>
                </c:pt>
                <c:pt idx="3599" formatCode="General">
                  <c:v>119.023</c:v>
                </c:pt>
                <c:pt idx="3600" formatCode="General">
                  <c:v>119.054</c:v>
                </c:pt>
                <c:pt idx="3601" formatCode="General">
                  <c:v>119.08499999999999</c:v>
                </c:pt>
                <c:pt idx="3602" formatCode="General">
                  <c:v>119.116</c:v>
                </c:pt>
                <c:pt idx="3603" formatCode="General">
                  <c:v>119.14700000000001</c:v>
                </c:pt>
                <c:pt idx="3604" formatCode="General">
                  <c:v>119.178</c:v>
                </c:pt>
                <c:pt idx="3605" formatCode="General">
                  <c:v>119.209</c:v>
                </c:pt>
                <c:pt idx="3606" formatCode="General">
                  <c:v>119.24</c:v>
                </c:pt>
                <c:pt idx="3607" formatCode="General">
                  <c:v>119.282</c:v>
                </c:pt>
                <c:pt idx="3608" formatCode="General">
                  <c:v>119.33</c:v>
                </c:pt>
                <c:pt idx="3609" formatCode="General">
                  <c:v>119.378</c:v>
                </c:pt>
                <c:pt idx="3610" formatCode="General">
                  <c:v>119.426</c:v>
                </c:pt>
                <c:pt idx="3611" formatCode="General">
                  <c:v>119.474</c:v>
                </c:pt>
                <c:pt idx="3612" formatCode="General">
                  <c:v>119.52200000000001</c:v>
                </c:pt>
                <c:pt idx="3613" formatCode="General">
                  <c:v>119.57</c:v>
                </c:pt>
                <c:pt idx="3614" formatCode="General">
                  <c:v>119.61799999999999</c:v>
                </c:pt>
                <c:pt idx="3615" formatCode="General">
                  <c:v>119.666</c:v>
                </c:pt>
                <c:pt idx="3616" formatCode="General">
                  <c:v>119.714</c:v>
                </c:pt>
                <c:pt idx="3617" formatCode="General">
                  <c:v>119.762</c:v>
                </c:pt>
                <c:pt idx="3618" formatCode="General">
                  <c:v>119.81</c:v>
                </c:pt>
                <c:pt idx="3619" formatCode="General">
                  <c:v>119.858</c:v>
                </c:pt>
                <c:pt idx="3620" formatCode="General">
                  <c:v>119.90600000000001</c:v>
                </c:pt>
                <c:pt idx="3621" formatCode="General">
                  <c:v>119.95399999999999</c:v>
                </c:pt>
                <c:pt idx="3622" formatCode="General">
                  <c:v>120.002</c:v>
                </c:pt>
                <c:pt idx="3623" formatCode="General">
                  <c:v>120.05</c:v>
                </c:pt>
                <c:pt idx="3624" formatCode="General">
                  <c:v>120.098</c:v>
                </c:pt>
                <c:pt idx="3625" formatCode="General">
                  <c:v>120.146</c:v>
                </c:pt>
                <c:pt idx="3626" formatCode="General">
                  <c:v>120.194</c:v>
                </c:pt>
                <c:pt idx="3627" formatCode="General">
                  <c:v>120.241</c:v>
                </c:pt>
                <c:pt idx="3628" formatCode="General">
                  <c:v>120.28700000000001</c:v>
                </c:pt>
                <c:pt idx="3629" formatCode="General">
                  <c:v>120.333</c:v>
                </c:pt>
                <c:pt idx="3630" formatCode="General">
                  <c:v>120.379</c:v>
                </c:pt>
                <c:pt idx="3631" formatCode="General">
                  <c:v>120.425</c:v>
                </c:pt>
                <c:pt idx="3632" formatCode="General">
                  <c:v>120.47</c:v>
                </c:pt>
                <c:pt idx="3633" formatCode="General">
                  <c:v>120.51600000000001</c:v>
                </c:pt>
                <c:pt idx="3634" formatCode="General">
                  <c:v>120.562</c:v>
                </c:pt>
                <c:pt idx="3635" formatCode="General">
                  <c:v>120.608</c:v>
                </c:pt>
                <c:pt idx="3636" formatCode="General">
                  <c:v>120.654</c:v>
                </c:pt>
                <c:pt idx="3637" formatCode="General">
                  <c:v>120.7</c:v>
                </c:pt>
                <c:pt idx="3638" formatCode="General">
                  <c:v>120.746</c:v>
                </c:pt>
                <c:pt idx="3639" formatCode="General">
                  <c:v>120.792</c:v>
                </c:pt>
                <c:pt idx="3640" formatCode="General">
                  <c:v>120.83799999999999</c:v>
                </c:pt>
                <c:pt idx="3641" formatCode="General">
                  <c:v>120.884</c:v>
                </c:pt>
                <c:pt idx="3642" formatCode="General">
                  <c:v>120.93</c:v>
                </c:pt>
                <c:pt idx="3643" formatCode="General">
                  <c:v>120.976</c:v>
                </c:pt>
                <c:pt idx="3644" formatCode="General">
                  <c:v>121.02200000000001</c:v>
                </c:pt>
                <c:pt idx="3645" formatCode="General">
                  <c:v>121.068</c:v>
                </c:pt>
                <c:pt idx="3646" formatCode="General">
                  <c:v>121.114</c:v>
                </c:pt>
                <c:pt idx="3647" formatCode="General">
                  <c:v>121.16</c:v>
                </c:pt>
                <c:pt idx="3648" formatCode="General">
                  <c:v>121.199</c:v>
                </c:pt>
                <c:pt idx="3649" formatCode="General">
                  <c:v>121.23699999999999</c:v>
                </c:pt>
                <c:pt idx="3650" formatCode="General">
                  <c:v>121.276</c:v>
                </c:pt>
                <c:pt idx="3651" formatCode="General">
                  <c:v>121.31399999999999</c:v>
                </c:pt>
                <c:pt idx="3652" formatCode="General">
                  <c:v>121.35299999999999</c:v>
                </c:pt>
                <c:pt idx="3653" formatCode="General">
                  <c:v>121.39100000000001</c:v>
                </c:pt>
                <c:pt idx="3654" formatCode="General">
                  <c:v>121.43</c:v>
                </c:pt>
                <c:pt idx="3655" formatCode="General">
                  <c:v>121.468</c:v>
                </c:pt>
                <c:pt idx="3656" formatCode="General">
                  <c:v>121.50700000000001</c:v>
                </c:pt>
                <c:pt idx="3657" formatCode="General">
                  <c:v>121.545</c:v>
                </c:pt>
                <c:pt idx="3658" formatCode="General">
                  <c:v>121.584</c:v>
                </c:pt>
                <c:pt idx="3659" formatCode="General">
                  <c:v>121.622</c:v>
                </c:pt>
                <c:pt idx="3660" formatCode="General">
                  <c:v>121.661</c:v>
                </c:pt>
                <c:pt idx="3661" formatCode="General">
                  <c:v>121.699</c:v>
                </c:pt>
                <c:pt idx="3662" formatCode="General">
                  <c:v>121.738</c:v>
                </c:pt>
                <c:pt idx="3663" formatCode="General">
                  <c:v>121.776</c:v>
                </c:pt>
                <c:pt idx="3664" formatCode="General">
                  <c:v>121.815</c:v>
                </c:pt>
                <c:pt idx="3665" formatCode="General">
                  <c:v>121.85299999999999</c:v>
                </c:pt>
                <c:pt idx="3666" formatCode="General">
                  <c:v>121.892</c:v>
                </c:pt>
                <c:pt idx="3667" formatCode="General">
                  <c:v>121.93</c:v>
                </c:pt>
                <c:pt idx="3668" formatCode="General">
                  <c:v>121.96899999999999</c:v>
                </c:pt>
                <c:pt idx="3669" formatCode="General">
                  <c:v>122.00700000000001</c:v>
                </c:pt>
                <c:pt idx="3670" formatCode="General">
                  <c:v>122.04600000000001</c:v>
                </c:pt>
                <c:pt idx="3671" formatCode="General">
                  <c:v>122.084</c:v>
                </c:pt>
                <c:pt idx="3672" formatCode="General">
                  <c:v>122.127</c:v>
                </c:pt>
                <c:pt idx="3673" formatCode="General">
                  <c:v>122.176</c:v>
                </c:pt>
                <c:pt idx="3674" formatCode="General">
                  <c:v>122.226</c:v>
                </c:pt>
                <c:pt idx="3675" formatCode="General">
                  <c:v>122.276</c:v>
                </c:pt>
                <c:pt idx="3676" formatCode="General">
                  <c:v>122.32599999999999</c:v>
                </c:pt>
                <c:pt idx="3677" formatCode="General">
                  <c:v>122.376</c:v>
                </c:pt>
                <c:pt idx="3678" formatCode="General">
                  <c:v>122.426</c:v>
                </c:pt>
                <c:pt idx="3679" formatCode="General">
                  <c:v>122.47499999999999</c:v>
                </c:pt>
                <c:pt idx="3680" formatCode="General">
                  <c:v>122.52500000000001</c:v>
                </c:pt>
                <c:pt idx="3681" formatCode="General">
                  <c:v>122.575</c:v>
                </c:pt>
                <c:pt idx="3682" formatCode="General">
                  <c:v>122.625</c:v>
                </c:pt>
                <c:pt idx="3683" formatCode="General">
                  <c:v>122.675</c:v>
                </c:pt>
                <c:pt idx="3684" formatCode="General">
                  <c:v>122.72499999999999</c:v>
                </c:pt>
                <c:pt idx="3685" formatCode="General">
                  <c:v>122.774</c:v>
                </c:pt>
                <c:pt idx="3686" formatCode="General">
                  <c:v>122.824</c:v>
                </c:pt>
                <c:pt idx="3687" formatCode="General">
                  <c:v>122.874</c:v>
                </c:pt>
                <c:pt idx="3688" formatCode="General">
                  <c:v>122.92400000000001</c:v>
                </c:pt>
                <c:pt idx="3689" formatCode="General">
                  <c:v>122.974</c:v>
                </c:pt>
                <c:pt idx="3690" formatCode="General">
                  <c:v>123.024</c:v>
                </c:pt>
                <c:pt idx="3691" formatCode="General">
                  <c:v>123.07299999999999</c:v>
                </c:pt>
                <c:pt idx="3692" formatCode="General">
                  <c:v>123.116</c:v>
                </c:pt>
                <c:pt idx="3693" formatCode="General">
                  <c:v>123.154</c:v>
                </c:pt>
                <c:pt idx="3694" formatCode="General">
                  <c:v>123.19199999999999</c:v>
                </c:pt>
                <c:pt idx="3695" formatCode="General">
                  <c:v>123.23</c:v>
                </c:pt>
                <c:pt idx="3696" formatCode="General">
                  <c:v>123.26900000000001</c:v>
                </c:pt>
                <c:pt idx="3697" formatCode="General">
                  <c:v>123.307</c:v>
                </c:pt>
                <c:pt idx="3698" formatCode="General">
                  <c:v>123.345</c:v>
                </c:pt>
                <c:pt idx="3699" formatCode="General">
                  <c:v>123.384</c:v>
                </c:pt>
                <c:pt idx="3700" formatCode="General">
                  <c:v>123.422</c:v>
                </c:pt>
                <c:pt idx="3701" formatCode="General">
                  <c:v>123.46</c:v>
                </c:pt>
                <c:pt idx="3702" formatCode="General">
                  <c:v>123.498</c:v>
                </c:pt>
                <c:pt idx="3703" formatCode="General">
                  <c:v>123.53700000000001</c:v>
                </c:pt>
                <c:pt idx="3704" formatCode="General">
                  <c:v>123.575</c:v>
                </c:pt>
                <c:pt idx="3705" formatCode="General">
                  <c:v>123.613</c:v>
                </c:pt>
                <c:pt idx="3706" formatCode="General">
                  <c:v>123.652</c:v>
                </c:pt>
                <c:pt idx="3707" formatCode="General">
                  <c:v>123.69</c:v>
                </c:pt>
                <c:pt idx="3708" formatCode="General">
                  <c:v>123.72799999999999</c:v>
                </c:pt>
                <c:pt idx="3709" formatCode="General">
                  <c:v>123.76600000000001</c:v>
                </c:pt>
                <c:pt idx="3710" formatCode="General">
                  <c:v>123.80500000000001</c:v>
                </c:pt>
                <c:pt idx="3711" formatCode="General">
                  <c:v>123.843</c:v>
                </c:pt>
                <c:pt idx="3712" formatCode="General">
                  <c:v>123.881</c:v>
                </c:pt>
                <c:pt idx="3713" formatCode="General">
                  <c:v>123.92</c:v>
                </c:pt>
                <c:pt idx="3714" formatCode="General">
                  <c:v>123.958</c:v>
                </c:pt>
                <c:pt idx="3715" formatCode="General">
                  <c:v>123.996</c:v>
                </c:pt>
                <c:pt idx="3716" formatCode="General">
                  <c:v>124.03400000000001</c:v>
                </c:pt>
                <c:pt idx="3717" formatCode="General">
                  <c:v>124.077</c:v>
                </c:pt>
                <c:pt idx="3718" formatCode="General">
                  <c:v>124.128</c:v>
                </c:pt>
                <c:pt idx="3719" formatCode="General">
                  <c:v>124.179</c:v>
                </c:pt>
                <c:pt idx="3720" formatCode="General">
                  <c:v>124.229</c:v>
                </c:pt>
                <c:pt idx="3721" formatCode="General">
                  <c:v>124.28</c:v>
                </c:pt>
                <c:pt idx="3722" formatCode="General">
                  <c:v>124.331</c:v>
                </c:pt>
                <c:pt idx="3723" formatCode="General">
                  <c:v>124.38200000000001</c:v>
                </c:pt>
                <c:pt idx="3724" formatCode="General">
                  <c:v>124.43300000000001</c:v>
                </c:pt>
                <c:pt idx="3725" formatCode="General">
                  <c:v>124.48399999999999</c:v>
                </c:pt>
                <c:pt idx="3726" formatCode="General">
                  <c:v>124.535</c:v>
                </c:pt>
                <c:pt idx="3727" formatCode="General">
                  <c:v>124.58499999999999</c:v>
                </c:pt>
                <c:pt idx="3728" formatCode="General">
                  <c:v>124.636</c:v>
                </c:pt>
                <c:pt idx="3729" formatCode="General">
                  <c:v>124.687</c:v>
                </c:pt>
                <c:pt idx="3730" formatCode="General">
                  <c:v>124.738</c:v>
                </c:pt>
                <c:pt idx="3731" formatCode="General">
                  <c:v>124.789</c:v>
                </c:pt>
                <c:pt idx="3732" formatCode="General">
                  <c:v>124.84</c:v>
                </c:pt>
                <c:pt idx="3733" formatCode="General">
                  <c:v>124.89100000000001</c:v>
                </c:pt>
                <c:pt idx="3734" formatCode="General">
                  <c:v>124.941</c:v>
                </c:pt>
                <c:pt idx="3735" formatCode="General">
                  <c:v>124.992</c:v>
                </c:pt>
                <c:pt idx="3736" formatCode="General">
                  <c:v>125.04300000000001</c:v>
                </c:pt>
                <c:pt idx="3737" formatCode="General">
                  <c:v>125.093</c:v>
                </c:pt>
                <c:pt idx="3738" formatCode="General">
                  <c:v>125.143</c:v>
                </c:pt>
                <c:pt idx="3739" formatCode="General">
                  <c:v>125.19199999999999</c:v>
                </c:pt>
                <c:pt idx="3740" formatCode="General">
                  <c:v>125.242</c:v>
                </c:pt>
                <c:pt idx="3741" formatCode="General">
                  <c:v>125.292</c:v>
                </c:pt>
                <c:pt idx="3742" formatCode="General">
                  <c:v>125.34099999999999</c:v>
                </c:pt>
                <c:pt idx="3743" formatCode="General">
                  <c:v>125.39100000000001</c:v>
                </c:pt>
                <c:pt idx="3744" formatCode="General">
                  <c:v>125.441</c:v>
                </c:pt>
                <c:pt idx="3745" formatCode="General">
                  <c:v>125.49</c:v>
                </c:pt>
                <c:pt idx="3746" formatCode="General">
                  <c:v>125.54</c:v>
                </c:pt>
                <c:pt idx="3747" formatCode="General">
                  <c:v>125.59</c:v>
                </c:pt>
                <c:pt idx="3748" formatCode="General">
                  <c:v>125.639</c:v>
                </c:pt>
                <c:pt idx="3749" formatCode="General">
                  <c:v>125.68899999999999</c:v>
                </c:pt>
                <c:pt idx="3750" formatCode="General">
                  <c:v>125.739</c:v>
                </c:pt>
                <c:pt idx="3751" formatCode="General">
                  <c:v>125.788</c:v>
                </c:pt>
                <c:pt idx="3752" formatCode="General">
                  <c:v>125.83799999999999</c:v>
                </c:pt>
                <c:pt idx="3753" formatCode="General">
                  <c:v>125.88800000000001</c:v>
                </c:pt>
                <c:pt idx="3754" formatCode="General">
                  <c:v>125.937</c:v>
                </c:pt>
                <c:pt idx="3755" formatCode="General">
                  <c:v>125.98699999999999</c:v>
                </c:pt>
                <c:pt idx="3756" formatCode="General">
                  <c:v>126.035</c:v>
                </c:pt>
                <c:pt idx="3757" formatCode="General">
                  <c:v>126.081</c:v>
                </c:pt>
                <c:pt idx="3758" formatCode="General">
                  <c:v>126.126</c:v>
                </c:pt>
                <c:pt idx="3759" formatCode="General">
                  <c:v>126.172</c:v>
                </c:pt>
                <c:pt idx="3760" formatCode="General">
                  <c:v>126.217</c:v>
                </c:pt>
                <c:pt idx="3761" formatCode="General">
                  <c:v>126.26300000000001</c:v>
                </c:pt>
                <c:pt idx="3762" formatCode="General">
                  <c:v>126.30800000000001</c:v>
                </c:pt>
                <c:pt idx="3763" formatCode="General">
                  <c:v>126.35299999999999</c:v>
                </c:pt>
                <c:pt idx="3764" formatCode="General">
                  <c:v>126.399</c:v>
                </c:pt>
                <c:pt idx="3765" formatCode="General">
                  <c:v>126.444</c:v>
                </c:pt>
                <c:pt idx="3766" formatCode="General">
                  <c:v>126.49</c:v>
                </c:pt>
                <c:pt idx="3767" formatCode="General">
                  <c:v>126.535</c:v>
                </c:pt>
                <c:pt idx="3768" formatCode="General">
                  <c:v>126.581</c:v>
                </c:pt>
                <c:pt idx="3769" formatCode="General">
                  <c:v>126.626</c:v>
                </c:pt>
                <c:pt idx="3770" formatCode="General">
                  <c:v>126.672</c:v>
                </c:pt>
                <c:pt idx="3771" formatCode="General">
                  <c:v>126.717</c:v>
                </c:pt>
                <c:pt idx="3772" formatCode="General">
                  <c:v>126.76300000000001</c:v>
                </c:pt>
                <c:pt idx="3773" formatCode="General">
                  <c:v>126.80800000000001</c:v>
                </c:pt>
                <c:pt idx="3774" formatCode="General">
                  <c:v>126.854</c:v>
                </c:pt>
                <c:pt idx="3775" formatCode="General">
                  <c:v>126.899</c:v>
                </c:pt>
                <c:pt idx="3776" formatCode="General">
                  <c:v>126.94499999999999</c:v>
                </c:pt>
                <c:pt idx="3777" formatCode="General">
                  <c:v>126.99</c:v>
                </c:pt>
                <c:pt idx="3778" formatCode="General">
                  <c:v>127.036</c:v>
                </c:pt>
                <c:pt idx="3779" formatCode="General">
                  <c:v>127.081</c:v>
                </c:pt>
                <c:pt idx="3780" formatCode="General">
                  <c:v>127.127</c:v>
                </c:pt>
                <c:pt idx="3781" formatCode="General">
                  <c:v>127.173</c:v>
                </c:pt>
                <c:pt idx="3782" formatCode="General">
                  <c:v>127.21899999999999</c:v>
                </c:pt>
                <c:pt idx="3783" formatCode="General">
                  <c:v>127.264</c:v>
                </c:pt>
                <c:pt idx="3784" formatCode="General">
                  <c:v>127.31</c:v>
                </c:pt>
                <c:pt idx="3785" formatCode="General">
                  <c:v>127.35599999999999</c:v>
                </c:pt>
                <c:pt idx="3786" formatCode="General">
                  <c:v>127.401</c:v>
                </c:pt>
                <c:pt idx="3787" formatCode="General">
                  <c:v>127.447</c:v>
                </c:pt>
                <c:pt idx="3788" formatCode="General">
                  <c:v>127.49299999999999</c:v>
                </c:pt>
                <c:pt idx="3789" formatCode="General">
                  <c:v>127.539</c:v>
                </c:pt>
                <c:pt idx="3790" formatCode="General">
                  <c:v>127.584</c:v>
                </c:pt>
                <c:pt idx="3791" formatCode="General">
                  <c:v>127.63</c:v>
                </c:pt>
                <c:pt idx="3792" formatCode="General">
                  <c:v>127.676</c:v>
                </c:pt>
                <c:pt idx="3793" formatCode="General">
                  <c:v>127.721</c:v>
                </c:pt>
                <c:pt idx="3794" formatCode="General">
                  <c:v>127.767</c:v>
                </c:pt>
                <c:pt idx="3795" formatCode="General">
                  <c:v>127.813</c:v>
                </c:pt>
                <c:pt idx="3796" formatCode="General">
                  <c:v>127.85899999999999</c:v>
                </c:pt>
                <c:pt idx="3797" formatCode="General">
                  <c:v>127.904</c:v>
                </c:pt>
                <c:pt idx="3798" formatCode="General">
                  <c:v>127.95</c:v>
                </c:pt>
                <c:pt idx="3799" formatCode="General">
                  <c:v>127.99299999999999</c:v>
                </c:pt>
                <c:pt idx="3800" formatCode="General">
                  <c:v>128.036</c:v>
                </c:pt>
                <c:pt idx="3801" formatCode="General">
                  <c:v>128.08000000000001</c:v>
                </c:pt>
                <c:pt idx="3802" formatCode="General">
                  <c:v>128.12299999999999</c:v>
                </c:pt>
                <c:pt idx="3803" formatCode="General">
                  <c:v>128.166</c:v>
                </c:pt>
                <c:pt idx="3804" formatCode="General">
                  <c:v>128.209</c:v>
                </c:pt>
                <c:pt idx="3805" formatCode="General">
                  <c:v>128.25200000000001</c:v>
                </c:pt>
                <c:pt idx="3806" formatCode="General">
                  <c:v>128.29499999999999</c:v>
                </c:pt>
                <c:pt idx="3807" formatCode="General">
                  <c:v>128.339</c:v>
                </c:pt>
                <c:pt idx="3808" formatCode="General">
                  <c:v>128.38200000000001</c:v>
                </c:pt>
                <c:pt idx="3809" formatCode="General">
                  <c:v>128.42500000000001</c:v>
                </c:pt>
                <c:pt idx="3810" formatCode="General">
                  <c:v>128.46799999999999</c:v>
                </c:pt>
                <c:pt idx="3811" formatCode="General">
                  <c:v>128.511</c:v>
                </c:pt>
              </c:numCache>
            </c:numRef>
          </c:xVal>
          <c:yVal>
            <c:numRef>
              <c:f>[0]!Glycolic</c:f>
              <c:numCache>
                <c:formatCode>General</c:formatCode>
                <c:ptCount val="1022"/>
                <c:pt idx="0">
                  <c:v>3.5012766931320707</c:v>
                </c:pt>
                <c:pt idx="1">
                  <c:v>2.1516262128457577</c:v>
                </c:pt>
                <c:pt idx="2">
                  <c:v>1.9162192386509806</c:v>
                </c:pt>
                <c:pt idx="3">
                  <c:v>1.296256707000321</c:v>
                </c:pt>
                <c:pt idx="4">
                  <c:v>3.4008410559851581</c:v>
                </c:pt>
                <c:pt idx="5">
                  <c:v>1.952785393332789</c:v>
                </c:pt>
                <c:pt idx="6">
                  <c:v>2.0388191764367196</c:v>
                </c:pt>
                <c:pt idx="7">
                  <c:v>1.9666212356448249</c:v>
                </c:pt>
                <c:pt idx="8">
                  <c:v>3.4537586606720989</c:v>
                </c:pt>
                <c:pt idx="9">
                  <c:v>4.5707423822864737</c:v>
                </c:pt>
                <c:pt idx="10">
                  <c:v>3.2579904762699847</c:v>
                </c:pt>
                <c:pt idx="11">
                  <c:v>0.6275003704167621</c:v>
                </c:pt>
                <c:pt idx="12">
                  <c:v>0.65501932171660948</c:v>
                </c:pt>
                <c:pt idx="13">
                  <c:v>2.5647339176182955</c:v>
                </c:pt>
                <c:pt idx="14">
                  <c:v>2.491700435699765</c:v>
                </c:pt>
                <c:pt idx="15">
                  <c:v>0.23653001334348112</c:v>
                </c:pt>
                <c:pt idx="16">
                  <c:v>1.9608622908902695</c:v>
                </c:pt>
                <c:pt idx="17">
                  <c:v>2.346379169857443</c:v>
                </c:pt>
                <c:pt idx="18">
                  <c:v>4.1896098481558415</c:v>
                </c:pt>
                <c:pt idx="19">
                  <c:v>2.4547659241771815</c:v>
                </c:pt>
                <c:pt idx="20">
                  <c:v>4.0413327432741308</c:v>
                </c:pt>
                <c:pt idx="21">
                  <c:v>4.2233639128092939</c:v>
                </c:pt>
                <c:pt idx="22">
                  <c:v>3.1403319107385452</c:v>
                </c:pt>
                <c:pt idx="23">
                  <c:v>6.2357332712157323</c:v>
                </c:pt>
                <c:pt idx="24">
                  <c:v>3.6103911768201695</c:v>
                </c:pt>
                <c:pt idx="25">
                  <c:v>2.3043056311903896</c:v>
                </c:pt>
                <c:pt idx="26">
                  <c:v>1.7784537802011406</c:v>
                </c:pt>
                <c:pt idx="27">
                  <c:v>4.6054847213907868</c:v>
                </c:pt>
                <c:pt idx="28">
                  <c:v>1.1193106587304893</c:v>
                </c:pt>
                <c:pt idx="29">
                  <c:v>2.00546042156361</c:v>
                </c:pt>
                <c:pt idx="30">
                  <c:v>2.6505969987716225</c:v>
                </c:pt>
                <c:pt idx="31">
                  <c:v>0.71249197319069502</c:v>
                </c:pt>
                <c:pt idx="32">
                  <c:v>2.9202072532793344</c:v>
                </c:pt>
                <c:pt idx="33">
                  <c:v>3.2645220719588486</c:v>
                </c:pt>
                <c:pt idx="34">
                  <c:v>2.0119470956865255</c:v>
                </c:pt>
                <c:pt idx="35">
                  <c:v>2.0880082911499627</c:v>
                </c:pt>
                <c:pt idx="36">
                  <c:v>3.8638925577788683</c:v>
                </c:pt>
                <c:pt idx="37">
                  <c:v>1.7750397411890799</c:v>
                </c:pt>
                <c:pt idx="38">
                  <c:v>10.583709607965243</c:v>
                </c:pt>
                <c:pt idx="39">
                  <c:v>2.3071536584715031</c:v>
                </c:pt>
                <c:pt idx="40">
                  <c:v>1.4776949118649696</c:v>
                </c:pt>
                <c:pt idx="41">
                  <c:v>6.7401305823081366</c:v>
                </c:pt>
                <c:pt idx="42">
                  <c:v>1.127899662139779</c:v>
                </c:pt>
                <c:pt idx="43">
                  <c:v>4.5910648987214246</c:v>
                </c:pt>
                <c:pt idx="44">
                  <c:v>10.031803248726057</c:v>
                </c:pt>
                <c:pt idx="45">
                  <c:v>2.4953660354811356</c:v>
                </c:pt>
                <c:pt idx="46">
                  <c:v>3.4663726363903447</c:v>
                </c:pt>
                <c:pt idx="47">
                  <c:v>3.408010537910485</c:v>
                </c:pt>
                <c:pt idx="48">
                  <c:v>3.913261358755904</c:v>
                </c:pt>
                <c:pt idx="49">
                  <c:v>4.3581465792801763</c:v>
                </c:pt>
                <c:pt idx="50">
                  <c:v>2.8127189302785589</c:v>
                </c:pt>
                <c:pt idx="51">
                  <c:v>3.6427975944951778</c:v>
                </c:pt>
                <c:pt idx="52">
                  <c:v>1.7715897649242607</c:v>
                </c:pt>
                <c:pt idx="53">
                  <c:v>4.8870081751879519</c:v>
                </c:pt>
                <c:pt idx="54">
                  <c:v>3.8507395232692447</c:v>
                </c:pt>
                <c:pt idx="55">
                  <c:v>3.3825759472706327</c:v>
                </c:pt>
                <c:pt idx="56">
                  <c:v>7.9587089174708856</c:v>
                </c:pt>
                <c:pt idx="57">
                  <c:v>13.199429502934708</c:v>
                </c:pt>
                <c:pt idx="58">
                  <c:v>3.6896418034659266</c:v>
                </c:pt>
                <c:pt idx="59">
                  <c:v>4.6845736303991306</c:v>
                </c:pt>
                <c:pt idx="60">
                  <c:v>2.428262200267763</c:v>
                </c:pt>
                <c:pt idx="61">
                  <c:v>7.3992557351524093</c:v>
                </c:pt>
                <c:pt idx="62">
                  <c:v>3.4434985750095377</c:v>
                </c:pt>
                <c:pt idx="63">
                  <c:v>2.8680533152135119</c:v>
                </c:pt>
                <c:pt idx="64">
                  <c:v>7.0866106204663524</c:v>
                </c:pt>
                <c:pt idx="65">
                  <c:v>4.7893307221902557</c:v>
                </c:pt>
                <c:pt idx="66">
                  <c:v>4.0379097199488792</c:v>
                </c:pt>
                <c:pt idx="67">
                  <c:v>3.3406551419278028</c:v>
                </c:pt>
                <c:pt idx="68">
                  <c:v>1.8622235163812835</c:v>
                </c:pt>
                <c:pt idx="69">
                  <c:v>4.8105876071969291</c:v>
                </c:pt>
                <c:pt idx="70">
                  <c:v>1.1845996626795561</c:v>
                </c:pt>
                <c:pt idx="71">
                  <c:v>2.6585121786916899</c:v>
                </c:pt>
                <c:pt idx="72">
                  <c:v>1.6129357783085227</c:v>
                </c:pt>
                <c:pt idx="73">
                  <c:v>1.2707053202890035</c:v>
                </c:pt>
                <c:pt idx="74">
                  <c:v>1.6639217556596928</c:v>
                </c:pt>
                <c:pt idx="75">
                  <c:v>0.66442589762615567</c:v>
                </c:pt>
                <c:pt idx="76">
                  <c:v>1.3472157314119222</c:v>
                </c:pt>
                <c:pt idx="77">
                  <c:v>1.158248672094361</c:v>
                </c:pt>
                <c:pt idx="78">
                  <c:v>1.9263715125552665</c:v>
                </c:pt>
                <c:pt idx="79">
                  <c:v>0.77713410659010795</c:v>
                </c:pt>
                <c:pt idx="80">
                  <c:v>1.2463668158582863</c:v>
                </c:pt>
                <c:pt idx="81">
                  <c:v>1.2034577360645966</c:v>
                </c:pt>
                <c:pt idx="82">
                  <c:v>1.4030712065118738</c:v>
                </c:pt>
                <c:pt idx="83">
                  <c:v>1.3325173950336822</c:v>
                </c:pt>
                <c:pt idx="84">
                  <c:v>2.6042559113394939</c:v>
                </c:pt>
                <c:pt idx="85">
                  <c:v>1.9670974042438756</c:v>
                </c:pt>
                <c:pt idx="86">
                  <c:v>4.283864277828286</c:v>
                </c:pt>
                <c:pt idx="87">
                  <c:v>1.2117951787045766</c:v>
                </c:pt>
                <c:pt idx="88">
                  <c:v>2.9662518583762063</c:v>
                </c:pt>
                <c:pt idx="89">
                  <c:v>9.1307574946245251E-2</c:v>
                </c:pt>
                <c:pt idx="90">
                  <c:v>3.3960254641155143</c:v>
                </c:pt>
                <c:pt idx="91">
                  <c:v>3.2950956897431718</c:v>
                </c:pt>
                <c:pt idx="92">
                  <c:v>3.1495588003842987</c:v>
                </c:pt>
                <c:pt idx="93">
                  <c:v>4.1475632624283563</c:v>
                </c:pt>
                <c:pt idx="94">
                  <c:v>3.7225154054267953</c:v>
                </c:pt>
                <c:pt idx="95">
                  <c:v>2.7954510803280841</c:v>
                </c:pt>
                <c:pt idx="96">
                  <c:v>2.9226599707801046</c:v>
                </c:pt>
                <c:pt idx="97">
                  <c:v>3.2652587856403987</c:v>
                </c:pt>
                <c:pt idx="98">
                  <c:v>3.2021350011700336</c:v>
                </c:pt>
                <c:pt idx="99">
                  <c:v>2.3436838759005525</c:v>
                </c:pt>
                <c:pt idx="100">
                  <c:v>2.2237253261925667</c:v>
                </c:pt>
                <c:pt idx="101">
                  <c:v>2.1666929060647728</c:v>
                </c:pt>
                <c:pt idx="102">
                  <c:v>1.4361244947365357</c:v>
                </c:pt>
                <c:pt idx="103">
                  <c:v>1.6759517510206119</c:v>
                </c:pt>
                <c:pt idx="104">
                  <c:v>1.7475746957683704</c:v>
                </c:pt>
                <c:pt idx="105">
                  <c:v>1.4788269353268635</c:v>
                </c:pt>
                <c:pt idx="106">
                  <c:v>2.3012869019586724</c:v>
                </c:pt>
                <c:pt idx="107">
                  <c:v>1.5211610190764164</c:v>
                </c:pt>
                <c:pt idx="108">
                  <c:v>2.0079490763171384</c:v>
                </c:pt>
                <c:pt idx="109">
                  <c:v>2.6844678594965417</c:v>
                </c:pt>
                <c:pt idx="110">
                  <c:v>2.250139206970089</c:v>
                </c:pt>
                <c:pt idx="111">
                  <c:v>2.0530503285290989</c:v>
                </c:pt>
                <c:pt idx="112">
                  <c:v>1.7200826974080921</c:v>
                </c:pt>
                <c:pt idx="113">
                  <c:v>2.1108733682175802</c:v>
                </c:pt>
                <c:pt idx="114">
                  <c:v>3.4726436869967086</c:v>
                </c:pt>
                <c:pt idx="115">
                  <c:v>2.8839285966195947</c:v>
                </c:pt>
                <c:pt idx="116">
                  <c:v>1.6313446360340818</c:v>
                </c:pt>
                <c:pt idx="117">
                  <c:v>1.1630103580848667</c:v>
                </c:pt>
                <c:pt idx="118">
                  <c:v>2.8765524754909055</c:v>
                </c:pt>
                <c:pt idx="119">
                  <c:v>1.1792000904525863</c:v>
                </c:pt>
                <c:pt idx="120">
                  <c:v>1.3932333835692252</c:v>
                </c:pt>
                <c:pt idx="121">
                  <c:v>2.7659286271869483</c:v>
                </c:pt>
                <c:pt idx="122">
                  <c:v>0.14381190122646342</c:v>
                </c:pt>
                <c:pt idx="123">
                  <c:v>2.1516621500985162</c:v>
                </c:pt>
                <c:pt idx="124">
                  <c:v>1.7597753930798927</c:v>
                </c:pt>
                <c:pt idx="125">
                  <c:v>3.6107954709137031</c:v>
                </c:pt>
                <c:pt idx="126">
                  <c:v>1.8954295379301689</c:v>
                </c:pt>
                <c:pt idx="127">
                  <c:v>14.386023683142364</c:v>
                </c:pt>
                <c:pt idx="128">
                  <c:v>1.7619585811849736</c:v>
                </c:pt>
                <c:pt idx="129">
                  <c:v>3.7842556056659569</c:v>
                </c:pt>
                <c:pt idx="130">
                  <c:v>2.2447486190563088</c:v>
                </c:pt>
                <c:pt idx="131">
                  <c:v>3.1498193454667978</c:v>
                </c:pt>
                <c:pt idx="132">
                  <c:v>1.6778025195376765</c:v>
                </c:pt>
                <c:pt idx="133">
                  <c:v>2.8477757203445093</c:v>
                </c:pt>
                <c:pt idx="134">
                  <c:v>0.94955206101236445</c:v>
                </c:pt>
                <c:pt idx="135">
                  <c:v>2.4562752887930404</c:v>
                </c:pt>
                <c:pt idx="136">
                  <c:v>3.4002121540618835</c:v>
                </c:pt>
                <c:pt idx="137">
                  <c:v>2.5908423317473708</c:v>
                </c:pt>
                <c:pt idx="138">
                  <c:v>3.5368635576762091</c:v>
                </c:pt>
                <c:pt idx="139">
                  <c:v>2.3855058537982967</c:v>
                </c:pt>
                <c:pt idx="140">
                  <c:v>1.3539899035569058</c:v>
                </c:pt>
                <c:pt idx="141">
                  <c:v>2.9861521120912444</c:v>
                </c:pt>
                <c:pt idx="142">
                  <c:v>2.0906676478540942</c:v>
                </c:pt>
                <c:pt idx="143">
                  <c:v>3.4146319767312447</c:v>
                </c:pt>
                <c:pt idx="144">
                  <c:v>3.2884562822960324</c:v>
                </c:pt>
                <c:pt idx="145">
                  <c:v>3.7705814809913347</c:v>
                </c:pt>
                <c:pt idx="146">
                  <c:v>1.9018173846079982</c:v>
                </c:pt>
                <c:pt idx="147">
                  <c:v>2.0383969137168068</c:v>
                </c:pt>
                <c:pt idx="148">
                  <c:v>2.7038560073597702</c:v>
                </c:pt>
                <c:pt idx="149">
                  <c:v>1.9737188430646353</c:v>
                </c:pt>
                <c:pt idx="150">
                  <c:v>3.8728409337157434</c:v>
                </c:pt>
                <c:pt idx="151">
                  <c:v>1.7259404696077327</c:v>
                </c:pt>
                <c:pt idx="152">
                  <c:v>2.3631528825824888</c:v>
                </c:pt>
                <c:pt idx="153">
                  <c:v>0.60524622664604</c:v>
                </c:pt>
                <c:pt idx="154">
                  <c:v>2.52735917474942</c:v>
                </c:pt>
                <c:pt idx="155">
                  <c:v>7.0226063733034039</c:v>
                </c:pt>
                <c:pt idx="156">
                  <c:v>0.54707279874316295</c:v>
                </c:pt>
                <c:pt idx="157">
                  <c:v>0.59284787444434561</c:v>
                </c:pt>
                <c:pt idx="158">
                  <c:v>2.0541194617986651</c:v>
                </c:pt>
                <c:pt idx="159">
                  <c:v>2.5182221282355628</c:v>
                </c:pt>
                <c:pt idx="160">
                  <c:v>2.7493525693520744</c:v>
                </c:pt>
                <c:pt idx="161">
                  <c:v>0.6574720392173794</c:v>
                </c:pt>
                <c:pt idx="162">
                  <c:v>0.45287227494985571</c:v>
                </c:pt>
                <c:pt idx="163">
                  <c:v>4.3395220980380653</c:v>
                </c:pt>
                <c:pt idx="164">
                  <c:v>2.0004292061774152</c:v>
                </c:pt>
                <c:pt idx="165">
                  <c:v>2.9403051618845448</c:v>
                </c:pt>
                <c:pt idx="166">
                  <c:v>3.3132709553258</c:v>
                </c:pt>
                <c:pt idx="167">
                  <c:v>1.8224679305171549</c:v>
                </c:pt>
                <c:pt idx="168">
                  <c:v>1.7511774053574132</c:v>
                </c:pt>
                <c:pt idx="169">
                  <c:v>2.3660368471163609</c:v>
                </c:pt>
                <c:pt idx="170">
                  <c:v>2.4692037154729225</c:v>
                </c:pt>
                <c:pt idx="171">
                  <c:v>1.8331952004655776</c:v>
                </c:pt>
                <c:pt idx="172">
                  <c:v>2.1905013360173018</c:v>
                </c:pt>
                <c:pt idx="173">
                  <c:v>0.83413058946514296</c:v>
                </c:pt>
                <c:pt idx="174">
                  <c:v>1.871648060917209</c:v>
                </c:pt>
                <c:pt idx="175">
                  <c:v>1.952785393332789</c:v>
                </c:pt>
                <c:pt idx="176">
                  <c:v>6.4862788131350415</c:v>
                </c:pt>
                <c:pt idx="177">
                  <c:v>1.4838940879658167</c:v>
                </c:pt>
                <c:pt idx="178">
                  <c:v>1.2054881908454538</c:v>
                </c:pt>
                <c:pt idx="179">
                  <c:v>1.300668004776431</c:v>
                </c:pt>
                <c:pt idx="180">
                  <c:v>1.1383753713188918</c:v>
                </c:pt>
                <c:pt idx="181">
                  <c:v>1.8349201885979871</c:v>
                </c:pt>
                <c:pt idx="182">
                  <c:v>2.2488814031235407</c:v>
                </c:pt>
                <c:pt idx="183">
                  <c:v>2.2078230918469148</c:v>
                </c:pt>
                <c:pt idx="184">
                  <c:v>2.8852043690925222</c:v>
                </c:pt>
                <c:pt idx="185">
                  <c:v>0.88501773937122707</c:v>
                </c:pt>
                <c:pt idx="186">
                  <c:v>2.8688798720269584</c:v>
                </c:pt>
                <c:pt idx="187">
                  <c:v>0.82507440176999225</c:v>
                </c:pt>
                <c:pt idx="188">
                  <c:v>1.7104065921028566</c:v>
                </c:pt>
                <c:pt idx="189">
                  <c:v>2.9487773692223689</c:v>
                </c:pt>
                <c:pt idx="190">
                  <c:v>1.4757183629632502</c:v>
                </c:pt>
                <c:pt idx="191">
                  <c:v>2.3850296851992461</c:v>
                </c:pt>
                <c:pt idx="192">
                  <c:v>2.2053793586593349</c:v>
                </c:pt>
                <c:pt idx="193">
                  <c:v>1.8113543351015784</c:v>
                </c:pt>
                <c:pt idx="194">
                  <c:v>1.7672862789064263</c:v>
                </c:pt>
                <c:pt idx="195">
                  <c:v>1.627804816637366</c:v>
                </c:pt>
                <c:pt idx="196">
                  <c:v>1.8665988769046349</c:v>
                </c:pt>
                <c:pt idx="197">
                  <c:v>1.4569591170232956</c:v>
                </c:pt>
                <c:pt idx="198">
                  <c:v>2.648979822397489</c:v>
                </c:pt>
                <c:pt idx="199">
                  <c:v>1.6728431786569991</c:v>
                </c:pt>
                <c:pt idx="200">
                  <c:v>1.4805070018933248</c:v>
                </c:pt>
                <c:pt idx="201">
                  <c:v>1.4838581507130582</c:v>
                </c:pt>
                <c:pt idx="202">
                  <c:v>1.0821964609441133</c:v>
                </c:pt>
                <c:pt idx="203">
                  <c:v>1.2640299755891058</c:v>
                </c:pt>
                <c:pt idx="204">
                  <c:v>0.75506863339636809</c:v>
                </c:pt>
                <c:pt idx="205">
                  <c:v>0.97982919646142941</c:v>
                </c:pt>
                <c:pt idx="206">
                  <c:v>0.76584980922392831</c:v>
                </c:pt>
                <c:pt idx="207">
                  <c:v>1.5096341452541169</c:v>
                </c:pt>
                <c:pt idx="208">
                  <c:v>1.2623499090226444</c:v>
                </c:pt>
                <c:pt idx="209">
                  <c:v>0.7805840828549272</c:v>
                </c:pt>
                <c:pt idx="210">
                  <c:v>0.89129777429078094</c:v>
                </c:pt>
                <c:pt idx="211">
                  <c:v>0.77294741664373878</c:v>
                </c:pt>
                <c:pt idx="212">
                  <c:v>1.2822591470508722</c:v>
                </c:pt>
                <c:pt idx="213">
                  <c:v>1.7250510226019591</c:v>
                </c:pt>
                <c:pt idx="214">
                  <c:v>1.3239463602507715</c:v>
                </c:pt>
                <c:pt idx="215">
                  <c:v>1.5887500072020295</c:v>
                </c:pt>
                <c:pt idx="216">
                  <c:v>1.2821782882321655</c:v>
                </c:pt>
                <c:pt idx="217">
                  <c:v>1.3242967484651675</c:v>
                </c:pt>
                <c:pt idx="218">
                  <c:v>0.71559156124111845</c:v>
                </c:pt>
                <c:pt idx="219">
                  <c:v>0.90218676187661673</c:v>
                </c:pt>
                <c:pt idx="220">
                  <c:v>1.9499283817384858</c:v>
                </c:pt>
                <c:pt idx="221">
                  <c:v>1.2466543138803545</c:v>
                </c:pt>
                <c:pt idx="222">
                  <c:v>1.6584592932403956</c:v>
                </c:pt>
                <c:pt idx="223">
                  <c:v>0.63929677363475079</c:v>
                </c:pt>
                <c:pt idx="224">
                  <c:v>0.73295823863667997</c:v>
                </c:pt>
                <c:pt idx="225">
                  <c:v>1.1877262036695484</c:v>
                </c:pt>
                <c:pt idx="226">
                  <c:v>0.31154902847692079</c:v>
                </c:pt>
                <c:pt idx="227">
                  <c:v>0.78981097250068089</c:v>
                </c:pt>
                <c:pt idx="228">
                  <c:v>0.55508680610831607</c:v>
                </c:pt>
                <c:pt idx="229">
                  <c:v>1.3782116119161578</c:v>
                </c:pt>
                <c:pt idx="230">
                  <c:v>1.2153709353540507</c:v>
                </c:pt>
                <c:pt idx="231">
                  <c:v>0.44952112613012246</c:v>
                </c:pt>
                <c:pt idx="232">
                  <c:v>0.96199533478000687</c:v>
                </c:pt>
                <c:pt idx="233">
                  <c:v>1.1176575451035968</c:v>
                </c:pt>
                <c:pt idx="234">
                  <c:v>0.54555444981411494</c:v>
                </c:pt>
                <c:pt idx="235">
                  <c:v>0.77147398928063893</c:v>
                </c:pt>
                <c:pt idx="236">
                  <c:v>0.28368867327586733</c:v>
                </c:pt>
                <c:pt idx="237">
                  <c:v>0.60353920714000964</c:v>
                </c:pt>
                <c:pt idx="238">
                  <c:v>0.68650933944627501</c:v>
                </c:pt>
                <c:pt idx="239">
                  <c:v>0.77197711081925835</c:v>
                </c:pt>
                <c:pt idx="240">
                  <c:v>3.9892806604645612</c:v>
                </c:pt>
                <c:pt idx="241">
                  <c:v>1.202099650528923</c:v>
                </c:pt>
                <c:pt idx="242">
                  <c:v>3.0679804357467151</c:v>
                </c:pt>
                <c:pt idx="243">
                  <c:v>2.446565923690204</c:v>
                </c:pt>
                <c:pt idx="244">
                  <c:v>2.6773731833564822</c:v>
                </c:pt>
                <c:pt idx="245">
                  <c:v>9.6882530325567906</c:v>
                </c:pt>
                <c:pt idx="246">
                  <c:v>1.5512374030529676</c:v>
                </c:pt>
                <c:pt idx="247">
                  <c:v>0.85341045938796323</c:v>
                </c:pt>
                <c:pt idx="248">
                  <c:v>1.2066076924289251</c:v>
                </c:pt>
                <c:pt idx="249">
                  <c:v>1.1357349939015289</c:v>
                </c:pt>
                <c:pt idx="250">
                  <c:v>0.78987173947400302</c:v>
                </c:pt>
                <c:pt idx="251">
                  <c:v>1.4944943880927422</c:v>
                </c:pt>
                <c:pt idx="252">
                  <c:v>5.9298917721042796</c:v>
                </c:pt>
                <c:pt idx="253">
                  <c:v>4.0811460317203263</c:v>
                </c:pt>
                <c:pt idx="254">
                  <c:v>5.3942870526318876</c:v>
                </c:pt>
                <c:pt idx="255">
                  <c:v>6.8280013733166411</c:v>
                </c:pt>
                <c:pt idx="256">
                  <c:v>5.5499154244931548</c:v>
                </c:pt>
                <c:pt idx="257">
                  <c:v>2.5997720640828135</c:v>
                </c:pt>
                <c:pt idx="258">
                  <c:v>4.730057356559934</c:v>
                </c:pt>
                <c:pt idx="259">
                  <c:v>3.8441261968983236</c:v>
                </c:pt>
                <c:pt idx="260">
                  <c:v>1.5539511994206308</c:v>
                </c:pt>
                <c:pt idx="261">
                  <c:v>2.0274301673357789</c:v>
                </c:pt>
                <c:pt idx="262">
                  <c:v>4.7676916566007481</c:v>
                </c:pt>
                <c:pt idx="263">
                  <c:v>2.0446324963770803</c:v>
                </c:pt>
                <c:pt idx="264">
                  <c:v>5.5268593694025965</c:v>
                </c:pt>
                <c:pt idx="265">
                  <c:v>5.7807226841594321</c:v>
                </c:pt>
                <c:pt idx="266">
                  <c:v>4.974590594548606</c:v>
                </c:pt>
                <c:pt idx="267">
                  <c:v>2.777649080545086</c:v>
                </c:pt>
                <c:pt idx="268">
                  <c:v>1.9925769478700903</c:v>
                </c:pt>
                <c:pt idx="269">
                  <c:v>8.6579748198184969</c:v>
                </c:pt>
                <c:pt idx="270">
                  <c:v>2.1382024008885669</c:v>
                </c:pt>
                <c:pt idx="271">
                  <c:v>3.2727487071249208</c:v>
                </c:pt>
                <c:pt idx="272">
                  <c:v>6.1020496309322203</c:v>
                </c:pt>
                <c:pt idx="273">
                  <c:v>1.7127419290326455</c:v>
                </c:pt>
                <c:pt idx="274">
                  <c:v>8.2187210854327173</c:v>
                </c:pt>
                <c:pt idx="275">
                  <c:v>2.755041586837613</c:v>
                </c:pt>
                <c:pt idx="276">
                  <c:v>4.2169928465875532</c:v>
                </c:pt>
                <c:pt idx="277">
                  <c:v>2.4927453180787831</c:v>
                </c:pt>
                <c:pt idx="278">
                  <c:v>2.526835983193227</c:v>
                </c:pt>
                <c:pt idx="279">
                  <c:v>6.9684907984987969</c:v>
                </c:pt>
                <c:pt idx="280">
                  <c:v>2.3228078380971113</c:v>
                </c:pt>
                <c:pt idx="281">
                  <c:v>1.0671948145661729</c:v>
                </c:pt>
                <c:pt idx="282">
                  <c:v>1.6669886679579971</c:v>
                </c:pt>
                <c:pt idx="283">
                  <c:v>2.6832493374748925</c:v>
                </c:pt>
                <c:pt idx="284">
                  <c:v>1.5004153983494612</c:v>
                </c:pt>
                <c:pt idx="285">
                  <c:v>2.5079964051036661</c:v>
                </c:pt>
                <c:pt idx="286">
                  <c:v>0.6936328947331617</c:v>
                </c:pt>
                <c:pt idx="287">
                  <c:v>1.4545724249981959</c:v>
                </c:pt>
                <c:pt idx="288">
                  <c:v>5.6597008230031562</c:v>
                </c:pt>
                <c:pt idx="289">
                  <c:v>4.1346145485840324</c:v>
                </c:pt>
                <c:pt idx="290">
                  <c:v>1.516047762549966</c:v>
                </c:pt>
                <c:pt idx="291">
                  <c:v>2.4086849148886937</c:v>
                </c:pt>
                <c:pt idx="292">
                  <c:v>7.4927469149791426</c:v>
                </c:pt>
                <c:pt idx="293">
                  <c:v>2.7332639316888465</c:v>
                </c:pt>
                <c:pt idx="294">
                  <c:v>3.4695998700916806</c:v>
                </c:pt>
                <c:pt idx="295">
                  <c:v>1.917869049517319</c:v>
                </c:pt>
                <c:pt idx="296">
                  <c:v>1.518178429119619</c:v>
                </c:pt>
                <c:pt idx="297">
                  <c:v>4.6175581616822692</c:v>
                </c:pt>
                <c:pt idx="298">
                  <c:v>2.0412010017964812</c:v>
                </c:pt>
                <c:pt idx="299">
                  <c:v>1.926212291242696</c:v>
                </c:pt>
                <c:pt idx="300">
                  <c:v>3.059143776499945</c:v>
                </c:pt>
                <c:pt idx="301">
                  <c:v>2.5744732020768315</c:v>
                </c:pt>
                <c:pt idx="302">
                  <c:v>1.9239022001198096</c:v>
                </c:pt>
                <c:pt idx="303">
                  <c:v>2.084285322641775</c:v>
                </c:pt>
                <c:pt idx="304">
                  <c:v>0.64045594276846018</c:v>
                </c:pt>
                <c:pt idx="305">
                  <c:v>3.0851154805805545</c:v>
                </c:pt>
                <c:pt idx="306">
                  <c:v>4.2252688041054682</c:v>
                </c:pt>
                <c:pt idx="307">
                  <c:v>1.5532783573460034</c:v>
                </c:pt>
                <c:pt idx="308">
                  <c:v>0.73712092082323188</c:v>
                </c:pt>
                <c:pt idx="309">
                  <c:v>0.87599552502628231</c:v>
                </c:pt>
                <c:pt idx="310">
                  <c:v>1.7036585610251787</c:v>
                </c:pt>
                <c:pt idx="311">
                  <c:v>1.6456147180540073</c:v>
                </c:pt>
                <c:pt idx="312">
                  <c:v>1.5661520690405368</c:v>
                </c:pt>
                <c:pt idx="313">
                  <c:v>1.5854626365823372</c:v>
                </c:pt>
                <c:pt idx="314">
                  <c:v>2.0640552042646516</c:v>
                </c:pt>
                <c:pt idx="315">
                  <c:v>1.6772158674923303</c:v>
                </c:pt>
                <c:pt idx="316">
                  <c:v>2.5519778487151292</c:v>
                </c:pt>
                <c:pt idx="317">
                  <c:v>1.6157853860788687</c:v>
                </c:pt>
                <c:pt idx="318">
                  <c:v>1.1972776156607616</c:v>
                </c:pt>
                <c:pt idx="319">
                  <c:v>6.504790468734897</c:v>
                </c:pt>
                <c:pt idx="320">
                  <c:v>6.5713345499155249</c:v>
                </c:pt>
                <c:pt idx="321">
                  <c:v>0.60695675006437844</c:v>
                </c:pt>
                <c:pt idx="322">
                  <c:v>0.91189617969688574</c:v>
                </c:pt>
                <c:pt idx="323">
                  <c:v>0.64041242404793519</c:v>
                </c:pt>
                <c:pt idx="324">
                  <c:v>0.5798777126839052</c:v>
                </c:pt>
                <c:pt idx="325">
                  <c:v>0.5679540213270714</c:v>
                </c:pt>
                <c:pt idx="326">
                  <c:v>0.93413392598647416</c:v>
                </c:pt>
                <c:pt idx="327">
                  <c:v>1.0069266378108004</c:v>
                </c:pt>
                <c:pt idx="328">
                  <c:v>1.1355984971879738</c:v>
                </c:pt>
                <c:pt idx="329">
                  <c:v>1.3102069037446415</c:v>
                </c:pt>
                <c:pt idx="330">
                  <c:v>1.0948499320214731</c:v>
                </c:pt>
                <c:pt idx="331">
                  <c:v>1.5806505866272642</c:v>
                </c:pt>
                <c:pt idx="332">
                  <c:v>0.74731704624409678</c:v>
                </c:pt>
                <c:pt idx="333">
                  <c:v>0.79347646615923362</c:v>
                </c:pt>
                <c:pt idx="334">
                  <c:v>0.71490144502686825</c:v>
                </c:pt>
                <c:pt idx="335">
                  <c:v>1.2608282109813462</c:v>
                </c:pt>
                <c:pt idx="336">
                  <c:v>0.90523476126492675</c:v>
                </c:pt>
                <c:pt idx="337">
                  <c:v>0.53594702012518591</c:v>
                </c:pt>
                <c:pt idx="338">
                  <c:v>0.53846052931047916</c:v>
                </c:pt>
                <c:pt idx="339">
                  <c:v>1.0803136769301718</c:v>
                </c:pt>
                <c:pt idx="340">
                  <c:v>0.80884230309986782</c:v>
                </c:pt>
                <c:pt idx="341">
                  <c:v>0.39510383301824392</c:v>
                </c:pt>
                <c:pt idx="342">
                  <c:v>1.3824548155485104</c:v>
                </c:pt>
                <c:pt idx="343">
                  <c:v>0.49032001841186018</c:v>
                </c:pt>
                <c:pt idx="344">
                  <c:v>1.1870201900279851</c:v>
                </c:pt>
                <c:pt idx="345">
                  <c:v>0.36838386837852688</c:v>
                </c:pt>
                <c:pt idx="346">
                  <c:v>0.4501905441776976</c:v>
                </c:pt>
                <c:pt idx="347">
                  <c:v>0.8893241243038349</c:v>
                </c:pt>
                <c:pt idx="348">
                  <c:v>0.35907274075616025</c:v>
                </c:pt>
                <c:pt idx="349">
                  <c:v>0.64542706059987465</c:v>
                </c:pt>
                <c:pt idx="350">
                  <c:v>0.37038972299930267</c:v>
                </c:pt>
                <c:pt idx="351">
                  <c:v>0.98502320062467486</c:v>
                </c:pt>
                <c:pt idx="352">
                  <c:v>0.78638168407463771</c:v>
                </c:pt>
                <c:pt idx="353">
                  <c:v>0.87524599650246393</c:v>
                </c:pt>
                <c:pt idx="354">
                  <c:v>2.7611455582284045E-3</c:v>
                </c:pt>
                <c:pt idx="355">
                  <c:v>0.61969764145189876</c:v>
                </c:pt>
                <c:pt idx="356">
                  <c:v>0.92812874394279365</c:v>
                </c:pt>
                <c:pt idx="357">
                  <c:v>0.90187928841165355</c:v>
                </c:pt>
                <c:pt idx="358">
                  <c:v>0.55859336643011759</c:v>
                </c:pt>
                <c:pt idx="359">
                  <c:v>0.33463103074744777</c:v>
                </c:pt>
                <c:pt idx="360">
                  <c:v>0.87176670546272317</c:v>
                </c:pt>
                <c:pt idx="361">
                  <c:v>0.25939910064970884</c:v>
                </c:pt>
                <c:pt idx="362">
                  <c:v>0.48505774548698533</c:v>
                </c:pt>
                <c:pt idx="363">
                  <c:v>0.43305410717057602</c:v>
                </c:pt>
                <c:pt idx="364">
                  <c:v>0.63226518737836435</c:v>
                </c:pt>
                <c:pt idx="365">
                  <c:v>1.0503001485304153</c:v>
                </c:pt>
                <c:pt idx="366">
                  <c:v>1.0261432203505785</c:v>
                </c:pt>
                <c:pt idx="367">
                  <c:v>0.67826364365109315</c:v>
                </c:pt>
                <c:pt idx="368">
                  <c:v>0.62114631423357014</c:v>
                </c:pt>
                <c:pt idx="369">
                  <c:v>0.76586501057694945</c:v>
                </c:pt>
                <c:pt idx="370">
                  <c:v>0.69610584432108025</c:v>
                </c:pt>
                <c:pt idx="371">
                  <c:v>0.99424765551651428</c:v>
                </c:pt>
                <c:pt idx="372">
                  <c:v>0.1990253529280869</c:v>
                </c:pt>
                <c:pt idx="373">
                  <c:v>0.60436894996720469</c:v>
                </c:pt>
                <c:pt idx="374">
                  <c:v>0.37441381405950097</c:v>
                </c:pt>
                <c:pt idx="375">
                  <c:v>1.0998026594801784</c:v>
                </c:pt>
                <c:pt idx="376">
                  <c:v>0.39837263314098964</c:v>
                </c:pt>
                <c:pt idx="377">
                  <c:v>0.9092217068691848</c:v>
                </c:pt>
                <c:pt idx="378">
                  <c:v>0.6879586076515094</c:v>
                </c:pt>
                <c:pt idx="379">
                  <c:v>0.89894479739237065</c:v>
                </c:pt>
                <c:pt idx="380">
                  <c:v>0.62935545999637477</c:v>
                </c:pt>
                <c:pt idx="381">
                  <c:v>0.36562272282029845</c:v>
                </c:pt>
                <c:pt idx="382">
                  <c:v>0.59703891332832038</c:v>
                </c:pt>
                <c:pt idx="383">
                  <c:v>0.72973486376569163</c:v>
                </c:pt>
                <c:pt idx="384">
                  <c:v>0.42161330674096598</c:v>
                </c:pt>
                <c:pt idx="385">
                  <c:v>0.4354933254439885</c:v>
                </c:pt>
                <c:pt idx="386">
                  <c:v>0.32221206664474339</c:v>
                </c:pt>
                <c:pt idx="387">
                  <c:v>0.42183617947660773</c:v>
                </c:pt>
                <c:pt idx="388">
                  <c:v>0.28857066538148518</c:v>
                </c:pt>
                <c:pt idx="389">
                  <c:v>5.8466947650020307E-2</c:v>
                </c:pt>
                <c:pt idx="390">
                  <c:v>0.66252635215105593</c:v>
                </c:pt>
                <c:pt idx="391">
                  <c:v>0.83983399517271851</c:v>
                </c:pt>
                <c:pt idx="392">
                  <c:v>0.65005786077376437</c:v>
                </c:pt>
                <c:pt idx="393">
                  <c:v>0.57381062154699081</c:v>
                </c:pt>
                <c:pt idx="394">
                  <c:v>0.48130605443701585</c:v>
                </c:pt>
                <c:pt idx="395">
                  <c:v>0.39522765120471159</c:v>
                </c:pt>
                <c:pt idx="396">
                  <c:v>0.36938679568891475</c:v>
                </c:pt>
                <c:pt idx="397">
                  <c:v>1.0764876949683218</c:v>
                </c:pt>
                <c:pt idx="398">
                  <c:v>0.70987442665628198</c:v>
                </c:pt>
                <c:pt idx="399">
                  <c:v>0.34792910397407251</c:v>
                </c:pt>
                <c:pt idx="400">
                  <c:v>0.57769851260207472</c:v>
                </c:pt>
                <c:pt idx="401">
                  <c:v>0.6677019523454033</c:v>
                </c:pt>
                <c:pt idx="402">
                  <c:v>0.31668977552828659</c:v>
                </c:pt>
                <c:pt idx="403">
                  <c:v>0.41240123366777343</c:v>
                </c:pt>
                <c:pt idx="404">
                  <c:v>0.39749352401706939</c:v>
                </c:pt>
                <c:pt idx="405">
                  <c:v>0.42552596143334337</c:v>
                </c:pt>
                <c:pt idx="406">
                  <c:v>0.95835276325954499</c:v>
                </c:pt>
                <c:pt idx="407">
                  <c:v>0.94642907190271097</c:v>
                </c:pt>
                <c:pt idx="408">
                  <c:v>0.78920473872609986</c:v>
                </c:pt>
                <c:pt idx="409">
                  <c:v>1.3380536138812142</c:v>
                </c:pt>
                <c:pt idx="410">
                  <c:v>0.13435511413603776</c:v>
                </c:pt>
                <c:pt idx="411">
                  <c:v>0.87403257827508107</c:v>
                </c:pt>
                <c:pt idx="412">
                  <c:v>0.10444064028545558</c:v>
                </c:pt>
                <c:pt idx="413">
                  <c:v>0.36247774088402035</c:v>
                </c:pt>
                <c:pt idx="414">
                  <c:v>0.62374649614939059</c:v>
                </c:pt>
                <c:pt idx="415">
                  <c:v>1.5572984766594669</c:v>
                </c:pt>
                <c:pt idx="416">
                  <c:v>0.30921115706564095</c:v>
                </c:pt>
                <c:pt idx="417">
                  <c:v>1.4495766544326187</c:v>
                </c:pt>
                <c:pt idx="418">
                  <c:v>0.23818904530780183</c:v>
                </c:pt>
                <c:pt idx="419">
                  <c:v>0.35570488608424039</c:v>
                </c:pt>
                <c:pt idx="420">
                  <c:v>0.28494279251798332</c:v>
                </c:pt>
                <c:pt idx="421">
                  <c:v>0.44750368953134978</c:v>
                </c:pt>
                <c:pt idx="422">
                  <c:v>0.62420462343932082</c:v>
                </c:pt>
                <c:pt idx="423">
                  <c:v>1.0740608585135558</c:v>
                </c:pt>
                <c:pt idx="424">
                  <c:v>2.3499205973320736</c:v>
                </c:pt>
                <c:pt idx="425">
                  <c:v>4.1945267938710558</c:v>
                </c:pt>
                <c:pt idx="426">
                  <c:v>0.90265934298639983</c:v>
                </c:pt>
                <c:pt idx="427">
                  <c:v>0.44830850774338943</c:v>
                </c:pt>
                <c:pt idx="428">
                  <c:v>1.303941703509379</c:v>
                </c:pt>
                <c:pt idx="429">
                  <c:v>1.2904207575471125</c:v>
                </c:pt>
                <c:pt idx="430">
                  <c:v>0</c:v>
                </c:pt>
                <c:pt idx="431">
                  <c:v>1.1145617873071214</c:v>
                </c:pt>
                <c:pt idx="432">
                  <c:v>0.63638833298773678</c:v>
                </c:pt>
                <c:pt idx="433">
                  <c:v>0.46712887208647086</c:v>
                </c:pt>
                <c:pt idx="434">
                  <c:v>1.3871475248156342</c:v>
                </c:pt>
                <c:pt idx="435">
                  <c:v>3.5110627863883215</c:v>
                </c:pt>
                <c:pt idx="436">
                  <c:v>1.1879612082451392</c:v>
                </c:pt>
                <c:pt idx="437">
                  <c:v>1.1027371504994619</c:v>
                </c:pt>
                <c:pt idx="438">
                  <c:v>1.3430311049772132</c:v>
                </c:pt>
                <c:pt idx="439">
                  <c:v>0.16486391528166461</c:v>
                </c:pt>
                <c:pt idx="440">
                  <c:v>0.57153236691598619</c:v>
                </c:pt>
                <c:pt idx="441">
                  <c:v>2.4155813816158638</c:v>
                </c:pt>
                <c:pt idx="442">
                  <c:v>1.9488858731820298</c:v>
                </c:pt>
                <c:pt idx="443">
                  <c:v>3.5841526618601707</c:v>
                </c:pt>
                <c:pt idx="444">
                  <c:v>1.2522104652031985</c:v>
                </c:pt>
                <c:pt idx="445">
                  <c:v>0.27340293753919914</c:v>
                </c:pt>
                <c:pt idx="446">
                  <c:v>2.4909866571746577</c:v>
                </c:pt>
                <c:pt idx="447">
                  <c:v>1.9384108546068672</c:v>
                </c:pt>
                <c:pt idx="448">
                  <c:v>2.6191384801686666</c:v>
                </c:pt>
                <c:pt idx="449">
                  <c:v>3.6894847930881931</c:v>
                </c:pt>
                <c:pt idx="450">
                  <c:v>2.8931109813656168</c:v>
                </c:pt>
                <c:pt idx="451">
                  <c:v>0.50439814621323109</c:v>
                </c:pt>
                <c:pt idx="452">
                  <c:v>3.2146172843474945</c:v>
                </c:pt>
                <c:pt idx="453">
                  <c:v>4.8640612553761802</c:v>
                </c:pt>
                <c:pt idx="454">
                  <c:v>2.6510092813654373</c:v>
                </c:pt>
                <c:pt idx="455">
                  <c:v>0.23525455428851877</c:v>
                </c:pt>
                <c:pt idx="456">
                  <c:v>0.56939031229009596</c:v>
                </c:pt>
                <c:pt idx="457">
                  <c:v>2.5860542607445129</c:v>
                </c:pt>
                <c:pt idx="458">
                  <c:v>0.60665958641685613</c:v>
                </c:pt>
                <c:pt idx="459">
                  <c:v>2.1632770630507507</c:v>
                </c:pt>
                <c:pt idx="460">
                  <c:v>3.2570745404872485</c:v>
                </c:pt>
                <c:pt idx="461">
                  <c:v>3.2649617589652378</c:v>
                </c:pt>
                <c:pt idx="462">
                  <c:v>6.2001709237298526</c:v>
                </c:pt>
                <c:pt idx="463">
                  <c:v>0.85997921411100375</c:v>
                </c:pt>
                <c:pt idx="464">
                  <c:v>0.12998433215372998</c:v>
                </c:pt>
                <c:pt idx="465">
                  <c:v>0.63377576925326951</c:v>
                </c:pt>
                <c:pt idx="466">
                  <c:v>0.57491260340655281</c:v>
                </c:pt>
                <c:pt idx="467">
                  <c:v>3.504970931614114</c:v>
                </c:pt>
                <c:pt idx="468">
                  <c:v>0.28356841064819249</c:v>
                </c:pt>
                <c:pt idx="469">
                  <c:v>0.33777601268372587</c:v>
                </c:pt>
                <c:pt idx="470">
                  <c:v>0.46976619945823167</c:v>
                </c:pt>
                <c:pt idx="471">
                  <c:v>2.6556524633579737</c:v>
                </c:pt>
                <c:pt idx="472">
                  <c:v>4.9507958949967632</c:v>
                </c:pt>
                <c:pt idx="473">
                  <c:v>3.1427532089216754</c:v>
                </c:pt>
                <c:pt idx="474">
                  <c:v>3.9102278559227037</c:v>
                </c:pt>
                <c:pt idx="475">
                  <c:v>2.6426639355975188</c:v>
                </c:pt>
                <c:pt idx="476">
                  <c:v>1.4864620921813292</c:v>
                </c:pt>
                <c:pt idx="477">
                  <c:v>1.2745348842233142</c:v>
                </c:pt>
                <c:pt idx="478">
                  <c:v>0.50816221908184722</c:v>
                </c:pt>
                <c:pt idx="479">
                  <c:v>0.64015240585635313</c:v>
                </c:pt>
                <c:pt idx="480">
                  <c:v>2.4911104753611255</c:v>
                </c:pt>
                <c:pt idx="481">
                  <c:v>4.5652508259738216</c:v>
                </c:pt>
                <c:pt idx="482">
                  <c:v>3.5659761520867206</c:v>
                </c:pt>
                <c:pt idx="483">
                  <c:v>1.8720319248415649</c:v>
                </c:pt>
                <c:pt idx="484">
                  <c:v>1.8052691586982126</c:v>
                </c:pt>
                <c:pt idx="485">
                  <c:v>4.2173588674556886</c:v>
                </c:pt>
                <c:pt idx="486">
                  <c:v>2.4672878562847509</c:v>
                </c:pt>
                <c:pt idx="487">
                  <c:v>2.9300088009329741</c:v>
                </c:pt>
                <c:pt idx="488">
                  <c:v>3.8688973452798057</c:v>
                </c:pt>
                <c:pt idx="489">
                  <c:v>4.2441035957326996</c:v>
                </c:pt>
                <c:pt idx="490">
                  <c:v>2.3659674342982799</c:v>
                </c:pt>
                <c:pt idx="491">
                  <c:v>3.7009627389737436</c:v>
                </c:pt>
                <c:pt idx="492">
                  <c:v>4.8268415085240077</c:v>
                </c:pt>
                <c:pt idx="493">
                  <c:v>2.2251118653726913</c:v>
                </c:pt>
                <c:pt idx="494">
                  <c:v>4.2967634704373872</c:v>
                </c:pt>
                <c:pt idx="495">
                  <c:v>7.5476099561453145</c:v>
                </c:pt>
                <c:pt idx="496">
                  <c:v>3.4802196761392321</c:v>
                </c:pt>
                <c:pt idx="497">
                  <c:v>33.85971748963793</c:v>
                </c:pt>
                <c:pt idx="498">
                  <c:v>3.6461979550991059</c:v>
                </c:pt>
                <c:pt idx="499">
                  <c:v>6.8309750565078975</c:v>
                </c:pt>
                <c:pt idx="500">
                  <c:v>5.3492923463242201</c:v>
                </c:pt>
                <c:pt idx="501">
                  <c:v>4.8948053110760954</c:v>
                </c:pt>
                <c:pt idx="502">
                  <c:v>9.0226807751716187</c:v>
                </c:pt>
                <c:pt idx="503">
                  <c:v>7.1003291393496051</c:v>
                </c:pt>
                <c:pt idx="504">
                  <c:v>52.325664655774446</c:v>
                </c:pt>
                <c:pt idx="505">
                  <c:v>8.3581485683997876</c:v>
                </c:pt>
                <c:pt idx="506">
                  <c:v>1.6858341360315254</c:v>
                </c:pt>
                <c:pt idx="507">
                  <c:v>4.0461430792082345</c:v>
                </c:pt>
                <c:pt idx="508">
                  <c:v>7.2848430008236855</c:v>
                </c:pt>
                <c:pt idx="509">
                  <c:v>5.3469521825999813</c:v>
                </c:pt>
                <c:pt idx="510">
                  <c:v>2.5081973850936596</c:v>
                </c:pt>
                <c:pt idx="511">
                  <c:v>0.15616330630228953</c:v>
                </c:pt>
                <c:pt idx="512">
                  <c:v>0.12675027695135654</c:v>
                </c:pt>
                <c:pt idx="513">
                  <c:v>0.69465246230284372</c:v>
                </c:pt>
                <c:pt idx="514">
                  <c:v>0.37117443723837718</c:v>
                </c:pt>
                <c:pt idx="515">
                  <c:v>0.23122675022551417</c:v>
                </c:pt>
                <c:pt idx="516">
                  <c:v>0.15380533034297694</c:v>
                </c:pt>
                <c:pt idx="517">
                  <c:v>0.11866786089389741</c:v>
                </c:pt>
                <c:pt idx="518">
                  <c:v>0.3832690400819897</c:v>
                </c:pt>
                <c:pt idx="519">
                  <c:v>0.15248486380576187</c:v>
                </c:pt>
                <c:pt idx="520">
                  <c:v>0.22571271413604474</c:v>
                </c:pt>
                <c:pt idx="521">
                  <c:v>0.14660080687344648</c:v>
                </c:pt>
                <c:pt idx="522">
                  <c:v>0.18850748115341415</c:v>
                </c:pt>
                <c:pt idx="523">
                  <c:v>0.15321765018080979</c:v>
                </c:pt>
                <c:pt idx="524">
                  <c:v>1.0903280835861398</c:v>
                </c:pt>
                <c:pt idx="525">
                  <c:v>0.40628288544488056</c:v>
                </c:pt>
                <c:pt idx="526">
                  <c:v>0.57530985751905073</c:v>
                </c:pt>
                <c:pt idx="527">
                  <c:v>0.54009257965288682</c:v>
                </c:pt>
                <c:pt idx="528">
                  <c:v>0.12961612465575181</c:v>
                </c:pt>
                <c:pt idx="529">
                  <c:v>0.12175136791761385</c:v>
                </c:pt>
                <c:pt idx="530">
                  <c:v>2.1593545751213821</c:v>
                </c:pt>
                <c:pt idx="531">
                  <c:v>0.44377833085327267</c:v>
                </c:pt>
                <c:pt idx="532">
                  <c:v>0.20711009764472946</c:v>
                </c:pt>
                <c:pt idx="533">
                  <c:v>3.7036184244624484</c:v>
                </c:pt>
                <c:pt idx="534">
                  <c:v>3.7617915052063511</c:v>
                </c:pt>
                <c:pt idx="535">
                  <c:v>2.9027627249521659</c:v>
                </c:pt>
                <c:pt idx="536">
                  <c:v>3.1896377078174565</c:v>
                </c:pt>
                <c:pt idx="537">
                  <c:v>0.73227850330282862</c:v>
                </c:pt>
                <c:pt idx="538">
                  <c:v>0.44870468678057496</c:v>
                </c:pt>
                <c:pt idx="539">
                  <c:v>0.50355483524950773</c:v>
                </c:pt>
                <c:pt idx="540">
                  <c:v>1.0512147039041271</c:v>
                </c:pt>
                <c:pt idx="541">
                  <c:v>0.17527379453868755</c:v>
                </c:pt>
                <c:pt idx="542">
                  <c:v>4.1617767810122057</c:v>
                </c:pt>
                <c:pt idx="543">
                  <c:v>0.3271709781822823</c:v>
                </c:pt>
                <c:pt idx="544">
                  <c:v>0.50597810900461671</c:v>
                </c:pt>
                <c:pt idx="545">
                  <c:v>0.49597303562648726</c:v>
                </c:pt>
                <c:pt idx="546">
                  <c:v>2.512187587051629</c:v>
                </c:pt>
                <c:pt idx="547">
                  <c:v>1.7918730910008203</c:v>
                </c:pt>
                <c:pt idx="548">
                  <c:v>3.7988153554228803</c:v>
                </c:pt>
                <c:pt idx="549">
                  <c:v>1.206006756494693</c:v>
                </c:pt>
                <c:pt idx="550">
                  <c:v>1.2243626924241109</c:v>
                </c:pt>
                <c:pt idx="551">
                  <c:v>3.5434066548207852</c:v>
                </c:pt>
                <c:pt idx="552">
                  <c:v>2.436906483809083</c:v>
                </c:pt>
                <c:pt idx="553">
                  <c:v>3.7270458225320491</c:v>
                </c:pt>
                <c:pt idx="554">
                  <c:v>1.9039095979660661</c:v>
                </c:pt>
                <c:pt idx="555">
                  <c:v>1.1888479468215416</c:v>
                </c:pt>
                <c:pt idx="556">
                  <c:v>4.1604055273004814</c:v>
                </c:pt>
                <c:pt idx="557">
                  <c:v>3.6594045613976758</c:v>
                </c:pt>
                <c:pt idx="558">
                  <c:v>2.7576782780033233</c:v>
                </c:pt>
                <c:pt idx="559">
                  <c:v>2.1299633117023804</c:v>
                </c:pt>
                <c:pt idx="560">
                  <c:v>2.329157865434464</c:v>
                </c:pt>
                <c:pt idx="561">
                  <c:v>1.3109693355820013</c:v>
                </c:pt>
                <c:pt idx="562">
                  <c:v>1.9470206538129444</c:v>
                </c:pt>
                <c:pt idx="563">
                  <c:v>2.9599418281378345</c:v>
                </c:pt>
                <c:pt idx="564">
                  <c:v>1.2981056698101208</c:v>
                </c:pt>
                <c:pt idx="565">
                  <c:v>1.1880933945145615</c:v>
                </c:pt>
                <c:pt idx="566">
                  <c:v>0.99382519670978064</c:v>
                </c:pt>
                <c:pt idx="567">
                  <c:v>2.1940784918637508</c:v>
                </c:pt>
                <c:pt idx="568">
                  <c:v>1.2128194931894456</c:v>
                </c:pt>
                <c:pt idx="569">
                  <c:v>1.369730096488071</c:v>
                </c:pt>
                <c:pt idx="570">
                  <c:v>0.61493836425679027</c:v>
                </c:pt>
                <c:pt idx="571">
                  <c:v>1.4472023035451165</c:v>
                </c:pt>
                <c:pt idx="572">
                  <c:v>1.7491973537925845</c:v>
                </c:pt>
                <c:pt idx="573">
                  <c:v>2.2350855076238578</c:v>
                </c:pt>
                <c:pt idx="574">
                  <c:v>2.3792920619847715</c:v>
                </c:pt>
                <c:pt idx="575">
                  <c:v>0.49377467650134355</c:v>
                </c:pt>
                <c:pt idx="576">
                  <c:v>2.33556430473315</c:v>
                </c:pt>
                <c:pt idx="577">
                  <c:v>2.5024291942353969</c:v>
                </c:pt>
                <c:pt idx="578">
                  <c:v>2.0962333725182445</c:v>
                </c:pt>
                <c:pt idx="579">
                  <c:v>2.1138275008300385</c:v>
                </c:pt>
                <c:pt idx="580">
                  <c:v>1.5726321139592581</c:v>
                </c:pt>
                <c:pt idx="581">
                  <c:v>2.600811206568562</c:v>
                </c:pt>
                <c:pt idx="582">
                  <c:v>4.073073353078188</c:v>
                </c:pt>
                <c:pt idx="583">
                  <c:v>0.68382753882193792</c:v>
                </c:pt>
                <c:pt idx="584">
                  <c:v>0.1215337085982927</c:v>
                </c:pt>
                <c:pt idx="585">
                  <c:v>0.10234341194481025</c:v>
                </c:pt>
                <c:pt idx="586">
                  <c:v>0.28540941011519538</c:v>
                </c:pt>
                <c:pt idx="587">
                  <c:v>1.5331632240556874</c:v>
                </c:pt>
                <c:pt idx="588">
                  <c:v>1.5981345308730541</c:v>
                </c:pt>
                <c:pt idx="589">
                  <c:v>0.70257526152613392</c:v>
                </c:pt>
                <c:pt idx="590">
                  <c:v>1.1314729502484833</c:v>
                </c:pt>
                <c:pt idx="591">
                  <c:v>0.16034962054389984</c:v>
                </c:pt>
                <c:pt idx="592">
                  <c:v>1.1740035812438383</c:v>
                </c:pt>
                <c:pt idx="593">
                  <c:v>1.7344763284958298</c:v>
                </c:pt>
                <c:pt idx="594">
                  <c:v>2.6663847041693836</c:v>
                </c:pt>
                <c:pt idx="595">
                  <c:v>0.91329124856095079</c:v>
                </c:pt>
                <c:pt idx="596">
                  <c:v>0.64275522526603468</c:v>
                </c:pt>
                <c:pt idx="597">
                  <c:v>1.0769928226223966</c:v>
                </c:pt>
                <c:pt idx="598">
                  <c:v>2.5256244223643889</c:v>
                </c:pt>
                <c:pt idx="599">
                  <c:v>2.233090297196747</c:v>
                </c:pt>
                <c:pt idx="600">
                  <c:v>2.2542903148986282</c:v>
                </c:pt>
                <c:pt idx="601">
                  <c:v>2.7746847261529504</c:v>
                </c:pt>
                <c:pt idx="602">
                  <c:v>1.5715655832945843</c:v>
                </c:pt>
                <c:pt idx="603">
                  <c:v>1.4949640135148232</c:v>
                </c:pt>
                <c:pt idx="604">
                  <c:v>1.5662619512137921</c:v>
                </c:pt>
                <c:pt idx="605">
                  <c:v>1.4212645679926781</c:v>
                </c:pt>
                <c:pt idx="606">
                  <c:v>1.6801993495677761</c:v>
                </c:pt>
                <c:pt idx="607">
                  <c:v>0.34158002512134317</c:v>
                </c:pt>
                <c:pt idx="608">
                  <c:v>1.478966053544718</c:v>
                </c:pt>
                <c:pt idx="609">
                  <c:v>0.22233173937592268</c:v>
                </c:pt>
                <c:pt idx="610">
                  <c:v>1.1157652027041394</c:v>
                </c:pt>
                <c:pt idx="611">
                  <c:v>0.26673424051743971</c:v>
                </c:pt>
                <c:pt idx="612">
                  <c:v>0.58563416456551787</c:v>
                </c:pt>
                <c:pt idx="613">
                  <c:v>0.9199806449747544</c:v>
                </c:pt>
                <c:pt idx="614">
                  <c:v>1.8049906926452421</c:v>
                </c:pt>
                <c:pt idx="615">
                  <c:v>0.99931021155667388</c:v>
                </c:pt>
                <c:pt idx="616">
                  <c:v>1.194746514375145</c:v>
                </c:pt>
                <c:pt idx="617">
                  <c:v>0.65076508821705348</c:v>
                </c:pt>
                <c:pt idx="618">
                  <c:v>0.35260809730028203</c:v>
                </c:pt>
                <c:pt idx="619">
                  <c:v>1.5370085386970278</c:v>
                </c:pt>
                <c:pt idx="620">
                  <c:v>0.99874429732643888</c:v>
                </c:pt>
                <c:pt idx="621">
                  <c:v>0.92402185300348405</c:v>
                </c:pt>
                <c:pt idx="622">
                  <c:v>0.45635178419939182</c:v>
                </c:pt>
                <c:pt idx="623">
                  <c:v>1.3370811985898967</c:v>
                </c:pt>
                <c:pt idx="624">
                  <c:v>0.93842364463190076</c:v>
                </c:pt>
                <c:pt idx="625">
                  <c:v>1.1826591668421766</c:v>
                </c:pt>
                <c:pt idx="626">
                  <c:v>1.7303480567393716</c:v>
                </c:pt>
                <c:pt idx="627">
                  <c:v>1.3827243578515442</c:v>
                </c:pt>
                <c:pt idx="628">
                  <c:v>0.64772511305720126</c:v>
                </c:pt>
                <c:pt idx="629">
                  <c:v>2.388890837966835</c:v>
                </c:pt>
                <c:pt idx="630">
                  <c:v>1.3779068315839025</c:v>
                </c:pt>
                <c:pt idx="631">
                  <c:v>1.704374044633713</c:v>
                </c:pt>
                <c:pt idx="632">
                  <c:v>1.1815491043136386</c:v>
                </c:pt>
                <c:pt idx="633">
                  <c:v>2.5042430218964067</c:v>
                </c:pt>
                <c:pt idx="634">
                  <c:v>1.0347524040528031</c:v>
                </c:pt>
                <c:pt idx="635">
                  <c:v>1.9702086266312917</c:v>
                </c:pt>
                <c:pt idx="636">
                  <c:v>2.2797346893272721</c:v>
                </c:pt>
                <c:pt idx="637">
                  <c:v>1.6210032700230643</c:v>
                </c:pt>
                <c:pt idx="638">
                  <c:v>1.8552699954084304</c:v>
                </c:pt>
                <c:pt idx="639">
                  <c:v>0.7244137465646906</c:v>
                </c:pt>
                <c:pt idx="640">
                  <c:v>3.0860608930631597</c:v>
                </c:pt>
                <c:pt idx="641">
                  <c:v>2.4078924965435724</c:v>
                </c:pt>
                <c:pt idx="642">
                  <c:v>1.736558602650669</c:v>
                </c:pt>
                <c:pt idx="643">
                  <c:v>2.1139653517322756</c:v>
                </c:pt>
                <c:pt idx="644">
                  <c:v>0.71271818580650015</c:v>
                </c:pt>
                <c:pt idx="645">
                  <c:v>1.5767531304050721</c:v>
                </c:pt>
                <c:pt idx="646">
                  <c:v>1.6859092790446346</c:v>
                </c:pt>
                <c:pt idx="647">
                  <c:v>2.0515551695722545</c:v>
                </c:pt>
                <c:pt idx="648">
                  <c:v>1.9861412888056011</c:v>
                </c:pt>
                <c:pt idx="649">
                  <c:v>1.2845527495270566</c:v>
                </c:pt>
                <c:pt idx="650">
                  <c:v>2.6169978046154121</c:v>
                </c:pt>
                <c:pt idx="651">
                  <c:v>1.2514250011263754</c:v>
                </c:pt>
                <c:pt idx="652">
                  <c:v>2.7447057825717818</c:v>
                </c:pt>
                <c:pt idx="653">
                  <c:v>1.5070731269797242</c:v>
                </c:pt>
                <c:pt idx="654">
                  <c:v>3.1169757717174087</c:v>
                </c:pt>
                <c:pt idx="655">
                  <c:v>2.8854080218916249</c:v>
                </c:pt>
                <c:pt idx="656">
                  <c:v>1.9281350802065114</c:v>
                </c:pt>
                <c:pt idx="657">
                  <c:v>3.2537964198426912</c:v>
                </c:pt>
                <c:pt idx="658">
                  <c:v>2.9037857237529749</c:v>
                </c:pt>
                <c:pt idx="659">
                  <c:v>2.2781820528494481</c:v>
                </c:pt>
                <c:pt idx="660">
                  <c:v>2.5118030555874946</c:v>
                </c:pt>
                <c:pt idx="661">
                  <c:v>0.2533844689324084</c:v>
                </c:pt>
                <c:pt idx="662">
                  <c:v>0.50215456029520833</c:v>
                </c:pt>
                <c:pt idx="663">
                  <c:v>0.21913940269254567</c:v>
                </c:pt>
                <c:pt idx="664">
                  <c:v>0.23429574662794256</c:v>
                </c:pt>
                <c:pt idx="665">
                  <c:v>0.64543969020432901</c:v>
                </c:pt>
                <c:pt idx="666">
                  <c:v>0.76967237436220426</c:v>
                </c:pt>
                <c:pt idx="667">
                  <c:v>0.54266095962087646</c:v>
                </c:pt>
                <c:pt idx="668">
                  <c:v>5.3715853202843755</c:v>
                </c:pt>
                <c:pt idx="669">
                  <c:v>1.1823907203483468</c:v>
                </c:pt>
                <c:pt idx="670">
                  <c:v>0.81768076489380837</c:v>
                </c:pt>
                <c:pt idx="671">
                  <c:v>1.2873242781930792</c:v>
                </c:pt>
                <c:pt idx="672">
                  <c:v>1.3741268147383585</c:v>
                </c:pt>
                <c:pt idx="673">
                  <c:v>1.0171655310516532</c:v>
                </c:pt>
                <c:pt idx="674">
                  <c:v>1.0074796913418613</c:v>
                </c:pt>
                <c:pt idx="675">
                  <c:v>0.78680216279277959</c:v>
                </c:pt>
                <c:pt idx="676">
                  <c:v>0.56213421338947633</c:v>
                </c:pt>
                <c:pt idx="677">
                  <c:v>1.2165777441030576</c:v>
                </c:pt>
                <c:pt idx="678">
                  <c:v>1.4595218210186942</c:v>
                </c:pt>
                <c:pt idx="679">
                  <c:v>1.1931213247908803</c:v>
                </c:pt>
                <c:pt idx="680">
                  <c:v>2.1916552181086422</c:v>
                </c:pt>
                <c:pt idx="681">
                  <c:v>0.667162090272581</c:v>
                </c:pt>
                <c:pt idx="682">
                  <c:v>0.9706372238914327</c:v>
                </c:pt>
                <c:pt idx="683">
                  <c:v>1.4771594811943525</c:v>
                </c:pt>
                <c:pt idx="684">
                  <c:v>0.22703318067325981</c:v>
                </c:pt>
                <c:pt idx="685">
                  <c:v>1.3892178608779591</c:v>
                </c:pt>
                <c:pt idx="686">
                  <c:v>0.80346761134213662</c:v>
                </c:pt>
                <c:pt idx="687">
                  <c:v>0.90771916998632907</c:v>
                </c:pt>
                <c:pt idx="688">
                  <c:v>1.6335186808840307</c:v>
                </c:pt>
                <c:pt idx="689">
                  <c:v>1.2641870925492398</c:v>
                </c:pt>
                <c:pt idx="690">
                  <c:v>1.2131242162364952</c:v>
                </c:pt>
                <c:pt idx="691">
                  <c:v>0.41487317324742246</c:v>
                </c:pt>
                <c:pt idx="692">
                  <c:v>1.1853363764698268</c:v>
                </c:pt>
                <c:pt idx="693">
                  <c:v>1.8492625981951663</c:v>
                </c:pt>
                <c:pt idx="694">
                  <c:v>0.30533974845436979</c:v>
                </c:pt>
                <c:pt idx="695">
                  <c:v>3.0749457571564922</c:v>
                </c:pt>
                <c:pt idx="696">
                  <c:v>1.2546898909161928</c:v>
                </c:pt>
                <c:pt idx="697">
                  <c:v>2.4360068252892222</c:v>
                </c:pt>
                <c:pt idx="698">
                  <c:v>0.38209367975765546</c:v>
                </c:pt>
                <c:pt idx="699">
                  <c:v>2.1410276604345397</c:v>
                </c:pt>
                <c:pt idx="700">
                  <c:v>0.62148990976835727</c:v>
                </c:pt>
                <c:pt idx="701">
                  <c:v>0.49079274382664362</c:v>
                </c:pt>
                <c:pt idx="702">
                  <c:v>0.70651489520584709</c:v>
                </c:pt>
                <c:pt idx="703">
                  <c:v>1.4088144549275075</c:v>
                </c:pt>
                <c:pt idx="704">
                  <c:v>0.19615457857223098</c:v>
                </c:pt>
                <c:pt idx="705">
                  <c:v>0.49303463481565157</c:v>
                </c:pt>
                <c:pt idx="706">
                  <c:v>0.4433357569039863</c:v>
                </c:pt>
                <c:pt idx="707">
                  <c:v>0.47597739949151652</c:v>
                </c:pt>
                <c:pt idx="708">
                  <c:v>0.35030090851547768</c:v>
                </c:pt>
                <c:pt idx="709">
                  <c:v>0.73742251854945207</c:v>
                </c:pt>
                <c:pt idx="710">
                  <c:v>0.37253843563945643</c:v>
                </c:pt>
                <c:pt idx="711">
                  <c:v>0.84943725958276595</c:v>
                </c:pt>
                <c:pt idx="712">
                  <c:v>0.35991419511882905</c:v>
                </c:pt>
                <c:pt idx="713">
                  <c:v>9.8962437184688223E-2</c:v>
                </c:pt>
                <c:pt idx="714">
                  <c:v>0.32865106155366619</c:v>
                </c:pt>
                <c:pt idx="715">
                  <c:v>1.0249577346833507</c:v>
                </c:pt>
                <c:pt idx="716">
                  <c:v>0.58682403551114026</c:v>
                </c:pt>
                <c:pt idx="717">
                  <c:v>0.6415653543204124</c:v>
                </c:pt>
                <c:pt idx="718">
                  <c:v>0.68134622258167676</c:v>
                </c:pt>
                <c:pt idx="719">
                  <c:v>0.86729257907774526</c:v>
                </c:pt>
                <c:pt idx="720">
                  <c:v>0.69966588195787449</c:v>
                </c:pt>
                <c:pt idx="721">
                  <c:v>1.5811353380340714</c:v>
                </c:pt>
                <c:pt idx="722">
                  <c:v>0.46341120145604148</c:v>
                </c:pt>
                <c:pt idx="723">
                  <c:v>0.73692915742565734</c:v>
                </c:pt>
                <c:pt idx="724">
                  <c:v>0.35001795140036024</c:v>
                </c:pt>
                <c:pt idx="725">
                  <c:v>1.3494950351018471</c:v>
                </c:pt>
                <c:pt idx="726">
                  <c:v>1.5532023920545224</c:v>
                </c:pt>
                <c:pt idx="727">
                  <c:v>0.6677570257453922</c:v>
                </c:pt>
                <c:pt idx="728">
                  <c:v>1.4135811940206411</c:v>
                </c:pt>
                <c:pt idx="729">
                  <c:v>1.5171652640855817</c:v>
                </c:pt>
                <c:pt idx="730">
                  <c:v>1.2643104328301882</c:v>
                </c:pt>
                <c:pt idx="731">
                  <c:v>1.0011965923241239</c:v>
                </c:pt>
                <c:pt idx="732">
                  <c:v>0.85870229127520348</c:v>
                </c:pt>
                <c:pt idx="733">
                  <c:v>0.9214389624142062</c:v>
                </c:pt>
                <c:pt idx="734">
                  <c:v>1.1288828043485615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0.24476434499487665</c:v>
                </c:pt>
                <c:pt idx="742">
                  <c:v>0</c:v>
                </c:pt>
                <c:pt idx="743">
                  <c:v>7.4407223311442616E-2</c:v>
                </c:pt>
                <c:pt idx="744">
                  <c:v>0</c:v>
                </c:pt>
                <c:pt idx="745">
                  <c:v>0.13660499172058199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4.9387212762572359E-2</c:v>
                </c:pt>
                <c:pt idx="753">
                  <c:v>8.370166277650988E-2</c:v>
                </c:pt>
                <c:pt idx="754">
                  <c:v>9.4670135497107358E-2</c:v>
                </c:pt>
                <c:pt idx="755">
                  <c:v>9.549745695157788E-2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1.8887942709027916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0.16675698066671465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0.37379417464796294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0.29765474704122263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0.30011085760918199</c:v>
                </c:pt>
                <c:pt idx="793">
                  <c:v>0</c:v>
                </c:pt>
                <c:pt idx="794">
                  <c:v>0</c:v>
                </c:pt>
                <c:pt idx="795">
                  <c:v>0.19203552917010694</c:v>
                </c:pt>
                <c:pt idx="796">
                  <c:v>0.1738279937228924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0.14802590586159303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0.25780112135165045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0.40746227977559529</c:v>
                </c:pt>
                <c:pt idx="828">
                  <c:v>0</c:v>
                </c:pt>
                <c:pt idx="829">
                  <c:v>0</c:v>
                </c:pt>
                <c:pt idx="830">
                  <c:v>4.8553427859238781E-2</c:v>
                </c:pt>
                <c:pt idx="831">
                  <c:v>0</c:v>
                </c:pt>
                <c:pt idx="832">
                  <c:v>0</c:v>
                </c:pt>
                <c:pt idx="833">
                  <c:v>0.55240512052951296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0.10754532563230486</c:v>
                </c:pt>
                <c:pt idx="842">
                  <c:v>9.4450378235763618E-2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0.21417930497491952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0.32854356915774319</c:v>
                </c:pt>
                <c:pt idx="876">
                  <c:v>0</c:v>
                </c:pt>
                <c:pt idx="877">
                  <c:v>0.33128407147567679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3.3514812818442685</c:v>
                </c:pt>
                <c:pt idx="885">
                  <c:v>1.6876664250654179</c:v>
                </c:pt>
                <c:pt idx="886">
                  <c:v>2.866387414156891</c:v>
                </c:pt>
                <c:pt idx="887">
                  <c:v>0.77534393810420188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3.2084558565202372</c:v>
                </c:pt>
                <c:pt idx="892">
                  <c:v>0</c:v>
                </c:pt>
                <c:pt idx="893">
                  <c:v>2.0749184721406428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1.6034300765040537</c:v>
                </c:pt>
                <c:pt idx="899">
                  <c:v>3.7216844966583196</c:v>
                </c:pt>
                <c:pt idx="900">
                  <c:v>2.512309203254885</c:v>
                </c:pt>
                <c:pt idx="901">
                  <c:v>1.826408646225312</c:v>
                </c:pt>
                <c:pt idx="902">
                  <c:v>0</c:v>
                </c:pt>
                <c:pt idx="903">
                  <c:v>0</c:v>
                </c:pt>
                <c:pt idx="904">
                  <c:v>1.6289613326981265</c:v>
                </c:pt>
                <c:pt idx="905">
                  <c:v>5.2539797902795469</c:v>
                </c:pt>
                <c:pt idx="906">
                  <c:v>0.71655486134153501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1.4229476108426664</c:v>
                </c:pt>
                <c:pt idx="911">
                  <c:v>2.7591393412627112</c:v>
                </c:pt>
                <c:pt idx="912">
                  <c:v>1.8595824823985312</c:v>
                </c:pt>
                <c:pt idx="913">
                  <c:v>0.56899427866724095</c:v>
                </c:pt>
                <c:pt idx="914">
                  <c:v>8.0504921874842381</c:v>
                </c:pt>
                <c:pt idx="915">
                  <c:v>2.6076314920057806</c:v>
                </c:pt>
                <c:pt idx="916">
                  <c:v>0</c:v>
                </c:pt>
                <c:pt idx="917">
                  <c:v>17.462875330373347</c:v>
                </c:pt>
                <c:pt idx="918">
                  <c:v>0</c:v>
                </c:pt>
                <c:pt idx="919">
                  <c:v>1.7352855772431781</c:v>
                </c:pt>
                <c:pt idx="920">
                  <c:v>3.2833699371949496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1.5999867162936687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0.89871701491042744</c:v>
                </c:pt>
                <c:pt idx="929">
                  <c:v>0</c:v>
                </c:pt>
                <c:pt idx="930">
                  <c:v>0</c:v>
                </c:pt>
                <c:pt idx="931">
                  <c:v>3.7727470090464643</c:v>
                </c:pt>
                <c:pt idx="932">
                  <c:v>3.416149266283202</c:v>
                </c:pt>
                <c:pt idx="933">
                  <c:v>0</c:v>
                </c:pt>
                <c:pt idx="934">
                  <c:v>2.192328656875226</c:v>
                </c:pt>
                <c:pt idx="935">
                  <c:v>2.866387414156891</c:v>
                </c:pt>
                <c:pt idx="936">
                  <c:v>4.8948625156550261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1.8332113822507063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1.4297503468680606</c:v>
                </c:pt>
                <c:pt idx="947">
                  <c:v>0</c:v>
                </c:pt>
                <c:pt idx="948">
                  <c:v>0</c:v>
                </c:pt>
                <c:pt idx="949">
                  <c:v>9.7599105709518437</c:v>
                </c:pt>
                <c:pt idx="950">
                  <c:v>4.5837843151851434</c:v>
                </c:pt>
                <c:pt idx="951">
                  <c:v>7.7165702314722902</c:v>
                </c:pt>
                <c:pt idx="952">
                  <c:v>3.0910456717856536</c:v>
                </c:pt>
                <c:pt idx="953">
                  <c:v>3.5386824991356747</c:v>
                </c:pt>
                <c:pt idx="954">
                  <c:v>2.7369674608836481</c:v>
                </c:pt>
                <c:pt idx="955">
                  <c:v>4.6127589315896005</c:v>
                </c:pt>
                <c:pt idx="956">
                  <c:v>1.1931663050960135</c:v>
                </c:pt>
                <c:pt idx="957">
                  <c:v>2.5378404594489576</c:v>
                </c:pt>
                <c:pt idx="958">
                  <c:v>3.2331472687605571</c:v>
                </c:pt>
                <c:pt idx="959">
                  <c:v>1.7803851975596816</c:v>
                </c:pt>
                <c:pt idx="960">
                  <c:v>1.4604046511800224</c:v>
                </c:pt>
                <c:pt idx="961">
                  <c:v>0</c:v>
                </c:pt>
                <c:pt idx="962">
                  <c:v>2.451084579026336</c:v>
                </c:pt>
                <c:pt idx="963">
                  <c:v>0.61107046075023541</c:v>
                </c:pt>
                <c:pt idx="964">
                  <c:v>1.871508266541815</c:v>
                </c:pt>
                <c:pt idx="965">
                  <c:v>3.5029891311011987</c:v>
                </c:pt>
                <c:pt idx="966">
                  <c:v>1.6544925888921986</c:v>
                </c:pt>
                <c:pt idx="967">
                  <c:v>5.3301536368848872</c:v>
                </c:pt>
                <c:pt idx="968">
                  <c:v>7.2479373052784588</c:v>
                </c:pt>
                <c:pt idx="969">
                  <c:v>0</c:v>
                </c:pt>
                <c:pt idx="970">
                  <c:v>1.5225531037576991</c:v>
                </c:pt>
                <c:pt idx="971">
                  <c:v>4.8901593895140127</c:v>
                </c:pt>
                <c:pt idx="972">
                  <c:v>1.9063617906225394</c:v>
                </c:pt>
                <c:pt idx="973">
                  <c:v>1.8740277984030722</c:v>
                </c:pt>
                <c:pt idx="974">
                  <c:v>1.2527952258124329</c:v>
                </c:pt>
                <c:pt idx="975">
                  <c:v>2.9701921268406855</c:v>
                </c:pt>
                <c:pt idx="976">
                  <c:v>2.774424501221004</c:v>
                </c:pt>
                <c:pt idx="977">
                  <c:v>6.5020718899509662</c:v>
                </c:pt>
                <c:pt idx="978">
                  <c:v>0.51734387551146932</c:v>
                </c:pt>
                <c:pt idx="979">
                  <c:v>1.6790160323417687</c:v>
                </c:pt>
                <c:pt idx="980">
                  <c:v>2.9055241424017515</c:v>
                </c:pt>
                <c:pt idx="981">
                  <c:v>4.4101885699445251</c:v>
                </c:pt>
                <c:pt idx="982">
                  <c:v>0</c:v>
                </c:pt>
                <c:pt idx="983">
                  <c:v>1.9395356267957584</c:v>
                </c:pt>
                <c:pt idx="984">
                  <c:v>2.9582663426974012</c:v>
                </c:pt>
                <c:pt idx="985">
                  <c:v>1.7124418217011133</c:v>
                </c:pt>
                <c:pt idx="986">
                  <c:v>0</c:v>
                </c:pt>
                <c:pt idx="987">
                  <c:v>2.1830063889885749</c:v>
                </c:pt>
                <c:pt idx="988">
                  <c:v>0</c:v>
                </c:pt>
                <c:pt idx="989">
                  <c:v>3.0750886366643586</c:v>
                </c:pt>
                <c:pt idx="990">
                  <c:v>0</c:v>
                </c:pt>
                <c:pt idx="991">
                  <c:v>1.7823168386533119</c:v>
                </c:pt>
                <c:pt idx="992">
                  <c:v>2.3063794657948002</c:v>
                </c:pt>
                <c:pt idx="993">
                  <c:v>1.5985589815722898</c:v>
                </c:pt>
                <c:pt idx="994">
                  <c:v>4.165122104239579</c:v>
                </c:pt>
                <c:pt idx="995">
                  <c:v>2.5723580459481803</c:v>
                </c:pt>
                <c:pt idx="996">
                  <c:v>0</c:v>
                </c:pt>
                <c:pt idx="997">
                  <c:v>2.7444420720720437</c:v>
                </c:pt>
                <c:pt idx="998">
                  <c:v>0</c:v>
                </c:pt>
                <c:pt idx="999">
                  <c:v>2.9685124389331801</c:v>
                </c:pt>
                <c:pt idx="1000">
                  <c:v>0</c:v>
                </c:pt>
                <c:pt idx="1001">
                  <c:v>2.6518912683685314</c:v>
                </c:pt>
                <c:pt idx="1002">
                  <c:v>0</c:v>
                </c:pt>
                <c:pt idx="1003">
                  <c:v>0</c:v>
                </c:pt>
                <c:pt idx="1004">
                  <c:v>3.0365397991871235</c:v>
                </c:pt>
                <c:pt idx="1005">
                  <c:v>0</c:v>
                </c:pt>
                <c:pt idx="1006">
                  <c:v>0</c:v>
                </c:pt>
                <c:pt idx="1007">
                  <c:v>1.611912500436953</c:v>
                </c:pt>
                <c:pt idx="1008">
                  <c:v>0</c:v>
                </c:pt>
                <c:pt idx="1009">
                  <c:v>1.0408186118853311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3.290172673220344</c:v>
                </c:pt>
                <c:pt idx="1014">
                  <c:v>0</c:v>
                </c:pt>
                <c:pt idx="1015">
                  <c:v>1.1549534052002801</c:v>
                </c:pt>
                <c:pt idx="1016">
                  <c:v>1.7702230857192773</c:v>
                </c:pt>
                <c:pt idx="1017">
                  <c:v>1.5625296759563125</c:v>
                </c:pt>
                <c:pt idx="1018">
                  <c:v>0</c:v>
                </c:pt>
                <c:pt idx="1019">
                  <c:v>0</c:v>
                </c:pt>
                <c:pt idx="1020">
                  <c:v>1.1553733271771562</c:v>
                </c:pt>
                <c:pt idx="1021">
                  <c:v>4.1395068636501318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7E9-4A81-ADCA-3ABE84D37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0254703"/>
        <c:axId val="1870268143"/>
      </c:scatterChart>
      <c:valAx>
        <c:axId val="1870254703"/>
        <c:scaling>
          <c:orientation val="minMax"/>
          <c:max val="3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Depth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870268143"/>
        <c:crosses val="autoZero"/>
        <c:crossBetween val="midCat"/>
      </c:valAx>
      <c:valAx>
        <c:axId val="1870268143"/>
        <c:scaling>
          <c:orientation val="minMax"/>
          <c:max val="5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Concentration (in ppb)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870254703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56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Maleic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xVal>
            <c:numRef>
              <c:f>[0]!Depth</c:f>
              <c:numCache>
                <c:formatCode>0.000</c:formatCode>
                <c:ptCount val="3812"/>
                <c:pt idx="0">
                  <c:v>5.6363636363636366E-2</c:v>
                </c:pt>
                <c:pt idx="1">
                  <c:v>0.11272727272727273</c:v>
                </c:pt>
                <c:pt idx="2">
                  <c:v>0.1690909090909091</c:v>
                </c:pt>
                <c:pt idx="3">
                  <c:v>0.22545454545454546</c:v>
                </c:pt>
                <c:pt idx="4">
                  <c:v>0.28181818181818186</c:v>
                </c:pt>
                <c:pt idx="5">
                  <c:v>0.33818181818181825</c:v>
                </c:pt>
                <c:pt idx="6">
                  <c:v>0.39454545454545464</c:v>
                </c:pt>
                <c:pt idx="7">
                  <c:v>0.45090909090909104</c:v>
                </c:pt>
                <c:pt idx="8">
                  <c:v>0.50727272727272743</c:v>
                </c:pt>
                <c:pt idx="9">
                  <c:v>0.56363636363636382</c:v>
                </c:pt>
                <c:pt idx="10">
                  <c:v>0.62000000000000022</c:v>
                </c:pt>
                <c:pt idx="11">
                  <c:v>0.69666666666666688</c:v>
                </c:pt>
                <c:pt idx="12">
                  <c:v>0.77333333333333354</c:v>
                </c:pt>
                <c:pt idx="13">
                  <c:v>0.8500000000000002</c:v>
                </c:pt>
                <c:pt idx="14">
                  <c:v>0.92666666666666686</c:v>
                </c:pt>
                <c:pt idx="15">
                  <c:v>1.0033333333333336</c:v>
                </c:pt>
                <c:pt idx="16">
                  <c:v>1.0800000000000003</c:v>
                </c:pt>
                <c:pt idx="17">
                  <c:v>1.1650000000000003</c:v>
                </c:pt>
                <c:pt idx="18">
                  <c:v>1.2500000000000002</c:v>
                </c:pt>
                <c:pt idx="19">
                  <c:v>1.3350000000000002</c:v>
                </c:pt>
                <c:pt idx="20">
                  <c:v>1.4200000000000002</c:v>
                </c:pt>
                <c:pt idx="21">
                  <c:v>1.5050000000000001</c:v>
                </c:pt>
                <c:pt idx="22">
                  <c:v>1.59</c:v>
                </c:pt>
                <c:pt idx="23">
                  <c:v>1.675</c:v>
                </c:pt>
                <c:pt idx="24">
                  <c:v>1.76</c:v>
                </c:pt>
                <c:pt idx="25">
                  <c:v>1.845</c:v>
                </c:pt>
                <c:pt idx="26">
                  <c:v>1.93</c:v>
                </c:pt>
                <c:pt idx="27">
                  <c:v>2.0018181818181819</c:v>
                </c:pt>
                <c:pt idx="28">
                  <c:v>2.0736363636363637</c:v>
                </c:pt>
                <c:pt idx="29">
                  <c:v>2.1454545454545455</c:v>
                </c:pt>
                <c:pt idx="30">
                  <c:v>2.2172727272727273</c:v>
                </c:pt>
                <c:pt idx="31">
                  <c:v>2.2890909090909091</c:v>
                </c:pt>
                <c:pt idx="32">
                  <c:v>2.3609090909090908</c:v>
                </c:pt>
                <c:pt idx="33">
                  <c:v>2.4327272727272726</c:v>
                </c:pt>
                <c:pt idx="34">
                  <c:v>2.5045454545454544</c:v>
                </c:pt>
                <c:pt idx="35">
                  <c:v>2.5763636363636362</c:v>
                </c:pt>
                <c:pt idx="36">
                  <c:v>2.648181818181818</c:v>
                </c:pt>
                <c:pt idx="37">
                  <c:v>2.7199999999999998</c:v>
                </c:pt>
                <c:pt idx="38">
                  <c:v>2.7841666666666662</c:v>
                </c:pt>
                <c:pt idx="39">
                  <c:v>2.8483333333333327</c:v>
                </c:pt>
                <c:pt idx="40">
                  <c:v>2.9124999999999992</c:v>
                </c:pt>
                <c:pt idx="41">
                  <c:v>2.9766666666666657</c:v>
                </c:pt>
                <c:pt idx="42">
                  <c:v>3.0408333333333322</c:v>
                </c:pt>
                <c:pt idx="43">
                  <c:v>3.1049999999999986</c:v>
                </c:pt>
                <c:pt idx="44">
                  <c:v>3.1691666666666651</c:v>
                </c:pt>
                <c:pt idx="45">
                  <c:v>3.2333333333333316</c:v>
                </c:pt>
                <c:pt idx="46">
                  <c:v>3.2974999999999981</c:v>
                </c:pt>
                <c:pt idx="47">
                  <c:v>3.3616666666666646</c:v>
                </c:pt>
                <c:pt idx="48">
                  <c:v>3.4258333333333311</c:v>
                </c:pt>
                <c:pt idx="49">
                  <c:v>3.4899999999999975</c:v>
                </c:pt>
                <c:pt idx="50">
                  <c:v>3.5581818181818159</c:v>
                </c:pt>
                <c:pt idx="51">
                  <c:v>3.6263636363636342</c:v>
                </c:pt>
                <c:pt idx="52">
                  <c:v>3.6945454545454526</c:v>
                </c:pt>
                <c:pt idx="53">
                  <c:v>3.7627272727272709</c:v>
                </c:pt>
                <c:pt idx="54">
                  <c:v>3.8309090909090893</c:v>
                </c:pt>
                <c:pt idx="55">
                  <c:v>3.8990909090909076</c:v>
                </c:pt>
                <c:pt idx="56">
                  <c:v>3.967272727272726</c:v>
                </c:pt>
                <c:pt idx="57">
                  <c:v>4.0354545454545443</c:v>
                </c:pt>
                <c:pt idx="58">
                  <c:v>4.1036363636363626</c:v>
                </c:pt>
                <c:pt idx="59">
                  <c:v>4.171818181818181</c:v>
                </c:pt>
                <c:pt idx="60">
                  <c:v>4.2399999999999993</c:v>
                </c:pt>
                <c:pt idx="61">
                  <c:v>4.3081818181818177</c:v>
                </c:pt>
                <c:pt idx="62">
                  <c:v>4.376363636363636</c:v>
                </c:pt>
                <c:pt idx="63">
                  <c:v>4.4445454545454544</c:v>
                </c:pt>
                <c:pt idx="64">
                  <c:v>4.5127272727272727</c:v>
                </c:pt>
                <c:pt idx="65">
                  <c:v>4.580909090909091</c:v>
                </c:pt>
                <c:pt idx="66">
                  <c:v>4.6490909090909094</c:v>
                </c:pt>
                <c:pt idx="67">
                  <c:v>4.7172727272727277</c:v>
                </c:pt>
                <c:pt idx="68">
                  <c:v>4.7854545454545461</c:v>
                </c:pt>
                <c:pt idx="69">
                  <c:v>4.8536363636363644</c:v>
                </c:pt>
                <c:pt idx="70">
                  <c:v>4.9218181818181828</c:v>
                </c:pt>
                <c:pt idx="71">
                  <c:v>4.9900000000000011</c:v>
                </c:pt>
                <c:pt idx="72">
                  <c:v>5.0553846153846163</c:v>
                </c:pt>
                <c:pt idx="73">
                  <c:v>5.1207692307692314</c:v>
                </c:pt>
                <c:pt idx="74">
                  <c:v>5.1861538461538466</c:v>
                </c:pt>
                <c:pt idx="75">
                  <c:v>5.2515384615384617</c:v>
                </c:pt>
                <c:pt idx="76">
                  <c:v>5.3169230769230769</c:v>
                </c:pt>
                <c:pt idx="77">
                  <c:v>5.382307692307692</c:v>
                </c:pt>
                <c:pt idx="78">
                  <c:v>5.4476923076923072</c:v>
                </c:pt>
                <c:pt idx="79">
                  <c:v>5.5130769230769223</c:v>
                </c:pt>
                <c:pt idx="80">
                  <c:v>5.5784615384615375</c:v>
                </c:pt>
                <c:pt idx="81">
                  <c:v>5.6438461538461526</c:v>
                </c:pt>
                <c:pt idx="82">
                  <c:v>5.7092307692307678</c:v>
                </c:pt>
                <c:pt idx="83">
                  <c:v>5.7746153846153829</c:v>
                </c:pt>
                <c:pt idx="84">
                  <c:v>5.8399999999999981</c:v>
                </c:pt>
                <c:pt idx="85">
                  <c:v>5.9059999999999979</c:v>
                </c:pt>
                <c:pt idx="86">
                  <c:v>5.9719999999999978</c:v>
                </c:pt>
                <c:pt idx="87">
                  <c:v>6.0379999999999976</c:v>
                </c:pt>
                <c:pt idx="88">
                  <c:v>6.1039999999999974</c:v>
                </c:pt>
                <c:pt idx="89">
                  <c:v>6.1699999999999973</c:v>
                </c:pt>
                <c:pt idx="90">
                  <c:v>6.2354545454545427</c:v>
                </c:pt>
                <c:pt idx="91">
                  <c:v>6.3009090909090881</c:v>
                </c:pt>
                <c:pt idx="92">
                  <c:v>6.3663636363636336</c:v>
                </c:pt>
                <c:pt idx="93">
                  <c:v>6.431818181818179</c:v>
                </c:pt>
                <c:pt idx="94">
                  <c:v>6.4972727272727244</c:v>
                </c:pt>
                <c:pt idx="95">
                  <c:v>6.5627272727272699</c:v>
                </c:pt>
                <c:pt idx="96">
                  <c:v>6.6281818181818153</c:v>
                </c:pt>
                <c:pt idx="97">
                  <c:v>6.6936363636363607</c:v>
                </c:pt>
                <c:pt idx="98">
                  <c:v>6.7590909090909062</c:v>
                </c:pt>
                <c:pt idx="99">
                  <c:v>6.8245454545454516</c:v>
                </c:pt>
                <c:pt idx="100">
                  <c:v>6.889999999999997</c:v>
                </c:pt>
                <c:pt idx="101">
                  <c:v>6.9576923076923043</c:v>
                </c:pt>
                <c:pt idx="102">
                  <c:v>7.0253846153846116</c:v>
                </c:pt>
                <c:pt idx="103">
                  <c:v>7.0930769230769188</c:v>
                </c:pt>
                <c:pt idx="104">
                  <c:v>7.1607692307692261</c:v>
                </c:pt>
                <c:pt idx="105">
                  <c:v>7.2284615384615334</c:v>
                </c:pt>
                <c:pt idx="106">
                  <c:v>7.2961538461538407</c:v>
                </c:pt>
                <c:pt idx="107">
                  <c:v>7.3638461538461479</c:v>
                </c:pt>
                <c:pt idx="108">
                  <c:v>7.4315384615384552</c:v>
                </c:pt>
                <c:pt idx="109">
                  <c:v>7.4992307692307625</c:v>
                </c:pt>
                <c:pt idx="110">
                  <c:v>7.5669230769230698</c:v>
                </c:pt>
                <c:pt idx="111">
                  <c:v>7.634615384615377</c:v>
                </c:pt>
                <c:pt idx="112">
                  <c:v>7.7023076923076843</c:v>
                </c:pt>
                <c:pt idx="113">
                  <c:v>7.7699999999999916</c:v>
                </c:pt>
                <c:pt idx="114">
                  <c:v>7.828666666666658</c:v>
                </c:pt>
                <c:pt idx="115">
                  <c:v>7.8873333333333244</c:v>
                </c:pt>
                <c:pt idx="116">
                  <c:v>7.9459999999999908</c:v>
                </c:pt>
                <c:pt idx="117">
                  <c:v>8.0046666666666582</c:v>
                </c:pt>
                <c:pt idx="118">
                  <c:v>8.0633333333333255</c:v>
                </c:pt>
                <c:pt idx="119">
                  <c:v>8.1219999999999928</c:v>
                </c:pt>
                <c:pt idx="120">
                  <c:v>8.1806666666666601</c:v>
                </c:pt>
                <c:pt idx="121">
                  <c:v>8.2393333333333274</c:v>
                </c:pt>
                <c:pt idx="122">
                  <c:v>8.2979999999999947</c:v>
                </c:pt>
                <c:pt idx="123">
                  <c:v>8.356666666666662</c:v>
                </c:pt>
                <c:pt idx="124">
                  <c:v>8.4153333333333293</c:v>
                </c:pt>
                <c:pt idx="125">
                  <c:v>8.4739999999999966</c:v>
                </c:pt>
                <c:pt idx="126">
                  <c:v>8.532666666666664</c:v>
                </c:pt>
                <c:pt idx="127">
                  <c:v>8.5913333333333313</c:v>
                </c:pt>
                <c:pt idx="128">
                  <c:v>8.6499999999999986</c:v>
                </c:pt>
                <c:pt idx="129">
                  <c:v>8.7086666666666659</c:v>
                </c:pt>
                <c:pt idx="130">
                  <c:v>8.7673333333333332</c:v>
                </c:pt>
                <c:pt idx="131">
                  <c:v>8.8260000000000005</c:v>
                </c:pt>
                <c:pt idx="132">
                  <c:v>8.8846666666666678</c:v>
                </c:pt>
                <c:pt idx="133">
                  <c:v>8.9433333333333351</c:v>
                </c:pt>
                <c:pt idx="134">
                  <c:v>9.0020000000000024</c:v>
                </c:pt>
                <c:pt idx="135">
                  <c:v>9.0606666666666698</c:v>
                </c:pt>
                <c:pt idx="136">
                  <c:v>9.1193333333333371</c:v>
                </c:pt>
                <c:pt idx="137">
                  <c:v>9.1780000000000044</c:v>
                </c:pt>
                <c:pt idx="138">
                  <c:v>9.2366666666666717</c:v>
                </c:pt>
                <c:pt idx="139">
                  <c:v>9.295333333333339</c:v>
                </c:pt>
                <c:pt idx="140">
                  <c:v>9.3540000000000063</c:v>
                </c:pt>
                <c:pt idx="141">
                  <c:v>9.4126666666666736</c:v>
                </c:pt>
                <c:pt idx="142">
                  <c:v>9.4713333333333409</c:v>
                </c:pt>
                <c:pt idx="143">
                  <c:v>9.5300000000000082</c:v>
                </c:pt>
                <c:pt idx="144">
                  <c:v>9.5886666666666756</c:v>
                </c:pt>
                <c:pt idx="145">
                  <c:v>9.6473333333333429</c:v>
                </c:pt>
                <c:pt idx="146">
                  <c:v>9.7060000000000102</c:v>
                </c:pt>
                <c:pt idx="147">
                  <c:v>9.7646666666666775</c:v>
                </c:pt>
                <c:pt idx="148">
                  <c:v>9.8233333333333448</c:v>
                </c:pt>
                <c:pt idx="149">
                  <c:v>9.8820000000000121</c:v>
                </c:pt>
                <c:pt idx="150">
                  <c:v>9.9406666666666794</c:v>
                </c:pt>
                <c:pt idx="151">
                  <c:v>9.9993333333333467</c:v>
                </c:pt>
                <c:pt idx="152">
                  <c:v>10.058000000000014</c:v>
                </c:pt>
                <c:pt idx="153">
                  <c:v>10.116666666666681</c:v>
                </c:pt>
                <c:pt idx="154">
                  <c:v>10.175333333333349</c:v>
                </c:pt>
                <c:pt idx="155">
                  <c:v>10.234000000000016</c:v>
                </c:pt>
                <c:pt idx="156">
                  <c:v>10.292666666666683</c:v>
                </c:pt>
                <c:pt idx="157">
                  <c:v>10.351333333333351</c:v>
                </c:pt>
                <c:pt idx="158">
                  <c:v>10.410000000000018</c:v>
                </c:pt>
                <c:pt idx="159">
                  <c:v>10.470714285714303</c:v>
                </c:pt>
                <c:pt idx="160">
                  <c:v>10.531428571428588</c:v>
                </c:pt>
                <c:pt idx="161">
                  <c:v>10.592142857142873</c:v>
                </c:pt>
                <c:pt idx="162">
                  <c:v>10.652857142857158</c:v>
                </c:pt>
                <c:pt idx="163">
                  <c:v>10.713571428571443</c:v>
                </c:pt>
                <c:pt idx="164">
                  <c:v>10.774285714285728</c:v>
                </c:pt>
                <c:pt idx="165">
                  <c:v>10.835000000000013</c:v>
                </c:pt>
                <c:pt idx="166">
                  <c:v>10.895714285714298</c:v>
                </c:pt>
                <c:pt idx="167">
                  <c:v>10.956428571428583</c:v>
                </c:pt>
                <c:pt idx="168">
                  <c:v>11.017142857142868</c:v>
                </c:pt>
                <c:pt idx="169">
                  <c:v>11.077857142857154</c:v>
                </c:pt>
                <c:pt idx="170">
                  <c:v>11.138571428571439</c:v>
                </c:pt>
                <c:pt idx="171">
                  <c:v>11.199285714285724</c:v>
                </c:pt>
                <c:pt idx="172">
                  <c:v>11.260000000000009</c:v>
                </c:pt>
                <c:pt idx="173">
                  <c:v>11.313125000000008</c:v>
                </c:pt>
                <c:pt idx="174">
                  <c:v>11.366250000000008</c:v>
                </c:pt>
                <c:pt idx="175">
                  <c:v>11.419375000000008</c:v>
                </c:pt>
                <c:pt idx="176">
                  <c:v>11.472500000000007</c:v>
                </c:pt>
                <c:pt idx="177">
                  <c:v>11.525625000000007</c:v>
                </c:pt>
                <c:pt idx="178">
                  <c:v>11.578750000000007</c:v>
                </c:pt>
                <c:pt idx="179">
                  <c:v>11.631875000000006</c:v>
                </c:pt>
                <c:pt idx="180">
                  <c:v>11.685000000000006</c:v>
                </c:pt>
                <c:pt idx="181">
                  <c:v>11.738125000000005</c:v>
                </c:pt>
                <c:pt idx="182">
                  <c:v>11.791250000000005</c:v>
                </c:pt>
                <c:pt idx="183">
                  <c:v>11.844375000000005</c:v>
                </c:pt>
                <c:pt idx="184">
                  <c:v>11.897500000000004</c:v>
                </c:pt>
                <c:pt idx="185">
                  <c:v>11.950625000000004</c:v>
                </c:pt>
                <c:pt idx="186">
                  <c:v>12.003750000000004</c:v>
                </c:pt>
                <c:pt idx="187">
                  <c:v>12.056875000000003</c:v>
                </c:pt>
                <c:pt idx="188">
                  <c:v>12.110000000000003</c:v>
                </c:pt>
                <c:pt idx="189">
                  <c:v>12.165625000000002</c:v>
                </c:pt>
                <c:pt idx="190">
                  <c:v>12.221250000000001</c:v>
                </c:pt>
                <c:pt idx="191">
                  <c:v>12.276875</c:v>
                </c:pt>
                <c:pt idx="192">
                  <c:v>12.3325</c:v>
                </c:pt>
                <c:pt idx="193">
                  <c:v>12.388124999999999</c:v>
                </c:pt>
                <c:pt idx="194">
                  <c:v>12.443749999999998</c:v>
                </c:pt>
                <c:pt idx="195">
                  <c:v>12.499374999999997</c:v>
                </c:pt>
                <c:pt idx="196">
                  <c:v>12.554999999999996</c:v>
                </c:pt>
                <c:pt idx="197">
                  <c:v>12.610624999999995</c:v>
                </c:pt>
                <c:pt idx="198">
                  <c:v>12.666249999999994</c:v>
                </c:pt>
                <c:pt idx="199">
                  <c:v>12.721874999999994</c:v>
                </c:pt>
                <c:pt idx="200">
                  <c:v>12.777499999999993</c:v>
                </c:pt>
                <c:pt idx="201">
                  <c:v>12.833124999999992</c:v>
                </c:pt>
                <c:pt idx="202">
                  <c:v>12.888749999999991</c:v>
                </c:pt>
                <c:pt idx="203">
                  <c:v>12.94437499999999</c:v>
                </c:pt>
                <c:pt idx="204">
                  <c:v>12.999999999999989</c:v>
                </c:pt>
                <c:pt idx="205">
                  <c:v>13.059333333333322</c:v>
                </c:pt>
                <c:pt idx="206">
                  <c:v>13.118666666666655</c:v>
                </c:pt>
                <c:pt idx="207">
                  <c:v>13.177999999999988</c:v>
                </c:pt>
                <c:pt idx="208">
                  <c:v>13.237333333333321</c:v>
                </c:pt>
                <c:pt idx="209">
                  <c:v>13.296666666666654</c:v>
                </c:pt>
                <c:pt idx="210">
                  <c:v>13.355999999999987</c:v>
                </c:pt>
                <c:pt idx="211">
                  <c:v>13.41533333333332</c:v>
                </c:pt>
                <c:pt idx="212">
                  <c:v>13.474666666666653</c:v>
                </c:pt>
                <c:pt idx="213">
                  <c:v>13.533999999999986</c:v>
                </c:pt>
                <c:pt idx="214">
                  <c:v>13.59333333333332</c:v>
                </c:pt>
                <c:pt idx="215">
                  <c:v>13.652666666666653</c:v>
                </c:pt>
                <c:pt idx="216">
                  <c:v>13.711999999999986</c:v>
                </c:pt>
                <c:pt idx="217">
                  <c:v>13.771333333333319</c:v>
                </c:pt>
                <c:pt idx="218">
                  <c:v>13.830666666666652</c:v>
                </c:pt>
                <c:pt idx="219">
                  <c:v>13.889999999999985</c:v>
                </c:pt>
                <c:pt idx="220">
                  <c:v>13.927916666666651</c:v>
                </c:pt>
                <c:pt idx="221">
                  <c:v>13.965833333333316</c:v>
                </c:pt>
                <c:pt idx="222">
                  <c:v>14.003749999999982</c:v>
                </c:pt>
                <c:pt idx="223">
                  <c:v>14.041666666666648</c:v>
                </c:pt>
                <c:pt idx="224">
                  <c:v>14.079583333333314</c:v>
                </c:pt>
                <c:pt idx="225">
                  <c:v>14.11749999999998</c:v>
                </c:pt>
                <c:pt idx="226">
                  <c:v>14.155416666666646</c:v>
                </c:pt>
                <c:pt idx="227">
                  <c:v>14.193333333333312</c:v>
                </c:pt>
                <c:pt idx="228">
                  <c:v>14.231249999999978</c:v>
                </c:pt>
                <c:pt idx="229">
                  <c:v>14.269166666666644</c:v>
                </c:pt>
                <c:pt idx="230">
                  <c:v>14.30708333333331</c:v>
                </c:pt>
                <c:pt idx="231">
                  <c:v>14.344999999999976</c:v>
                </c:pt>
                <c:pt idx="232">
                  <c:v>14.382916666666642</c:v>
                </c:pt>
                <c:pt idx="233">
                  <c:v>14.420833333333308</c:v>
                </c:pt>
                <c:pt idx="234">
                  <c:v>14.458749999999974</c:v>
                </c:pt>
                <c:pt idx="235">
                  <c:v>14.49666666666664</c:v>
                </c:pt>
                <c:pt idx="236">
                  <c:v>14.534583333333305</c:v>
                </c:pt>
                <c:pt idx="237">
                  <c:v>14.572499999999971</c:v>
                </c:pt>
                <c:pt idx="238">
                  <c:v>14.610416666666637</c:v>
                </c:pt>
                <c:pt idx="239">
                  <c:v>14.648333333333303</c:v>
                </c:pt>
                <c:pt idx="240">
                  <c:v>14.686249999999969</c:v>
                </c:pt>
                <c:pt idx="241">
                  <c:v>14.724166666666635</c:v>
                </c:pt>
                <c:pt idx="242">
                  <c:v>14.762083333333301</c:v>
                </c:pt>
                <c:pt idx="243">
                  <c:v>14.799999999999967</c:v>
                </c:pt>
                <c:pt idx="244">
                  <c:v>14.832499999999968</c:v>
                </c:pt>
                <c:pt idx="245">
                  <c:v>14.864999999999968</c:v>
                </c:pt>
                <c:pt idx="246">
                  <c:v>14.897499999999969</c:v>
                </c:pt>
                <c:pt idx="247">
                  <c:v>14.92999999999997</c:v>
                </c:pt>
                <c:pt idx="248">
                  <c:v>14.96249999999997</c:v>
                </c:pt>
                <c:pt idx="249">
                  <c:v>14.994999999999971</c:v>
                </c:pt>
                <c:pt idx="250">
                  <c:v>15.027499999999971</c:v>
                </c:pt>
                <c:pt idx="251">
                  <c:v>15.059999999999972</c:v>
                </c:pt>
                <c:pt idx="252">
                  <c:v>15.092499999999973</c:v>
                </c:pt>
                <c:pt idx="253">
                  <c:v>15.124999999999973</c:v>
                </c:pt>
                <c:pt idx="254">
                  <c:v>15.157499999999974</c:v>
                </c:pt>
                <c:pt idx="255">
                  <c:v>15.189999999999975</c:v>
                </c:pt>
                <c:pt idx="256">
                  <c:v>15.222499999999975</c:v>
                </c:pt>
                <c:pt idx="257">
                  <c:v>15.254999999999976</c:v>
                </c:pt>
                <c:pt idx="258">
                  <c:v>15.287499999999977</c:v>
                </c:pt>
                <c:pt idx="259">
                  <c:v>15.319999999999977</c:v>
                </c:pt>
                <c:pt idx="260">
                  <c:v>15.352499999999978</c:v>
                </c:pt>
                <c:pt idx="261">
                  <c:v>15.384999999999978</c:v>
                </c:pt>
                <c:pt idx="262">
                  <c:v>15.417499999999979</c:v>
                </c:pt>
                <c:pt idx="263">
                  <c:v>15.44999999999998</c:v>
                </c:pt>
                <c:pt idx="264">
                  <c:v>15.48249999999998</c:v>
                </c:pt>
                <c:pt idx="265">
                  <c:v>15.514999999999981</c:v>
                </c:pt>
                <c:pt idx="266">
                  <c:v>15.547499999999982</c:v>
                </c:pt>
                <c:pt idx="267">
                  <c:v>15.579999999999982</c:v>
                </c:pt>
                <c:pt idx="268">
                  <c:v>15.612499999999983</c:v>
                </c:pt>
                <c:pt idx="269">
                  <c:v>15.644999999999984</c:v>
                </c:pt>
                <c:pt idx="270">
                  <c:v>15.677499999999984</c:v>
                </c:pt>
                <c:pt idx="271">
                  <c:v>15.709999999999985</c:v>
                </c:pt>
                <c:pt idx="272">
                  <c:v>15.754999999999985</c:v>
                </c:pt>
                <c:pt idx="273">
                  <c:v>15.799999999999985</c:v>
                </c:pt>
                <c:pt idx="274">
                  <c:v>15.844999999999985</c:v>
                </c:pt>
                <c:pt idx="275">
                  <c:v>15.889999999999985</c:v>
                </c:pt>
                <c:pt idx="276">
                  <c:v>15.934999999999985</c:v>
                </c:pt>
                <c:pt idx="277">
                  <c:v>15.979999999999984</c:v>
                </c:pt>
                <c:pt idx="278">
                  <c:v>16.024999999999984</c:v>
                </c:pt>
                <c:pt idx="279">
                  <c:v>16.069999999999986</c:v>
                </c:pt>
                <c:pt idx="280">
                  <c:v>16.114999999999988</c:v>
                </c:pt>
                <c:pt idx="281">
                  <c:v>16.159999999999989</c:v>
                </c:pt>
                <c:pt idx="282">
                  <c:v>16.204999999999991</c:v>
                </c:pt>
                <c:pt idx="283">
                  <c:v>16.249999999999993</c:v>
                </c:pt>
                <c:pt idx="284">
                  <c:v>16.294999999999995</c:v>
                </c:pt>
                <c:pt idx="285">
                  <c:v>16.339999999999996</c:v>
                </c:pt>
                <c:pt idx="286">
                  <c:v>16.384999999999998</c:v>
                </c:pt>
                <c:pt idx="287">
                  <c:v>16.43</c:v>
                </c:pt>
                <c:pt idx="288">
                  <c:v>16.475000000000001</c:v>
                </c:pt>
                <c:pt idx="289">
                  <c:v>16.520000000000003</c:v>
                </c:pt>
                <c:pt idx="290">
                  <c:v>16.577857142857145</c:v>
                </c:pt>
                <c:pt idx="291">
                  <c:v>16.635714285714286</c:v>
                </c:pt>
                <c:pt idx="292">
                  <c:v>16.693571428571428</c:v>
                </c:pt>
                <c:pt idx="293">
                  <c:v>16.751428571428569</c:v>
                </c:pt>
                <c:pt idx="294">
                  <c:v>16.809285714285711</c:v>
                </c:pt>
                <c:pt idx="295">
                  <c:v>16.867142857142852</c:v>
                </c:pt>
                <c:pt idx="296">
                  <c:v>16.924999999999994</c:v>
                </c:pt>
                <c:pt idx="297">
                  <c:v>16.982857142857135</c:v>
                </c:pt>
                <c:pt idx="298">
                  <c:v>17.040714285714277</c:v>
                </c:pt>
                <c:pt idx="299">
                  <c:v>17.098571428571418</c:v>
                </c:pt>
                <c:pt idx="300">
                  <c:v>17.15642857142856</c:v>
                </c:pt>
                <c:pt idx="301">
                  <c:v>17.214285714285701</c:v>
                </c:pt>
                <c:pt idx="302">
                  <c:v>17.272142857142843</c:v>
                </c:pt>
                <c:pt idx="303">
                  <c:v>17.329999999999984</c:v>
                </c:pt>
                <c:pt idx="304">
                  <c:v>17.380588235294102</c:v>
                </c:pt>
                <c:pt idx="305">
                  <c:v>17.43117647058822</c:v>
                </c:pt>
                <c:pt idx="306">
                  <c:v>17.481764705882338</c:v>
                </c:pt>
                <c:pt idx="307">
                  <c:v>17.532352941176455</c:v>
                </c:pt>
                <c:pt idx="308">
                  <c:v>17.582941176470573</c:v>
                </c:pt>
                <c:pt idx="309">
                  <c:v>17.633529411764691</c:v>
                </c:pt>
                <c:pt idx="310">
                  <c:v>17.684117647058809</c:v>
                </c:pt>
                <c:pt idx="311">
                  <c:v>17.734705882352927</c:v>
                </c:pt>
                <c:pt idx="312">
                  <c:v>17.785294117647044</c:v>
                </c:pt>
                <c:pt idx="313">
                  <c:v>17.835882352941162</c:v>
                </c:pt>
                <c:pt idx="314">
                  <c:v>17.88647058823528</c:v>
                </c:pt>
                <c:pt idx="315">
                  <c:v>17.937058823529398</c:v>
                </c:pt>
                <c:pt idx="316">
                  <c:v>17.987647058823516</c:v>
                </c:pt>
                <c:pt idx="317">
                  <c:v>18.038235294117634</c:v>
                </c:pt>
                <c:pt idx="318">
                  <c:v>18.088823529411751</c:v>
                </c:pt>
                <c:pt idx="319">
                  <c:v>18.139411764705869</c:v>
                </c:pt>
                <c:pt idx="320">
                  <c:v>18.189999999999987</c:v>
                </c:pt>
                <c:pt idx="321">
                  <c:v>18.207399999999986</c:v>
                </c:pt>
                <c:pt idx="322">
                  <c:v>18.224799999999984</c:v>
                </c:pt>
                <c:pt idx="323">
                  <c:v>18.242199999999983</c:v>
                </c:pt>
                <c:pt idx="324">
                  <c:v>18.259599999999981</c:v>
                </c:pt>
                <c:pt idx="325">
                  <c:v>18.27699999999998</c:v>
                </c:pt>
                <c:pt idx="326">
                  <c:v>18.294399999999978</c:v>
                </c:pt>
                <c:pt idx="327">
                  <c:v>18.311799999999977</c:v>
                </c:pt>
                <c:pt idx="328">
                  <c:v>18.329199999999975</c:v>
                </c:pt>
                <c:pt idx="329">
                  <c:v>18.346599999999974</c:v>
                </c:pt>
                <c:pt idx="330">
                  <c:v>18.363999999999972</c:v>
                </c:pt>
                <c:pt idx="331">
                  <c:v>18.381399999999971</c:v>
                </c:pt>
                <c:pt idx="332">
                  <c:v>18.398799999999969</c:v>
                </c:pt>
                <c:pt idx="333">
                  <c:v>18.416199999999968</c:v>
                </c:pt>
                <c:pt idx="334">
                  <c:v>18.433599999999966</c:v>
                </c:pt>
                <c:pt idx="335">
                  <c:v>18.450999999999965</c:v>
                </c:pt>
                <c:pt idx="336">
                  <c:v>18.468399999999964</c:v>
                </c:pt>
                <c:pt idx="337">
                  <c:v>18.485799999999962</c:v>
                </c:pt>
                <c:pt idx="338">
                  <c:v>18.503199999999961</c:v>
                </c:pt>
                <c:pt idx="339">
                  <c:v>18.520599999999959</c:v>
                </c:pt>
                <c:pt idx="340">
                  <c:v>18.537999999999958</c:v>
                </c:pt>
                <c:pt idx="341">
                  <c:v>18.555399999999956</c:v>
                </c:pt>
                <c:pt idx="342">
                  <c:v>18.572799999999955</c:v>
                </c:pt>
                <c:pt idx="343">
                  <c:v>18.590199999999953</c:v>
                </c:pt>
                <c:pt idx="344">
                  <c:v>18.607599999999952</c:v>
                </c:pt>
                <c:pt idx="345">
                  <c:v>18.62499999999995</c:v>
                </c:pt>
                <c:pt idx="346">
                  <c:v>18.642399999999949</c:v>
                </c:pt>
                <c:pt idx="347">
                  <c:v>18.659799999999947</c:v>
                </c:pt>
                <c:pt idx="348">
                  <c:v>18.677199999999946</c:v>
                </c:pt>
                <c:pt idx="349">
                  <c:v>18.694599999999944</c:v>
                </c:pt>
                <c:pt idx="350">
                  <c:v>18.711999999999943</c:v>
                </c:pt>
                <c:pt idx="351">
                  <c:v>18.729399999999941</c:v>
                </c:pt>
                <c:pt idx="352">
                  <c:v>18.74679999999994</c:v>
                </c:pt>
                <c:pt idx="353">
                  <c:v>18.764199999999938</c:v>
                </c:pt>
                <c:pt idx="354">
                  <c:v>18.781599999999937</c:v>
                </c:pt>
                <c:pt idx="355">
                  <c:v>18.798999999999936</c:v>
                </c:pt>
                <c:pt idx="356">
                  <c:v>18.816399999999934</c:v>
                </c:pt>
                <c:pt idx="357">
                  <c:v>18.833799999999933</c:v>
                </c:pt>
                <c:pt idx="358">
                  <c:v>18.851199999999931</c:v>
                </c:pt>
                <c:pt idx="359">
                  <c:v>18.86859999999993</c:v>
                </c:pt>
                <c:pt idx="360">
                  <c:v>18.885999999999928</c:v>
                </c:pt>
                <c:pt idx="361">
                  <c:v>18.903399999999927</c:v>
                </c:pt>
                <c:pt idx="362">
                  <c:v>18.920799999999925</c:v>
                </c:pt>
                <c:pt idx="363">
                  <c:v>18.938199999999924</c:v>
                </c:pt>
                <c:pt idx="364">
                  <c:v>18.955599999999922</c:v>
                </c:pt>
                <c:pt idx="365">
                  <c:v>18.972999999999921</c:v>
                </c:pt>
                <c:pt idx="366">
                  <c:v>18.990399999999919</c:v>
                </c:pt>
                <c:pt idx="367">
                  <c:v>19.007799999999918</c:v>
                </c:pt>
                <c:pt idx="368">
                  <c:v>19.025199999999916</c:v>
                </c:pt>
                <c:pt idx="369">
                  <c:v>19.042599999999915</c:v>
                </c:pt>
                <c:pt idx="370">
                  <c:v>19.059999999999913</c:v>
                </c:pt>
                <c:pt idx="371">
                  <c:v>19.073787878787794</c:v>
                </c:pt>
                <c:pt idx="372">
                  <c:v>19.087575757575674</c:v>
                </c:pt>
                <c:pt idx="373">
                  <c:v>19.101363636363555</c:v>
                </c:pt>
                <c:pt idx="374">
                  <c:v>19.115151515151435</c:v>
                </c:pt>
                <c:pt idx="375">
                  <c:v>19.128939393939316</c:v>
                </c:pt>
                <c:pt idx="376">
                  <c:v>19.142727272727196</c:v>
                </c:pt>
                <c:pt idx="377">
                  <c:v>19.156515151515077</c:v>
                </c:pt>
                <c:pt idx="378">
                  <c:v>19.170303030302957</c:v>
                </c:pt>
                <c:pt idx="379">
                  <c:v>19.184090909090838</c:v>
                </c:pt>
                <c:pt idx="380">
                  <c:v>19.197878787878718</c:v>
                </c:pt>
                <c:pt idx="381">
                  <c:v>19.211666666666599</c:v>
                </c:pt>
                <c:pt idx="382">
                  <c:v>19.225454545454479</c:v>
                </c:pt>
                <c:pt idx="383">
                  <c:v>19.239242424242359</c:v>
                </c:pt>
                <c:pt idx="384">
                  <c:v>19.25303030303024</c:v>
                </c:pt>
                <c:pt idx="385">
                  <c:v>19.26681818181812</c:v>
                </c:pt>
                <c:pt idx="386">
                  <c:v>19.280606060606001</c:v>
                </c:pt>
                <c:pt idx="387">
                  <c:v>19.294393939393881</c:v>
                </c:pt>
                <c:pt idx="388">
                  <c:v>19.308181818181762</c:v>
                </c:pt>
                <c:pt idx="389">
                  <c:v>19.321969696969642</c:v>
                </c:pt>
                <c:pt idx="390">
                  <c:v>19.335757575757523</c:v>
                </c:pt>
                <c:pt idx="391">
                  <c:v>19.349545454545403</c:v>
                </c:pt>
                <c:pt idx="392">
                  <c:v>19.363333333333284</c:v>
                </c:pt>
                <c:pt idx="393">
                  <c:v>19.377121212121164</c:v>
                </c:pt>
                <c:pt idx="394">
                  <c:v>19.390909090909044</c:v>
                </c:pt>
                <c:pt idx="395">
                  <c:v>19.404696969696925</c:v>
                </c:pt>
                <c:pt idx="396">
                  <c:v>19.418484848484805</c:v>
                </c:pt>
                <c:pt idx="397">
                  <c:v>19.432272727272686</c:v>
                </c:pt>
                <c:pt idx="398">
                  <c:v>19.446060606060566</c:v>
                </c:pt>
                <c:pt idx="399">
                  <c:v>19.459848484848447</c:v>
                </c:pt>
                <c:pt idx="400">
                  <c:v>19.473636363636327</c:v>
                </c:pt>
                <c:pt idx="401">
                  <c:v>19.487424242424208</c:v>
                </c:pt>
                <c:pt idx="402">
                  <c:v>19.501212121212088</c:v>
                </c:pt>
                <c:pt idx="403">
                  <c:v>19.514999999999969</c:v>
                </c:pt>
                <c:pt idx="404">
                  <c:v>19.528787878787849</c:v>
                </c:pt>
                <c:pt idx="405">
                  <c:v>19.54257575757573</c:v>
                </c:pt>
                <c:pt idx="406">
                  <c:v>19.55636363636361</c:v>
                </c:pt>
                <c:pt idx="407">
                  <c:v>19.57015151515149</c:v>
                </c:pt>
                <c:pt idx="408">
                  <c:v>19.583939393939371</c:v>
                </c:pt>
                <c:pt idx="409">
                  <c:v>19.597727272727251</c:v>
                </c:pt>
                <c:pt idx="410">
                  <c:v>19.611515151515132</c:v>
                </c:pt>
                <c:pt idx="411">
                  <c:v>19.625303030303012</c:v>
                </c:pt>
                <c:pt idx="412">
                  <c:v>19.639090909090893</c:v>
                </c:pt>
                <c:pt idx="413">
                  <c:v>19.652878787878773</c:v>
                </c:pt>
                <c:pt idx="414">
                  <c:v>19.666666666666654</c:v>
                </c:pt>
                <c:pt idx="415">
                  <c:v>19.680454545454534</c:v>
                </c:pt>
                <c:pt idx="416">
                  <c:v>19.694242424242415</c:v>
                </c:pt>
                <c:pt idx="417">
                  <c:v>19.708030303030295</c:v>
                </c:pt>
                <c:pt idx="418">
                  <c:v>19.721818181818175</c:v>
                </c:pt>
                <c:pt idx="419">
                  <c:v>19.735606060606056</c:v>
                </c:pt>
                <c:pt idx="420">
                  <c:v>19.749393939393936</c:v>
                </c:pt>
                <c:pt idx="421">
                  <c:v>19.763181818181817</c:v>
                </c:pt>
                <c:pt idx="422">
                  <c:v>19.776969696969697</c:v>
                </c:pt>
                <c:pt idx="423">
                  <c:v>19.790757575757578</c:v>
                </c:pt>
                <c:pt idx="424">
                  <c:v>19.804545454545458</c:v>
                </c:pt>
                <c:pt idx="425">
                  <c:v>19.818333333333339</c:v>
                </c:pt>
                <c:pt idx="426">
                  <c:v>19.832121212121219</c:v>
                </c:pt>
                <c:pt idx="427">
                  <c:v>19.8459090909091</c:v>
                </c:pt>
                <c:pt idx="428">
                  <c:v>19.85969696969698</c:v>
                </c:pt>
                <c:pt idx="429">
                  <c:v>19.873484848484861</c:v>
                </c:pt>
                <c:pt idx="430">
                  <c:v>19.887272727272741</c:v>
                </c:pt>
                <c:pt idx="431">
                  <c:v>19.901060606060621</c:v>
                </c:pt>
                <c:pt idx="432">
                  <c:v>19.914848484848502</c:v>
                </c:pt>
                <c:pt idx="433">
                  <c:v>19.928636363636382</c:v>
                </c:pt>
                <c:pt idx="434">
                  <c:v>19.942424242424263</c:v>
                </c:pt>
                <c:pt idx="435">
                  <c:v>19.956212121212143</c:v>
                </c:pt>
                <c:pt idx="436">
                  <c:v>19.970000000000024</c:v>
                </c:pt>
                <c:pt idx="437">
                  <c:v>19.986428571428597</c:v>
                </c:pt>
                <c:pt idx="438">
                  <c:v>20.002857142857167</c:v>
                </c:pt>
                <c:pt idx="439">
                  <c:v>20.019285714285736</c:v>
                </c:pt>
                <c:pt idx="440">
                  <c:v>20.035714285714306</c:v>
                </c:pt>
                <c:pt idx="441">
                  <c:v>20.052142857142876</c:v>
                </c:pt>
                <c:pt idx="442">
                  <c:v>20.068571428571445</c:v>
                </c:pt>
                <c:pt idx="443">
                  <c:v>20.085000000000015</c:v>
                </c:pt>
                <c:pt idx="444">
                  <c:v>20.101428571428585</c:v>
                </c:pt>
                <c:pt idx="445">
                  <c:v>20.117857142857154</c:v>
                </c:pt>
                <c:pt idx="446">
                  <c:v>20.134285714285724</c:v>
                </c:pt>
                <c:pt idx="447">
                  <c:v>20.150714285714294</c:v>
                </c:pt>
                <c:pt idx="448">
                  <c:v>20.167142857142863</c:v>
                </c:pt>
                <c:pt idx="449">
                  <c:v>20.183571428571433</c:v>
                </c:pt>
                <c:pt idx="450">
                  <c:v>20.200000000000003</c:v>
                </c:pt>
                <c:pt idx="451">
                  <c:v>20.216428571428573</c:v>
                </c:pt>
                <c:pt idx="452">
                  <c:v>20.232857142857142</c:v>
                </c:pt>
                <c:pt idx="453">
                  <c:v>20.249285714285712</c:v>
                </c:pt>
                <c:pt idx="454">
                  <c:v>20.265714285714282</c:v>
                </c:pt>
                <c:pt idx="455">
                  <c:v>20.282142857142851</c:v>
                </c:pt>
                <c:pt idx="456">
                  <c:v>20.298571428571421</c:v>
                </c:pt>
                <c:pt idx="457">
                  <c:v>20.314999999999991</c:v>
                </c:pt>
                <c:pt idx="458">
                  <c:v>20.33142857142856</c:v>
                </c:pt>
                <c:pt idx="459">
                  <c:v>20.34785714285713</c:v>
                </c:pt>
                <c:pt idx="460">
                  <c:v>20.3642857142857</c:v>
                </c:pt>
                <c:pt idx="461">
                  <c:v>20.380714285714269</c:v>
                </c:pt>
                <c:pt idx="462">
                  <c:v>20.397142857142839</c:v>
                </c:pt>
                <c:pt idx="463">
                  <c:v>20.413571428571409</c:v>
                </c:pt>
                <c:pt idx="464">
                  <c:v>20.429999999999978</c:v>
                </c:pt>
                <c:pt idx="465">
                  <c:v>20.446428571428548</c:v>
                </c:pt>
                <c:pt idx="466">
                  <c:v>20.462857142857118</c:v>
                </c:pt>
                <c:pt idx="467">
                  <c:v>20.479285714285687</c:v>
                </c:pt>
                <c:pt idx="468">
                  <c:v>20.495714285714257</c:v>
                </c:pt>
                <c:pt idx="469">
                  <c:v>20.512142857142827</c:v>
                </c:pt>
                <c:pt idx="470">
                  <c:v>20.528571428571396</c:v>
                </c:pt>
                <c:pt idx="471">
                  <c:v>20.544999999999966</c:v>
                </c:pt>
                <c:pt idx="472">
                  <c:v>20.561428571428536</c:v>
                </c:pt>
                <c:pt idx="473">
                  <c:v>20.577857142857106</c:v>
                </c:pt>
                <c:pt idx="474">
                  <c:v>20.594285714285675</c:v>
                </c:pt>
                <c:pt idx="475">
                  <c:v>20.610714285714245</c:v>
                </c:pt>
                <c:pt idx="476">
                  <c:v>20.627142857142815</c:v>
                </c:pt>
                <c:pt idx="477">
                  <c:v>20.643571428571384</c:v>
                </c:pt>
                <c:pt idx="478">
                  <c:v>20.659999999999954</c:v>
                </c:pt>
                <c:pt idx="479">
                  <c:v>20.676428571428524</c:v>
                </c:pt>
                <c:pt idx="480">
                  <c:v>20.692857142857093</c:v>
                </c:pt>
                <c:pt idx="481">
                  <c:v>20.709285714285663</c:v>
                </c:pt>
                <c:pt idx="482">
                  <c:v>20.725714285714233</c:v>
                </c:pt>
                <c:pt idx="483">
                  <c:v>20.742142857142802</c:v>
                </c:pt>
                <c:pt idx="484">
                  <c:v>20.758571428571372</c:v>
                </c:pt>
                <c:pt idx="485">
                  <c:v>20.774999999999942</c:v>
                </c:pt>
                <c:pt idx="486">
                  <c:v>20.791428571428511</c:v>
                </c:pt>
                <c:pt idx="487">
                  <c:v>20.807857142857081</c:v>
                </c:pt>
                <c:pt idx="488">
                  <c:v>20.824285714285651</c:v>
                </c:pt>
                <c:pt idx="489">
                  <c:v>20.84071428571422</c:v>
                </c:pt>
                <c:pt idx="490">
                  <c:v>20.85714285714279</c:v>
                </c:pt>
                <c:pt idx="491">
                  <c:v>20.87357142857136</c:v>
                </c:pt>
                <c:pt idx="492">
                  <c:v>20.88999999999993</c:v>
                </c:pt>
                <c:pt idx="493">
                  <c:v>20.905740740740669</c:v>
                </c:pt>
                <c:pt idx="494">
                  <c:v>20.921481481481408</c:v>
                </c:pt>
                <c:pt idx="495">
                  <c:v>20.937222222222147</c:v>
                </c:pt>
                <c:pt idx="496">
                  <c:v>20.952962962962886</c:v>
                </c:pt>
                <c:pt idx="497">
                  <c:v>20.968703703703625</c:v>
                </c:pt>
                <c:pt idx="498">
                  <c:v>20.984444444444364</c:v>
                </c:pt>
                <c:pt idx="499">
                  <c:v>21.000185185185103</c:v>
                </c:pt>
                <c:pt idx="500">
                  <c:v>21.015925925925842</c:v>
                </c:pt>
                <c:pt idx="501">
                  <c:v>21.031666666666581</c:v>
                </c:pt>
                <c:pt idx="502">
                  <c:v>21.04740740740732</c:v>
                </c:pt>
                <c:pt idx="503">
                  <c:v>21.063148148148059</c:v>
                </c:pt>
                <c:pt idx="504">
                  <c:v>21.078888888888798</c:v>
                </c:pt>
                <c:pt idx="505">
                  <c:v>21.094629629629537</c:v>
                </c:pt>
                <c:pt idx="506">
                  <c:v>21.110370370370276</c:v>
                </c:pt>
                <c:pt idx="507">
                  <c:v>21.126111111111015</c:v>
                </c:pt>
                <c:pt idx="508">
                  <c:v>21.141851851851754</c:v>
                </c:pt>
                <c:pt idx="509">
                  <c:v>21.157592592592493</c:v>
                </c:pt>
                <c:pt idx="510">
                  <c:v>21.173333333333233</c:v>
                </c:pt>
                <c:pt idx="511">
                  <c:v>21.189074074073972</c:v>
                </c:pt>
                <c:pt idx="512">
                  <c:v>21.204814814814711</c:v>
                </c:pt>
                <c:pt idx="513">
                  <c:v>21.22055555555545</c:v>
                </c:pt>
                <c:pt idx="514">
                  <c:v>21.236296296296189</c:v>
                </c:pt>
                <c:pt idx="515">
                  <c:v>21.252037037036928</c:v>
                </c:pt>
                <c:pt idx="516">
                  <c:v>21.267777777777667</c:v>
                </c:pt>
                <c:pt idx="517">
                  <c:v>21.283518518518406</c:v>
                </c:pt>
                <c:pt idx="518">
                  <c:v>21.299259259259145</c:v>
                </c:pt>
                <c:pt idx="519">
                  <c:v>21.314999999999884</c:v>
                </c:pt>
                <c:pt idx="520">
                  <c:v>21.330740740740623</c:v>
                </c:pt>
                <c:pt idx="521">
                  <c:v>21.346481481481362</c:v>
                </c:pt>
                <c:pt idx="522">
                  <c:v>21.362222222222101</c:v>
                </c:pt>
                <c:pt idx="523">
                  <c:v>21.37796296296284</c:v>
                </c:pt>
                <c:pt idx="524">
                  <c:v>21.393703703703579</c:v>
                </c:pt>
                <c:pt idx="525">
                  <c:v>21.409444444444318</c:v>
                </c:pt>
                <c:pt idx="526">
                  <c:v>21.425185185185057</c:v>
                </c:pt>
                <c:pt idx="527">
                  <c:v>21.440925925925796</c:v>
                </c:pt>
                <c:pt idx="528">
                  <c:v>21.456666666666536</c:v>
                </c:pt>
                <c:pt idx="529">
                  <c:v>21.472407407407275</c:v>
                </c:pt>
                <c:pt idx="530">
                  <c:v>21.488148148148014</c:v>
                </c:pt>
                <c:pt idx="531">
                  <c:v>21.503888888888753</c:v>
                </c:pt>
                <c:pt idx="532">
                  <c:v>21.519629629629492</c:v>
                </c:pt>
                <c:pt idx="533">
                  <c:v>21.535370370370231</c:v>
                </c:pt>
                <c:pt idx="534">
                  <c:v>21.55111111111097</c:v>
                </c:pt>
                <c:pt idx="535">
                  <c:v>21.566851851851709</c:v>
                </c:pt>
                <c:pt idx="536">
                  <c:v>21.582592592592448</c:v>
                </c:pt>
                <c:pt idx="537">
                  <c:v>21.598333333333187</c:v>
                </c:pt>
                <c:pt idx="538">
                  <c:v>21.614074074073926</c:v>
                </c:pt>
                <c:pt idx="539">
                  <c:v>21.629814814814665</c:v>
                </c:pt>
                <c:pt idx="540">
                  <c:v>21.645555555555404</c:v>
                </c:pt>
                <c:pt idx="541">
                  <c:v>21.661296296296143</c:v>
                </c:pt>
                <c:pt idx="542">
                  <c:v>21.677037037036882</c:v>
                </c:pt>
                <c:pt idx="543">
                  <c:v>21.692777777777621</c:v>
                </c:pt>
                <c:pt idx="544">
                  <c:v>21.70851851851836</c:v>
                </c:pt>
                <c:pt idx="545">
                  <c:v>21.7242592592591</c:v>
                </c:pt>
                <c:pt idx="546">
                  <c:v>21.739999999999839</c:v>
                </c:pt>
                <c:pt idx="547">
                  <c:v>21.754827586206734</c:v>
                </c:pt>
                <c:pt idx="548">
                  <c:v>21.769655172413628</c:v>
                </c:pt>
                <c:pt idx="549">
                  <c:v>21.784482758620523</c:v>
                </c:pt>
                <c:pt idx="550">
                  <c:v>21.799310344827418</c:v>
                </c:pt>
                <c:pt idx="551">
                  <c:v>21.814137931034313</c:v>
                </c:pt>
                <c:pt idx="552">
                  <c:v>21.828965517241208</c:v>
                </c:pt>
                <c:pt idx="553">
                  <c:v>21.843793103448103</c:v>
                </c:pt>
                <c:pt idx="554">
                  <c:v>21.858620689654998</c:v>
                </c:pt>
                <c:pt idx="555">
                  <c:v>21.873448275861893</c:v>
                </c:pt>
                <c:pt idx="556">
                  <c:v>21.888275862068788</c:v>
                </c:pt>
                <c:pt idx="557">
                  <c:v>21.903103448275683</c:v>
                </c:pt>
                <c:pt idx="558">
                  <c:v>21.917931034482578</c:v>
                </c:pt>
                <c:pt idx="559">
                  <c:v>21.932758620689473</c:v>
                </c:pt>
                <c:pt idx="560">
                  <c:v>21.947586206896368</c:v>
                </c:pt>
                <c:pt idx="561">
                  <c:v>21.962413793103263</c:v>
                </c:pt>
                <c:pt idx="562">
                  <c:v>21.977241379310158</c:v>
                </c:pt>
                <c:pt idx="563">
                  <c:v>21.992068965517053</c:v>
                </c:pt>
                <c:pt idx="564">
                  <c:v>22.006896551723948</c:v>
                </c:pt>
                <c:pt idx="565">
                  <c:v>22.021724137930843</c:v>
                </c:pt>
                <c:pt idx="566">
                  <c:v>22.036551724137738</c:v>
                </c:pt>
                <c:pt idx="567">
                  <c:v>22.051379310344633</c:v>
                </c:pt>
                <c:pt idx="568">
                  <c:v>22.066206896551527</c:v>
                </c:pt>
                <c:pt idx="569">
                  <c:v>22.081034482758422</c:v>
                </c:pt>
                <c:pt idx="570">
                  <c:v>22.095862068965317</c:v>
                </c:pt>
                <c:pt idx="571">
                  <c:v>22.110689655172212</c:v>
                </c:pt>
                <c:pt idx="572">
                  <c:v>22.125517241379107</c:v>
                </c:pt>
                <c:pt idx="573">
                  <c:v>22.140344827586002</c:v>
                </c:pt>
                <c:pt idx="574">
                  <c:v>22.155172413792897</c:v>
                </c:pt>
                <c:pt idx="575">
                  <c:v>22.169999999999792</c:v>
                </c:pt>
                <c:pt idx="576">
                  <c:v>22.184827586206687</c:v>
                </c:pt>
                <c:pt idx="577">
                  <c:v>22.199655172413582</c:v>
                </c:pt>
                <c:pt idx="578">
                  <c:v>22.214482758620477</c:v>
                </c:pt>
                <c:pt idx="579">
                  <c:v>22.229310344827372</c:v>
                </c:pt>
                <c:pt idx="580">
                  <c:v>22.244137931034267</c:v>
                </c:pt>
                <c:pt idx="581">
                  <c:v>22.258965517241162</c:v>
                </c:pt>
                <c:pt idx="582">
                  <c:v>22.273793103448057</c:v>
                </c:pt>
                <c:pt idx="583">
                  <c:v>22.288620689654952</c:v>
                </c:pt>
                <c:pt idx="584">
                  <c:v>22.303448275861847</c:v>
                </c:pt>
                <c:pt idx="585">
                  <c:v>22.318275862068742</c:v>
                </c:pt>
                <c:pt idx="586">
                  <c:v>22.333103448275637</c:v>
                </c:pt>
                <c:pt idx="587">
                  <c:v>22.347931034482531</c:v>
                </c:pt>
                <c:pt idx="588">
                  <c:v>22.362758620689426</c:v>
                </c:pt>
                <c:pt idx="589">
                  <c:v>22.377586206896321</c:v>
                </c:pt>
                <c:pt idx="590">
                  <c:v>22.392413793103216</c:v>
                </c:pt>
                <c:pt idx="591">
                  <c:v>22.407241379310111</c:v>
                </c:pt>
                <c:pt idx="592">
                  <c:v>22.422068965517006</c:v>
                </c:pt>
                <c:pt idx="593">
                  <c:v>22.436896551723901</c:v>
                </c:pt>
                <c:pt idx="594">
                  <c:v>22.451724137930796</c:v>
                </c:pt>
                <c:pt idx="595">
                  <c:v>22.466551724137691</c:v>
                </c:pt>
                <c:pt idx="596">
                  <c:v>22.481379310344586</c:v>
                </c:pt>
                <c:pt idx="597">
                  <c:v>22.496206896551481</c:v>
                </c:pt>
                <c:pt idx="598">
                  <c:v>22.511034482758376</c:v>
                </c:pt>
                <c:pt idx="599">
                  <c:v>22.525862068965271</c:v>
                </c:pt>
                <c:pt idx="600">
                  <c:v>22.540689655172166</c:v>
                </c:pt>
                <c:pt idx="601">
                  <c:v>22.555517241379061</c:v>
                </c:pt>
                <c:pt idx="602">
                  <c:v>22.570344827585956</c:v>
                </c:pt>
                <c:pt idx="603">
                  <c:v>22.585172413792851</c:v>
                </c:pt>
                <c:pt idx="604">
                  <c:v>22.599999999999746</c:v>
                </c:pt>
                <c:pt idx="605">
                  <c:v>22.615454545454291</c:v>
                </c:pt>
                <c:pt idx="606">
                  <c:v>22.630909090908837</c:v>
                </c:pt>
                <c:pt idx="607">
                  <c:v>22.646363636363382</c:v>
                </c:pt>
                <c:pt idx="608">
                  <c:v>22.661818181817928</c:v>
                </c:pt>
                <c:pt idx="609">
                  <c:v>22.677272727272474</c:v>
                </c:pt>
                <c:pt idx="610">
                  <c:v>22.692727272727019</c:v>
                </c:pt>
                <c:pt idx="611">
                  <c:v>22.708181818181565</c:v>
                </c:pt>
                <c:pt idx="612">
                  <c:v>22.723636363636111</c:v>
                </c:pt>
                <c:pt idx="613">
                  <c:v>22.739090909090656</c:v>
                </c:pt>
                <c:pt idx="614">
                  <c:v>22.754545454545202</c:v>
                </c:pt>
                <c:pt idx="615">
                  <c:v>22.769999999999747</c:v>
                </c:pt>
                <c:pt idx="616">
                  <c:v>22.785454545454293</c:v>
                </c:pt>
                <c:pt idx="617">
                  <c:v>22.800909090908839</c:v>
                </c:pt>
                <c:pt idx="618">
                  <c:v>22.816363636363384</c:v>
                </c:pt>
                <c:pt idx="619">
                  <c:v>22.83181818181793</c:v>
                </c:pt>
                <c:pt idx="620">
                  <c:v>22.847272727272475</c:v>
                </c:pt>
                <c:pt idx="621">
                  <c:v>22.862727272727021</c:v>
                </c:pt>
                <c:pt idx="622">
                  <c:v>22.878181818181567</c:v>
                </c:pt>
                <c:pt idx="623">
                  <c:v>22.893636363636112</c:v>
                </c:pt>
                <c:pt idx="624">
                  <c:v>22.909090909090658</c:v>
                </c:pt>
                <c:pt idx="625">
                  <c:v>22.924545454545203</c:v>
                </c:pt>
                <c:pt idx="626">
                  <c:v>22.939999999999749</c:v>
                </c:pt>
                <c:pt idx="627">
                  <c:v>22.955454545454295</c:v>
                </c:pt>
                <c:pt idx="628">
                  <c:v>22.97090909090884</c:v>
                </c:pt>
                <c:pt idx="629">
                  <c:v>22.986363636363386</c:v>
                </c:pt>
                <c:pt idx="630">
                  <c:v>23.001818181817931</c:v>
                </c:pt>
                <c:pt idx="631">
                  <c:v>23.017272727272477</c:v>
                </c:pt>
                <c:pt idx="632">
                  <c:v>23.032727272727023</c:v>
                </c:pt>
                <c:pt idx="633">
                  <c:v>23.048181818181568</c:v>
                </c:pt>
                <c:pt idx="634">
                  <c:v>23.063636363636114</c:v>
                </c:pt>
                <c:pt idx="635">
                  <c:v>23.07909090909066</c:v>
                </c:pt>
                <c:pt idx="636">
                  <c:v>23.094545454545205</c:v>
                </c:pt>
                <c:pt idx="637">
                  <c:v>23.109999999999751</c:v>
                </c:pt>
                <c:pt idx="638">
                  <c:v>23.125454545454296</c:v>
                </c:pt>
                <c:pt idx="639">
                  <c:v>23.140909090908842</c:v>
                </c:pt>
                <c:pt idx="640">
                  <c:v>23.156363636363388</c:v>
                </c:pt>
                <c:pt idx="641">
                  <c:v>23.171818181817933</c:v>
                </c:pt>
                <c:pt idx="642">
                  <c:v>23.187272727272479</c:v>
                </c:pt>
                <c:pt idx="643">
                  <c:v>23.202727272727024</c:v>
                </c:pt>
                <c:pt idx="644">
                  <c:v>23.21818181818157</c:v>
                </c:pt>
                <c:pt idx="645">
                  <c:v>23.233636363636116</c:v>
                </c:pt>
                <c:pt idx="646">
                  <c:v>23.249090909090661</c:v>
                </c:pt>
                <c:pt idx="647">
                  <c:v>23.264545454545207</c:v>
                </c:pt>
                <c:pt idx="648">
                  <c:v>23.279999999999752</c:v>
                </c:pt>
                <c:pt idx="649">
                  <c:v>23.295454545454298</c:v>
                </c:pt>
                <c:pt idx="650">
                  <c:v>23.310909090908844</c:v>
                </c:pt>
                <c:pt idx="651">
                  <c:v>23.326363636363389</c:v>
                </c:pt>
                <c:pt idx="652">
                  <c:v>23.341818181817935</c:v>
                </c:pt>
                <c:pt idx="653">
                  <c:v>23.35727272727248</c:v>
                </c:pt>
                <c:pt idx="654">
                  <c:v>23.372727272727026</c:v>
                </c:pt>
                <c:pt idx="655">
                  <c:v>23.388181818181572</c:v>
                </c:pt>
                <c:pt idx="656">
                  <c:v>23.403636363636117</c:v>
                </c:pt>
                <c:pt idx="657">
                  <c:v>23.419090909090663</c:v>
                </c:pt>
                <c:pt idx="658">
                  <c:v>23.434545454545209</c:v>
                </c:pt>
                <c:pt idx="659">
                  <c:v>23.449999999999754</c:v>
                </c:pt>
                <c:pt idx="660">
                  <c:v>23.464576271186196</c:v>
                </c:pt>
                <c:pt idx="661">
                  <c:v>23.479152542372638</c:v>
                </c:pt>
                <c:pt idx="662">
                  <c:v>23.49372881355908</c:v>
                </c:pt>
                <c:pt idx="663">
                  <c:v>23.508305084745523</c:v>
                </c:pt>
                <c:pt idx="664">
                  <c:v>23.522881355931965</c:v>
                </c:pt>
                <c:pt idx="665">
                  <c:v>23.537457627118407</c:v>
                </c:pt>
                <c:pt idx="666">
                  <c:v>23.552033898304849</c:v>
                </c:pt>
                <c:pt idx="667">
                  <c:v>23.566610169491291</c:v>
                </c:pt>
                <c:pt idx="668">
                  <c:v>23.581186440677733</c:v>
                </c:pt>
                <c:pt idx="669">
                  <c:v>23.595762711864175</c:v>
                </c:pt>
                <c:pt idx="670">
                  <c:v>23.610338983050617</c:v>
                </c:pt>
                <c:pt idx="671">
                  <c:v>23.62491525423706</c:v>
                </c:pt>
                <c:pt idx="672">
                  <c:v>23.639491525423502</c:v>
                </c:pt>
                <c:pt idx="673">
                  <c:v>23.654067796609944</c:v>
                </c:pt>
                <c:pt idx="674">
                  <c:v>23.668644067796386</c:v>
                </c:pt>
                <c:pt idx="675">
                  <c:v>23.683220338982828</c:v>
                </c:pt>
                <c:pt idx="676">
                  <c:v>23.69779661016927</c:v>
                </c:pt>
                <c:pt idx="677">
                  <c:v>23.712372881355712</c:v>
                </c:pt>
                <c:pt idx="678">
                  <c:v>23.726949152542154</c:v>
                </c:pt>
                <c:pt idx="679">
                  <c:v>23.741525423728596</c:v>
                </c:pt>
                <c:pt idx="680">
                  <c:v>23.756101694915039</c:v>
                </c:pt>
                <c:pt idx="681">
                  <c:v>23.770677966101481</c:v>
                </c:pt>
                <c:pt idx="682">
                  <c:v>23.785254237287923</c:v>
                </c:pt>
                <c:pt idx="683">
                  <c:v>23.799830508474365</c:v>
                </c:pt>
                <c:pt idx="684">
                  <c:v>23.814406779660807</c:v>
                </c:pt>
                <c:pt idx="685">
                  <c:v>23.828983050847249</c:v>
                </c:pt>
                <c:pt idx="686">
                  <c:v>23.843559322033691</c:v>
                </c:pt>
                <c:pt idx="687">
                  <c:v>23.858135593220133</c:v>
                </c:pt>
                <c:pt idx="688">
                  <c:v>23.872711864406575</c:v>
                </c:pt>
                <c:pt idx="689">
                  <c:v>23.887288135593018</c:v>
                </c:pt>
                <c:pt idx="690">
                  <c:v>23.90186440677946</c:v>
                </c:pt>
                <c:pt idx="691">
                  <c:v>23.916440677965902</c:v>
                </c:pt>
                <c:pt idx="692">
                  <c:v>23.931016949152344</c:v>
                </c:pt>
                <c:pt idx="693">
                  <c:v>23.945593220338786</c:v>
                </c:pt>
                <c:pt idx="694">
                  <c:v>23.960169491525228</c:v>
                </c:pt>
                <c:pt idx="695">
                  <c:v>23.97474576271167</c:v>
                </c:pt>
                <c:pt idx="696">
                  <c:v>23.989322033898112</c:v>
                </c:pt>
                <c:pt idx="697">
                  <c:v>24.003898305084554</c:v>
                </c:pt>
                <c:pt idx="698">
                  <c:v>24.018474576270997</c:v>
                </c:pt>
                <c:pt idx="699">
                  <c:v>24.033050847457439</c:v>
                </c:pt>
                <c:pt idx="700">
                  <c:v>24.047627118643881</c:v>
                </c:pt>
                <c:pt idx="701">
                  <c:v>24.062203389830323</c:v>
                </c:pt>
                <c:pt idx="702">
                  <c:v>24.076779661016765</c:v>
                </c:pt>
                <c:pt idx="703">
                  <c:v>24.091355932203207</c:v>
                </c:pt>
                <c:pt idx="704">
                  <c:v>24.105932203389649</c:v>
                </c:pt>
                <c:pt idx="705">
                  <c:v>24.120508474576091</c:v>
                </c:pt>
                <c:pt idx="706">
                  <c:v>24.135084745762533</c:v>
                </c:pt>
                <c:pt idx="707">
                  <c:v>24.149661016948976</c:v>
                </c:pt>
                <c:pt idx="708">
                  <c:v>24.164237288135418</c:v>
                </c:pt>
                <c:pt idx="709">
                  <c:v>24.17881355932186</c:v>
                </c:pt>
                <c:pt idx="710">
                  <c:v>24.193389830508302</c:v>
                </c:pt>
                <c:pt idx="711">
                  <c:v>24.207966101694744</c:v>
                </c:pt>
                <c:pt idx="712">
                  <c:v>24.222542372881186</c:v>
                </c:pt>
                <c:pt idx="713">
                  <c:v>24.237118644067628</c:v>
                </c:pt>
                <c:pt idx="714">
                  <c:v>24.25169491525407</c:v>
                </c:pt>
                <c:pt idx="715">
                  <c:v>24.266271186440513</c:v>
                </c:pt>
                <c:pt idx="716">
                  <c:v>24.280847457626955</c:v>
                </c:pt>
                <c:pt idx="717">
                  <c:v>24.295423728813397</c:v>
                </c:pt>
                <c:pt idx="718">
                  <c:v>24.309999999999839</c:v>
                </c:pt>
                <c:pt idx="719">
                  <c:v>24.325849056603612</c:v>
                </c:pt>
                <c:pt idx="720">
                  <c:v>24.341698113207386</c:v>
                </c:pt>
                <c:pt idx="721">
                  <c:v>24.357547169811159</c:v>
                </c:pt>
                <c:pt idx="722">
                  <c:v>24.373396226414933</c:v>
                </c:pt>
                <c:pt idx="723">
                  <c:v>24.389245283018706</c:v>
                </c:pt>
                <c:pt idx="724">
                  <c:v>24.40509433962248</c:v>
                </c:pt>
                <c:pt idx="725">
                  <c:v>24.420943396226253</c:v>
                </c:pt>
                <c:pt idx="726">
                  <c:v>24.436792452830026</c:v>
                </c:pt>
                <c:pt idx="727">
                  <c:v>24.4526415094338</c:v>
                </c:pt>
                <c:pt idx="728">
                  <c:v>24.468490566037573</c:v>
                </c:pt>
                <c:pt idx="729">
                  <c:v>24.484339622641347</c:v>
                </c:pt>
                <c:pt idx="730">
                  <c:v>24.50018867924512</c:v>
                </c:pt>
                <c:pt idx="731">
                  <c:v>24.516037735848894</c:v>
                </c:pt>
                <c:pt idx="732">
                  <c:v>24.531886792452667</c:v>
                </c:pt>
                <c:pt idx="733">
                  <c:v>24.547735849056441</c:v>
                </c:pt>
                <c:pt idx="734">
                  <c:v>24.563584905660214</c:v>
                </c:pt>
                <c:pt idx="735">
                  <c:v>24.579433962263987</c:v>
                </c:pt>
                <c:pt idx="736">
                  <c:v>24.595283018867761</c:v>
                </c:pt>
                <c:pt idx="737">
                  <c:v>24.611132075471534</c:v>
                </c:pt>
                <c:pt idx="738">
                  <c:v>24.626981132075308</c:v>
                </c:pt>
                <c:pt idx="739">
                  <c:v>24.642830188679081</c:v>
                </c:pt>
                <c:pt idx="740">
                  <c:v>24.658679245282855</c:v>
                </c:pt>
                <c:pt idx="741">
                  <c:v>24.674528301886628</c:v>
                </c:pt>
                <c:pt idx="742">
                  <c:v>24.690377358490402</c:v>
                </c:pt>
                <c:pt idx="743">
                  <c:v>24.706226415094175</c:v>
                </c:pt>
                <c:pt idx="744">
                  <c:v>24.722075471697949</c:v>
                </c:pt>
                <c:pt idx="745">
                  <c:v>24.737924528301722</c:v>
                </c:pt>
                <c:pt idx="746">
                  <c:v>24.753773584905495</c:v>
                </c:pt>
                <c:pt idx="747">
                  <c:v>24.769622641509269</c:v>
                </c:pt>
                <c:pt idx="748">
                  <c:v>24.785471698113042</c:v>
                </c:pt>
                <c:pt idx="749">
                  <c:v>24.801320754716816</c:v>
                </c:pt>
                <c:pt idx="750">
                  <c:v>24.817169811320589</c:v>
                </c:pt>
                <c:pt idx="751">
                  <c:v>24.833018867924363</c:v>
                </c:pt>
                <c:pt idx="752">
                  <c:v>24.848867924528136</c:v>
                </c:pt>
                <c:pt idx="753">
                  <c:v>24.86471698113191</c:v>
                </c:pt>
                <c:pt idx="754">
                  <c:v>24.880566037735683</c:v>
                </c:pt>
                <c:pt idx="755">
                  <c:v>24.896415094339456</c:v>
                </c:pt>
                <c:pt idx="756">
                  <c:v>24.91226415094323</c:v>
                </c:pt>
                <c:pt idx="757">
                  <c:v>24.928113207547003</c:v>
                </c:pt>
                <c:pt idx="758">
                  <c:v>24.943962264150777</c:v>
                </c:pt>
                <c:pt idx="759">
                  <c:v>24.95981132075455</c:v>
                </c:pt>
                <c:pt idx="760">
                  <c:v>24.975660377358324</c:v>
                </c:pt>
                <c:pt idx="761">
                  <c:v>24.991509433962097</c:v>
                </c:pt>
                <c:pt idx="762">
                  <c:v>25.007358490565871</c:v>
                </c:pt>
                <c:pt idx="763">
                  <c:v>25.023207547169644</c:v>
                </c:pt>
                <c:pt idx="764">
                  <c:v>25.039056603773417</c:v>
                </c:pt>
                <c:pt idx="765">
                  <c:v>25.054905660377191</c:v>
                </c:pt>
                <c:pt idx="766">
                  <c:v>25.070754716980964</c:v>
                </c:pt>
                <c:pt idx="767">
                  <c:v>25.086603773584738</c:v>
                </c:pt>
                <c:pt idx="768">
                  <c:v>25.102452830188511</c:v>
                </c:pt>
                <c:pt idx="769">
                  <c:v>25.118301886792285</c:v>
                </c:pt>
                <c:pt idx="770">
                  <c:v>25.134150943396058</c:v>
                </c:pt>
                <c:pt idx="771">
                  <c:v>25.149999999999832</c:v>
                </c:pt>
                <c:pt idx="772">
                  <c:v>25.166799999999832</c:v>
                </c:pt>
                <c:pt idx="773">
                  <c:v>25.183599999999831</c:v>
                </c:pt>
                <c:pt idx="774">
                  <c:v>25.200399999999831</c:v>
                </c:pt>
                <c:pt idx="775">
                  <c:v>25.217199999999831</c:v>
                </c:pt>
                <c:pt idx="776">
                  <c:v>25.233999999999831</c:v>
                </c:pt>
                <c:pt idx="777">
                  <c:v>25.250799999999831</c:v>
                </c:pt>
                <c:pt idx="778">
                  <c:v>25.267599999999831</c:v>
                </c:pt>
                <c:pt idx="779">
                  <c:v>25.284399999999831</c:v>
                </c:pt>
                <c:pt idx="780">
                  <c:v>25.301199999999831</c:v>
                </c:pt>
                <c:pt idx="781">
                  <c:v>25.317999999999831</c:v>
                </c:pt>
                <c:pt idx="782">
                  <c:v>25.334799999999831</c:v>
                </c:pt>
                <c:pt idx="783">
                  <c:v>25.351599999999831</c:v>
                </c:pt>
                <c:pt idx="784">
                  <c:v>25.368399999999831</c:v>
                </c:pt>
                <c:pt idx="785">
                  <c:v>25.385199999999831</c:v>
                </c:pt>
                <c:pt idx="786">
                  <c:v>25.40199999999983</c:v>
                </c:pt>
                <c:pt idx="787">
                  <c:v>25.41879999999983</c:v>
                </c:pt>
                <c:pt idx="788">
                  <c:v>25.43559999999983</c:v>
                </c:pt>
                <c:pt idx="789">
                  <c:v>25.45239999999983</c:v>
                </c:pt>
                <c:pt idx="790">
                  <c:v>25.46919999999983</c:v>
                </c:pt>
                <c:pt idx="791">
                  <c:v>25.48599999999983</c:v>
                </c:pt>
                <c:pt idx="792">
                  <c:v>25.50279999999983</c:v>
                </c:pt>
                <c:pt idx="793">
                  <c:v>25.51959999999983</c:v>
                </c:pt>
                <c:pt idx="794">
                  <c:v>25.53639999999983</c:v>
                </c:pt>
                <c:pt idx="795">
                  <c:v>25.55319999999983</c:v>
                </c:pt>
                <c:pt idx="796">
                  <c:v>25.56999999999983</c:v>
                </c:pt>
                <c:pt idx="797">
                  <c:v>25.58679999999983</c:v>
                </c:pt>
                <c:pt idx="798">
                  <c:v>25.60359999999983</c:v>
                </c:pt>
                <c:pt idx="799">
                  <c:v>25.62039999999983</c:v>
                </c:pt>
                <c:pt idx="800">
                  <c:v>25.637199999999829</c:v>
                </c:pt>
                <c:pt idx="801">
                  <c:v>25.653999999999829</c:v>
                </c:pt>
                <c:pt idx="802">
                  <c:v>25.670799999999829</c:v>
                </c:pt>
                <c:pt idx="803">
                  <c:v>25.687599999999829</c:v>
                </c:pt>
                <c:pt idx="804">
                  <c:v>25.704399999999829</c:v>
                </c:pt>
                <c:pt idx="805">
                  <c:v>25.721199999999829</c:v>
                </c:pt>
                <c:pt idx="806">
                  <c:v>25.737999999999829</c:v>
                </c:pt>
                <c:pt idx="807">
                  <c:v>25.754799999999829</c:v>
                </c:pt>
                <c:pt idx="808">
                  <c:v>25.771599999999829</c:v>
                </c:pt>
                <c:pt idx="809">
                  <c:v>25.788399999999829</c:v>
                </c:pt>
                <c:pt idx="810">
                  <c:v>25.805199999999829</c:v>
                </c:pt>
                <c:pt idx="811">
                  <c:v>25.821999999999829</c:v>
                </c:pt>
                <c:pt idx="812">
                  <c:v>25.838799999999829</c:v>
                </c:pt>
                <c:pt idx="813">
                  <c:v>25.855599999999828</c:v>
                </c:pt>
                <c:pt idx="814">
                  <c:v>25.872399999999828</c:v>
                </c:pt>
                <c:pt idx="815">
                  <c:v>25.889199999999828</c:v>
                </c:pt>
                <c:pt idx="816">
                  <c:v>25.905999999999828</c:v>
                </c:pt>
                <c:pt idx="817">
                  <c:v>25.922799999999828</c:v>
                </c:pt>
                <c:pt idx="818">
                  <c:v>25.939599999999828</c:v>
                </c:pt>
                <c:pt idx="819">
                  <c:v>25.956399999999828</c:v>
                </c:pt>
                <c:pt idx="820">
                  <c:v>25.973199999999828</c:v>
                </c:pt>
                <c:pt idx="821">
                  <c:v>25.989999999999828</c:v>
                </c:pt>
                <c:pt idx="822">
                  <c:v>26.006181818181645</c:v>
                </c:pt>
                <c:pt idx="823">
                  <c:v>26.022363636363462</c:v>
                </c:pt>
                <c:pt idx="824">
                  <c:v>26.038545454545279</c:v>
                </c:pt>
                <c:pt idx="825">
                  <c:v>26.054727272727096</c:v>
                </c:pt>
                <c:pt idx="826">
                  <c:v>26.070909090908913</c:v>
                </c:pt>
                <c:pt idx="827">
                  <c:v>26.08709090909073</c:v>
                </c:pt>
                <c:pt idx="828">
                  <c:v>26.103272727272547</c:v>
                </c:pt>
                <c:pt idx="829">
                  <c:v>26.119454545454364</c:v>
                </c:pt>
                <c:pt idx="830">
                  <c:v>26.135636363636181</c:v>
                </c:pt>
                <c:pt idx="831">
                  <c:v>26.151818181817998</c:v>
                </c:pt>
                <c:pt idx="832">
                  <c:v>26.167999999999815</c:v>
                </c:pt>
                <c:pt idx="833">
                  <c:v>26.184181818181631</c:v>
                </c:pt>
                <c:pt idx="834">
                  <c:v>26.200363636363448</c:v>
                </c:pt>
                <c:pt idx="835">
                  <c:v>26.216545454545265</c:v>
                </c:pt>
                <c:pt idx="836">
                  <c:v>26.232727272727082</c:v>
                </c:pt>
                <c:pt idx="837">
                  <c:v>26.248909090908899</c:v>
                </c:pt>
                <c:pt idx="838">
                  <c:v>26.265090909090716</c:v>
                </c:pt>
                <c:pt idx="839">
                  <c:v>26.281272727272533</c:v>
                </c:pt>
                <c:pt idx="840">
                  <c:v>26.29745454545435</c:v>
                </c:pt>
                <c:pt idx="841">
                  <c:v>26.313636363636167</c:v>
                </c:pt>
                <c:pt idx="842">
                  <c:v>26.329818181817984</c:v>
                </c:pt>
                <c:pt idx="843">
                  <c:v>26.345999999999801</c:v>
                </c:pt>
                <c:pt idx="844">
                  <c:v>26.362181818181618</c:v>
                </c:pt>
                <c:pt idx="845">
                  <c:v>26.378363636363435</c:v>
                </c:pt>
                <c:pt idx="846">
                  <c:v>26.394545454545252</c:v>
                </c:pt>
                <c:pt idx="847">
                  <c:v>26.410727272727069</c:v>
                </c:pt>
                <c:pt idx="848">
                  <c:v>26.426909090908886</c:v>
                </c:pt>
                <c:pt idx="849">
                  <c:v>26.443090909090703</c:v>
                </c:pt>
                <c:pt idx="850">
                  <c:v>26.45927272727252</c:v>
                </c:pt>
                <c:pt idx="851">
                  <c:v>26.475454545454337</c:v>
                </c:pt>
                <c:pt idx="852">
                  <c:v>26.491636363636154</c:v>
                </c:pt>
                <c:pt idx="853">
                  <c:v>26.507818181817971</c:v>
                </c:pt>
                <c:pt idx="854">
                  <c:v>26.523999999999788</c:v>
                </c:pt>
                <c:pt idx="855">
                  <c:v>26.540181818181605</c:v>
                </c:pt>
                <c:pt idx="856">
                  <c:v>26.556363636363422</c:v>
                </c:pt>
                <c:pt idx="857">
                  <c:v>26.572545454545239</c:v>
                </c:pt>
                <c:pt idx="858">
                  <c:v>26.588727272727056</c:v>
                </c:pt>
                <c:pt idx="859">
                  <c:v>26.604909090908873</c:v>
                </c:pt>
                <c:pt idx="860">
                  <c:v>26.62109090909069</c:v>
                </c:pt>
                <c:pt idx="861">
                  <c:v>26.637272727272507</c:v>
                </c:pt>
                <c:pt idx="862">
                  <c:v>26.653454545454323</c:v>
                </c:pt>
                <c:pt idx="863">
                  <c:v>26.66963636363614</c:v>
                </c:pt>
                <c:pt idx="864">
                  <c:v>26.685818181817957</c:v>
                </c:pt>
                <c:pt idx="865">
                  <c:v>26.701999999999774</c:v>
                </c:pt>
                <c:pt idx="866">
                  <c:v>26.718181818181591</c:v>
                </c:pt>
                <c:pt idx="867">
                  <c:v>26.734363636363408</c:v>
                </c:pt>
                <c:pt idx="868">
                  <c:v>26.750545454545225</c:v>
                </c:pt>
                <c:pt idx="869">
                  <c:v>26.766727272727042</c:v>
                </c:pt>
                <c:pt idx="870">
                  <c:v>26.782909090908859</c:v>
                </c:pt>
                <c:pt idx="871">
                  <c:v>26.799090909090676</c:v>
                </c:pt>
                <c:pt idx="872">
                  <c:v>26.815272727272493</c:v>
                </c:pt>
                <c:pt idx="873">
                  <c:v>26.83145454545431</c:v>
                </c:pt>
                <c:pt idx="874">
                  <c:v>26.847636363636127</c:v>
                </c:pt>
                <c:pt idx="875">
                  <c:v>26.863818181817944</c:v>
                </c:pt>
                <c:pt idx="876">
                  <c:v>26.879999999999761</c:v>
                </c:pt>
                <c:pt idx="877">
                  <c:v>26.895254237287897</c:v>
                </c:pt>
                <c:pt idx="878">
                  <c:v>26.910508474576034</c:v>
                </c:pt>
                <c:pt idx="879">
                  <c:v>26.92576271186417</c:v>
                </c:pt>
                <c:pt idx="880">
                  <c:v>26.941016949152306</c:v>
                </c:pt>
                <c:pt idx="881">
                  <c:v>26.956271186440443</c:v>
                </c:pt>
                <c:pt idx="882">
                  <c:v>26.971525423728579</c:v>
                </c:pt>
                <c:pt idx="883">
                  <c:v>26.986779661016715</c:v>
                </c:pt>
                <c:pt idx="884">
                  <c:v>27.002033898304852</c:v>
                </c:pt>
                <c:pt idx="885">
                  <c:v>27.017288135592988</c:v>
                </c:pt>
                <c:pt idx="886">
                  <c:v>27.032542372881124</c:v>
                </c:pt>
                <c:pt idx="887">
                  <c:v>27.047796610169261</c:v>
                </c:pt>
                <c:pt idx="888">
                  <c:v>27.063050847457397</c:v>
                </c:pt>
                <c:pt idx="889">
                  <c:v>27.078305084745534</c:v>
                </c:pt>
                <c:pt idx="890">
                  <c:v>27.09355932203367</c:v>
                </c:pt>
                <c:pt idx="891">
                  <c:v>27.108813559321806</c:v>
                </c:pt>
                <c:pt idx="892">
                  <c:v>27.124067796609943</c:v>
                </c:pt>
                <c:pt idx="893">
                  <c:v>27.139322033898079</c:v>
                </c:pt>
                <c:pt idx="894">
                  <c:v>27.154576271186215</c:v>
                </c:pt>
                <c:pt idx="895">
                  <c:v>27.169830508474352</c:v>
                </c:pt>
                <c:pt idx="896">
                  <c:v>27.185084745762488</c:v>
                </c:pt>
                <c:pt idx="897">
                  <c:v>27.200338983050624</c:v>
                </c:pt>
                <c:pt idx="898">
                  <c:v>27.215593220338761</c:v>
                </c:pt>
                <c:pt idx="899">
                  <c:v>27.230847457626897</c:v>
                </c:pt>
                <c:pt idx="900">
                  <c:v>27.246101694915033</c:v>
                </c:pt>
                <c:pt idx="901">
                  <c:v>27.26135593220317</c:v>
                </c:pt>
                <c:pt idx="902">
                  <c:v>27.276610169491306</c:v>
                </c:pt>
                <c:pt idx="903">
                  <c:v>27.291864406779442</c:v>
                </c:pt>
                <c:pt idx="904">
                  <c:v>27.307118644067579</c:v>
                </c:pt>
                <c:pt idx="905">
                  <c:v>27.322372881355715</c:v>
                </c:pt>
                <c:pt idx="906">
                  <c:v>27.337627118643852</c:v>
                </c:pt>
                <c:pt idx="907">
                  <c:v>27.352881355931988</c:v>
                </c:pt>
                <c:pt idx="908">
                  <c:v>27.368135593220124</c:v>
                </c:pt>
                <c:pt idx="909">
                  <c:v>27.383389830508261</c:v>
                </c:pt>
                <c:pt idx="910">
                  <c:v>27.398644067796397</c:v>
                </c:pt>
                <c:pt idx="911">
                  <c:v>27.413898305084533</c:v>
                </c:pt>
                <c:pt idx="912">
                  <c:v>27.42915254237267</c:v>
                </c:pt>
                <c:pt idx="913">
                  <c:v>27.444406779660806</c:v>
                </c:pt>
                <c:pt idx="914">
                  <c:v>27.459661016948942</c:v>
                </c:pt>
                <c:pt idx="915">
                  <c:v>27.474915254237079</c:v>
                </c:pt>
                <c:pt idx="916">
                  <c:v>27.490169491525215</c:v>
                </c:pt>
                <c:pt idx="917">
                  <c:v>27.505423728813351</c:v>
                </c:pt>
                <c:pt idx="918">
                  <c:v>27.520677966101488</c:v>
                </c:pt>
                <c:pt idx="919">
                  <c:v>27.535932203389624</c:v>
                </c:pt>
                <c:pt idx="920">
                  <c:v>27.55118644067776</c:v>
                </c:pt>
                <c:pt idx="921">
                  <c:v>27.566440677965897</c:v>
                </c:pt>
                <c:pt idx="922">
                  <c:v>27.581694915254033</c:v>
                </c:pt>
                <c:pt idx="923">
                  <c:v>27.59694915254217</c:v>
                </c:pt>
                <c:pt idx="924">
                  <c:v>27.612203389830306</c:v>
                </c:pt>
                <c:pt idx="925">
                  <c:v>27.627457627118442</c:v>
                </c:pt>
                <c:pt idx="926">
                  <c:v>27.642711864406579</c:v>
                </c:pt>
                <c:pt idx="927">
                  <c:v>27.657966101694715</c:v>
                </c:pt>
                <c:pt idx="928">
                  <c:v>27.673220338982851</c:v>
                </c:pt>
                <c:pt idx="929">
                  <c:v>27.688474576270988</c:v>
                </c:pt>
                <c:pt idx="930">
                  <c:v>27.703728813559124</c:v>
                </c:pt>
                <c:pt idx="931">
                  <c:v>27.71898305084726</c:v>
                </c:pt>
                <c:pt idx="932">
                  <c:v>27.734237288135397</c:v>
                </c:pt>
                <c:pt idx="933">
                  <c:v>27.749491525423533</c:v>
                </c:pt>
                <c:pt idx="934">
                  <c:v>27.764745762711669</c:v>
                </c:pt>
                <c:pt idx="935">
                  <c:v>27.779999999999806</c:v>
                </c:pt>
                <c:pt idx="936">
                  <c:v>27.796078431372354</c:v>
                </c:pt>
                <c:pt idx="937">
                  <c:v>27.812156862744903</c:v>
                </c:pt>
                <c:pt idx="938">
                  <c:v>27.828235294117452</c:v>
                </c:pt>
                <c:pt idx="939">
                  <c:v>27.84431372549</c:v>
                </c:pt>
                <c:pt idx="940">
                  <c:v>27.860392156862549</c:v>
                </c:pt>
                <c:pt idx="941">
                  <c:v>27.876470588235097</c:v>
                </c:pt>
                <c:pt idx="942">
                  <c:v>27.892549019607646</c:v>
                </c:pt>
                <c:pt idx="943">
                  <c:v>27.908627450980195</c:v>
                </c:pt>
                <c:pt idx="944">
                  <c:v>27.924705882352743</c:v>
                </c:pt>
                <c:pt idx="945">
                  <c:v>27.940784313725292</c:v>
                </c:pt>
                <c:pt idx="946">
                  <c:v>27.95686274509784</c:v>
                </c:pt>
                <c:pt idx="947">
                  <c:v>27.972941176470389</c:v>
                </c:pt>
                <c:pt idx="948">
                  <c:v>27.989019607842938</c:v>
                </c:pt>
                <c:pt idx="949">
                  <c:v>28.005098039215486</c:v>
                </c:pt>
                <c:pt idx="950">
                  <c:v>28.021176470588035</c:v>
                </c:pt>
                <c:pt idx="951">
                  <c:v>28.037254901960583</c:v>
                </c:pt>
                <c:pt idx="952">
                  <c:v>28.053333333333132</c:v>
                </c:pt>
                <c:pt idx="953">
                  <c:v>28.069411764705681</c:v>
                </c:pt>
                <c:pt idx="954">
                  <c:v>28.085490196078229</c:v>
                </c:pt>
                <c:pt idx="955">
                  <c:v>28.101568627450778</c:v>
                </c:pt>
                <c:pt idx="956">
                  <c:v>28.117647058823326</c:v>
                </c:pt>
                <c:pt idx="957">
                  <c:v>28.133725490195875</c:v>
                </c:pt>
                <c:pt idx="958">
                  <c:v>28.149803921568424</c:v>
                </c:pt>
                <c:pt idx="959">
                  <c:v>28.165882352940972</c:v>
                </c:pt>
                <c:pt idx="960">
                  <c:v>28.181960784313521</c:v>
                </c:pt>
                <c:pt idx="961">
                  <c:v>28.19803921568607</c:v>
                </c:pt>
                <c:pt idx="962">
                  <c:v>28.214117647058618</c:v>
                </c:pt>
                <c:pt idx="963">
                  <c:v>28.230196078431167</c:v>
                </c:pt>
                <c:pt idx="964">
                  <c:v>28.246274509803715</c:v>
                </c:pt>
                <c:pt idx="965">
                  <c:v>28.262352941176264</c:v>
                </c:pt>
                <c:pt idx="966">
                  <c:v>28.278431372548813</c:v>
                </c:pt>
                <c:pt idx="967">
                  <c:v>28.294509803921361</c:v>
                </c:pt>
                <c:pt idx="968">
                  <c:v>28.31058823529391</c:v>
                </c:pt>
                <c:pt idx="969">
                  <c:v>28.326666666666458</c:v>
                </c:pt>
                <c:pt idx="970">
                  <c:v>28.342745098039007</c:v>
                </c:pt>
                <c:pt idx="971">
                  <c:v>28.358823529411556</c:v>
                </c:pt>
                <c:pt idx="972">
                  <c:v>28.374901960784104</c:v>
                </c:pt>
                <c:pt idx="973">
                  <c:v>28.390980392156653</c:v>
                </c:pt>
                <c:pt idx="974">
                  <c:v>28.407058823529201</c:v>
                </c:pt>
                <c:pt idx="975">
                  <c:v>28.42313725490175</c:v>
                </c:pt>
                <c:pt idx="976">
                  <c:v>28.439215686274299</c:v>
                </c:pt>
                <c:pt idx="977">
                  <c:v>28.455294117646847</c:v>
                </c:pt>
                <c:pt idx="978">
                  <c:v>28.471372549019396</c:v>
                </c:pt>
                <c:pt idx="979">
                  <c:v>28.487450980391944</c:v>
                </c:pt>
                <c:pt idx="980">
                  <c:v>28.503529411764493</c:v>
                </c:pt>
                <c:pt idx="981">
                  <c:v>28.519607843137042</c:v>
                </c:pt>
                <c:pt idx="982">
                  <c:v>28.53568627450959</c:v>
                </c:pt>
                <c:pt idx="983">
                  <c:v>28.551764705882139</c:v>
                </c:pt>
                <c:pt idx="984">
                  <c:v>28.567843137254687</c:v>
                </c:pt>
                <c:pt idx="985">
                  <c:v>28.583921568627236</c:v>
                </c:pt>
                <c:pt idx="986">
                  <c:v>28.599999999999785</c:v>
                </c:pt>
                <c:pt idx="987">
                  <c:v>28.616599999999785</c:v>
                </c:pt>
                <c:pt idx="988">
                  <c:v>28.633199999999785</c:v>
                </c:pt>
                <c:pt idx="989">
                  <c:v>28.649799999999786</c:v>
                </c:pt>
                <c:pt idx="990">
                  <c:v>28.666399999999786</c:v>
                </c:pt>
                <c:pt idx="991">
                  <c:v>28.682999999999787</c:v>
                </c:pt>
                <c:pt idx="992">
                  <c:v>28.699599999999787</c:v>
                </c:pt>
                <c:pt idx="993">
                  <c:v>28.716199999999787</c:v>
                </c:pt>
                <c:pt idx="994">
                  <c:v>28.732799999999788</c:v>
                </c:pt>
                <c:pt idx="995">
                  <c:v>28.749399999999788</c:v>
                </c:pt>
                <c:pt idx="996">
                  <c:v>28.765999999999789</c:v>
                </c:pt>
                <c:pt idx="997">
                  <c:v>28.782599999999789</c:v>
                </c:pt>
                <c:pt idx="998">
                  <c:v>28.799199999999789</c:v>
                </c:pt>
                <c:pt idx="999">
                  <c:v>28.81579999999979</c:v>
                </c:pt>
                <c:pt idx="1000">
                  <c:v>28.83239999999979</c:v>
                </c:pt>
                <c:pt idx="1001">
                  <c:v>28.848999999999791</c:v>
                </c:pt>
                <c:pt idx="1002">
                  <c:v>28.865599999999791</c:v>
                </c:pt>
                <c:pt idx="1003">
                  <c:v>28.882199999999791</c:v>
                </c:pt>
                <c:pt idx="1004">
                  <c:v>28.898799999999792</c:v>
                </c:pt>
                <c:pt idx="1005">
                  <c:v>28.915399999999792</c:v>
                </c:pt>
                <c:pt idx="1006">
                  <c:v>28.931999999999793</c:v>
                </c:pt>
                <c:pt idx="1007">
                  <c:v>28.948599999999793</c:v>
                </c:pt>
                <c:pt idx="1008">
                  <c:v>28.965199999999793</c:v>
                </c:pt>
                <c:pt idx="1009">
                  <c:v>28.981799999999794</c:v>
                </c:pt>
                <c:pt idx="1010">
                  <c:v>28.998399999999794</c:v>
                </c:pt>
                <c:pt idx="1011">
                  <c:v>29.014999999999795</c:v>
                </c:pt>
                <c:pt idx="1012">
                  <c:v>29.031599999999795</c:v>
                </c:pt>
                <c:pt idx="1013">
                  <c:v>29.048199999999795</c:v>
                </c:pt>
                <c:pt idx="1014">
                  <c:v>29.064799999999796</c:v>
                </c:pt>
                <c:pt idx="1015">
                  <c:v>29.081399999999796</c:v>
                </c:pt>
                <c:pt idx="1016">
                  <c:v>29.097999999999796</c:v>
                </c:pt>
                <c:pt idx="1017">
                  <c:v>29.114599999999797</c:v>
                </c:pt>
                <c:pt idx="1018">
                  <c:v>29.131199999999797</c:v>
                </c:pt>
                <c:pt idx="1019">
                  <c:v>29.147799999999798</c:v>
                </c:pt>
                <c:pt idx="1020">
                  <c:v>29.164399999999798</c:v>
                </c:pt>
                <c:pt idx="1021">
                  <c:v>29.180999999999798</c:v>
                </c:pt>
                <c:pt idx="1022">
                  <c:v>29.197599999999799</c:v>
                </c:pt>
                <c:pt idx="1023">
                  <c:v>29.214199999999799</c:v>
                </c:pt>
                <c:pt idx="1024">
                  <c:v>29.2307999999998</c:v>
                </c:pt>
                <c:pt idx="1025">
                  <c:v>29.2473999999998</c:v>
                </c:pt>
                <c:pt idx="1026">
                  <c:v>29.2639999999998</c:v>
                </c:pt>
                <c:pt idx="1027">
                  <c:v>29.280599999999801</c:v>
                </c:pt>
                <c:pt idx="1028">
                  <c:v>29.297199999999801</c:v>
                </c:pt>
                <c:pt idx="1029">
                  <c:v>29.313799999999802</c:v>
                </c:pt>
                <c:pt idx="1030">
                  <c:v>29.330399999999802</c:v>
                </c:pt>
                <c:pt idx="1031">
                  <c:v>29.346999999999802</c:v>
                </c:pt>
                <c:pt idx="1032">
                  <c:v>29.363599999999803</c:v>
                </c:pt>
                <c:pt idx="1033">
                  <c:v>29.380199999999803</c:v>
                </c:pt>
                <c:pt idx="1034">
                  <c:v>29.396799999999804</c:v>
                </c:pt>
                <c:pt idx="1035">
                  <c:v>29.413399999999804</c:v>
                </c:pt>
                <c:pt idx="1036">
                  <c:v>29.429999999999804</c:v>
                </c:pt>
                <c:pt idx="1037">
                  <c:v>29.447799999999805</c:v>
                </c:pt>
                <c:pt idx="1038">
                  <c:v>29.465599999999807</c:v>
                </c:pt>
                <c:pt idx="1039">
                  <c:v>29.483399999999808</c:v>
                </c:pt>
                <c:pt idx="1040">
                  <c:v>29.501199999999809</c:v>
                </c:pt>
                <c:pt idx="1041">
                  <c:v>29.51899999999981</c:v>
                </c:pt>
                <c:pt idx="1042">
                  <c:v>29.536799999999811</c:v>
                </c:pt>
                <c:pt idx="1043">
                  <c:v>29.554599999999812</c:v>
                </c:pt>
                <c:pt idx="1044">
                  <c:v>29.572399999999814</c:v>
                </c:pt>
                <c:pt idx="1045">
                  <c:v>29.590199999999815</c:v>
                </c:pt>
                <c:pt idx="1046">
                  <c:v>29.607999999999816</c:v>
                </c:pt>
                <c:pt idx="1047">
                  <c:v>29.625799999999817</c:v>
                </c:pt>
                <c:pt idx="1048">
                  <c:v>29.643599999999818</c:v>
                </c:pt>
                <c:pt idx="1049">
                  <c:v>29.661399999999819</c:v>
                </c:pt>
                <c:pt idx="1050">
                  <c:v>29.67919999999982</c:v>
                </c:pt>
                <c:pt idx="1051">
                  <c:v>29.696999999999822</c:v>
                </c:pt>
                <c:pt idx="1052">
                  <c:v>29.714799999999823</c:v>
                </c:pt>
                <c:pt idx="1053">
                  <c:v>29.732599999999824</c:v>
                </c:pt>
                <c:pt idx="1054">
                  <c:v>29.750399999999825</c:v>
                </c:pt>
                <c:pt idx="1055">
                  <c:v>29.768199999999826</c:v>
                </c:pt>
                <c:pt idx="1056">
                  <c:v>29.785999999999827</c:v>
                </c:pt>
                <c:pt idx="1057">
                  <c:v>29.803799999999828</c:v>
                </c:pt>
                <c:pt idx="1058">
                  <c:v>29.82159999999983</c:v>
                </c:pt>
                <c:pt idx="1059">
                  <c:v>29.839399999999831</c:v>
                </c:pt>
                <c:pt idx="1060">
                  <c:v>29.857199999999832</c:v>
                </c:pt>
                <c:pt idx="1061">
                  <c:v>29.874999999999833</c:v>
                </c:pt>
                <c:pt idx="1062">
                  <c:v>29.892799999999834</c:v>
                </c:pt>
                <c:pt idx="1063">
                  <c:v>29.910599999999835</c:v>
                </c:pt>
                <c:pt idx="1064">
                  <c:v>29.928399999999836</c:v>
                </c:pt>
                <c:pt idx="1065">
                  <c:v>29.946199999999838</c:v>
                </c:pt>
                <c:pt idx="1066">
                  <c:v>29.963999999999839</c:v>
                </c:pt>
                <c:pt idx="1067">
                  <c:v>29.98179999999984</c:v>
                </c:pt>
                <c:pt idx="1068">
                  <c:v>29.999599999999841</c:v>
                </c:pt>
                <c:pt idx="1069">
                  <c:v>30.017399999999842</c:v>
                </c:pt>
                <c:pt idx="1070">
                  <c:v>30.035199999999843</c:v>
                </c:pt>
                <c:pt idx="1071">
                  <c:v>30.052999999999845</c:v>
                </c:pt>
                <c:pt idx="1072">
                  <c:v>30.070799999999846</c:v>
                </c:pt>
                <c:pt idx="1073">
                  <c:v>30.088599999999847</c:v>
                </c:pt>
                <c:pt idx="1074">
                  <c:v>30.106399999999848</c:v>
                </c:pt>
                <c:pt idx="1075">
                  <c:v>30.124199999999849</c:v>
                </c:pt>
                <c:pt idx="1076">
                  <c:v>30.14199999999985</c:v>
                </c:pt>
                <c:pt idx="1077">
                  <c:v>30.159799999999851</c:v>
                </c:pt>
                <c:pt idx="1078">
                  <c:v>30.177599999999853</c:v>
                </c:pt>
                <c:pt idx="1079">
                  <c:v>30.195399999999854</c:v>
                </c:pt>
                <c:pt idx="1080">
                  <c:v>30.213199999999855</c:v>
                </c:pt>
                <c:pt idx="1081">
                  <c:v>30.230999999999856</c:v>
                </c:pt>
                <c:pt idx="1082">
                  <c:v>30.248799999999857</c:v>
                </c:pt>
                <c:pt idx="1083">
                  <c:v>30.266599999999858</c:v>
                </c:pt>
                <c:pt idx="1084">
                  <c:v>30.284399999999859</c:v>
                </c:pt>
                <c:pt idx="1085">
                  <c:v>30.302199999999861</c:v>
                </c:pt>
                <c:pt idx="1086">
                  <c:v>30.319999999999862</c:v>
                </c:pt>
                <c:pt idx="1087">
                  <c:v>30.33679245283005</c:v>
                </c:pt>
                <c:pt idx="1088">
                  <c:v>30.353584905660238</c:v>
                </c:pt>
                <c:pt idx="1089">
                  <c:v>30.370377358490426</c:v>
                </c:pt>
                <c:pt idx="1090">
                  <c:v>30.387169811320614</c:v>
                </c:pt>
                <c:pt idx="1091">
                  <c:v>30.403962264150802</c:v>
                </c:pt>
                <c:pt idx="1092">
                  <c:v>30.420754716980991</c:v>
                </c:pt>
                <c:pt idx="1093">
                  <c:v>30.437547169811179</c:v>
                </c:pt>
                <c:pt idx="1094">
                  <c:v>30.454339622641367</c:v>
                </c:pt>
                <c:pt idx="1095">
                  <c:v>30.471132075471555</c:v>
                </c:pt>
                <c:pt idx="1096">
                  <c:v>30.487924528301743</c:v>
                </c:pt>
                <c:pt idx="1097">
                  <c:v>30.504716981131931</c:v>
                </c:pt>
                <c:pt idx="1098">
                  <c:v>30.52150943396212</c:v>
                </c:pt>
                <c:pt idx="1099">
                  <c:v>30.538301886792308</c:v>
                </c:pt>
                <c:pt idx="1100">
                  <c:v>30.555094339622496</c:v>
                </c:pt>
                <c:pt idx="1101">
                  <c:v>30.571886792452684</c:v>
                </c:pt>
                <c:pt idx="1102">
                  <c:v>30.588679245282872</c:v>
                </c:pt>
                <c:pt idx="1103">
                  <c:v>30.60547169811306</c:v>
                </c:pt>
                <c:pt idx="1104">
                  <c:v>30.622264150943248</c:v>
                </c:pt>
                <c:pt idx="1105">
                  <c:v>30.639056603773437</c:v>
                </c:pt>
                <c:pt idx="1106">
                  <c:v>30.655849056603625</c:v>
                </c:pt>
                <c:pt idx="1107">
                  <c:v>30.672641509433813</c:v>
                </c:pt>
                <c:pt idx="1108">
                  <c:v>30.689433962264001</c:v>
                </c:pt>
                <c:pt idx="1109">
                  <c:v>30.706226415094189</c:v>
                </c:pt>
                <c:pt idx="1110">
                  <c:v>30.723018867924377</c:v>
                </c:pt>
                <c:pt idx="1111">
                  <c:v>30.739811320754566</c:v>
                </c:pt>
                <c:pt idx="1112">
                  <c:v>30.756603773584754</c:v>
                </c:pt>
                <c:pt idx="1113">
                  <c:v>30.773396226414942</c:v>
                </c:pt>
                <c:pt idx="1114">
                  <c:v>30.79018867924513</c:v>
                </c:pt>
                <c:pt idx="1115">
                  <c:v>30.806981132075318</c:v>
                </c:pt>
                <c:pt idx="1116">
                  <c:v>30.823773584905506</c:v>
                </c:pt>
                <c:pt idx="1117">
                  <c:v>30.840566037735694</c:v>
                </c:pt>
                <c:pt idx="1118">
                  <c:v>30.857358490565883</c:v>
                </c:pt>
                <c:pt idx="1119">
                  <c:v>30.874150943396071</c:v>
                </c:pt>
                <c:pt idx="1120">
                  <c:v>30.890943396226259</c:v>
                </c:pt>
                <c:pt idx="1121">
                  <c:v>30.907735849056447</c:v>
                </c:pt>
                <c:pt idx="1122">
                  <c:v>30.924528301886635</c:v>
                </c:pt>
                <c:pt idx="1123">
                  <c:v>30.941320754716823</c:v>
                </c:pt>
                <c:pt idx="1124">
                  <c:v>30.958113207547012</c:v>
                </c:pt>
                <c:pt idx="1125">
                  <c:v>30.9749056603772</c:v>
                </c:pt>
                <c:pt idx="1126">
                  <c:v>30.991698113207388</c:v>
                </c:pt>
                <c:pt idx="1127">
                  <c:v>31.008490566037576</c:v>
                </c:pt>
                <c:pt idx="1128">
                  <c:v>31.025283018867764</c:v>
                </c:pt>
                <c:pt idx="1129">
                  <c:v>31.042075471697952</c:v>
                </c:pt>
                <c:pt idx="1130">
                  <c:v>31.05886792452814</c:v>
                </c:pt>
                <c:pt idx="1131">
                  <c:v>31.075660377358329</c:v>
                </c:pt>
                <c:pt idx="1132">
                  <c:v>31.092452830188517</c:v>
                </c:pt>
                <c:pt idx="1133">
                  <c:v>31.109245283018705</c:v>
                </c:pt>
                <c:pt idx="1134">
                  <c:v>31.126037735848893</c:v>
                </c:pt>
                <c:pt idx="1135">
                  <c:v>31.142830188679081</c:v>
                </c:pt>
                <c:pt idx="1136">
                  <c:v>31.159622641509269</c:v>
                </c:pt>
                <c:pt idx="1137">
                  <c:v>31.176415094339458</c:v>
                </c:pt>
                <c:pt idx="1138">
                  <c:v>31.193207547169646</c:v>
                </c:pt>
                <c:pt idx="1139">
                  <c:v>31.209999999999834</c:v>
                </c:pt>
                <c:pt idx="1140">
                  <c:v>31.226808510638133</c:v>
                </c:pt>
                <c:pt idx="1141">
                  <c:v>31.243617021276432</c:v>
                </c:pt>
                <c:pt idx="1142">
                  <c:v>31.260425531914731</c:v>
                </c:pt>
                <c:pt idx="1143">
                  <c:v>31.27723404255303</c:v>
                </c:pt>
                <c:pt idx="1144">
                  <c:v>31.294042553191328</c:v>
                </c:pt>
                <c:pt idx="1145">
                  <c:v>31.310851063829627</c:v>
                </c:pt>
                <c:pt idx="1146">
                  <c:v>31.327659574467926</c:v>
                </c:pt>
                <c:pt idx="1147">
                  <c:v>31.344468085106225</c:v>
                </c:pt>
                <c:pt idx="1148">
                  <c:v>31.361276595744524</c:v>
                </c:pt>
                <c:pt idx="1149">
                  <c:v>31.378085106382823</c:v>
                </c:pt>
                <c:pt idx="1150">
                  <c:v>31.394893617021122</c:v>
                </c:pt>
                <c:pt idx="1151">
                  <c:v>31.411702127659421</c:v>
                </c:pt>
                <c:pt idx="1152">
                  <c:v>31.42851063829772</c:v>
                </c:pt>
                <c:pt idx="1153">
                  <c:v>31.445319148936019</c:v>
                </c:pt>
                <c:pt idx="1154">
                  <c:v>31.462127659574318</c:v>
                </c:pt>
                <c:pt idx="1155">
                  <c:v>31.478936170212616</c:v>
                </c:pt>
                <c:pt idx="1156">
                  <c:v>31.495744680850915</c:v>
                </c:pt>
                <c:pt idx="1157">
                  <c:v>31.512553191489214</c:v>
                </c:pt>
                <c:pt idx="1158">
                  <c:v>31.529361702127513</c:v>
                </c:pt>
                <c:pt idx="1159">
                  <c:v>31.546170212765812</c:v>
                </c:pt>
                <c:pt idx="1160">
                  <c:v>31.562978723404111</c:v>
                </c:pt>
                <c:pt idx="1161">
                  <c:v>31.57978723404241</c:v>
                </c:pt>
                <c:pt idx="1162">
                  <c:v>31.596595744680709</c:v>
                </c:pt>
                <c:pt idx="1163">
                  <c:v>31.613404255319008</c:v>
                </c:pt>
                <c:pt idx="1164">
                  <c:v>31.630212765957307</c:v>
                </c:pt>
                <c:pt idx="1165">
                  <c:v>31.647021276595606</c:v>
                </c:pt>
                <c:pt idx="1166">
                  <c:v>31.663829787233905</c:v>
                </c:pt>
                <c:pt idx="1167">
                  <c:v>31.680638297872203</c:v>
                </c:pt>
                <c:pt idx="1168">
                  <c:v>31.697446808510502</c:v>
                </c:pt>
                <c:pt idx="1169">
                  <c:v>31.714255319148801</c:v>
                </c:pt>
                <c:pt idx="1170">
                  <c:v>31.7310638297871</c:v>
                </c:pt>
                <c:pt idx="1171">
                  <c:v>31.747872340425399</c:v>
                </c:pt>
                <c:pt idx="1172">
                  <c:v>31.764680851063698</c:v>
                </c:pt>
                <c:pt idx="1173">
                  <c:v>31.781489361701997</c:v>
                </c:pt>
                <c:pt idx="1174">
                  <c:v>31.798297872340296</c:v>
                </c:pt>
                <c:pt idx="1175">
                  <c:v>31.815106382978595</c:v>
                </c:pt>
                <c:pt idx="1176">
                  <c:v>31.831914893616894</c:v>
                </c:pt>
                <c:pt idx="1177">
                  <c:v>31.848723404255193</c:v>
                </c:pt>
                <c:pt idx="1178">
                  <c:v>31.865531914893491</c:v>
                </c:pt>
                <c:pt idx="1179">
                  <c:v>31.88234042553179</c:v>
                </c:pt>
                <c:pt idx="1180">
                  <c:v>31.899148936170089</c:v>
                </c:pt>
                <c:pt idx="1181">
                  <c:v>31.915957446808388</c:v>
                </c:pt>
                <c:pt idx="1182">
                  <c:v>31.932765957446687</c:v>
                </c:pt>
                <c:pt idx="1183">
                  <c:v>31.949574468084986</c:v>
                </c:pt>
                <c:pt idx="1184">
                  <c:v>31.966382978723285</c:v>
                </c:pt>
                <c:pt idx="1185">
                  <c:v>31.983191489361584</c:v>
                </c:pt>
                <c:pt idx="1186">
                  <c:v>31.999999999999883</c:v>
                </c:pt>
                <c:pt idx="1187">
                  <c:v>32.016595744680735</c:v>
                </c:pt>
                <c:pt idx="1188">
                  <c:v>32.033191489361585</c:v>
                </c:pt>
                <c:pt idx="1189">
                  <c:v>32.049787234042434</c:v>
                </c:pt>
                <c:pt idx="1190">
                  <c:v>32.066382978723283</c:v>
                </c:pt>
                <c:pt idx="1191">
                  <c:v>32.082978723404132</c:v>
                </c:pt>
                <c:pt idx="1192">
                  <c:v>32.099574468084981</c:v>
                </c:pt>
                <c:pt idx="1193">
                  <c:v>32.11617021276583</c:v>
                </c:pt>
                <c:pt idx="1194">
                  <c:v>32.132765957446679</c:v>
                </c:pt>
                <c:pt idx="1195">
                  <c:v>32.149361702127528</c:v>
                </c:pt>
                <c:pt idx="1196">
                  <c:v>32.165957446808378</c:v>
                </c:pt>
                <c:pt idx="1197">
                  <c:v>32.182553191489227</c:v>
                </c:pt>
                <c:pt idx="1198">
                  <c:v>32.199148936170076</c:v>
                </c:pt>
                <c:pt idx="1199">
                  <c:v>32.215744680850925</c:v>
                </c:pt>
                <c:pt idx="1200">
                  <c:v>32.232340425531774</c:v>
                </c:pt>
                <c:pt idx="1201">
                  <c:v>32.248936170212623</c:v>
                </c:pt>
                <c:pt idx="1202">
                  <c:v>32.265531914893472</c:v>
                </c:pt>
                <c:pt idx="1203">
                  <c:v>32.282127659574321</c:v>
                </c:pt>
                <c:pt idx="1204">
                  <c:v>32.298723404255171</c:v>
                </c:pt>
                <c:pt idx="1205">
                  <c:v>32.31531914893602</c:v>
                </c:pt>
                <c:pt idx="1206">
                  <c:v>32.331914893616869</c:v>
                </c:pt>
                <c:pt idx="1207">
                  <c:v>32.348510638297718</c:v>
                </c:pt>
                <c:pt idx="1208">
                  <c:v>32.365106382978567</c:v>
                </c:pt>
                <c:pt idx="1209">
                  <c:v>32.381702127659416</c:v>
                </c:pt>
                <c:pt idx="1210">
                  <c:v>32.398297872340265</c:v>
                </c:pt>
                <c:pt idx="1211">
                  <c:v>32.414893617021114</c:v>
                </c:pt>
                <c:pt idx="1212">
                  <c:v>32.431489361701964</c:v>
                </c:pt>
                <c:pt idx="1213">
                  <c:v>32.448085106382813</c:v>
                </c:pt>
                <c:pt idx="1214">
                  <c:v>32.464680851063662</c:v>
                </c:pt>
                <c:pt idx="1215">
                  <c:v>32.481276595744511</c:v>
                </c:pt>
                <c:pt idx="1216">
                  <c:v>32.49787234042536</c:v>
                </c:pt>
                <c:pt idx="1217">
                  <c:v>32.514468085106209</c:v>
                </c:pt>
                <c:pt idx="1218">
                  <c:v>32.531063829787058</c:v>
                </c:pt>
                <c:pt idx="1219">
                  <c:v>32.547659574467907</c:v>
                </c:pt>
                <c:pt idx="1220">
                  <c:v>32.564255319148756</c:v>
                </c:pt>
                <c:pt idx="1221">
                  <c:v>32.580851063829606</c:v>
                </c:pt>
                <c:pt idx="1222">
                  <c:v>32.597446808510455</c:v>
                </c:pt>
                <c:pt idx="1223">
                  <c:v>32.614042553191304</c:v>
                </c:pt>
                <c:pt idx="1224">
                  <c:v>32.630638297872153</c:v>
                </c:pt>
                <c:pt idx="1225">
                  <c:v>32.647234042553002</c:v>
                </c:pt>
                <c:pt idx="1226">
                  <c:v>32.663829787233851</c:v>
                </c:pt>
                <c:pt idx="1227">
                  <c:v>32.6804255319147</c:v>
                </c:pt>
                <c:pt idx="1228">
                  <c:v>32.697021276595549</c:v>
                </c:pt>
                <c:pt idx="1229">
                  <c:v>32.713617021276399</c:v>
                </c:pt>
                <c:pt idx="1230">
                  <c:v>32.730212765957248</c:v>
                </c:pt>
                <c:pt idx="1231">
                  <c:v>32.746808510638097</c:v>
                </c:pt>
                <c:pt idx="1232">
                  <c:v>32.763404255318946</c:v>
                </c:pt>
                <c:pt idx="1233">
                  <c:v>32.779999999999795</c:v>
                </c:pt>
                <c:pt idx="1234">
                  <c:v>32.797142857142653</c:v>
                </c:pt>
                <c:pt idx="1235">
                  <c:v>32.814285714285511</c:v>
                </c:pt>
                <c:pt idx="1236">
                  <c:v>32.831428571428368</c:v>
                </c:pt>
                <c:pt idx="1237">
                  <c:v>32.848571428571226</c:v>
                </c:pt>
                <c:pt idx="1238">
                  <c:v>32.865714285714084</c:v>
                </c:pt>
                <c:pt idx="1239">
                  <c:v>32.882857142856942</c:v>
                </c:pt>
                <c:pt idx="1240">
                  <c:v>32.8999999999998</c:v>
                </c:pt>
                <c:pt idx="1241">
                  <c:v>32.917142857142657</c:v>
                </c:pt>
                <c:pt idx="1242">
                  <c:v>32.934285714285515</c:v>
                </c:pt>
                <c:pt idx="1243">
                  <c:v>32.951428571428373</c:v>
                </c:pt>
                <c:pt idx="1244">
                  <c:v>32.968571428571231</c:v>
                </c:pt>
                <c:pt idx="1245">
                  <c:v>32.985714285714089</c:v>
                </c:pt>
                <c:pt idx="1246">
                  <c:v>33.002857142856946</c:v>
                </c:pt>
                <c:pt idx="1247">
                  <c:v>33.019999999999804</c:v>
                </c:pt>
                <c:pt idx="1248">
                  <c:v>33.037142857142662</c:v>
                </c:pt>
                <c:pt idx="1249">
                  <c:v>33.05428571428552</c:v>
                </c:pt>
                <c:pt idx="1250">
                  <c:v>33.071428571428378</c:v>
                </c:pt>
                <c:pt idx="1251">
                  <c:v>33.088571428571235</c:v>
                </c:pt>
                <c:pt idx="1252">
                  <c:v>33.105714285714093</c:v>
                </c:pt>
                <c:pt idx="1253">
                  <c:v>33.122857142856951</c:v>
                </c:pt>
                <c:pt idx="1254">
                  <c:v>33.139999999999809</c:v>
                </c:pt>
                <c:pt idx="1255">
                  <c:v>33.157142857142667</c:v>
                </c:pt>
                <c:pt idx="1256">
                  <c:v>33.174285714285524</c:v>
                </c:pt>
                <c:pt idx="1257">
                  <c:v>33.191428571428382</c:v>
                </c:pt>
                <c:pt idx="1258">
                  <c:v>33.20857142857124</c:v>
                </c:pt>
                <c:pt idx="1259">
                  <c:v>33.225714285714098</c:v>
                </c:pt>
                <c:pt idx="1260">
                  <c:v>33.242857142856955</c:v>
                </c:pt>
                <c:pt idx="1261">
                  <c:v>33.259999999999813</c:v>
                </c:pt>
                <c:pt idx="1262">
                  <c:v>33.277142857142671</c:v>
                </c:pt>
                <c:pt idx="1263">
                  <c:v>33.294285714285529</c:v>
                </c:pt>
                <c:pt idx="1264">
                  <c:v>33.311428571428387</c:v>
                </c:pt>
                <c:pt idx="1265">
                  <c:v>33.328571428571244</c:v>
                </c:pt>
                <c:pt idx="1266">
                  <c:v>33.345714285714102</c:v>
                </c:pt>
                <c:pt idx="1267">
                  <c:v>33.36285714285696</c:v>
                </c:pt>
                <c:pt idx="1268">
                  <c:v>33.379999999999818</c:v>
                </c:pt>
                <c:pt idx="1269">
                  <c:v>33.397142857142676</c:v>
                </c:pt>
                <c:pt idx="1270">
                  <c:v>33.414285714285533</c:v>
                </c:pt>
                <c:pt idx="1271">
                  <c:v>33.431428571428391</c:v>
                </c:pt>
                <c:pt idx="1272">
                  <c:v>33.448571428571249</c:v>
                </c:pt>
                <c:pt idx="1273">
                  <c:v>33.465714285714107</c:v>
                </c:pt>
                <c:pt idx="1274">
                  <c:v>33.482857142856965</c:v>
                </c:pt>
                <c:pt idx="1275">
                  <c:v>33.499999999999822</c:v>
                </c:pt>
                <c:pt idx="1276">
                  <c:v>33.51714285714268</c:v>
                </c:pt>
                <c:pt idx="1277">
                  <c:v>33.534285714285538</c:v>
                </c:pt>
                <c:pt idx="1278">
                  <c:v>33.551428571428396</c:v>
                </c:pt>
                <c:pt idx="1279">
                  <c:v>33.568571428571254</c:v>
                </c:pt>
                <c:pt idx="1280">
                  <c:v>33.585714285714111</c:v>
                </c:pt>
                <c:pt idx="1281">
                  <c:v>33.602857142856969</c:v>
                </c:pt>
                <c:pt idx="1282">
                  <c:v>33.619999999999827</c:v>
                </c:pt>
                <c:pt idx="1283">
                  <c:v>33.634999999999827</c:v>
                </c:pt>
                <c:pt idx="1284">
                  <c:v>33.649999999999828</c:v>
                </c:pt>
                <c:pt idx="1285">
                  <c:v>33.664999999999829</c:v>
                </c:pt>
                <c:pt idx="1286">
                  <c:v>33.679999999999829</c:v>
                </c:pt>
                <c:pt idx="1287">
                  <c:v>33.69499999999983</c:v>
                </c:pt>
                <c:pt idx="1288">
                  <c:v>33.70999999999983</c:v>
                </c:pt>
                <c:pt idx="1289">
                  <c:v>33.724999999999831</c:v>
                </c:pt>
                <c:pt idx="1290">
                  <c:v>33.739999999999831</c:v>
                </c:pt>
                <c:pt idx="1291">
                  <c:v>33.754999999999832</c:v>
                </c:pt>
                <c:pt idx="1292">
                  <c:v>33.769999999999833</c:v>
                </c:pt>
                <c:pt idx="1293">
                  <c:v>33.784999999999833</c:v>
                </c:pt>
                <c:pt idx="1294">
                  <c:v>33.799999999999834</c:v>
                </c:pt>
                <c:pt idx="1295">
                  <c:v>33.814999999999834</c:v>
                </c:pt>
                <c:pt idx="1296">
                  <c:v>33.829999999999835</c:v>
                </c:pt>
                <c:pt idx="1297">
                  <c:v>33.844999999999835</c:v>
                </c:pt>
                <c:pt idx="1298">
                  <c:v>33.859999999999836</c:v>
                </c:pt>
                <c:pt idx="1299">
                  <c:v>33.874999999999837</c:v>
                </c:pt>
                <c:pt idx="1300">
                  <c:v>33.889999999999837</c:v>
                </c:pt>
                <c:pt idx="1301">
                  <c:v>33.904999999999838</c:v>
                </c:pt>
                <c:pt idx="1302">
                  <c:v>33.919999999999838</c:v>
                </c:pt>
                <c:pt idx="1303">
                  <c:v>33.934999999999839</c:v>
                </c:pt>
                <c:pt idx="1304">
                  <c:v>33.949999999999839</c:v>
                </c:pt>
                <c:pt idx="1305">
                  <c:v>33.96499999999984</c:v>
                </c:pt>
                <c:pt idx="1306">
                  <c:v>33.979999999999841</c:v>
                </c:pt>
                <c:pt idx="1307">
                  <c:v>33.994999999999841</c:v>
                </c:pt>
                <c:pt idx="1308">
                  <c:v>34.009999999999842</c:v>
                </c:pt>
                <c:pt idx="1309">
                  <c:v>34.024999999999842</c:v>
                </c:pt>
                <c:pt idx="1310">
                  <c:v>34.039999999999843</c:v>
                </c:pt>
                <c:pt idx="1311">
                  <c:v>34.054999999999843</c:v>
                </c:pt>
                <c:pt idx="1312">
                  <c:v>34.069999999999844</c:v>
                </c:pt>
                <c:pt idx="1313">
                  <c:v>34.084999999999845</c:v>
                </c:pt>
                <c:pt idx="1314">
                  <c:v>34.099999999999845</c:v>
                </c:pt>
                <c:pt idx="1315">
                  <c:v>34.114999999999846</c:v>
                </c:pt>
                <c:pt idx="1316">
                  <c:v>34.129999999999846</c:v>
                </c:pt>
                <c:pt idx="1317">
                  <c:v>34.144999999999847</c:v>
                </c:pt>
                <c:pt idx="1318">
                  <c:v>34.159999999999847</c:v>
                </c:pt>
                <c:pt idx="1319">
                  <c:v>34.174999999999848</c:v>
                </c:pt>
                <c:pt idx="1320">
                  <c:v>34.189999999999849</c:v>
                </c:pt>
                <c:pt idx="1321">
                  <c:v>34.204999999999849</c:v>
                </c:pt>
                <c:pt idx="1322">
                  <c:v>34.21999999999985</c:v>
                </c:pt>
                <c:pt idx="1323">
                  <c:v>34.23499999999985</c:v>
                </c:pt>
                <c:pt idx="1324">
                  <c:v>34.249999999999851</c:v>
                </c:pt>
                <c:pt idx="1325">
                  <c:v>34.264999999999851</c:v>
                </c:pt>
                <c:pt idx="1326">
                  <c:v>34.279999999999852</c:v>
                </c:pt>
                <c:pt idx="1327">
                  <c:v>34.294999999999852</c:v>
                </c:pt>
                <c:pt idx="1328">
                  <c:v>34.309999999999853</c:v>
                </c:pt>
                <c:pt idx="1329">
                  <c:v>34.324999999999854</c:v>
                </c:pt>
                <c:pt idx="1330">
                  <c:v>34.339999999999854</c:v>
                </c:pt>
                <c:pt idx="1331">
                  <c:v>34.354999999999855</c:v>
                </c:pt>
                <c:pt idx="1332">
                  <c:v>34.369999999999855</c:v>
                </c:pt>
                <c:pt idx="1333">
                  <c:v>34.384999999999856</c:v>
                </c:pt>
                <c:pt idx="1334">
                  <c:v>34.399999999999856</c:v>
                </c:pt>
                <c:pt idx="1335">
                  <c:v>34.414999999999857</c:v>
                </c:pt>
                <c:pt idx="1336">
                  <c:v>34.429999999999858</c:v>
                </c:pt>
                <c:pt idx="1337">
                  <c:v>34.444999999999858</c:v>
                </c:pt>
                <c:pt idx="1338">
                  <c:v>34.459999999999859</c:v>
                </c:pt>
                <c:pt idx="1339">
                  <c:v>34.47396825396811</c:v>
                </c:pt>
                <c:pt idx="1340">
                  <c:v>34.487936507936361</c:v>
                </c:pt>
                <c:pt idx="1341">
                  <c:v>34.501904761904612</c:v>
                </c:pt>
                <c:pt idx="1342">
                  <c:v>34.515873015872863</c:v>
                </c:pt>
                <c:pt idx="1343">
                  <c:v>34.529841269841114</c:v>
                </c:pt>
                <c:pt idx="1344">
                  <c:v>34.543809523809365</c:v>
                </c:pt>
                <c:pt idx="1345">
                  <c:v>34.557777777777616</c:v>
                </c:pt>
                <c:pt idx="1346">
                  <c:v>34.571746031745867</c:v>
                </c:pt>
                <c:pt idx="1347">
                  <c:v>34.585714285714118</c:v>
                </c:pt>
                <c:pt idx="1348">
                  <c:v>34.59968253968237</c:v>
                </c:pt>
                <c:pt idx="1349">
                  <c:v>34.613650793650621</c:v>
                </c:pt>
                <c:pt idx="1350">
                  <c:v>34.627619047618872</c:v>
                </c:pt>
                <c:pt idx="1351">
                  <c:v>34.641587301587123</c:v>
                </c:pt>
                <c:pt idx="1352">
                  <c:v>34.655555555555374</c:v>
                </c:pt>
                <c:pt idx="1353">
                  <c:v>34.669523809523625</c:v>
                </c:pt>
                <c:pt idx="1354">
                  <c:v>34.683492063491876</c:v>
                </c:pt>
                <c:pt idx="1355">
                  <c:v>34.697460317460127</c:v>
                </c:pt>
                <c:pt idx="1356">
                  <c:v>34.711428571428378</c:v>
                </c:pt>
                <c:pt idx="1357">
                  <c:v>34.725396825396629</c:v>
                </c:pt>
                <c:pt idx="1358">
                  <c:v>34.73936507936488</c:v>
                </c:pt>
                <c:pt idx="1359">
                  <c:v>34.753333333333131</c:v>
                </c:pt>
                <c:pt idx="1360">
                  <c:v>34.767301587301382</c:v>
                </c:pt>
                <c:pt idx="1361">
                  <c:v>34.781269841269634</c:v>
                </c:pt>
                <c:pt idx="1362">
                  <c:v>34.795238095237885</c:v>
                </c:pt>
                <c:pt idx="1363">
                  <c:v>34.809206349206136</c:v>
                </c:pt>
                <c:pt idx="1364">
                  <c:v>34.823174603174387</c:v>
                </c:pt>
                <c:pt idx="1365">
                  <c:v>34.837142857142638</c:v>
                </c:pt>
                <c:pt idx="1366">
                  <c:v>34.851111111110889</c:v>
                </c:pt>
                <c:pt idx="1367">
                  <c:v>34.86507936507914</c:v>
                </c:pt>
                <c:pt idx="1368">
                  <c:v>34.879047619047391</c:v>
                </c:pt>
                <c:pt idx="1369">
                  <c:v>34.893015873015642</c:v>
                </c:pt>
                <c:pt idx="1370">
                  <c:v>34.906984126983893</c:v>
                </c:pt>
                <c:pt idx="1371">
                  <c:v>34.920952380952144</c:v>
                </c:pt>
                <c:pt idx="1372">
                  <c:v>34.934920634920395</c:v>
                </c:pt>
                <c:pt idx="1373">
                  <c:v>34.948888888888646</c:v>
                </c:pt>
                <c:pt idx="1374">
                  <c:v>34.962857142856897</c:v>
                </c:pt>
                <c:pt idx="1375">
                  <c:v>34.976825396825149</c:v>
                </c:pt>
                <c:pt idx="1376">
                  <c:v>34.9907936507934</c:v>
                </c:pt>
                <c:pt idx="1377">
                  <c:v>35.004761904761651</c:v>
                </c:pt>
                <c:pt idx="1378">
                  <c:v>35.018730158729902</c:v>
                </c:pt>
                <c:pt idx="1379">
                  <c:v>35.032698412698153</c:v>
                </c:pt>
                <c:pt idx="1380">
                  <c:v>35.046666666666404</c:v>
                </c:pt>
                <c:pt idx="1381">
                  <c:v>35.060634920634655</c:v>
                </c:pt>
                <c:pt idx="1382">
                  <c:v>35.074603174602906</c:v>
                </c:pt>
                <c:pt idx="1383">
                  <c:v>35.088571428571157</c:v>
                </c:pt>
                <c:pt idx="1384">
                  <c:v>35.102539682539408</c:v>
                </c:pt>
                <c:pt idx="1385">
                  <c:v>35.116507936507659</c:v>
                </c:pt>
                <c:pt idx="1386">
                  <c:v>35.13047619047591</c:v>
                </c:pt>
                <c:pt idx="1387">
                  <c:v>35.144444444444161</c:v>
                </c:pt>
                <c:pt idx="1388">
                  <c:v>35.158412698412413</c:v>
                </c:pt>
                <c:pt idx="1389">
                  <c:v>35.172380952380664</c:v>
                </c:pt>
                <c:pt idx="1390">
                  <c:v>35.186349206348915</c:v>
                </c:pt>
                <c:pt idx="1391">
                  <c:v>35.200317460317166</c:v>
                </c:pt>
                <c:pt idx="1392">
                  <c:v>35.214285714285417</c:v>
                </c:pt>
                <c:pt idx="1393">
                  <c:v>35.228253968253668</c:v>
                </c:pt>
                <c:pt idx="1394">
                  <c:v>35.242222222221919</c:v>
                </c:pt>
                <c:pt idx="1395">
                  <c:v>35.25619047619017</c:v>
                </c:pt>
                <c:pt idx="1396">
                  <c:v>35.270158730158421</c:v>
                </c:pt>
                <c:pt idx="1397">
                  <c:v>35.284126984126672</c:v>
                </c:pt>
                <c:pt idx="1398">
                  <c:v>35.298095238094923</c:v>
                </c:pt>
                <c:pt idx="1399">
                  <c:v>35.312063492063174</c:v>
                </c:pt>
                <c:pt idx="1400">
                  <c:v>35.326031746031425</c:v>
                </c:pt>
                <c:pt idx="1401">
                  <c:v>35.339999999999677</c:v>
                </c:pt>
                <c:pt idx="1402">
                  <c:v>35.356296296295973</c:v>
                </c:pt>
                <c:pt idx="1403">
                  <c:v>35.37259259259227</c:v>
                </c:pt>
                <c:pt idx="1404">
                  <c:v>35.388888888888566</c:v>
                </c:pt>
                <c:pt idx="1405">
                  <c:v>35.405185185184862</c:v>
                </c:pt>
                <c:pt idx="1406">
                  <c:v>35.421481481481159</c:v>
                </c:pt>
                <c:pt idx="1407">
                  <c:v>35.437777777777455</c:v>
                </c:pt>
                <c:pt idx="1408">
                  <c:v>35.454074074073752</c:v>
                </c:pt>
                <c:pt idx="1409">
                  <c:v>35.470370370370048</c:v>
                </c:pt>
                <c:pt idx="1410">
                  <c:v>35.486666666666345</c:v>
                </c:pt>
                <c:pt idx="1411">
                  <c:v>35.502962962962641</c:v>
                </c:pt>
                <c:pt idx="1412">
                  <c:v>35.519259259258938</c:v>
                </c:pt>
                <c:pt idx="1413">
                  <c:v>35.535555555555234</c:v>
                </c:pt>
                <c:pt idx="1414">
                  <c:v>35.551851851851531</c:v>
                </c:pt>
                <c:pt idx="1415">
                  <c:v>35.568148148147827</c:v>
                </c:pt>
                <c:pt idx="1416">
                  <c:v>35.584444444444124</c:v>
                </c:pt>
                <c:pt idx="1417">
                  <c:v>35.60074074074042</c:v>
                </c:pt>
                <c:pt idx="1418">
                  <c:v>35.617037037036717</c:v>
                </c:pt>
                <c:pt idx="1419">
                  <c:v>35.633333333333013</c:v>
                </c:pt>
                <c:pt idx="1420">
                  <c:v>35.64962962962931</c:v>
                </c:pt>
                <c:pt idx="1421">
                  <c:v>35.665925925925606</c:v>
                </c:pt>
                <c:pt idx="1422">
                  <c:v>35.682222222221903</c:v>
                </c:pt>
                <c:pt idx="1423">
                  <c:v>35.698518518518199</c:v>
                </c:pt>
                <c:pt idx="1424">
                  <c:v>35.714814814814495</c:v>
                </c:pt>
                <c:pt idx="1425">
                  <c:v>35.731111111110792</c:v>
                </c:pt>
                <c:pt idx="1426">
                  <c:v>35.747407407407088</c:v>
                </c:pt>
                <c:pt idx="1427">
                  <c:v>35.763703703703385</c:v>
                </c:pt>
                <c:pt idx="1428">
                  <c:v>35.779999999999681</c:v>
                </c:pt>
                <c:pt idx="1429">
                  <c:v>35.796296296295978</c:v>
                </c:pt>
                <c:pt idx="1430">
                  <c:v>35.812592592592274</c:v>
                </c:pt>
                <c:pt idx="1431">
                  <c:v>35.828888888888571</c:v>
                </c:pt>
                <c:pt idx="1432">
                  <c:v>35.845185185184867</c:v>
                </c:pt>
                <c:pt idx="1433">
                  <c:v>35.861481481481164</c:v>
                </c:pt>
                <c:pt idx="1434">
                  <c:v>35.87777777777746</c:v>
                </c:pt>
                <c:pt idx="1435">
                  <c:v>35.894074074073757</c:v>
                </c:pt>
                <c:pt idx="1436">
                  <c:v>35.910370370370053</c:v>
                </c:pt>
                <c:pt idx="1437">
                  <c:v>35.92666666666635</c:v>
                </c:pt>
                <c:pt idx="1438">
                  <c:v>35.942962962962646</c:v>
                </c:pt>
                <c:pt idx="1439">
                  <c:v>35.959259259258943</c:v>
                </c:pt>
                <c:pt idx="1440">
                  <c:v>35.975555555555239</c:v>
                </c:pt>
                <c:pt idx="1441">
                  <c:v>35.991851851851536</c:v>
                </c:pt>
                <c:pt idx="1442">
                  <c:v>36.008148148147832</c:v>
                </c:pt>
                <c:pt idx="1443">
                  <c:v>36.024444444444129</c:v>
                </c:pt>
                <c:pt idx="1444">
                  <c:v>36.040740740740425</c:v>
                </c:pt>
                <c:pt idx="1445">
                  <c:v>36.057037037036721</c:v>
                </c:pt>
                <c:pt idx="1446">
                  <c:v>36.073333333333018</c:v>
                </c:pt>
                <c:pt idx="1447">
                  <c:v>36.089629629629314</c:v>
                </c:pt>
                <c:pt idx="1448">
                  <c:v>36.105925925925611</c:v>
                </c:pt>
                <c:pt idx="1449">
                  <c:v>36.122222222221907</c:v>
                </c:pt>
                <c:pt idx="1450">
                  <c:v>36.138518518518204</c:v>
                </c:pt>
                <c:pt idx="1451">
                  <c:v>36.1548148148145</c:v>
                </c:pt>
                <c:pt idx="1452">
                  <c:v>36.171111111110797</c:v>
                </c:pt>
                <c:pt idx="1453">
                  <c:v>36.187407407407093</c:v>
                </c:pt>
                <c:pt idx="1454">
                  <c:v>36.20370370370339</c:v>
                </c:pt>
                <c:pt idx="1455">
                  <c:v>36.219999999999686</c:v>
                </c:pt>
                <c:pt idx="1456">
                  <c:v>36.231549295774336</c:v>
                </c:pt>
                <c:pt idx="1457">
                  <c:v>36.243098591548986</c:v>
                </c:pt>
                <c:pt idx="1458">
                  <c:v>36.254647887323635</c:v>
                </c:pt>
                <c:pt idx="1459">
                  <c:v>36.266197183098285</c:v>
                </c:pt>
                <c:pt idx="1460">
                  <c:v>36.277746478872935</c:v>
                </c:pt>
                <c:pt idx="1461">
                  <c:v>36.289295774647584</c:v>
                </c:pt>
                <c:pt idx="1462">
                  <c:v>36.300845070422234</c:v>
                </c:pt>
                <c:pt idx="1463">
                  <c:v>36.312394366196884</c:v>
                </c:pt>
                <c:pt idx="1464">
                  <c:v>36.323943661971533</c:v>
                </c:pt>
                <c:pt idx="1465">
                  <c:v>36.335492957746183</c:v>
                </c:pt>
                <c:pt idx="1466">
                  <c:v>36.347042253520833</c:v>
                </c:pt>
                <c:pt idx="1467">
                  <c:v>36.358591549295483</c:v>
                </c:pt>
                <c:pt idx="1468">
                  <c:v>36.370140845070132</c:v>
                </c:pt>
                <c:pt idx="1469">
                  <c:v>36.381690140844782</c:v>
                </c:pt>
                <c:pt idx="1470">
                  <c:v>36.393239436619432</c:v>
                </c:pt>
                <c:pt idx="1471">
                  <c:v>36.404788732394081</c:v>
                </c:pt>
                <c:pt idx="1472">
                  <c:v>36.416338028168731</c:v>
                </c:pt>
                <c:pt idx="1473">
                  <c:v>36.427887323943381</c:v>
                </c:pt>
                <c:pt idx="1474">
                  <c:v>36.43943661971803</c:v>
                </c:pt>
                <c:pt idx="1475">
                  <c:v>36.45098591549268</c:v>
                </c:pt>
                <c:pt idx="1476">
                  <c:v>36.46253521126733</c:v>
                </c:pt>
                <c:pt idx="1477">
                  <c:v>36.474084507041979</c:v>
                </c:pt>
                <c:pt idx="1478">
                  <c:v>36.485633802816629</c:v>
                </c:pt>
                <c:pt idx="1479">
                  <c:v>36.497183098591279</c:v>
                </c:pt>
                <c:pt idx="1480">
                  <c:v>36.508732394365929</c:v>
                </c:pt>
                <c:pt idx="1481">
                  <c:v>36.520281690140578</c:v>
                </c:pt>
                <c:pt idx="1482">
                  <c:v>36.531830985915228</c:v>
                </c:pt>
                <c:pt idx="1483">
                  <c:v>36.543380281689878</c:v>
                </c:pt>
                <c:pt idx="1484">
                  <c:v>36.554929577464527</c:v>
                </c:pt>
                <c:pt idx="1485">
                  <c:v>36.566478873239177</c:v>
                </c:pt>
                <c:pt idx="1486">
                  <c:v>36.578028169013827</c:v>
                </c:pt>
                <c:pt idx="1487">
                  <c:v>36.589577464788476</c:v>
                </c:pt>
                <c:pt idx="1488">
                  <c:v>36.601126760563126</c:v>
                </c:pt>
                <c:pt idx="1489">
                  <c:v>36.612676056337776</c:v>
                </c:pt>
                <c:pt idx="1490">
                  <c:v>36.624225352112425</c:v>
                </c:pt>
                <c:pt idx="1491">
                  <c:v>36.635774647887075</c:v>
                </c:pt>
                <c:pt idx="1492">
                  <c:v>36.647323943661725</c:v>
                </c:pt>
                <c:pt idx="1493">
                  <c:v>36.658873239436375</c:v>
                </c:pt>
                <c:pt idx="1494">
                  <c:v>36.670422535211024</c:v>
                </c:pt>
                <c:pt idx="1495">
                  <c:v>36.681971830985674</c:v>
                </c:pt>
                <c:pt idx="1496">
                  <c:v>36.693521126760324</c:v>
                </c:pt>
                <c:pt idx="1497">
                  <c:v>36.705070422534973</c:v>
                </c:pt>
                <c:pt idx="1498">
                  <c:v>36.716619718309623</c:v>
                </c:pt>
                <c:pt idx="1499">
                  <c:v>36.728169014084273</c:v>
                </c:pt>
                <c:pt idx="1500">
                  <c:v>36.739718309858922</c:v>
                </c:pt>
                <c:pt idx="1501">
                  <c:v>36.751267605633572</c:v>
                </c:pt>
                <c:pt idx="1502">
                  <c:v>36.762816901408222</c:v>
                </c:pt>
                <c:pt idx="1503">
                  <c:v>36.774366197182871</c:v>
                </c:pt>
                <c:pt idx="1504">
                  <c:v>36.785915492957521</c:v>
                </c:pt>
                <c:pt idx="1505">
                  <c:v>36.797464788732171</c:v>
                </c:pt>
                <c:pt idx="1506">
                  <c:v>36.809014084506821</c:v>
                </c:pt>
                <c:pt idx="1507">
                  <c:v>36.82056338028147</c:v>
                </c:pt>
                <c:pt idx="1508">
                  <c:v>36.83211267605612</c:v>
                </c:pt>
                <c:pt idx="1509">
                  <c:v>36.84366197183077</c:v>
                </c:pt>
                <c:pt idx="1510">
                  <c:v>36.855211267605419</c:v>
                </c:pt>
                <c:pt idx="1511">
                  <c:v>36.866760563380069</c:v>
                </c:pt>
                <c:pt idx="1512">
                  <c:v>36.878309859154719</c:v>
                </c:pt>
                <c:pt idx="1513">
                  <c:v>36.889859154929368</c:v>
                </c:pt>
                <c:pt idx="1514">
                  <c:v>36.901408450704018</c:v>
                </c:pt>
                <c:pt idx="1515">
                  <c:v>36.912957746478668</c:v>
                </c:pt>
                <c:pt idx="1516">
                  <c:v>36.924507042253317</c:v>
                </c:pt>
                <c:pt idx="1517">
                  <c:v>36.936056338027967</c:v>
                </c:pt>
                <c:pt idx="1518">
                  <c:v>36.947605633802617</c:v>
                </c:pt>
                <c:pt idx="1519">
                  <c:v>36.959154929577267</c:v>
                </c:pt>
                <c:pt idx="1520">
                  <c:v>36.970704225351916</c:v>
                </c:pt>
                <c:pt idx="1521">
                  <c:v>36.982253521126566</c:v>
                </c:pt>
                <c:pt idx="1522">
                  <c:v>36.993802816901216</c:v>
                </c:pt>
                <c:pt idx="1523">
                  <c:v>37.005352112675865</c:v>
                </c:pt>
                <c:pt idx="1524">
                  <c:v>37.016901408450515</c:v>
                </c:pt>
                <c:pt idx="1525">
                  <c:v>37.028450704225165</c:v>
                </c:pt>
                <c:pt idx="1526">
                  <c:v>37.039999999999814</c:v>
                </c:pt>
                <c:pt idx="1527">
                  <c:v>37.054642857142674</c:v>
                </c:pt>
                <c:pt idx="1528">
                  <c:v>37.069285714285535</c:v>
                </c:pt>
                <c:pt idx="1529">
                  <c:v>37.083928571428395</c:v>
                </c:pt>
                <c:pt idx="1530">
                  <c:v>37.098571428571255</c:v>
                </c:pt>
                <c:pt idx="1531">
                  <c:v>37.113214285714115</c:v>
                </c:pt>
                <c:pt idx="1532">
                  <c:v>37.127857142856975</c:v>
                </c:pt>
                <c:pt idx="1533">
                  <c:v>37.142499999999835</c:v>
                </c:pt>
                <c:pt idx="1534">
                  <c:v>37.157142857142695</c:v>
                </c:pt>
                <c:pt idx="1535">
                  <c:v>37.171785714285555</c:v>
                </c:pt>
                <c:pt idx="1536">
                  <c:v>37.186428571428415</c:v>
                </c:pt>
                <c:pt idx="1537">
                  <c:v>37.201071428571275</c:v>
                </c:pt>
                <c:pt idx="1538">
                  <c:v>37.215714285714135</c:v>
                </c:pt>
                <c:pt idx="1539">
                  <c:v>37.230357142856995</c:v>
                </c:pt>
                <c:pt idx="1540">
                  <c:v>37.244999999999855</c:v>
                </c:pt>
                <c:pt idx="1541">
                  <c:v>37.259642857142715</c:v>
                </c:pt>
                <c:pt idx="1542">
                  <c:v>37.274285714285575</c:v>
                </c:pt>
                <c:pt idx="1543">
                  <c:v>37.288928571428436</c:v>
                </c:pt>
                <c:pt idx="1544">
                  <c:v>37.303571428571296</c:v>
                </c:pt>
                <c:pt idx="1545">
                  <c:v>37.318214285714156</c:v>
                </c:pt>
                <c:pt idx="1546">
                  <c:v>37.332857142857016</c:v>
                </c:pt>
                <c:pt idx="1547">
                  <c:v>37.347499999999876</c:v>
                </c:pt>
                <c:pt idx="1548">
                  <c:v>37.362142857142736</c:v>
                </c:pt>
                <c:pt idx="1549">
                  <c:v>37.376785714285596</c:v>
                </c:pt>
                <c:pt idx="1550">
                  <c:v>37.391428571428456</c:v>
                </c:pt>
                <c:pt idx="1551">
                  <c:v>37.406071428571316</c:v>
                </c:pt>
                <c:pt idx="1552">
                  <c:v>37.420714285714176</c:v>
                </c:pt>
                <c:pt idx="1553">
                  <c:v>37.435357142857036</c:v>
                </c:pt>
                <c:pt idx="1554">
                  <c:v>37.449999999999896</c:v>
                </c:pt>
                <c:pt idx="1555">
                  <c:v>37.464642857142756</c:v>
                </c:pt>
                <c:pt idx="1556">
                  <c:v>37.479285714285616</c:v>
                </c:pt>
                <c:pt idx="1557">
                  <c:v>37.493928571428476</c:v>
                </c:pt>
                <c:pt idx="1558">
                  <c:v>37.508571428571337</c:v>
                </c:pt>
                <c:pt idx="1559">
                  <c:v>37.523214285714197</c:v>
                </c:pt>
                <c:pt idx="1560">
                  <c:v>37.537857142857057</c:v>
                </c:pt>
                <c:pt idx="1561">
                  <c:v>37.552499999999917</c:v>
                </c:pt>
                <c:pt idx="1562">
                  <c:v>37.567142857142777</c:v>
                </c:pt>
                <c:pt idx="1563">
                  <c:v>37.581785714285637</c:v>
                </c:pt>
                <c:pt idx="1564">
                  <c:v>37.596428571428497</c:v>
                </c:pt>
                <c:pt idx="1565">
                  <c:v>37.611071428571357</c:v>
                </c:pt>
                <c:pt idx="1566">
                  <c:v>37.625714285714217</c:v>
                </c:pt>
                <c:pt idx="1567">
                  <c:v>37.640357142857077</c:v>
                </c:pt>
                <c:pt idx="1568">
                  <c:v>37.654999999999937</c:v>
                </c:pt>
                <c:pt idx="1569">
                  <c:v>37.669642857142797</c:v>
                </c:pt>
                <c:pt idx="1570">
                  <c:v>37.684285714285657</c:v>
                </c:pt>
                <c:pt idx="1571">
                  <c:v>37.698928571428517</c:v>
                </c:pt>
                <c:pt idx="1572">
                  <c:v>37.713571428571377</c:v>
                </c:pt>
                <c:pt idx="1573">
                  <c:v>37.728214285714238</c:v>
                </c:pt>
                <c:pt idx="1574">
                  <c:v>37.742857142857098</c:v>
                </c:pt>
                <c:pt idx="1575">
                  <c:v>37.757499999999958</c:v>
                </c:pt>
                <c:pt idx="1576">
                  <c:v>37.772142857142818</c:v>
                </c:pt>
                <c:pt idx="1577">
                  <c:v>37.786785714285678</c:v>
                </c:pt>
                <c:pt idx="1578">
                  <c:v>37.801428571428538</c:v>
                </c:pt>
                <c:pt idx="1579">
                  <c:v>37.816071428571398</c:v>
                </c:pt>
                <c:pt idx="1580">
                  <c:v>37.830714285714258</c:v>
                </c:pt>
                <c:pt idx="1581">
                  <c:v>37.845357142857118</c:v>
                </c:pt>
                <c:pt idx="1582">
                  <c:v>37.859999999999978</c:v>
                </c:pt>
                <c:pt idx="1583">
                  <c:v>37.871012658227826</c:v>
                </c:pt>
                <c:pt idx="1584">
                  <c:v>37.882025316455675</c:v>
                </c:pt>
                <c:pt idx="1585">
                  <c:v>37.893037974683523</c:v>
                </c:pt>
                <c:pt idx="1586">
                  <c:v>37.904050632911371</c:v>
                </c:pt>
                <c:pt idx="1587">
                  <c:v>37.915063291139219</c:v>
                </c:pt>
                <c:pt idx="1588">
                  <c:v>37.926075949367068</c:v>
                </c:pt>
                <c:pt idx="1589">
                  <c:v>37.937088607594916</c:v>
                </c:pt>
                <c:pt idx="1590">
                  <c:v>37.948101265822764</c:v>
                </c:pt>
                <c:pt idx="1591">
                  <c:v>37.959113924050612</c:v>
                </c:pt>
                <c:pt idx="1592">
                  <c:v>37.970126582278461</c:v>
                </c:pt>
                <c:pt idx="1593">
                  <c:v>37.981139240506309</c:v>
                </c:pt>
                <c:pt idx="1594">
                  <c:v>37.992151898734157</c:v>
                </c:pt>
                <c:pt idx="1595">
                  <c:v>38.003164556962005</c:v>
                </c:pt>
                <c:pt idx="1596">
                  <c:v>38.014177215189854</c:v>
                </c:pt>
                <c:pt idx="1597">
                  <c:v>38.025189873417702</c:v>
                </c:pt>
                <c:pt idx="1598">
                  <c:v>38.03620253164555</c:v>
                </c:pt>
                <c:pt idx="1599">
                  <c:v>38.047215189873398</c:v>
                </c:pt>
                <c:pt idx="1600">
                  <c:v>38.058227848101247</c:v>
                </c:pt>
                <c:pt idx="1601">
                  <c:v>38.069240506329095</c:v>
                </c:pt>
                <c:pt idx="1602">
                  <c:v>38.080253164556943</c:v>
                </c:pt>
                <c:pt idx="1603">
                  <c:v>38.091265822784791</c:v>
                </c:pt>
                <c:pt idx="1604">
                  <c:v>38.10227848101264</c:v>
                </c:pt>
                <c:pt idx="1605">
                  <c:v>38.113291139240488</c:v>
                </c:pt>
                <c:pt idx="1606">
                  <c:v>38.124303797468336</c:v>
                </c:pt>
                <c:pt idx="1607">
                  <c:v>38.135316455696184</c:v>
                </c:pt>
                <c:pt idx="1608">
                  <c:v>38.146329113924033</c:v>
                </c:pt>
                <c:pt idx="1609">
                  <c:v>38.157341772151881</c:v>
                </c:pt>
                <c:pt idx="1610">
                  <c:v>38.168354430379729</c:v>
                </c:pt>
                <c:pt idx="1611">
                  <c:v>38.179367088607577</c:v>
                </c:pt>
                <c:pt idx="1612">
                  <c:v>38.190379746835426</c:v>
                </c:pt>
                <c:pt idx="1613">
                  <c:v>38.201392405063274</c:v>
                </c:pt>
                <c:pt idx="1614">
                  <c:v>38.212405063291122</c:v>
                </c:pt>
                <c:pt idx="1615">
                  <c:v>38.22341772151897</c:v>
                </c:pt>
                <c:pt idx="1616">
                  <c:v>38.234430379746819</c:v>
                </c:pt>
                <c:pt idx="1617">
                  <c:v>38.245443037974667</c:v>
                </c:pt>
                <c:pt idx="1618">
                  <c:v>38.256455696202515</c:v>
                </c:pt>
                <c:pt idx="1619">
                  <c:v>38.267468354430363</c:v>
                </c:pt>
                <c:pt idx="1620">
                  <c:v>38.278481012658212</c:v>
                </c:pt>
                <c:pt idx="1621">
                  <c:v>38.28949367088606</c:v>
                </c:pt>
                <c:pt idx="1622">
                  <c:v>38.300506329113908</c:v>
                </c:pt>
                <c:pt idx="1623">
                  <c:v>38.311518987341756</c:v>
                </c:pt>
                <c:pt idx="1624">
                  <c:v>38.322531645569605</c:v>
                </c:pt>
                <c:pt idx="1625">
                  <c:v>38.333544303797453</c:v>
                </c:pt>
                <c:pt idx="1626">
                  <c:v>38.344556962025301</c:v>
                </c:pt>
                <c:pt idx="1627">
                  <c:v>38.355569620253149</c:v>
                </c:pt>
                <c:pt idx="1628">
                  <c:v>38.366582278480998</c:v>
                </c:pt>
                <c:pt idx="1629">
                  <c:v>38.377594936708846</c:v>
                </c:pt>
                <c:pt idx="1630">
                  <c:v>38.388607594936694</c:v>
                </c:pt>
                <c:pt idx="1631">
                  <c:v>38.399620253164542</c:v>
                </c:pt>
                <c:pt idx="1632">
                  <c:v>38.410632911392391</c:v>
                </c:pt>
                <c:pt idx="1633">
                  <c:v>38.421645569620239</c:v>
                </c:pt>
                <c:pt idx="1634">
                  <c:v>38.432658227848087</c:v>
                </c:pt>
                <c:pt idx="1635">
                  <c:v>38.443670886075935</c:v>
                </c:pt>
                <c:pt idx="1636">
                  <c:v>38.454683544303784</c:v>
                </c:pt>
                <c:pt idx="1637">
                  <c:v>38.465696202531632</c:v>
                </c:pt>
                <c:pt idx="1638">
                  <c:v>38.47670886075948</c:v>
                </c:pt>
                <c:pt idx="1639">
                  <c:v>38.487721518987328</c:v>
                </c:pt>
                <c:pt idx="1640">
                  <c:v>38.498734177215177</c:v>
                </c:pt>
                <c:pt idx="1641">
                  <c:v>38.509746835443025</c:v>
                </c:pt>
                <c:pt idx="1642">
                  <c:v>38.520759493670873</c:v>
                </c:pt>
                <c:pt idx="1643">
                  <c:v>38.531772151898721</c:v>
                </c:pt>
                <c:pt idx="1644">
                  <c:v>38.54278481012657</c:v>
                </c:pt>
                <c:pt idx="1645">
                  <c:v>38.553797468354418</c:v>
                </c:pt>
                <c:pt idx="1646">
                  <c:v>38.564810126582266</c:v>
                </c:pt>
                <c:pt idx="1647">
                  <c:v>38.575822784810114</c:v>
                </c:pt>
                <c:pt idx="1648">
                  <c:v>38.586835443037963</c:v>
                </c:pt>
                <c:pt idx="1649">
                  <c:v>38.597848101265811</c:v>
                </c:pt>
                <c:pt idx="1650">
                  <c:v>38.608860759493659</c:v>
                </c:pt>
                <c:pt idx="1651">
                  <c:v>38.619873417721507</c:v>
                </c:pt>
                <c:pt idx="1652">
                  <c:v>38.630886075949356</c:v>
                </c:pt>
                <c:pt idx="1653">
                  <c:v>38.641898734177204</c:v>
                </c:pt>
                <c:pt idx="1654">
                  <c:v>38.652911392405052</c:v>
                </c:pt>
                <c:pt idx="1655">
                  <c:v>38.6639240506329</c:v>
                </c:pt>
                <c:pt idx="1656">
                  <c:v>38.674936708860749</c:v>
                </c:pt>
                <c:pt idx="1657">
                  <c:v>38.685949367088597</c:v>
                </c:pt>
                <c:pt idx="1658">
                  <c:v>38.696962025316445</c:v>
                </c:pt>
                <c:pt idx="1659">
                  <c:v>38.707974683544293</c:v>
                </c:pt>
                <c:pt idx="1660">
                  <c:v>38.718987341772142</c:v>
                </c:pt>
                <c:pt idx="1661">
                  <c:v>38.72999999999999</c:v>
                </c:pt>
                <c:pt idx="1662">
                  <c:v>38.74499999999999</c:v>
                </c:pt>
                <c:pt idx="1663">
                  <c:v>38.759999999999991</c:v>
                </c:pt>
                <c:pt idx="1664">
                  <c:v>38.774999999999991</c:v>
                </c:pt>
                <c:pt idx="1665">
                  <c:v>38.789999999999992</c:v>
                </c:pt>
                <c:pt idx="1666">
                  <c:v>38.804999999999993</c:v>
                </c:pt>
                <c:pt idx="1667">
                  <c:v>38.819999999999993</c:v>
                </c:pt>
                <c:pt idx="1668">
                  <c:v>38.834999999999994</c:v>
                </c:pt>
                <c:pt idx="1669">
                  <c:v>38.849999999999994</c:v>
                </c:pt>
                <c:pt idx="1670">
                  <c:v>38.864999999999995</c:v>
                </c:pt>
                <c:pt idx="1671">
                  <c:v>38.879999999999995</c:v>
                </c:pt>
                <c:pt idx="1672">
                  <c:v>38.894999999999996</c:v>
                </c:pt>
                <c:pt idx="1673">
                  <c:v>38.909999999999997</c:v>
                </c:pt>
                <c:pt idx="1674">
                  <c:v>38.924999999999997</c:v>
                </c:pt>
                <c:pt idx="1675">
                  <c:v>38.94</c:v>
                </c:pt>
                <c:pt idx="1676">
                  <c:v>38.954999999999998</c:v>
                </c:pt>
                <c:pt idx="1677">
                  <c:v>38.97</c:v>
                </c:pt>
                <c:pt idx="1678">
                  <c:v>38.984999999999999</c:v>
                </c:pt>
                <c:pt idx="1679">
                  <c:v>39</c:v>
                </c:pt>
                <c:pt idx="1680">
                  <c:v>39.015000000000001</c:v>
                </c:pt>
                <c:pt idx="1681">
                  <c:v>39.03</c:v>
                </c:pt>
                <c:pt idx="1682">
                  <c:v>39.045000000000002</c:v>
                </c:pt>
                <c:pt idx="1683">
                  <c:v>39.06</c:v>
                </c:pt>
                <c:pt idx="1684">
                  <c:v>39.075000000000003</c:v>
                </c:pt>
                <c:pt idx="1685">
                  <c:v>39.090000000000003</c:v>
                </c:pt>
                <c:pt idx="1686">
                  <c:v>39.105000000000004</c:v>
                </c:pt>
                <c:pt idx="1687">
                  <c:v>39.120000000000005</c:v>
                </c:pt>
                <c:pt idx="1688">
                  <c:v>39.135000000000005</c:v>
                </c:pt>
                <c:pt idx="1689">
                  <c:v>39.150000000000006</c:v>
                </c:pt>
                <c:pt idx="1690">
                  <c:v>39.165000000000006</c:v>
                </c:pt>
                <c:pt idx="1691">
                  <c:v>39.180000000000007</c:v>
                </c:pt>
                <c:pt idx="1692">
                  <c:v>39.195000000000007</c:v>
                </c:pt>
                <c:pt idx="1693">
                  <c:v>39.210000000000008</c:v>
                </c:pt>
                <c:pt idx="1694">
                  <c:v>39.225000000000009</c:v>
                </c:pt>
                <c:pt idx="1695">
                  <c:v>39.240000000000009</c:v>
                </c:pt>
                <c:pt idx="1696">
                  <c:v>39.25500000000001</c:v>
                </c:pt>
                <c:pt idx="1697">
                  <c:v>39.27000000000001</c:v>
                </c:pt>
                <c:pt idx="1698">
                  <c:v>39.285000000000011</c:v>
                </c:pt>
                <c:pt idx="1699">
                  <c:v>39.300000000000011</c:v>
                </c:pt>
                <c:pt idx="1700">
                  <c:v>39.315000000000012</c:v>
                </c:pt>
                <c:pt idx="1701">
                  <c:v>39.330000000000013</c:v>
                </c:pt>
                <c:pt idx="1702">
                  <c:v>39.345000000000013</c:v>
                </c:pt>
                <c:pt idx="1703">
                  <c:v>39.360000000000014</c:v>
                </c:pt>
                <c:pt idx="1704">
                  <c:v>39.375000000000014</c:v>
                </c:pt>
                <c:pt idx="1705">
                  <c:v>39.390000000000015</c:v>
                </c:pt>
                <c:pt idx="1706">
                  <c:v>39.405000000000015</c:v>
                </c:pt>
                <c:pt idx="1707">
                  <c:v>39.420000000000016</c:v>
                </c:pt>
                <c:pt idx="1708">
                  <c:v>39.435000000000016</c:v>
                </c:pt>
                <c:pt idx="1709">
                  <c:v>39.450000000000017</c:v>
                </c:pt>
                <c:pt idx="1710">
                  <c:v>39.465000000000018</c:v>
                </c:pt>
                <c:pt idx="1711">
                  <c:v>39.480000000000018</c:v>
                </c:pt>
                <c:pt idx="1712">
                  <c:v>39.495000000000019</c:v>
                </c:pt>
                <c:pt idx="1713">
                  <c:v>39.510000000000019</c:v>
                </c:pt>
                <c:pt idx="1714">
                  <c:v>39.52500000000002</c:v>
                </c:pt>
                <c:pt idx="1715">
                  <c:v>39.54000000000002</c:v>
                </c:pt>
                <c:pt idx="1716">
                  <c:v>39.555000000000021</c:v>
                </c:pt>
                <c:pt idx="1717">
                  <c:v>39.570000000000022</c:v>
                </c:pt>
                <c:pt idx="1718">
                  <c:v>39.585000000000022</c:v>
                </c:pt>
                <c:pt idx="1719">
                  <c:v>39.600000000000023</c:v>
                </c:pt>
                <c:pt idx="1720">
                  <c:v>39.615090909090931</c:v>
                </c:pt>
                <c:pt idx="1721">
                  <c:v>39.630181818181839</c:v>
                </c:pt>
                <c:pt idx="1722">
                  <c:v>39.645272727272747</c:v>
                </c:pt>
                <c:pt idx="1723">
                  <c:v>39.660363636363655</c:v>
                </c:pt>
                <c:pt idx="1724">
                  <c:v>39.675454545454564</c:v>
                </c:pt>
                <c:pt idx="1725">
                  <c:v>39.690545454545472</c:v>
                </c:pt>
                <c:pt idx="1726">
                  <c:v>39.70563636363638</c:v>
                </c:pt>
                <c:pt idx="1727">
                  <c:v>39.720727272727288</c:v>
                </c:pt>
                <c:pt idx="1728">
                  <c:v>39.735818181818196</c:v>
                </c:pt>
                <c:pt idx="1729">
                  <c:v>39.750909090909104</c:v>
                </c:pt>
                <c:pt idx="1730">
                  <c:v>39.766000000000012</c:v>
                </c:pt>
                <c:pt idx="1731">
                  <c:v>39.781090909090921</c:v>
                </c:pt>
                <c:pt idx="1732">
                  <c:v>39.796181818181829</c:v>
                </c:pt>
                <c:pt idx="1733">
                  <c:v>39.811272727272737</c:v>
                </c:pt>
                <c:pt idx="1734">
                  <c:v>39.826363636363645</c:v>
                </c:pt>
                <c:pt idx="1735">
                  <c:v>39.841454545454553</c:v>
                </c:pt>
                <c:pt idx="1736">
                  <c:v>39.856545454545461</c:v>
                </c:pt>
                <c:pt idx="1737">
                  <c:v>39.87163636363637</c:v>
                </c:pt>
                <c:pt idx="1738">
                  <c:v>39.886727272727278</c:v>
                </c:pt>
                <c:pt idx="1739">
                  <c:v>39.901818181818186</c:v>
                </c:pt>
                <c:pt idx="1740">
                  <c:v>39.916909090909094</c:v>
                </c:pt>
                <c:pt idx="1741">
                  <c:v>39.932000000000002</c:v>
                </c:pt>
                <c:pt idx="1742">
                  <c:v>39.94709090909091</c:v>
                </c:pt>
                <c:pt idx="1743">
                  <c:v>39.962181818181818</c:v>
                </c:pt>
                <c:pt idx="1744">
                  <c:v>39.977272727272727</c:v>
                </c:pt>
                <c:pt idx="1745">
                  <c:v>39.992363636363635</c:v>
                </c:pt>
                <c:pt idx="1746">
                  <c:v>40.007454545454543</c:v>
                </c:pt>
                <c:pt idx="1747">
                  <c:v>40.022545454545451</c:v>
                </c:pt>
                <c:pt idx="1748">
                  <c:v>40.037636363636359</c:v>
                </c:pt>
                <c:pt idx="1749">
                  <c:v>40.052727272727267</c:v>
                </c:pt>
                <c:pt idx="1750">
                  <c:v>40.067818181818176</c:v>
                </c:pt>
                <c:pt idx="1751">
                  <c:v>40.082909090909084</c:v>
                </c:pt>
                <c:pt idx="1752">
                  <c:v>40.097999999999992</c:v>
                </c:pt>
                <c:pt idx="1753">
                  <c:v>40.1130909090909</c:v>
                </c:pt>
                <c:pt idx="1754">
                  <c:v>40.128181818181808</c:v>
                </c:pt>
                <c:pt idx="1755">
                  <c:v>40.143272727272716</c:v>
                </c:pt>
                <c:pt idx="1756">
                  <c:v>40.158363636363624</c:v>
                </c:pt>
                <c:pt idx="1757">
                  <c:v>40.173454545454533</c:v>
                </c:pt>
                <c:pt idx="1758">
                  <c:v>40.188545454545441</c:v>
                </c:pt>
                <c:pt idx="1759">
                  <c:v>40.203636363636349</c:v>
                </c:pt>
                <c:pt idx="1760">
                  <c:v>40.218727272727257</c:v>
                </c:pt>
                <c:pt idx="1761">
                  <c:v>40.233818181818165</c:v>
                </c:pt>
                <c:pt idx="1762">
                  <c:v>40.248909090909073</c:v>
                </c:pt>
                <c:pt idx="1763">
                  <c:v>40.263999999999982</c:v>
                </c:pt>
                <c:pt idx="1764">
                  <c:v>40.27909090909089</c:v>
                </c:pt>
                <c:pt idx="1765">
                  <c:v>40.294181818181798</c:v>
                </c:pt>
                <c:pt idx="1766">
                  <c:v>40.309272727272706</c:v>
                </c:pt>
                <c:pt idx="1767">
                  <c:v>40.324363636363614</c:v>
                </c:pt>
                <c:pt idx="1768">
                  <c:v>40.339454545454522</c:v>
                </c:pt>
                <c:pt idx="1769">
                  <c:v>40.354545454545431</c:v>
                </c:pt>
                <c:pt idx="1770">
                  <c:v>40.369636363636339</c:v>
                </c:pt>
                <c:pt idx="1771">
                  <c:v>40.384727272727247</c:v>
                </c:pt>
                <c:pt idx="1772">
                  <c:v>40.399818181818155</c:v>
                </c:pt>
                <c:pt idx="1773">
                  <c:v>40.414909090909063</c:v>
                </c:pt>
                <c:pt idx="1774" formatCode="General">
                  <c:v>40.46</c:v>
                </c:pt>
                <c:pt idx="1775" formatCode="General">
                  <c:v>40.506</c:v>
                </c:pt>
                <c:pt idx="1776" formatCode="General">
                  <c:v>40.551000000000002</c:v>
                </c:pt>
                <c:pt idx="1777" formatCode="General">
                  <c:v>40.597000000000001</c:v>
                </c:pt>
                <c:pt idx="1778" formatCode="General">
                  <c:v>40.643000000000001</c:v>
                </c:pt>
                <c:pt idx="1779" formatCode="General">
                  <c:v>40.688000000000002</c:v>
                </c:pt>
                <c:pt idx="1780" formatCode="General">
                  <c:v>40.734000000000002</c:v>
                </c:pt>
                <c:pt idx="1781" formatCode="General">
                  <c:v>40.779000000000003</c:v>
                </c:pt>
                <c:pt idx="1782" formatCode="General">
                  <c:v>40.825000000000003</c:v>
                </c:pt>
                <c:pt idx="1783" formatCode="General">
                  <c:v>40.869999999999997</c:v>
                </c:pt>
                <c:pt idx="1784" formatCode="General">
                  <c:v>40.915999999999997</c:v>
                </c:pt>
                <c:pt idx="1785" formatCode="General">
                  <c:v>40.960999999999999</c:v>
                </c:pt>
                <c:pt idx="1786" formatCode="General">
                  <c:v>41.006999999999998</c:v>
                </c:pt>
                <c:pt idx="1787" formatCode="General">
                  <c:v>41.052999999999997</c:v>
                </c:pt>
                <c:pt idx="1788" formatCode="General">
                  <c:v>41.097999999999999</c:v>
                </c:pt>
                <c:pt idx="1789" formatCode="General">
                  <c:v>41.143999999999998</c:v>
                </c:pt>
                <c:pt idx="1790" formatCode="General">
                  <c:v>41.189</c:v>
                </c:pt>
                <c:pt idx="1791" formatCode="General">
                  <c:v>41.234999999999999</c:v>
                </c:pt>
                <c:pt idx="1792" formatCode="General">
                  <c:v>41.279000000000003</c:v>
                </c:pt>
                <c:pt idx="1793" formatCode="General">
                  <c:v>41.323</c:v>
                </c:pt>
                <c:pt idx="1794" formatCode="General">
                  <c:v>41.366999999999997</c:v>
                </c:pt>
                <c:pt idx="1795" formatCode="General">
                  <c:v>41.41</c:v>
                </c:pt>
                <c:pt idx="1796" formatCode="General">
                  <c:v>41.454000000000001</c:v>
                </c:pt>
                <c:pt idx="1797" formatCode="General">
                  <c:v>41.497999999999998</c:v>
                </c:pt>
                <c:pt idx="1798" formatCode="General">
                  <c:v>41.542000000000002</c:v>
                </c:pt>
                <c:pt idx="1799" formatCode="General">
                  <c:v>41.585000000000001</c:v>
                </c:pt>
                <c:pt idx="1800" formatCode="General">
                  <c:v>41.628999999999998</c:v>
                </c:pt>
                <c:pt idx="1801" formatCode="General">
                  <c:v>41.673000000000002</c:v>
                </c:pt>
                <c:pt idx="1802" formatCode="General">
                  <c:v>41.716000000000001</c:v>
                </c:pt>
                <c:pt idx="1803" formatCode="General">
                  <c:v>41.76</c:v>
                </c:pt>
                <c:pt idx="1804" formatCode="General">
                  <c:v>41.804000000000002</c:v>
                </c:pt>
                <c:pt idx="1805" formatCode="General">
                  <c:v>41.847999999999999</c:v>
                </c:pt>
                <c:pt idx="1806" formatCode="General">
                  <c:v>41.890999999999998</c:v>
                </c:pt>
                <c:pt idx="1807" formatCode="General">
                  <c:v>41.935000000000002</c:v>
                </c:pt>
                <c:pt idx="1808" formatCode="General">
                  <c:v>41.978999999999999</c:v>
                </c:pt>
                <c:pt idx="1809" formatCode="General">
                  <c:v>42.023000000000003</c:v>
                </c:pt>
                <c:pt idx="1810" formatCode="General">
                  <c:v>42.066000000000003</c:v>
                </c:pt>
                <c:pt idx="1811" formatCode="General">
                  <c:v>42.11</c:v>
                </c:pt>
                <c:pt idx="1812" formatCode="General">
                  <c:v>42.15</c:v>
                </c:pt>
                <c:pt idx="1813" formatCode="General">
                  <c:v>42.19</c:v>
                </c:pt>
                <c:pt idx="1814" formatCode="General">
                  <c:v>42.23</c:v>
                </c:pt>
                <c:pt idx="1815" formatCode="General">
                  <c:v>42.268999999999998</c:v>
                </c:pt>
                <c:pt idx="1816" formatCode="General">
                  <c:v>42.308999999999997</c:v>
                </c:pt>
                <c:pt idx="1817" formatCode="General">
                  <c:v>42.348999999999997</c:v>
                </c:pt>
                <c:pt idx="1818" formatCode="General">
                  <c:v>42.389000000000003</c:v>
                </c:pt>
                <c:pt idx="1819" formatCode="General">
                  <c:v>42.429000000000002</c:v>
                </c:pt>
                <c:pt idx="1820" formatCode="General">
                  <c:v>42.469000000000001</c:v>
                </c:pt>
                <c:pt idx="1821" formatCode="General">
                  <c:v>42.508000000000003</c:v>
                </c:pt>
                <c:pt idx="1822" formatCode="General">
                  <c:v>42.548000000000002</c:v>
                </c:pt>
                <c:pt idx="1823" formatCode="General">
                  <c:v>42.588000000000001</c:v>
                </c:pt>
                <c:pt idx="1824" formatCode="General">
                  <c:v>42.628</c:v>
                </c:pt>
                <c:pt idx="1825" formatCode="General">
                  <c:v>42.667999999999999</c:v>
                </c:pt>
                <c:pt idx="1826" formatCode="General">
                  <c:v>42.707999999999998</c:v>
                </c:pt>
                <c:pt idx="1827" formatCode="General">
                  <c:v>42.747999999999998</c:v>
                </c:pt>
                <c:pt idx="1828" formatCode="General">
                  <c:v>42.786999999999999</c:v>
                </c:pt>
                <c:pt idx="1829" formatCode="General">
                  <c:v>42.826999999999998</c:v>
                </c:pt>
                <c:pt idx="1830" formatCode="General">
                  <c:v>42.866999999999997</c:v>
                </c:pt>
                <c:pt idx="1831" formatCode="General">
                  <c:v>42.906999999999996</c:v>
                </c:pt>
                <c:pt idx="1832" formatCode="General">
                  <c:v>42.947000000000003</c:v>
                </c:pt>
                <c:pt idx="1833" formatCode="General">
                  <c:v>42.985999999999997</c:v>
                </c:pt>
                <c:pt idx="1834" formatCode="General">
                  <c:v>43.024999999999999</c:v>
                </c:pt>
                <c:pt idx="1835" formatCode="General">
                  <c:v>43.064</c:v>
                </c:pt>
                <c:pt idx="1836" formatCode="General">
                  <c:v>43.103000000000002</c:v>
                </c:pt>
                <c:pt idx="1837" formatCode="General">
                  <c:v>43.142000000000003</c:v>
                </c:pt>
                <c:pt idx="1838" formatCode="General">
                  <c:v>43.182000000000002</c:v>
                </c:pt>
                <c:pt idx="1839" formatCode="General">
                  <c:v>43.220999999999997</c:v>
                </c:pt>
                <c:pt idx="1840" formatCode="General">
                  <c:v>43.26</c:v>
                </c:pt>
                <c:pt idx="1841" formatCode="General">
                  <c:v>43.298999999999999</c:v>
                </c:pt>
                <c:pt idx="1842" formatCode="General">
                  <c:v>43.338000000000001</c:v>
                </c:pt>
                <c:pt idx="1843" formatCode="General">
                  <c:v>43.377000000000002</c:v>
                </c:pt>
                <c:pt idx="1844" formatCode="General">
                  <c:v>43.415999999999997</c:v>
                </c:pt>
                <c:pt idx="1845" formatCode="General">
                  <c:v>43.454999999999998</c:v>
                </c:pt>
                <c:pt idx="1846" formatCode="General">
                  <c:v>43.494</c:v>
                </c:pt>
                <c:pt idx="1847" formatCode="General">
                  <c:v>43.533000000000001</c:v>
                </c:pt>
                <c:pt idx="1848" formatCode="General">
                  <c:v>43.572000000000003</c:v>
                </c:pt>
                <c:pt idx="1849" formatCode="General">
                  <c:v>43.612000000000002</c:v>
                </c:pt>
                <c:pt idx="1850" formatCode="General">
                  <c:v>43.651000000000003</c:v>
                </c:pt>
                <c:pt idx="1851" formatCode="General">
                  <c:v>43.69</c:v>
                </c:pt>
                <c:pt idx="1852" formatCode="General">
                  <c:v>43.728999999999999</c:v>
                </c:pt>
                <c:pt idx="1853" formatCode="General">
                  <c:v>43.768000000000001</c:v>
                </c:pt>
                <c:pt idx="1854" formatCode="General">
                  <c:v>43.807000000000002</c:v>
                </c:pt>
                <c:pt idx="1855" formatCode="General">
                  <c:v>43.845999999999997</c:v>
                </c:pt>
                <c:pt idx="1856" formatCode="General">
                  <c:v>43.884</c:v>
                </c:pt>
                <c:pt idx="1857" formatCode="General">
                  <c:v>43.923000000000002</c:v>
                </c:pt>
                <c:pt idx="1858" formatCode="General">
                  <c:v>43.960999999999999</c:v>
                </c:pt>
                <c:pt idx="1859" formatCode="General">
                  <c:v>44</c:v>
                </c:pt>
                <c:pt idx="1860" formatCode="General">
                  <c:v>44.037999999999997</c:v>
                </c:pt>
                <c:pt idx="1861" formatCode="General">
                  <c:v>44.076999999999998</c:v>
                </c:pt>
                <c:pt idx="1862" formatCode="General">
                  <c:v>44.115000000000002</c:v>
                </c:pt>
                <c:pt idx="1863" formatCode="General">
                  <c:v>44.154000000000003</c:v>
                </c:pt>
                <c:pt idx="1864" formatCode="General">
                  <c:v>44.192</c:v>
                </c:pt>
                <c:pt idx="1865" formatCode="General">
                  <c:v>44.231000000000002</c:v>
                </c:pt>
                <c:pt idx="1866" formatCode="General">
                  <c:v>44.268999999999998</c:v>
                </c:pt>
                <c:pt idx="1867" formatCode="General">
                  <c:v>44.308</c:v>
                </c:pt>
                <c:pt idx="1868" formatCode="General">
                  <c:v>44.345999999999997</c:v>
                </c:pt>
                <c:pt idx="1869" formatCode="General">
                  <c:v>44.384999999999998</c:v>
                </c:pt>
                <c:pt idx="1870" formatCode="General">
                  <c:v>44.423000000000002</c:v>
                </c:pt>
                <c:pt idx="1871" formatCode="General">
                  <c:v>44.462000000000003</c:v>
                </c:pt>
                <c:pt idx="1872" formatCode="General">
                  <c:v>44.5</c:v>
                </c:pt>
                <c:pt idx="1873" formatCode="General">
                  <c:v>44.539000000000001</c:v>
                </c:pt>
                <c:pt idx="1874" formatCode="General">
                  <c:v>44.576999999999998</c:v>
                </c:pt>
                <c:pt idx="1875" formatCode="General">
                  <c:v>44.616</c:v>
                </c:pt>
                <c:pt idx="1876" formatCode="General">
                  <c:v>44.654000000000003</c:v>
                </c:pt>
                <c:pt idx="1877" formatCode="General">
                  <c:v>44.692999999999998</c:v>
                </c:pt>
                <c:pt idx="1878" formatCode="General">
                  <c:v>44.734000000000002</c:v>
                </c:pt>
                <c:pt idx="1879" formatCode="General">
                  <c:v>44.774000000000001</c:v>
                </c:pt>
                <c:pt idx="1880" formatCode="General">
                  <c:v>44.814</c:v>
                </c:pt>
                <c:pt idx="1881" formatCode="General">
                  <c:v>44.854999999999997</c:v>
                </c:pt>
                <c:pt idx="1882" formatCode="General">
                  <c:v>44.895000000000003</c:v>
                </c:pt>
                <c:pt idx="1883" formatCode="General">
                  <c:v>44.935000000000002</c:v>
                </c:pt>
                <c:pt idx="1884" formatCode="General">
                  <c:v>44.975999999999999</c:v>
                </c:pt>
                <c:pt idx="1885" formatCode="General">
                  <c:v>45.015999999999998</c:v>
                </c:pt>
                <c:pt idx="1886" formatCode="General">
                  <c:v>45.055999999999997</c:v>
                </c:pt>
                <c:pt idx="1887" formatCode="General">
                  <c:v>45.097000000000001</c:v>
                </c:pt>
                <c:pt idx="1888" formatCode="General">
                  <c:v>45.137</c:v>
                </c:pt>
                <c:pt idx="1889" formatCode="General">
                  <c:v>45.177</c:v>
                </c:pt>
                <c:pt idx="1890" formatCode="General">
                  <c:v>45.218000000000004</c:v>
                </c:pt>
                <c:pt idx="1891" formatCode="General">
                  <c:v>45.258000000000003</c:v>
                </c:pt>
                <c:pt idx="1892" formatCode="General">
                  <c:v>45.298000000000002</c:v>
                </c:pt>
                <c:pt idx="1893" formatCode="General">
                  <c:v>45.338000000000001</c:v>
                </c:pt>
                <c:pt idx="1894" formatCode="General">
                  <c:v>45.378999999999998</c:v>
                </c:pt>
                <c:pt idx="1895" formatCode="General">
                  <c:v>45.418999999999997</c:v>
                </c:pt>
                <c:pt idx="1896" formatCode="General">
                  <c:v>45.459000000000003</c:v>
                </c:pt>
                <c:pt idx="1897" formatCode="General">
                  <c:v>45.5</c:v>
                </c:pt>
                <c:pt idx="1898" formatCode="General">
                  <c:v>45.54</c:v>
                </c:pt>
                <c:pt idx="1899" formatCode="General">
                  <c:v>45.582000000000001</c:v>
                </c:pt>
                <c:pt idx="1900" formatCode="General">
                  <c:v>45.622999999999998</c:v>
                </c:pt>
                <c:pt idx="1901" formatCode="General">
                  <c:v>45.664999999999999</c:v>
                </c:pt>
                <c:pt idx="1902" formatCode="General">
                  <c:v>45.706000000000003</c:v>
                </c:pt>
                <c:pt idx="1903" formatCode="General">
                  <c:v>45.747999999999998</c:v>
                </c:pt>
                <c:pt idx="1904" formatCode="General">
                  <c:v>45.79</c:v>
                </c:pt>
                <c:pt idx="1905" formatCode="General">
                  <c:v>45.831000000000003</c:v>
                </c:pt>
                <c:pt idx="1906" formatCode="General">
                  <c:v>45.872999999999998</c:v>
                </c:pt>
                <c:pt idx="1907" formatCode="General">
                  <c:v>45.914999999999999</c:v>
                </c:pt>
                <c:pt idx="1908" formatCode="General">
                  <c:v>45.956000000000003</c:v>
                </c:pt>
                <c:pt idx="1909" formatCode="General">
                  <c:v>45.997999999999998</c:v>
                </c:pt>
                <c:pt idx="1910" formatCode="General">
                  <c:v>46.039000000000001</c:v>
                </c:pt>
                <c:pt idx="1911" formatCode="General">
                  <c:v>46.081000000000003</c:v>
                </c:pt>
                <c:pt idx="1912" formatCode="General">
                  <c:v>46.122999999999998</c:v>
                </c:pt>
                <c:pt idx="1913" formatCode="General">
                  <c:v>46.164000000000001</c:v>
                </c:pt>
                <c:pt idx="1914" formatCode="General">
                  <c:v>46.206000000000003</c:v>
                </c:pt>
                <c:pt idx="1915" formatCode="General">
                  <c:v>46.247</c:v>
                </c:pt>
                <c:pt idx="1916" formatCode="General">
                  <c:v>46.289000000000001</c:v>
                </c:pt>
                <c:pt idx="1917" formatCode="General">
                  <c:v>46.331000000000003</c:v>
                </c:pt>
                <c:pt idx="1918" formatCode="General">
                  <c:v>46.372</c:v>
                </c:pt>
                <c:pt idx="1919" formatCode="General">
                  <c:v>46.412999999999997</c:v>
                </c:pt>
                <c:pt idx="1920" formatCode="General">
                  <c:v>46.451000000000001</c:v>
                </c:pt>
                <c:pt idx="1921" formatCode="General">
                  <c:v>46.488999999999997</c:v>
                </c:pt>
                <c:pt idx="1922" formatCode="General">
                  <c:v>46.527000000000001</c:v>
                </c:pt>
                <c:pt idx="1923" formatCode="General">
                  <c:v>46.564999999999998</c:v>
                </c:pt>
                <c:pt idx="1924" formatCode="General">
                  <c:v>46.603000000000002</c:v>
                </c:pt>
                <c:pt idx="1925" formatCode="General">
                  <c:v>46.640999999999998</c:v>
                </c:pt>
                <c:pt idx="1926" formatCode="General">
                  <c:v>46.679000000000002</c:v>
                </c:pt>
                <c:pt idx="1927" formatCode="General">
                  <c:v>46.716999999999999</c:v>
                </c:pt>
                <c:pt idx="1928" formatCode="General">
                  <c:v>46.755000000000003</c:v>
                </c:pt>
                <c:pt idx="1929" formatCode="General">
                  <c:v>46.792999999999999</c:v>
                </c:pt>
                <c:pt idx="1930" formatCode="General">
                  <c:v>46.831000000000003</c:v>
                </c:pt>
                <c:pt idx="1931" formatCode="General">
                  <c:v>46.869</c:v>
                </c:pt>
                <c:pt idx="1932" formatCode="General">
                  <c:v>46.906999999999996</c:v>
                </c:pt>
                <c:pt idx="1933" formatCode="General">
                  <c:v>46.945</c:v>
                </c:pt>
                <c:pt idx="1934" formatCode="General">
                  <c:v>46.982999999999997</c:v>
                </c:pt>
                <c:pt idx="1935" formatCode="General">
                  <c:v>47.021000000000001</c:v>
                </c:pt>
                <c:pt idx="1936" formatCode="General">
                  <c:v>47.058999999999997</c:v>
                </c:pt>
                <c:pt idx="1937" formatCode="General">
                  <c:v>47.097000000000001</c:v>
                </c:pt>
                <c:pt idx="1938" formatCode="General">
                  <c:v>47.134999999999998</c:v>
                </c:pt>
                <c:pt idx="1939" formatCode="General">
                  <c:v>47.173000000000002</c:v>
                </c:pt>
                <c:pt idx="1940" formatCode="General">
                  <c:v>47.210999999999999</c:v>
                </c:pt>
                <c:pt idx="1941" formatCode="General">
                  <c:v>47.249000000000002</c:v>
                </c:pt>
                <c:pt idx="1942" formatCode="General">
                  <c:v>47.286999999999999</c:v>
                </c:pt>
                <c:pt idx="1943" formatCode="General">
                  <c:v>47.326000000000001</c:v>
                </c:pt>
                <c:pt idx="1944" formatCode="General">
                  <c:v>47.365000000000002</c:v>
                </c:pt>
                <c:pt idx="1945" formatCode="General">
                  <c:v>47.404000000000003</c:v>
                </c:pt>
                <c:pt idx="1946" formatCode="General">
                  <c:v>47.442999999999998</c:v>
                </c:pt>
                <c:pt idx="1947" formatCode="General">
                  <c:v>47.482999999999997</c:v>
                </c:pt>
                <c:pt idx="1948" formatCode="General">
                  <c:v>47.521999999999998</c:v>
                </c:pt>
                <c:pt idx="1949" formatCode="General">
                  <c:v>47.561</c:v>
                </c:pt>
                <c:pt idx="1950" formatCode="General">
                  <c:v>47.6</c:v>
                </c:pt>
                <c:pt idx="1951" formatCode="General">
                  <c:v>47.639000000000003</c:v>
                </c:pt>
                <c:pt idx="1952" formatCode="General">
                  <c:v>47.677999999999997</c:v>
                </c:pt>
                <c:pt idx="1953" formatCode="General">
                  <c:v>47.716999999999999</c:v>
                </c:pt>
                <c:pt idx="1954" formatCode="General">
                  <c:v>47.756999999999998</c:v>
                </c:pt>
                <c:pt idx="1955" formatCode="General">
                  <c:v>47.795999999999999</c:v>
                </c:pt>
                <c:pt idx="1956" formatCode="General">
                  <c:v>47.835000000000001</c:v>
                </c:pt>
                <c:pt idx="1957" formatCode="General">
                  <c:v>47.874000000000002</c:v>
                </c:pt>
                <c:pt idx="1958" formatCode="General">
                  <c:v>47.912999999999997</c:v>
                </c:pt>
                <c:pt idx="1959" formatCode="General">
                  <c:v>47.951999999999998</c:v>
                </c:pt>
                <c:pt idx="1960" formatCode="General">
                  <c:v>47.991</c:v>
                </c:pt>
                <c:pt idx="1961" formatCode="General">
                  <c:v>48.03</c:v>
                </c:pt>
                <c:pt idx="1962" formatCode="General">
                  <c:v>48.07</c:v>
                </c:pt>
                <c:pt idx="1963" formatCode="General">
                  <c:v>48.109000000000002</c:v>
                </c:pt>
                <c:pt idx="1964" formatCode="General">
                  <c:v>48.148000000000003</c:v>
                </c:pt>
                <c:pt idx="1965" formatCode="General">
                  <c:v>48.186999999999998</c:v>
                </c:pt>
                <c:pt idx="1966" formatCode="General">
                  <c:v>48.228999999999999</c:v>
                </c:pt>
                <c:pt idx="1967" formatCode="General">
                  <c:v>48.271999999999998</c:v>
                </c:pt>
                <c:pt idx="1968" formatCode="General">
                  <c:v>48.314999999999998</c:v>
                </c:pt>
                <c:pt idx="1969" formatCode="General">
                  <c:v>48.357999999999997</c:v>
                </c:pt>
                <c:pt idx="1970" formatCode="General">
                  <c:v>48.401000000000003</c:v>
                </c:pt>
                <c:pt idx="1971" formatCode="General">
                  <c:v>48.444000000000003</c:v>
                </c:pt>
                <c:pt idx="1972" formatCode="General">
                  <c:v>48.487000000000002</c:v>
                </c:pt>
                <c:pt idx="1973" formatCode="General">
                  <c:v>48.53</c:v>
                </c:pt>
                <c:pt idx="1974" formatCode="General">
                  <c:v>48.573</c:v>
                </c:pt>
                <c:pt idx="1975" formatCode="General">
                  <c:v>48.616</c:v>
                </c:pt>
                <c:pt idx="1976" formatCode="General">
                  <c:v>48.658999999999999</c:v>
                </c:pt>
                <c:pt idx="1977" formatCode="General">
                  <c:v>48.701999999999998</c:v>
                </c:pt>
                <c:pt idx="1978" formatCode="General">
                  <c:v>48.744999999999997</c:v>
                </c:pt>
                <c:pt idx="1979" formatCode="General">
                  <c:v>48.787999999999997</c:v>
                </c:pt>
                <c:pt idx="1980" formatCode="General">
                  <c:v>48.831000000000003</c:v>
                </c:pt>
                <c:pt idx="1981" formatCode="General">
                  <c:v>48.874000000000002</c:v>
                </c:pt>
                <c:pt idx="1982" formatCode="General">
                  <c:v>48.917000000000002</c:v>
                </c:pt>
                <c:pt idx="1983" formatCode="General">
                  <c:v>48.96</c:v>
                </c:pt>
                <c:pt idx="1984" formatCode="General">
                  <c:v>49.003</c:v>
                </c:pt>
                <c:pt idx="1985" formatCode="General">
                  <c:v>49.045999999999999</c:v>
                </c:pt>
                <c:pt idx="1986" formatCode="General">
                  <c:v>49.087000000000003</c:v>
                </c:pt>
                <c:pt idx="1987" formatCode="General">
                  <c:v>49.128</c:v>
                </c:pt>
                <c:pt idx="1988" formatCode="General">
                  <c:v>49.168999999999997</c:v>
                </c:pt>
                <c:pt idx="1989" formatCode="General">
                  <c:v>49.21</c:v>
                </c:pt>
                <c:pt idx="1990" formatCode="General">
                  <c:v>49.250999999999998</c:v>
                </c:pt>
                <c:pt idx="1991" formatCode="General">
                  <c:v>49.292000000000002</c:v>
                </c:pt>
                <c:pt idx="1992" formatCode="General">
                  <c:v>49.332999999999998</c:v>
                </c:pt>
                <c:pt idx="1993" formatCode="General">
                  <c:v>49.374000000000002</c:v>
                </c:pt>
                <c:pt idx="1994" formatCode="General">
                  <c:v>49.414999999999999</c:v>
                </c:pt>
                <c:pt idx="1995" formatCode="General">
                  <c:v>49.456000000000003</c:v>
                </c:pt>
                <c:pt idx="1996" formatCode="General">
                  <c:v>49.497</c:v>
                </c:pt>
                <c:pt idx="1997" formatCode="General">
                  <c:v>49.537999999999997</c:v>
                </c:pt>
                <c:pt idx="1998" formatCode="General">
                  <c:v>49.579000000000001</c:v>
                </c:pt>
                <c:pt idx="1999" formatCode="General">
                  <c:v>49.62</c:v>
                </c:pt>
                <c:pt idx="2000" formatCode="General">
                  <c:v>49.661000000000001</c:v>
                </c:pt>
                <c:pt idx="2001" formatCode="General">
                  <c:v>49.701999999999998</c:v>
                </c:pt>
                <c:pt idx="2002" formatCode="General">
                  <c:v>49.743000000000002</c:v>
                </c:pt>
                <c:pt idx="2003" formatCode="General">
                  <c:v>49.783000000000001</c:v>
                </c:pt>
                <c:pt idx="2004" formatCode="General">
                  <c:v>49.823999999999998</c:v>
                </c:pt>
                <c:pt idx="2005" formatCode="General">
                  <c:v>49.865000000000002</c:v>
                </c:pt>
                <c:pt idx="2006" formatCode="General">
                  <c:v>49.905999999999999</c:v>
                </c:pt>
                <c:pt idx="2007" formatCode="General">
                  <c:v>49.954999999999998</c:v>
                </c:pt>
                <c:pt idx="2008" formatCode="General">
                  <c:v>50.008000000000003</c:v>
                </c:pt>
                <c:pt idx="2009" formatCode="General">
                  <c:v>50.061</c:v>
                </c:pt>
                <c:pt idx="2010" formatCode="General">
                  <c:v>50.113999999999997</c:v>
                </c:pt>
                <c:pt idx="2011" formatCode="General">
                  <c:v>50.167000000000002</c:v>
                </c:pt>
                <c:pt idx="2012" formatCode="General">
                  <c:v>50.22</c:v>
                </c:pt>
                <c:pt idx="2013" formatCode="General">
                  <c:v>50.273000000000003</c:v>
                </c:pt>
                <c:pt idx="2014" formatCode="General">
                  <c:v>50.326000000000001</c:v>
                </c:pt>
                <c:pt idx="2015" formatCode="General">
                  <c:v>50.378999999999998</c:v>
                </c:pt>
                <c:pt idx="2016" formatCode="General">
                  <c:v>50.432000000000002</c:v>
                </c:pt>
                <c:pt idx="2017" formatCode="General">
                  <c:v>50.484999999999999</c:v>
                </c:pt>
                <c:pt idx="2018" formatCode="General">
                  <c:v>50.537999999999997</c:v>
                </c:pt>
                <c:pt idx="2019" formatCode="General">
                  <c:v>50.591000000000001</c:v>
                </c:pt>
                <c:pt idx="2020" formatCode="General">
                  <c:v>50.643999999999998</c:v>
                </c:pt>
                <c:pt idx="2021" formatCode="General">
                  <c:v>50.697000000000003</c:v>
                </c:pt>
                <c:pt idx="2022" formatCode="General">
                  <c:v>50.75</c:v>
                </c:pt>
                <c:pt idx="2023" formatCode="General">
                  <c:v>50.786000000000001</c:v>
                </c:pt>
                <c:pt idx="2024" formatCode="General">
                  <c:v>50.822000000000003</c:v>
                </c:pt>
                <c:pt idx="2025" formatCode="General">
                  <c:v>50.857999999999997</c:v>
                </c:pt>
                <c:pt idx="2026" formatCode="General">
                  <c:v>50.893999999999998</c:v>
                </c:pt>
                <c:pt idx="2027" formatCode="General">
                  <c:v>50.93</c:v>
                </c:pt>
                <c:pt idx="2028" formatCode="General">
                  <c:v>50.966000000000001</c:v>
                </c:pt>
                <c:pt idx="2029" formatCode="General">
                  <c:v>51.003</c:v>
                </c:pt>
                <c:pt idx="2030" formatCode="General">
                  <c:v>51.039000000000001</c:v>
                </c:pt>
                <c:pt idx="2031" formatCode="General">
                  <c:v>51.075000000000003</c:v>
                </c:pt>
                <c:pt idx="2032" formatCode="General">
                  <c:v>51.110999999999997</c:v>
                </c:pt>
                <c:pt idx="2033" formatCode="General">
                  <c:v>51.146999999999998</c:v>
                </c:pt>
                <c:pt idx="2034" formatCode="General">
                  <c:v>51.183</c:v>
                </c:pt>
                <c:pt idx="2035" formatCode="General">
                  <c:v>51.219000000000001</c:v>
                </c:pt>
                <c:pt idx="2036" formatCode="General">
                  <c:v>51.255000000000003</c:v>
                </c:pt>
                <c:pt idx="2037" formatCode="General">
                  <c:v>51.290999999999997</c:v>
                </c:pt>
                <c:pt idx="2038" formatCode="General">
                  <c:v>51.326999999999998</c:v>
                </c:pt>
                <c:pt idx="2039" formatCode="General">
                  <c:v>51.363</c:v>
                </c:pt>
                <c:pt idx="2040" formatCode="General">
                  <c:v>51.399000000000001</c:v>
                </c:pt>
                <c:pt idx="2041" formatCode="General">
                  <c:v>51.435000000000002</c:v>
                </c:pt>
                <c:pt idx="2042" formatCode="General">
                  <c:v>51.472000000000001</c:v>
                </c:pt>
                <c:pt idx="2043" formatCode="General">
                  <c:v>51.508000000000003</c:v>
                </c:pt>
                <c:pt idx="2044" formatCode="General">
                  <c:v>51.543999999999997</c:v>
                </c:pt>
                <c:pt idx="2045" formatCode="General">
                  <c:v>51.58</c:v>
                </c:pt>
                <c:pt idx="2046" formatCode="General">
                  <c:v>51.616</c:v>
                </c:pt>
                <c:pt idx="2047" formatCode="General">
                  <c:v>51.652000000000001</c:v>
                </c:pt>
                <c:pt idx="2048" formatCode="General">
                  <c:v>51.688000000000002</c:v>
                </c:pt>
                <c:pt idx="2049" formatCode="General">
                  <c:v>51.728999999999999</c:v>
                </c:pt>
                <c:pt idx="2050" formatCode="General">
                  <c:v>51.773000000000003</c:v>
                </c:pt>
                <c:pt idx="2051" formatCode="General">
                  <c:v>51.816000000000003</c:v>
                </c:pt>
                <c:pt idx="2052" formatCode="General">
                  <c:v>51.86</c:v>
                </c:pt>
                <c:pt idx="2053" formatCode="General">
                  <c:v>51.902999999999999</c:v>
                </c:pt>
                <c:pt idx="2054" formatCode="General">
                  <c:v>51.947000000000003</c:v>
                </c:pt>
                <c:pt idx="2055" formatCode="General">
                  <c:v>51.99</c:v>
                </c:pt>
                <c:pt idx="2056" formatCode="General">
                  <c:v>52.033999999999999</c:v>
                </c:pt>
                <c:pt idx="2057" formatCode="General">
                  <c:v>52.076999999999998</c:v>
                </c:pt>
                <c:pt idx="2058" formatCode="General">
                  <c:v>52.121000000000002</c:v>
                </c:pt>
                <c:pt idx="2059" formatCode="General">
                  <c:v>52.164999999999999</c:v>
                </c:pt>
                <c:pt idx="2060" formatCode="General">
                  <c:v>52.207999999999998</c:v>
                </c:pt>
                <c:pt idx="2061" formatCode="General">
                  <c:v>52.252000000000002</c:v>
                </c:pt>
                <c:pt idx="2062" formatCode="General">
                  <c:v>52.295000000000002</c:v>
                </c:pt>
                <c:pt idx="2063" formatCode="General">
                  <c:v>52.338999999999999</c:v>
                </c:pt>
                <c:pt idx="2064" formatCode="General">
                  <c:v>52.381999999999998</c:v>
                </c:pt>
                <c:pt idx="2065" formatCode="General">
                  <c:v>52.426000000000002</c:v>
                </c:pt>
                <c:pt idx="2066" formatCode="General">
                  <c:v>52.469000000000001</c:v>
                </c:pt>
                <c:pt idx="2067" formatCode="General">
                  <c:v>52.512999999999998</c:v>
                </c:pt>
                <c:pt idx="2068" formatCode="General">
                  <c:v>52.555999999999997</c:v>
                </c:pt>
                <c:pt idx="2069" formatCode="General">
                  <c:v>52.6</c:v>
                </c:pt>
                <c:pt idx="2070" formatCode="General">
                  <c:v>52.637999999999998</c:v>
                </c:pt>
                <c:pt idx="2071" formatCode="General">
                  <c:v>52.674999999999997</c:v>
                </c:pt>
                <c:pt idx="2072" formatCode="General">
                  <c:v>52.713000000000001</c:v>
                </c:pt>
                <c:pt idx="2073" formatCode="General">
                  <c:v>52.75</c:v>
                </c:pt>
                <c:pt idx="2074" formatCode="General">
                  <c:v>52.787999999999997</c:v>
                </c:pt>
                <c:pt idx="2075" formatCode="General">
                  <c:v>52.826000000000001</c:v>
                </c:pt>
                <c:pt idx="2076" formatCode="General">
                  <c:v>52.863</c:v>
                </c:pt>
                <c:pt idx="2077" formatCode="General">
                  <c:v>52.901000000000003</c:v>
                </c:pt>
                <c:pt idx="2078" formatCode="General">
                  <c:v>52.938000000000002</c:v>
                </c:pt>
                <c:pt idx="2079" formatCode="General">
                  <c:v>52.975999999999999</c:v>
                </c:pt>
                <c:pt idx="2080" formatCode="General">
                  <c:v>53.014000000000003</c:v>
                </c:pt>
                <c:pt idx="2081" formatCode="General">
                  <c:v>53.051000000000002</c:v>
                </c:pt>
                <c:pt idx="2082" formatCode="General">
                  <c:v>53.088999999999999</c:v>
                </c:pt>
                <c:pt idx="2083" formatCode="General">
                  <c:v>53.125999999999998</c:v>
                </c:pt>
                <c:pt idx="2084" formatCode="General">
                  <c:v>53.164000000000001</c:v>
                </c:pt>
                <c:pt idx="2085" formatCode="General">
                  <c:v>53.201999999999998</c:v>
                </c:pt>
                <c:pt idx="2086" formatCode="General">
                  <c:v>53.238999999999997</c:v>
                </c:pt>
                <c:pt idx="2087" formatCode="General">
                  <c:v>53.277000000000001</c:v>
                </c:pt>
                <c:pt idx="2088" formatCode="General">
                  <c:v>53.314999999999998</c:v>
                </c:pt>
                <c:pt idx="2089" formatCode="General">
                  <c:v>53.351999999999997</c:v>
                </c:pt>
                <c:pt idx="2090" formatCode="General">
                  <c:v>53.39</c:v>
                </c:pt>
                <c:pt idx="2091" formatCode="General">
                  <c:v>53.427</c:v>
                </c:pt>
                <c:pt idx="2092" formatCode="General">
                  <c:v>53.465000000000003</c:v>
                </c:pt>
                <c:pt idx="2093" formatCode="General">
                  <c:v>53.505000000000003</c:v>
                </c:pt>
                <c:pt idx="2094" formatCode="General">
                  <c:v>53.55</c:v>
                </c:pt>
                <c:pt idx="2095" formatCode="General">
                  <c:v>53.595999999999997</c:v>
                </c:pt>
                <c:pt idx="2096" formatCode="General">
                  <c:v>53.640999999999998</c:v>
                </c:pt>
                <c:pt idx="2097" formatCode="General">
                  <c:v>53.686</c:v>
                </c:pt>
                <c:pt idx="2098" formatCode="General">
                  <c:v>53.731000000000002</c:v>
                </c:pt>
                <c:pt idx="2099" formatCode="General">
                  <c:v>53.777000000000001</c:v>
                </c:pt>
                <c:pt idx="2100" formatCode="General">
                  <c:v>53.822000000000003</c:v>
                </c:pt>
                <c:pt idx="2101" formatCode="General">
                  <c:v>53.866999999999997</c:v>
                </c:pt>
                <c:pt idx="2102" formatCode="General">
                  <c:v>53.911999999999999</c:v>
                </c:pt>
                <c:pt idx="2103" formatCode="General">
                  <c:v>53.957999999999998</c:v>
                </c:pt>
                <c:pt idx="2104" formatCode="General">
                  <c:v>54.003</c:v>
                </c:pt>
                <c:pt idx="2105" formatCode="General">
                  <c:v>54.048000000000002</c:v>
                </c:pt>
                <c:pt idx="2106" formatCode="General">
                  <c:v>54.093000000000004</c:v>
                </c:pt>
                <c:pt idx="2107" formatCode="General">
                  <c:v>54.139000000000003</c:v>
                </c:pt>
                <c:pt idx="2108" formatCode="General">
                  <c:v>54.183999999999997</c:v>
                </c:pt>
                <c:pt idx="2109" formatCode="General">
                  <c:v>54.228999999999999</c:v>
                </c:pt>
                <c:pt idx="2110" formatCode="General">
                  <c:v>54.274000000000001</c:v>
                </c:pt>
                <c:pt idx="2111" formatCode="General">
                  <c:v>54.32</c:v>
                </c:pt>
                <c:pt idx="2112" formatCode="General">
                  <c:v>54.365000000000002</c:v>
                </c:pt>
                <c:pt idx="2113" formatCode="General">
                  <c:v>54.41</c:v>
                </c:pt>
                <c:pt idx="2114" formatCode="General">
                  <c:v>54.453000000000003</c:v>
                </c:pt>
                <c:pt idx="2115" formatCode="General">
                  <c:v>54.494999999999997</c:v>
                </c:pt>
                <c:pt idx="2116" formatCode="General">
                  <c:v>54.537999999999997</c:v>
                </c:pt>
                <c:pt idx="2117" formatCode="General">
                  <c:v>54.581000000000003</c:v>
                </c:pt>
                <c:pt idx="2118" formatCode="General">
                  <c:v>54.622999999999998</c:v>
                </c:pt>
                <c:pt idx="2119" formatCode="General">
                  <c:v>54.665999999999997</c:v>
                </c:pt>
                <c:pt idx="2120" formatCode="General">
                  <c:v>54.709000000000003</c:v>
                </c:pt>
                <c:pt idx="2121" formatCode="General">
                  <c:v>54.750999999999998</c:v>
                </c:pt>
                <c:pt idx="2122" formatCode="General">
                  <c:v>54.793999999999997</c:v>
                </c:pt>
                <c:pt idx="2123" formatCode="General">
                  <c:v>54.837000000000003</c:v>
                </c:pt>
                <c:pt idx="2124" formatCode="General">
                  <c:v>54.878999999999998</c:v>
                </c:pt>
                <c:pt idx="2125" formatCode="General">
                  <c:v>54.921999999999997</c:v>
                </c:pt>
                <c:pt idx="2126" formatCode="General">
                  <c:v>54.965000000000003</c:v>
                </c:pt>
                <c:pt idx="2127" formatCode="General">
                  <c:v>55.006999999999998</c:v>
                </c:pt>
                <c:pt idx="2128" formatCode="General">
                  <c:v>55.05</c:v>
                </c:pt>
                <c:pt idx="2129" formatCode="General">
                  <c:v>55.093000000000004</c:v>
                </c:pt>
                <c:pt idx="2130" formatCode="General">
                  <c:v>55.134999999999998</c:v>
                </c:pt>
                <c:pt idx="2131" formatCode="General">
                  <c:v>55.177999999999997</c:v>
                </c:pt>
                <c:pt idx="2132" formatCode="General">
                  <c:v>55.22</c:v>
                </c:pt>
                <c:pt idx="2133" formatCode="General">
                  <c:v>55.262999999999998</c:v>
                </c:pt>
                <c:pt idx="2134" formatCode="General">
                  <c:v>55.305999999999997</c:v>
                </c:pt>
                <c:pt idx="2135" formatCode="General">
                  <c:v>55.35</c:v>
                </c:pt>
                <c:pt idx="2136" formatCode="General">
                  <c:v>55.395000000000003</c:v>
                </c:pt>
                <c:pt idx="2137" formatCode="General">
                  <c:v>55.44</c:v>
                </c:pt>
                <c:pt idx="2138" formatCode="General">
                  <c:v>55.484999999999999</c:v>
                </c:pt>
                <c:pt idx="2139" formatCode="General">
                  <c:v>55.53</c:v>
                </c:pt>
                <c:pt idx="2140" formatCode="General">
                  <c:v>55.575000000000003</c:v>
                </c:pt>
                <c:pt idx="2141" formatCode="General">
                  <c:v>55.62</c:v>
                </c:pt>
                <c:pt idx="2142" formatCode="General">
                  <c:v>55.664999999999999</c:v>
                </c:pt>
                <c:pt idx="2143" formatCode="General">
                  <c:v>55.71</c:v>
                </c:pt>
                <c:pt idx="2144" formatCode="General">
                  <c:v>55.755000000000003</c:v>
                </c:pt>
                <c:pt idx="2145" formatCode="General">
                  <c:v>55.8</c:v>
                </c:pt>
                <c:pt idx="2146" formatCode="General">
                  <c:v>55.844999999999999</c:v>
                </c:pt>
                <c:pt idx="2147" formatCode="General">
                  <c:v>55.89</c:v>
                </c:pt>
                <c:pt idx="2148" formatCode="General">
                  <c:v>55.935000000000002</c:v>
                </c:pt>
                <c:pt idx="2149" formatCode="General">
                  <c:v>55.98</c:v>
                </c:pt>
                <c:pt idx="2150" formatCode="General">
                  <c:v>56.024999999999999</c:v>
                </c:pt>
                <c:pt idx="2151" formatCode="General">
                  <c:v>56.067999999999998</c:v>
                </c:pt>
                <c:pt idx="2152" formatCode="General">
                  <c:v>56.11</c:v>
                </c:pt>
                <c:pt idx="2153" formatCode="General">
                  <c:v>56.151000000000003</c:v>
                </c:pt>
                <c:pt idx="2154" formatCode="General">
                  <c:v>56.192999999999998</c:v>
                </c:pt>
                <c:pt idx="2155" formatCode="General">
                  <c:v>56.234999999999999</c:v>
                </c:pt>
                <c:pt idx="2156" formatCode="General">
                  <c:v>56.277000000000001</c:v>
                </c:pt>
                <c:pt idx="2157" formatCode="General">
                  <c:v>56.317999999999998</c:v>
                </c:pt>
                <c:pt idx="2158" formatCode="General">
                  <c:v>56.36</c:v>
                </c:pt>
                <c:pt idx="2159" formatCode="General">
                  <c:v>56.402000000000001</c:v>
                </c:pt>
                <c:pt idx="2160" formatCode="General">
                  <c:v>56.442999999999998</c:v>
                </c:pt>
                <c:pt idx="2161" formatCode="General">
                  <c:v>56.484999999999999</c:v>
                </c:pt>
                <c:pt idx="2162" formatCode="General">
                  <c:v>56.527000000000001</c:v>
                </c:pt>
                <c:pt idx="2163" formatCode="General">
                  <c:v>56.569000000000003</c:v>
                </c:pt>
                <c:pt idx="2164" formatCode="General">
                  <c:v>56.61</c:v>
                </c:pt>
                <c:pt idx="2165" formatCode="General">
                  <c:v>56.652000000000001</c:v>
                </c:pt>
                <c:pt idx="2166" formatCode="General">
                  <c:v>56.695</c:v>
                </c:pt>
                <c:pt idx="2167" formatCode="General">
                  <c:v>56.738</c:v>
                </c:pt>
                <c:pt idx="2168" formatCode="General">
                  <c:v>56.781999999999996</c:v>
                </c:pt>
                <c:pt idx="2169" formatCode="General">
                  <c:v>56.825000000000003</c:v>
                </c:pt>
                <c:pt idx="2170" formatCode="General">
                  <c:v>56.869</c:v>
                </c:pt>
                <c:pt idx="2171" formatCode="General">
                  <c:v>56.912999999999997</c:v>
                </c:pt>
                <c:pt idx="2172" formatCode="General">
                  <c:v>56.956000000000003</c:v>
                </c:pt>
                <c:pt idx="2173" formatCode="General">
                  <c:v>57</c:v>
                </c:pt>
                <c:pt idx="2174" formatCode="General">
                  <c:v>57.043999999999997</c:v>
                </c:pt>
                <c:pt idx="2175" formatCode="General">
                  <c:v>57.087000000000003</c:v>
                </c:pt>
                <c:pt idx="2176" formatCode="General">
                  <c:v>57.131</c:v>
                </c:pt>
                <c:pt idx="2177" formatCode="General">
                  <c:v>57.174999999999997</c:v>
                </c:pt>
                <c:pt idx="2178" formatCode="General">
                  <c:v>57.218000000000004</c:v>
                </c:pt>
                <c:pt idx="2179" formatCode="General">
                  <c:v>57.262</c:v>
                </c:pt>
                <c:pt idx="2180" formatCode="General">
                  <c:v>57.305</c:v>
                </c:pt>
                <c:pt idx="2181" formatCode="General">
                  <c:v>57.351999999999997</c:v>
                </c:pt>
                <c:pt idx="2182" formatCode="General">
                  <c:v>57.399000000000001</c:v>
                </c:pt>
                <c:pt idx="2183" formatCode="General">
                  <c:v>57.447000000000003</c:v>
                </c:pt>
                <c:pt idx="2184" formatCode="General">
                  <c:v>57.494</c:v>
                </c:pt>
                <c:pt idx="2185" formatCode="General">
                  <c:v>57.542000000000002</c:v>
                </c:pt>
                <c:pt idx="2186" formatCode="General">
                  <c:v>57.59</c:v>
                </c:pt>
                <c:pt idx="2187" formatCode="General">
                  <c:v>57.637</c:v>
                </c:pt>
                <c:pt idx="2188" formatCode="General">
                  <c:v>57.685000000000002</c:v>
                </c:pt>
                <c:pt idx="2189" formatCode="General">
                  <c:v>57.731999999999999</c:v>
                </c:pt>
                <c:pt idx="2190" formatCode="General">
                  <c:v>57.78</c:v>
                </c:pt>
                <c:pt idx="2191" formatCode="General">
                  <c:v>57.828000000000003</c:v>
                </c:pt>
                <c:pt idx="2192" formatCode="General">
                  <c:v>57.875</c:v>
                </c:pt>
                <c:pt idx="2193" formatCode="General">
                  <c:v>57.923000000000002</c:v>
                </c:pt>
                <c:pt idx="2194" formatCode="General">
                  <c:v>57.97</c:v>
                </c:pt>
                <c:pt idx="2195" formatCode="General">
                  <c:v>58.018000000000001</c:v>
                </c:pt>
                <c:pt idx="2196" formatCode="General">
                  <c:v>58.066000000000003</c:v>
                </c:pt>
                <c:pt idx="2197" formatCode="General">
                  <c:v>58.113</c:v>
                </c:pt>
                <c:pt idx="2198" formatCode="General">
                  <c:v>58.161000000000001</c:v>
                </c:pt>
                <c:pt idx="2199" formatCode="General">
                  <c:v>58.207999999999998</c:v>
                </c:pt>
                <c:pt idx="2200" formatCode="General">
                  <c:v>58.255000000000003</c:v>
                </c:pt>
                <c:pt idx="2201" formatCode="General">
                  <c:v>58.301000000000002</c:v>
                </c:pt>
                <c:pt idx="2202" formatCode="General">
                  <c:v>58.347000000000001</c:v>
                </c:pt>
                <c:pt idx="2203" formatCode="General">
                  <c:v>58.393000000000001</c:v>
                </c:pt>
                <c:pt idx="2204" formatCode="General">
                  <c:v>58.439</c:v>
                </c:pt>
                <c:pt idx="2205" formatCode="General">
                  <c:v>58.484999999999999</c:v>
                </c:pt>
                <c:pt idx="2206" formatCode="General">
                  <c:v>58.530999999999999</c:v>
                </c:pt>
                <c:pt idx="2207" formatCode="General">
                  <c:v>58.576999999999998</c:v>
                </c:pt>
                <c:pt idx="2208" formatCode="General">
                  <c:v>58.622999999999998</c:v>
                </c:pt>
                <c:pt idx="2209" formatCode="General">
                  <c:v>58.668999999999997</c:v>
                </c:pt>
                <c:pt idx="2210" formatCode="General">
                  <c:v>58.715000000000003</c:v>
                </c:pt>
                <c:pt idx="2211" formatCode="General">
                  <c:v>58.761000000000003</c:v>
                </c:pt>
                <c:pt idx="2212" formatCode="General">
                  <c:v>58.807000000000002</c:v>
                </c:pt>
                <c:pt idx="2213" formatCode="General">
                  <c:v>58.853000000000002</c:v>
                </c:pt>
                <c:pt idx="2214" formatCode="General">
                  <c:v>58.899000000000001</c:v>
                </c:pt>
                <c:pt idx="2215" formatCode="General">
                  <c:v>58.945</c:v>
                </c:pt>
                <c:pt idx="2216" formatCode="General">
                  <c:v>58.991</c:v>
                </c:pt>
                <c:pt idx="2217" formatCode="General">
                  <c:v>59.036999999999999</c:v>
                </c:pt>
                <c:pt idx="2218" formatCode="General">
                  <c:v>59.082999999999998</c:v>
                </c:pt>
                <c:pt idx="2219" formatCode="General">
                  <c:v>59.128999999999998</c:v>
                </c:pt>
                <c:pt idx="2220" formatCode="General">
                  <c:v>59.173999999999999</c:v>
                </c:pt>
                <c:pt idx="2221" formatCode="General">
                  <c:v>59.215000000000003</c:v>
                </c:pt>
                <c:pt idx="2222" formatCode="General">
                  <c:v>59.256</c:v>
                </c:pt>
                <c:pt idx="2223" formatCode="General">
                  <c:v>59.298000000000002</c:v>
                </c:pt>
                <c:pt idx="2224" formatCode="General">
                  <c:v>59.338999999999999</c:v>
                </c:pt>
                <c:pt idx="2225" formatCode="General">
                  <c:v>59.38</c:v>
                </c:pt>
                <c:pt idx="2226" formatCode="General">
                  <c:v>59.420999999999999</c:v>
                </c:pt>
                <c:pt idx="2227" formatCode="General">
                  <c:v>59.463000000000001</c:v>
                </c:pt>
                <c:pt idx="2228" formatCode="General">
                  <c:v>59.503999999999998</c:v>
                </c:pt>
                <c:pt idx="2229" formatCode="General">
                  <c:v>59.545000000000002</c:v>
                </c:pt>
                <c:pt idx="2230" formatCode="General">
                  <c:v>59.585999999999999</c:v>
                </c:pt>
                <c:pt idx="2231" formatCode="General">
                  <c:v>59.628</c:v>
                </c:pt>
                <c:pt idx="2232" formatCode="General">
                  <c:v>59.668999999999997</c:v>
                </c:pt>
                <c:pt idx="2233" formatCode="General">
                  <c:v>59.71</c:v>
                </c:pt>
                <c:pt idx="2234" formatCode="General">
                  <c:v>59.750999999999998</c:v>
                </c:pt>
                <c:pt idx="2235" formatCode="General">
                  <c:v>59.792999999999999</c:v>
                </c:pt>
                <c:pt idx="2236" formatCode="General">
                  <c:v>59.834000000000003</c:v>
                </c:pt>
                <c:pt idx="2237" formatCode="General">
                  <c:v>59.875</c:v>
                </c:pt>
                <c:pt idx="2238" formatCode="General">
                  <c:v>59.915999999999997</c:v>
                </c:pt>
                <c:pt idx="2239" formatCode="General">
                  <c:v>59.957999999999998</c:v>
                </c:pt>
                <c:pt idx="2240" formatCode="General">
                  <c:v>59.999000000000002</c:v>
                </c:pt>
                <c:pt idx="2241" formatCode="General">
                  <c:v>60.04</c:v>
                </c:pt>
                <c:pt idx="2242" formatCode="General">
                  <c:v>60.08</c:v>
                </c:pt>
                <c:pt idx="2243" formatCode="General">
                  <c:v>60.12</c:v>
                </c:pt>
                <c:pt idx="2244" formatCode="General">
                  <c:v>60.16</c:v>
                </c:pt>
                <c:pt idx="2245" formatCode="General">
                  <c:v>60.201000000000001</c:v>
                </c:pt>
                <c:pt idx="2246" formatCode="General">
                  <c:v>60.241</c:v>
                </c:pt>
                <c:pt idx="2247" formatCode="General">
                  <c:v>60.280999999999999</c:v>
                </c:pt>
                <c:pt idx="2248" formatCode="General">
                  <c:v>60.320999999999998</c:v>
                </c:pt>
                <c:pt idx="2249" formatCode="General">
                  <c:v>60.360999999999997</c:v>
                </c:pt>
                <c:pt idx="2250" formatCode="General">
                  <c:v>60.401000000000003</c:v>
                </c:pt>
                <c:pt idx="2251" formatCode="General">
                  <c:v>60.442</c:v>
                </c:pt>
                <c:pt idx="2252" formatCode="General">
                  <c:v>60.481999999999999</c:v>
                </c:pt>
                <c:pt idx="2253" formatCode="General">
                  <c:v>60.521999999999998</c:v>
                </c:pt>
                <c:pt idx="2254" formatCode="General">
                  <c:v>60.561999999999998</c:v>
                </c:pt>
                <c:pt idx="2255" formatCode="General">
                  <c:v>60.601999999999997</c:v>
                </c:pt>
                <c:pt idx="2256" formatCode="General">
                  <c:v>60.642000000000003</c:v>
                </c:pt>
                <c:pt idx="2257" formatCode="General">
                  <c:v>60.682000000000002</c:v>
                </c:pt>
                <c:pt idx="2258" formatCode="General">
                  <c:v>60.722999999999999</c:v>
                </c:pt>
                <c:pt idx="2259" formatCode="General">
                  <c:v>60.762999999999998</c:v>
                </c:pt>
                <c:pt idx="2260" formatCode="General">
                  <c:v>60.802999999999997</c:v>
                </c:pt>
                <c:pt idx="2261" formatCode="General">
                  <c:v>60.843000000000004</c:v>
                </c:pt>
                <c:pt idx="2262" formatCode="General">
                  <c:v>60.883000000000003</c:v>
                </c:pt>
                <c:pt idx="2263" formatCode="General">
                  <c:v>60.926000000000002</c:v>
                </c:pt>
                <c:pt idx="2264" formatCode="General">
                  <c:v>60.975000000000001</c:v>
                </c:pt>
                <c:pt idx="2265" formatCode="General">
                  <c:v>61.024000000000001</c:v>
                </c:pt>
                <c:pt idx="2266" formatCode="General">
                  <c:v>61.073</c:v>
                </c:pt>
                <c:pt idx="2267" formatCode="General">
                  <c:v>61.122</c:v>
                </c:pt>
                <c:pt idx="2268" formatCode="General">
                  <c:v>61.170999999999999</c:v>
                </c:pt>
                <c:pt idx="2269" formatCode="General">
                  <c:v>61.22</c:v>
                </c:pt>
                <c:pt idx="2270" formatCode="General">
                  <c:v>61.268999999999998</c:v>
                </c:pt>
                <c:pt idx="2271" formatCode="General">
                  <c:v>61.317</c:v>
                </c:pt>
                <c:pt idx="2272" formatCode="General">
                  <c:v>61.366</c:v>
                </c:pt>
                <c:pt idx="2273" formatCode="General">
                  <c:v>61.414999999999999</c:v>
                </c:pt>
                <c:pt idx="2274" formatCode="General">
                  <c:v>61.463999999999999</c:v>
                </c:pt>
                <c:pt idx="2275" formatCode="General">
                  <c:v>61.512999999999998</c:v>
                </c:pt>
                <c:pt idx="2276" formatCode="General">
                  <c:v>61.561999999999998</c:v>
                </c:pt>
                <c:pt idx="2277" formatCode="General">
                  <c:v>61.610999999999997</c:v>
                </c:pt>
                <c:pt idx="2278" formatCode="General">
                  <c:v>61.66</c:v>
                </c:pt>
                <c:pt idx="2279" formatCode="General">
                  <c:v>61.709000000000003</c:v>
                </c:pt>
                <c:pt idx="2280" formatCode="General">
                  <c:v>61.756999999999998</c:v>
                </c:pt>
                <c:pt idx="2281" formatCode="General">
                  <c:v>61.805999999999997</c:v>
                </c:pt>
                <c:pt idx="2282" formatCode="General">
                  <c:v>61.853999999999999</c:v>
                </c:pt>
                <c:pt idx="2283" formatCode="General">
                  <c:v>61.902000000000001</c:v>
                </c:pt>
                <c:pt idx="2284" formatCode="General">
                  <c:v>61.95</c:v>
                </c:pt>
                <c:pt idx="2285" formatCode="General">
                  <c:v>61.997999999999998</c:v>
                </c:pt>
                <c:pt idx="2286" formatCode="General">
                  <c:v>62.045999999999999</c:v>
                </c:pt>
                <c:pt idx="2287" formatCode="General">
                  <c:v>62.094000000000001</c:v>
                </c:pt>
                <c:pt idx="2288" formatCode="General">
                  <c:v>62.142000000000003</c:v>
                </c:pt>
                <c:pt idx="2289" formatCode="General">
                  <c:v>62.19</c:v>
                </c:pt>
                <c:pt idx="2290" formatCode="General">
                  <c:v>62.238</c:v>
                </c:pt>
                <c:pt idx="2291" formatCode="General">
                  <c:v>62.286000000000001</c:v>
                </c:pt>
                <c:pt idx="2292" formatCode="General">
                  <c:v>62.334000000000003</c:v>
                </c:pt>
                <c:pt idx="2293" formatCode="General">
                  <c:v>62.381999999999998</c:v>
                </c:pt>
                <c:pt idx="2294" formatCode="General">
                  <c:v>62.43</c:v>
                </c:pt>
                <c:pt idx="2295" formatCode="General">
                  <c:v>62.478000000000002</c:v>
                </c:pt>
                <c:pt idx="2296" formatCode="General">
                  <c:v>62.526000000000003</c:v>
                </c:pt>
                <c:pt idx="2297" formatCode="General">
                  <c:v>62.573999999999998</c:v>
                </c:pt>
                <c:pt idx="2298" formatCode="General">
                  <c:v>62.622</c:v>
                </c:pt>
                <c:pt idx="2299" formatCode="General">
                  <c:v>62.67</c:v>
                </c:pt>
                <c:pt idx="2300" formatCode="General">
                  <c:v>62.715000000000003</c:v>
                </c:pt>
                <c:pt idx="2301" formatCode="General">
                  <c:v>62.76</c:v>
                </c:pt>
                <c:pt idx="2302" formatCode="General">
                  <c:v>62.805</c:v>
                </c:pt>
                <c:pt idx="2303" formatCode="General">
                  <c:v>62.85</c:v>
                </c:pt>
                <c:pt idx="2304" formatCode="General">
                  <c:v>62.895000000000003</c:v>
                </c:pt>
                <c:pt idx="2305" formatCode="General">
                  <c:v>62.94</c:v>
                </c:pt>
                <c:pt idx="2306" formatCode="General">
                  <c:v>62.984999999999999</c:v>
                </c:pt>
                <c:pt idx="2307" formatCode="General">
                  <c:v>63.03</c:v>
                </c:pt>
                <c:pt idx="2308" formatCode="General">
                  <c:v>63.075000000000003</c:v>
                </c:pt>
                <c:pt idx="2309" formatCode="General">
                  <c:v>63.12</c:v>
                </c:pt>
                <c:pt idx="2310" formatCode="General">
                  <c:v>63.164999999999999</c:v>
                </c:pt>
                <c:pt idx="2311" formatCode="General">
                  <c:v>63.21</c:v>
                </c:pt>
                <c:pt idx="2312" formatCode="General">
                  <c:v>63.255000000000003</c:v>
                </c:pt>
                <c:pt idx="2313" formatCode="General">
                  <c:v>63.3</c:v>
                </c:pt>
                <c:pt idx="2314" formatCode="General">
                  <c:v>63.344999999999999</c:v>
                </c:pt>
                <c:pt idx="2315" formatCode="General">
                  <c:v>63.39</c:v>
                </c:pt>
                <c:pt idx="2316" formatCode="General">
                  <c:v>63.435000000000002</c:v>
                </c:pt>
                <c:pt idx="2317" formatCode="General">
                  <c:v>63.48</c:v>
                </c:pt>
                <c:pt idx="2318" formatCode="General">
                  <c:v>63.524999999999999</c:v>
                </c:pt>
                <c:pt idx="2319" formatCode="General">
                  <c:v>63.57</c:v>
                </c:pt>
                <c:pt idx="2320" formatCode="General">
                  <c:v>63.616</c:v>
                </c:pt>
                <c:pt idx="2321" formatCode="General">
                  <c:v>63.661000000000001</c:v>
                </c:pt>
                <c:pt idx="2322" formatCode="General">
                  <c:v>63.706000000000003</c:v>
                </c:pt>
                <c:pt idx="2323" formatCode="General">
                  <c:v>63.750999999999998</c:v>
                </c:pt>
                <c:pt idx="2324" formatCode="General">
                  <c:v>63.796999999999997</c:v>
                </c:pt>
                <c:pt idx="2325" formatCode="General">
                  <c:v>63.841999999999999</c:v>
                </c:pt>
                <c:pt idx="2326" formatCode="General">
                  <c:v>63.887</c:v>
                </c:pt>
                <c:pt idx="2327" formatCode="General">
                  <c:v>63.933</c:v>
                </c:pt>
                <c:pt idx="2328" formatCode="General">
                  <c:v>63.978000000000002</c:v>
                </c:pt>
                <c:pt idx="2329" formatCode="General">
                  <c:v>64.022999999999996</c:v>
                </c:pt>
                <c:pt idx="2330" formatCode="General">
                  <c:v>64.067999999999998</c:v>
                </c:pt>
                <c:pt idx="2331" formatCode="General">
                  <c:v>64.114000000000004</c:v>
                </c:pt>
                <c:pt idx="2332" formatCode="General">
                  <c:v>64.159000000000006</c:v>
                </c:pt>
                <c:pt idx="2333" formatCode="General">
                  <c:v>64.203999999999994</c:v>
                </c:pt>
                <c:pt idx="2334" formatCode="General">
                  <c:v>64.248999999999995</c:v>
                </c:pt>
                <c:pt idx="2335" formatCode="General">
                  <c:v>64.295000000000002</c:v>
                </c:pt>
                <c:pt idx="2336" formatCode="General">
                  <c:v>64.34</c:v>
                </c:pt>
                <c:pt idx="2337" formatCode="General">
                  <c:v>64.385999999999996</c:v>
                </c:pt>
                <c:pt idx="2338" formatCode="General">
                  <c:v>64.430999999999997</c:v>
                </c:pt>
                <c:pt idx="2339" formatCode="General">
                  <c:v>64.477000000000004</c:v>
                </c:pt>
                <c:pt idx="2340" formatCode="General">
                  <c:v>64.522000000000006</c:v>
                </c:pt>
                <c:pt idx="2341" formatCode="General">
                  <c:v>64.567999999999998</c:v>
                </c:pt>
                <c:pt idx="2342" formatCode="General">
                  <c:v>64.613</c:v>
                </c:pt>
                <c:pt idx="2343" formatCode="General">
                  <c:v>64.659000000000006</c:v>
                </c:pt>
                <c:pt idx="2344" formatCode="General">
                  <c:v>64.703999999999994</c:v>
                </c:pt>
                <c:pt idx="2345" formatCode="General">
                  <c:v>64.75</c:v>
                </c:pt>
                <c:pt idx="2346" formatCode="General">
                  <c:v>64.795000000000002</c:v>
                </c:pt>
                <c:pt idx="2347" formatCode="General">
                  <c:v>64.840999999999994</c:v>
                </c:pt>
                <c:pt idx="2348" formatCode="General">
                  <c:v>64.885999999999996</c:v>
                </c:pt>
                <c:pt idx="2349" formatCode="General">
                  <c:v>64.932000000000002</c:v>
                </c:pt>
                <c:pt idx="2350" formatCode="General">
                  <c:v>64.977000000000004</c:v>
                </c:pt>
                <c:pt idx="2351" formatCode="General">
                  <c:v>65.022999999999996</c:v>
                </c:pt>
                <c:pt idx="2352" formatCode="General">
                  <c:v>65.067999999999998</c:v>
                </c:pt>
                <c:pt idx="2353" formatCode="General">
                  <c:v>65.114000000000004</c:v>
                </c:pt>
                <c:pt idx="2354" formatCode="General">
                  <c:v>65.159000000000006</c:v>
                </c:pt>
                <c:pt idx="2355" formatCode="General">
                  <c:v>65.204999999999998</c:v>
                </c:pt>
                <c:pt idx="2356" formatCode="General">
                  <c:v>65.247</c:v>
                </c:pt>
                <c:pt idx="2357" formatCode="General">
                  <c:v>65.287000000000006</c:v>
                </c:pt>
                <c:pt idx="2358" formatCode="General">
                  <c:v>65.326999999999998</c:v>
                </c:pt>
                <c:pt idx="2359" formatCode="General">
                  <c:v>65.367000000000004</c:v>
                </c:pt>
                <c:pt idx="2360" formatCode="General">
                  <c:v>65.406999999999996</c:v>
                </c:pt>
                <c:pt idx="2361" formatCode="General">
                  <c:v>65.447999999999993</c:v>
                </c:pt>
                <c:pt idx="2362" formatCode="General">
                  <c:v>65.488</c:v>
                </c:pt>
                <c:pt idx="2363" formatCode="General">
                  <c:v>65.528000000000006</c:v>
                </c:pt>
                <c:pt idx="2364" formatCode="General">
                  <c:v>65.567999999999998</c:v>
                </c:pt>
                <c:pt idx="2365" formatCode="General">
                  <c:v>65.608000000000004</c:v>
                </c:pt>
                <c:pt idx="2366" formatCode="General">
                  <c:v>65.647999999999996</c:v>
                </c:pt>
                <c:pt idx="2367" formatCode="General">
                  <c:v>65.688000000000002</c:v>
                </c:pt>
                <c:pt idx="2368" formatCode="General">
                  <c:v>65.728999999999999</c:v>
                </c:pt>
                <c:pt idx="2369" formatCode="General">
                  <c:v>65.769000000000005</c:v>
                </c:pt>
                <c:pt idx="2370" formatCode="General">
                  <c:v>65.808999999999997</c:v>
                </c:pt>
                <c:pt idx="2371" formatCode="General">
                  <c:v>65.849000000000004</c:v>
                </c:pt>
                <c:pt idx="2372" formatCode="General">
                  <c:v>65.888999999999996</c:v>
                </c:pt>
                <c:pt idx="2373" formatCode="General">
                  <c:v>65.929000000000002</c:v>
                </c:pt>
                <c:pt idx="2374" formatCode="General">
                  <c:v>65.97</c:v>
                </c:pt>
                <c:pt idx="2375" formatCode="General">
                  <c:v>66.010000000000005</c:v>
                </c:pt>
                <c:pt idx="2376" formatCode="General">
                  <c:v>66.05</c:v>
                </c:pt>
                <c:pt idx="2377" formatCode="General">
                  <c:v>66.09</c:v>
                </c:pt>
                <c:pt idx="2378" formatCode="General">
                  <c:v>66.132000000000005</c:v>
                </c:pt>
                <c:pt idx="2379" formatCode="General">
                  <c:v>66.174000000000007</c:v>
                </c:pt>
                <c:pt idx="2380" formatCode="General">
                  <c:v>66.215999999999994</c:v>
                </c:pt>
                <c:pt idx="2381" formatCode="General">
                  <c:v>66.257999999999996</c:v>
                </c:pt>
                <c:pt idx="2382" formatCode="General">
                  <c:v>66.3</c:v>
                </c:pt>
                <c:pt idx="2383" formatCode="General">
                  <c:v>66.341999999999999</c:v>
                </c:pt>
                <c:pt idx="2384" formatCode="General">
                  <c:v>66.384</c:v>
                </c:pt>
                <c:pt idx="2385" formatCode="General">
                  <c:v>66.426000000000002</c:v>
                </c:pt>
                <c:pt idx="2386" formatCode="General">
                  <c:v>66.468000000000004</c:v>
                </c:pt>
                <c:pt idx="2387" formatCode="General">
                  <c:v>66.510000000000005</c:v>
                </c:pt>
                <c:pt idx="2388" formatCode="General">
                  <c:v>66.552000000000007</c:v>
                </c:pt>
                <c:pt idx="2389" formatCode="General">
                  <c:v>66.593999999999994</c:v>
                </c:pt>
                <c:pt idx="2390" formatCode="General">
                  <c:v>66.635999999999996</c:v>
                </c:pt>
                <c:pt idx="2391" formatCode="General">
                  <c:v>66.677999999999997</c:v>
                </c:pt>
                <c:pt idx="2392" formatCode="General">
                  <c:v>66.72</c:v>
                </c:pt>
                <c:pt idx="2393" formatCode="General">
                  <c:v>66.762</c:v>
                </c:pt>
                <c:pt idx="2394" formatCode="General">
                  <c:v>66.804000000000002</c:v>
                </c:pt>
                <c:pt idx="2395" formatCode="General">
                  <c:v>66.846000000000004</c:v>
                </c:pt>
                <c:pt idx="2396" formatCode="General">
                  <c:v>66.888000000000005</c:v>
                </c:pt>
                <c:pt idx="2397" formatCode="General">
                  <c:v>66.930000000000007</c:v>
                </c:pt>
                <c:pt idx="2398" formatCode="General">
                  <c:v>66.971999999999994</c:v>
                </c:pt>
                <c:pt idx="2399" formatCode="General">
                  <c:v>67.013000000000005</c:v>
                </c:pt>
                <c:pt idx="2400" formatCode="General">
                  <c:v>67.051000000000002</c:v>
                </c:pt>
                <c:pt idx="2401" formatCode="General">
                  <c:v>67.09</c:v>
                </c:pt>
                <c:pt idx="2402" formatCode="General">
                  <c:v>67.128</c:v>
                </c:pt>
                <c:pt idx="2403" formatCode="General">
                  <c:v>67.167000000000002</c:v>
                </c:pt>
                <c:pt idx="2404" formatCode="General">
                  <c:v>67.204999999999998</c:v>
                </c:pt>
                <c:pt idx="2405" formatCode="General">
                  <c:v>67.244</c:v>
                </c:pt>
                <c:pt idx="2406" formatCode="General">
                  <c:v>67.281999999999996</c:v>
                </c:pt>
                <c:pt idx="2407" formatCode="General">
                  <c:v>67.319999999999993</c:v>
                </c:pt>
                <c:pt idx="2408" formatCode="General">
                  <c:v>67.358999999999995</c:v>
                </c:pt>
                <c:pt idx="2409" formatCode="General">
                  <c:v>67.397000000000006</c:v>
                </c:pt>
                <c:pt idx="2410" formatCode="General">
                  <c:v>67.436000000000007</c:v>
                </c:pt>
                <c:pt idx="2411" formatCode="General">
                  <c:v>67.474000000000004</c:v>
                </c:pt>
                <c:pt idx="2412" formatCode="General">
                  <c:v>67.513000000000005</c:v>
                </c:pt>
                <c:pt idx="2413" formatCode="General">
                  <c:v>67.551000000000002</c:v>
                </c:pt>
                <c:pt idx="2414" formatCode="General">
                  <c:v>67.59</c:v>
                </c:pt>
                <c:pt idx="2415" formatCode="General">
                  <c:v>67.628</c:v>
                </c:pt>
                <c:pt idx="2416" formatCode="General">
                  <c:v>67.665999999999997</c:v>
                </c:pt>
                <c:pt idx="2417" formatCode="General">
                  <c:v>67.704999999999998</c:v>
                </c:pt>
                <c:pt idx="2418" formatCode="General">
                  <c:v>67.742999999999995</c:v>
                </c:pt>
                <c:pt idx="2419" formatCode="General">
                  <c:v>67.781999999999996</c:v>
                </c:pt>
                <c:pt idx="2420" formatCode="General">
                  <c:v>67.819999999999993</c:v>
                </c:pt>
                <c:pt idx="2421" formatCode="General">
                  <c:v>67.858999999999995</c:v>
                </c:pt>
                <c:pt idx="2422" formatCode="General">
                  <c:v>67.897000000000006</c:v>
                </c:pt>
                <c:pt idx="2423" formatCode="General">
                  <c:v>67.936999999999998</c:v>
                </c:pt>
                <c:pt idx="2424" formatCode="General">
                  <c:v>67.977000000000004</c:v>
                </c:pt>
                <c:pt idx="2425" formatCode="General">
                  <c:v>68.016999999999996</c:v>
                </c:pt>
                <c:pt idx="2426" formatCode="General">
                  <c:v>68.057000000000002</c:v>
                </c:pt>
                <c:pt idx="2427" formatCode="General">
                  <c:v>68.096999999999994</c:v>
                </c:pt>
                <c:pt idx="2428" formatCode="General">
                  <c:v>68.137</c:v>
                </c:pt>
                <c:pt idx="2429" formatCode="General">
                  <c:v>68.177000000000007</c:v>
                </c:pt>
                <c:pt idx="2430" formatCode="General">
                  <c:v>68.216999999999999</c:v>
                </c:pt>
                <c:pt idx="2431" formatCode="General">
                  <c:v>68.257000000000005</c:v>
                </c:pt>
                <c:pt idx="2432" formatCode="General">
                  <c:v>68.296999999999997</c:v>
                </c:pt>
                <c:pt idx="2433" formatCode="General">
                  <c:v>68.337000000000003</c:v>
                </c:pt>
                <c:pt idx="2434" formatCode="General">
                  <c:v>68.376999999999995</c:v>
                </c:pt>
                <c:pt idx="2435" formatCode="General">
                  <c:v>68.417000000000002</c:v>
                </c:pt>
                <c:pt idx="2436" formatCode="General">
                  <c:v>68.456999999999994</c:v>
                </c:pt>
                <c:pt idx="2437" formatCode="General">
                  <c:v>68.497</c:v>
                </c:pt>
                <c:pt idx="2438" formatCode="General">
                  <c:v>68.537000000000006</c:v>
                </c:pt>
                <c:pt idx="2439" formatCode="General">
                  <c:v>68.576999999999998</c:v>
                </c:pt>
                <c:pt idx="2440" formatCode="General">
                  <c:v>68.617000000000004</c:v>
                </c:pt>
                <c:pt idx="2441" formatCode="General">
                  <c:v>68.656999999999996</c:v>
                </c:pt>
                <c:pt idx="2442" formatCode="General">
                  <c:v>68.697000000000003</c:v>
                </c:pt>
                <c:pt idx="2443" formatCode="General">
                  <c:v>68.736999999999995</c:v>
                </c:pt>
                <c:pt idx="2444" formatCode="General">
                  <c:v>68.777000000000001</c:v>
                </c:pt>
                <c:pt idx="2445" formatCode="General">
                  <c:v>68.816999999999993</c:v>
                </c:pt>
                <c:pt idx="2446" formatCode="General">
                  <c:v>68.856999999999999</c:v>
                </c:pt>
                <c:pt idx="2447" formatCode="General">
                  <c:v>68.897000000000006</c:v>
                </c:pt>
                <c:pt idx="2448" formatCode="General">
                  <c:v>68.936999999999998</c:v>
                </c:pt>
                <c:pt idx="2449" formatCode="General">
                  <c:v>68.977000000000004</c:v>
                </c:pt>
                <c:pt idx="2450" formatCode="General">
                  <c:v>69.016999999999996</c:v>
                </c:pt>
                <c:pt idx="2451" formatCode="General">
                  <c:v>69.057000000000002</c:v>
                </c:pt>
                <c:pt idx="2452" formatCode="General">
                  <c:v>69.096999999999994</c:v>
                </c:pt>
                <c:pt idx="2453" formatCode="General">
                  <c:v>69.137</c:v>
                </c:pt>
                <c:pt idx="2454" formatCode="General">
                  <c:v>69.177000000000007</c:v>
                </c:pt>
                <c:pt idx="2455" formatCode="General">
                  <c:v>69.216999999999999</c:v>
                </c:pt>
                <c:pt idx="2456" formatCode="General">
                  <c:v>69.257000000000005</c:v>
                </c:pt>
                <c:pt idx="2457" formatCode="General">
                  <c:v>69.296999999999997</c:v>
                </c:pt>
                <c:pt idx="2458" formatCode="General">
                  <c:v>69.337000000000003</c:v>
                </c:pt>
                <c:pt idx="2459" formatCode="General">
                  <c:v>69.376999999999995</c:v>
                </c:pt>
                <c:pt idx="2460" formatCode="General">
                  <c:v>69.417000000000002</c:v>
                </c:pt>
                <c:pt idx="2461" formatCode="General">
                  <c:v>69.456999999999994</c:v>
                </c:pt>
                <c:pt idx="2462" formatCode="General">
                  <c:v>69.497</c:v>
                </c:pt>
                <c:pt idx="2463" formatCode="General">
                  <c:v>69.537000000000006</c:v>
                </c:pt>
                <c:pt idx="2464" formatCode="General">
                  <c:v>69.576999999999998</c:v>
                </c:pt>
                <c:pt idx="2465" formatCode="General">
                  <c:v>69.617000000000004</c:v>
                </c:pt>
                <c:pt idx="2466" formatCode="General">
                  <c:v>69.658000000000001</c:v>
                </c:pt>
                <c:pt idx="2467" formatCode="General">
                  <c:v>69.698999999999998</c:v>
                </c:pt>
                <c:pt idx="2468" formatCode="General">
                  <c:v>69.739999999999995</c:v>
                </c:pt>
                <c:pt idx="2469" formatCode="General">
                  <c:v>69.78</c:v>
                </c:pt>
                <c:pt idx="2470" formatCode="General">
                  <c:v>69.820999999999998</c:v>
                </c:pt>
                <c:pt idx="2471" formatCode="General">
                  <c:v>69.861999999999995</c:v>
                </c:pt>
                <c:pt idx="2472" formatCode="General">
                  <c:v>69.903000000000006</c:v>
                </c:pt>
                <c:pt idx="2473" formatCode="General">
                  <c:v>69.942999999999998</c:v>
                </c:pt>
                <c:pt idx="2474" formatCode="General">
                  <c:v>69.983999999999995</c:v>
                </c:pt>
                <c:pt idx="2475" formatCode="General">
                  <c:v>70.025000000000006</c:v>
                </c:pt>
                <c:pt idx="2476" formatCode="General">
                  <c:v>70.066000000000003</c:v>
                </c:pt>
                <c:pt idx="2477" formatCode="General">
                  <c:v>70.106999999999999</c:v>
                </c:pt>
                <c:pt idx="2478" formatCode="General">
                  <c:v>70.147000000000006</c:v>
                </c:pt>
                <c:pt idx="2479" formatCode="General">
                  <c:v>70.188000000000002</c:v>
                </c:pt>
                <c:pt idx="2480" formatCode="General">
                  <c:v>70.228999999999999</c:v>
                </c:pt>
                <c:pt idx="2481" formatCode="General">
                  <c:v>70.27</c:v>
                </c:pt>
                <c:pt idx="2482" formatCode="General">
                  <c:v>70.31</c:v>
                </c:pt>
                <c:pt idx="2483" formatCode="General">
                  <c:v>70.350999999999999</c:v>
                </c:pt>
                <c:pt idx="2484" formatCode="General">
                  <c:v>70.391999999999996</c:v>
                </c:pt>
                <c:pt idx="2485" formatCode="General">
                  <c:v>70.433000000000007</c:v>
                </c:pt>
                <c:pt idx="2486" formatCode="General">
                  <c:v>70.474000000000004</c:v>
                </c:pt>
                <c:pt idx="2487" formatCode="General">
                  <c:v>70.516000000000005</c:v>
                </c:pt>
                <c:pt idx="2488" formatCode="General">
                  <c:v>70.558000000000007</c:v>
                </c:pt>
                <c:pt idx="2489" formatCode="General">
                  <c:v>70.599999999999994</c:v>
                </c:pt>
                <c:pt idx="2490" formatCode="General">
                  <c:v>70.641999999999996</c:v>
                </c:pt>
                <c:pt idx="2491" formatCode="General">
                  <c:v>70.685000000000002</c:v>
                </c:pt>
                <c:pt idx="2492" formatCode="General">
                  <c:v>70.727000000000004</c:v>
                </c:pt>
                <c:pt idx="2493" formatCode="General">
                  <c:v>70.769000000000005</c:v>
                </c:pt>
                <c:pt idx="2494" formatCode="General">
                  <c:v>70.811000000000007</c:v>
                </c:pt>
                <c:pt idx="2495" formatCode="General">
                  <c:v>70.852999999999994</c:v>
                </c:pt>
                <c:pt idx="2496" formatCode="General">
                  <c:v>70.894999999999996</c:v>
                </c:pt>
                <c:pt idx="2497" formatCode="General">
                  <c:v>70.936999999999998</c:v>
                </c:pt>
                <c:pt idx="2498" formatCode="General">
                  <c:v>70.978999999999999</c:v>
                </c:pt>
                <c:pt idx="2499" formatCode="General">
                  <c:v>71.021000000000001</c:v>
                </c:pt>
                <c:pt idx="2500" formatCode="General">
                  <c:v>71.063000000000002</c:v>
                </c:pt>
                <c:pt idx="2501" formatCode="General">
                  <c:v>71.105000000000004</c:v>
                </c:pt>
                <c:pt idx="2502" formatCode="General">
                  <c:v>71.147999999999996</c:v>
                </c:pt>
                <c:pt idx="2503" formatCode="General">
                  <c:v>71.19</c:v>
                </c:pt>
                <c:pt idx="2504" formatCode="General">
                  <c:v>71.231999999999999</c:v>
                </c:pt>
                <c:pt idx="2505" formatCode="General">
                  <c:v>71.274000000000001</c:v>
                </c:pt>
                <c:pt idx="2506" formatCode="General">
                  <c:v>71.316000000000003</c:v>
                </c:pt>
                <c:pt idx="2507" formatCode="General">
                  <c:v>71.350999999999999</c:v>
                </c:pt>
                <c:pt idx="2508" formatCode="General">
                  <c:v>71.382999999999996</c:v>
                </c:pt>
                <c:pt idx="2509" formatCode="General">
                  <c:v>71.415000000000006</c:v>
                </c:pt>
                <c:pt idx="2510" formatCode="General">
                  <c:v>71.447000000000003</c:v>
                </c:pt>
                <c:pt idx="2511" formatCode="General">
                  <c:v>71.478999999999999</c:v>
                </c:pt>
                <c:pt idx="2512" formatCode="General">
                  <c:v>71.510000000000005</c:v>
                </c:pt>
                <c:pt idx="2513" formatCode="General">
                  <c:v>71.542000000000002</c:v>
                </c:pt>
                <c:pt idx="2514" formatCode="General">
                  <c:v>71.573999999999998</c:v>
                </c:pt>
                <c:pt idx="2515" formatCode="General">
                  <c:v>71.605999999999995</c:v>
                </c:pt>
                <c:pt idx="2516" formatCode="General">
                  <c:v>71.638000000000005</c:v>
                </c:pt>
                <c:pt idx="2517" formatCode="General">
                  <c:v>71.67</c:v>
                </c:pt>
                <c:pt idx="2518" formatCode="General">
                  <c:v>71.700999999999993</c:v>
                </c:pt>
                <c:pt idx="2519" formatCode="General">
                  <c:v>71.733000000000004</c:v>
                </c:pt>
                <c:pt idx="2520" formatCode="General">
                  <c:v>71.765000000000001</c:v>
                </c:pt>
                <c:pt idx="2521" formatCode="General">
                  <c:v>71.796999999999997</c:v>
                </c:pt>
                <c:pt idx="2522" formatCode="General">
                  <c:v>71.828999999999994</c:v>
                </c:pt>
                <c:pt idx="2523" formatCode="General">
                  <c:v>71.86</c:v>
                </c:pt>
                <c:pt idx="2524" formatCode="General">
                  <c:v>71.891999999999996</c:v>
                </c:pt>
                <c:pt idx="2525" formatCode="General">
                  <c:v>71.924000000000007</c:v>
                </c:pt>
                <c:pt idx="2526" formatCode="General">
                  <c:v>71.956000000000003</c:v>
                </c:pt>
                <c:pt idx="2527" formatCode="General">
                  <c:v>71.988</c:v>
                </c:pt>
                <c:pt idx="2528" formatCode="General">
                  <c:v>72.02</c:v>
                </c:pt>
                <c:pt idx="2529" formatCode="General">
                  <c:v>72.051000000000002</c:v>
                </c:pt>
                <c:pt idx="2530" formatCode="General">
                  <c:v>72.082999999999998</c:v>
                </c:pt>
                <c:pt idx="2531" formatCode="General">
                  <c:v>72.114999999999995</c:v>
                </c:pt>
                <c:pt idx="2532" formatCode="General">
                  <c:v>72.147000000000006</c:v>
                </c:pt>
                <c:pt idx="2533" formatCode="General">
                  <c:v>72.179000000000002</c:v>
                </c:pt>
                <c:pt idx="2534" formatCode="General">
                  <c:v>72.218000000000004</c:v>
                </c:pt>
                <c:pt idx="2535" formatCode="General">
                  <c:v>72.27</c:v>
                </c:pt>
                <c:pt idx="2536" formatCode="General">
                  <c:v>72.322999999999993</c:v>
                </c:pt>
                <c:pt idx="2537" formatCode="General">
                  <c:v>72.376000000000005</c:v>
                </c:pt>
                <c:pt idx="2538" formatCode="General">
                  <c:v>72.427999999999997</c:v>
                </c:pt>
                <c:pt idx="2539" formatCode="General">
                  <c:v>72.480999999999995</c:v>
                </c:pt>
                <c:pt idx="2540" formatCode="General">
                  <c:v>72.533000000000001</c:v>
                </c:pt>
                <c:pt idx="2541" formatCode="General">
                  <c:v>72.585999999999999</c:v>
                </c:pt>
                <c:pt idx="2542" formatCode="General">
                  <c:v>72.638999999999996</c:v>
                </c:pt>
                <c:pt idx="2543" formatCode="General">
                  <c:v>72.691000000000003</c:v>
                </c:pt>
                <c:pt idx="2544" formatCode="General">
                  <c:v>72.744</c:v>
                </c:pt>
                <c:pt idx="2545" formatCode="General">
                  <c:v>72.796999999999997</c:v>
                </c:pt>
                <c:pt idx="2546" formatCode="General">
                  <c:v>72.849000000000004</c:v>
                </c:pt>
                <c:pt idx="2547" formatCode="General">
                  <c:v>72.902000000000001</c:v>
                </c:pt>
                <c:pt idx="2548" formatCode="General">
                  <c:v>72.954999999999998</c:v>
                </c:pt>
                <c:pt idx="2549" formatCode="General">
                  <c:v>73.007000000000005</c:v>
                </c:pt>
                <c:pt idx="2550" formatCode="General">
                  <c:v>73.06</c:v>
                </c:pt>
                <c:pt idx="2551" formatCode="General">
                  <c:v>73.100999999999999</c:v>
                </c:pt>
                <c:pt idx="2552" formatCode="General">
                  <c:v>73.143000000000001</c:v>
                </c:pt>
                <c:pt idx="2553" formatCode="General">
                  <c:v>73.183999999999997</c:v>
                </c:pt>
                <c:pt idx="2554" formatCode="General">
                  <c:v>73.225999999999999</c:v>
                </c:pt>
                <c:pt idx="2555" formatCode="General">
                  <c:v>73.266999999999996</c:v>
                </c:pt>
                <c:pt idx="2556" formatCode="General">
                  <c:v>73.308999999999997</c:v>
                </c:pt>
                <c:pt idx="2557" formatCode="General">
                  <c:v>73.349999999999994</c:v>
                </c:pt>
                <c:pt idx="2558" formatCode="General">
                  <c:v>73.391000000000005</c:v>
                </c:pt>
                <c:pt idx="2559" formatCode="General">
                  <c:v>73.433000000000007</c:v>
                </c:pt>
                <c:pt idx="2560" formatCode="General">
                  <c:v>73.474000000000004</c:v>
                </c:pt>
                <c:pt idx="2561" formatCode="General">
                  <c:v>73.516000000000005</c:v>
                </c:pt>
                <c:pt idx="2562" formatCode="General">
                  <c:v>73.557000000000002</c:v>
                </c:pt>
                <c:pt idx="2563" formatCode="General">
                  <c:v>73.599000000000004</c:v>
                </c:pt>
                <c:pt idx="2564" formatCode="General">
                  <c:v>73.64</c:v>
                </c:pt>
                <c:pt idx="2565" formatCode="General">
                  <c:v>73.680999999999997</c:v>
                </c:pt>
                <c:pt idx="2566" formatCode="General">
                  <c:v>73.722999999999999</c:v>
                </c:pt>
                <c:pt idx="2567" formatCode="General">
                  <c:v>73.763999999999996</c:v>
                </c:pt>
                <c:pt idx="2568" formatCode="General">
                  <c:v>73.805999999999997</c:v>
                </c:pt>
                <c:pt idx="2569" formatCode="General">
                  <c:v>73.846999999999994</c:v>
                </c:pt>
                <c:pt idx="2570" formatCode="General">
                  <c:v>73.888999999999996</c:v>
                </c:pt>
                <c:pt idx="2571" formatCode="General">
                  <c:v>73.930000000000007</c:v>
                </c:pt>
                <c:pt idx="2572" formatCode="General">
                  <c:v>73.974000000000004</c:v>
                </c:pt>
                <c:pt idx="2573" formatCode="General">
                  <c:v>74.016999999999996</c:v>
                </c:pt>
                <c:pt idx="2574" formatCode="General">
                  <c:v>74.061000000000007</c:v>
                </c:pt>
                <c:pt idx="2575" formatCode="General">
                  <c:v>74.103999999999999</c:v>
                </c:pt>
                <c:pt idx="2576" formatCode="General">
                  <c:v>74.147999999999996</c:v>
                </c:pt>
                <c:pt idx="2577" formatCode="General">
                  <c:v>74.191000000000003</c:v>
                </c:pt>
                <c:pt idx="2578" formatCode="General">
                  <c:v>74.234999999999999</c:v>
                </c:pt>
                <c:pt idx="2579" formatCode="General">
                  <c:v>74.278000000000006</c:v>
                </c:pt>
                <c:pt idx="2580" formatCode="General">
                  <c:v>74.322000000000003</c:v>
                </c:pt>
                <c:pt idx="2581" formatCode="General">
                  <c:v>74.364999999999995</c:v>
                </c:pt>
                <c:pt idx="2582" formatCode="General">
                  <c:v>74.409000000000006</c:v>
                </c:pt>
                <c:pt idx="2583" formatCode="General">
                  <c:v>74.451999999999998</c:v>
                </c:pt>
                <c:pt idx="2584" formatCode="General">
                  <c:v>74.495999999999995</c:v>
                </c:pt>
                <c:pt idx="2585" formatCode="General">
                  <c:v>74.539000000000001</c:v>
                </c:pt>
                <c:pt idx="2586" formatCode="General">
                  <c:v>74.582999999999998</c:v>
                </c:pt>
                <c:pt idx="2587" formatCode="General">
                  <c:v>74.626000000000005</c:v>
                </c:pt>
                <c:pt idx="2588" formatCode="General">
                  <c:v>74.67</c:v>
                </c:pt>
                <c:pt idx="2589" formatCode="General">
                  <c:v>74.712999999999994</c:v>
                </c:pt>
                <c:pt idx="2590" formatCode="General">
                  <c:v>74.757000000000005</c:v>
                </c:pt>
                <c:pt idx="2591" formatCode="General">
                  <c:v>74.8</c:v>
                </c:pt>
                <c:pt idx="2592" formatCode="General">
                  <c:v>74.841999999999999</c:v>
                </c:pt>
                <c:pt idx="2593" formatCode="General">
                  <c:v>74.884</c:v>
                </c:pt>
                <c:pt idx="2594" formatCode="General">
                  <c:v>74.926000000000002</c:v>
                </c:pt>
                <c:pt idx="2595" formatCode="General">
                  <c:v>74.968000000000004</c:v>
                </c:pt>
                <c:pt idx="2596" formatCode="General">
                  <c:v>75.010000000000005</c:v>
                </c:pt>
                <c:pt idx="2597" formatCode="General">
                  <c:v>75.052999999999997</c:v>
                </c:pt>
                <c:pt idx="2598" formatCode="General">
                  <c:v>75.094999999999999</c:v>
                </c:pt>
                <c:pt idx="2599" formatCode="General">
                  <c:v>75.137</c:v>
                </c:pt>
                <c:pt idx="2600" formatCode="General">
                  <c:v>75.179000000000002</c:v>
                </c:pt>
                <c:pt idx="2601" formatCode="General">
                  <c:v>75.221000000000004</c:v>
                </c:pt>
                <c:pt idx="2602" formatCode="General">
                  <c:v>75.263000000000005</c:v>
                </c:pt>
                <c:pt idx="2603" formatCode="General">
                  <c:v>75.305000000000007</c:v>
                </c:pt>
                <c:pt idx="2604" formatCode="General">
                  <c:v>75.346999999999994</c:v>
                </c:pt>
                <c:pt idx="2605" formatCode="General">
                  <c:v>75.388999999999996</c:v>
                </c:pt>
                <c:pt idx="2606" formatCode="General">
                  <c:v>75.430999999999997</c:v>
                </c:pt>
                <c:pt idx="2607" formatCode="General">
                  <c:v>75.474000000000004</c:v>
                </c:pt>
                <c:pt idx="2608" formatCode="General">
                  <c:v>75.516000000000005</c:v>
                </c:pt>
                <c:pt idx="2609" formatCode="General">
                  <c:v>75.558000000000007</c:v>
                </c:pt>
                <c:pt idx="2610" formatCode="General">
                  <c:v>75.599999999999994</c:v>
                </c:pt>
                <c:pt idx="2611" formatCode="General">
                  <c:v>75.641999999999996</c:v>
                </c:pt>
                <c:pt idx="2612" formatCode="General">
                  <c:v>75.686000000000007</c:v>
                </c:pt>
                <c:pt idx="2613" formatCode="General">
                  <c:v>75.733000000000004</c:v>
                </c:pt>
                <c:pt idx="2614" formatCode="General">
                  <c:v>75.781000000000006</c:v>
                </c:pt>
                <c:pt idx="2615" formatCode="General">
                  <c:v>75.828000000000003</c:v>
                </c:pt>
                <c:pt idx="2616" formatCode="General">
                  <c:v>75.876000000000005</c:v>
                </c:pt>
                <c:pt idx="2617" formatCode="General">
                  <c:v>75.923000000000002</c:v>
                </c:pt>
                <c:pt idx="2618" formatCode="General">
                  <c:v>75.971000000000004</c:v>
                </c:pt>
                <c:pt idx="2619" formatCode="General">
                  <c:v>76.018000000000001</c:v>
                </c:pt>
                <c:pt idx="2620" formatCode="General">
                  <c:v>76.064999999999998</c:v>
                </c:pt>
                <c:pt idx="2621" formatCode="General">
                  <c:v>76.113</c:v>
                </c:pt>
                <c:pt idx="2622" formatCode="General">
                  <c:v>76.16</c:v>
                </c:pt>
                <c:pt idx="2623" formatCode="General">
                  <c:v>76.207999999999998</c:v>
                </c:pt>
                <c:pt idx="2624" formatCode="General">
                  <c:v>76.254999999999995</c:v>
                </c:pt>
                <c:pt idx="2625" formatCode="General">
                  <c:v>76.302999999999997</c:v>
                </c:pt>
                <c:pt idx="2626" formatCode="General">
                  <c:v>76.349999999999994</c:v>
                </c:pt>
                <c:pt idx="2627" formatCode="General">
                  <c:v>76.397999999999996</c:v>
                </c:pt>
                <c:pt idx="2628" formatCode="General">
                  <c:v>76.444999999999993</c:v>
                </c:pt>
                <c:pt idx="2629" formatCode="General">
                  <c:v>76.492999999999995</c:v>
                </c:pt>
                <c:pt idx="2630" formatCode="General">
                  <c:v>76.540000000000006</c:v>
                </c:pt>
                <c:pt idx="2631" formatCode="General">
                  <c:v>76.572000000000003</c:v>
                </c:pt>
                <c:pt idx="2632" formatCode="General">
                  <c:v>76.603999999999999</c:v>
                </c:pt>
                <c:pt idx="2633" formatCode="General">
                  <c:v>76.635999999999996</c:v>
                </c:pt>
                <c:pt idx="2634" formatCode="General">
                  <c:v>76.668000000000006</c:v>
                </c:pt>
                <c:pt idx="2635" formatCode="General">
                  <c:v>76.7</c:v>
                </c:pt>
                <c:pt idx="2636" formatCode="General">
                  <c:v>76.744</c:v>
                </c:pt>
                <c:pt idx="2637" formatCode="General">
                  <c:v>76.787999999999997</c:v>
                </c:pt>
                <c:pt idx="2638" formatCode="General">
                  <c:v>76.831999999999994</c:v>
                </c:pt>
                <c:pt idx="2639" formatCode="General">
                  <c:v>76.876000000000005</c:v>
                </c:pt>
                <c:pt idx="2640" formatCode="General">
                  <c:v>76.92</c:v>
                </c:pt>
                <c:pt idx="2641" formatCode="General">
                  <c:v>76.963999999999999</c:v>
                </c:pt>
                <c:pt idx="2642" formatCode="General">
                  <c:v>77.007999999999996</c:v>
                </c:pt>
                <c:pt idx="2643" formatCode="General">
                  <c:v>77.052000000000007</c:v>
                </c:pt>
                <c:pt idx="2644" formatCode="General">
                  <c:v>77.096000000000004</c:v>
                </c:pt>
                <c:pt idx="2645" formatCode="General">
                  <c:v>77.14</c:v>
                </c:pt>
                <c:pt idx="2646" formatCode="General">
                  <c:v>77.183999999999997</c:v>
                </c:pt>
                <c:pt idx="2647" formatCode="General">
                  <c:v>77.227999999999994</c:v>
                </c:pt>
                <c:pt idx="2648" formatCode="General">
                  <c:v>77.272000000000006</c:v>
                </c:pt>
                <c:pt idx="2649" formatCode="General">
                  <c:v>77.316000000000003</c:v>
                </c:pt>
                <c:pt idx="2650" formatCode="General">
                  <c:v>77.36</c:v>
                </c:pt>
                <c:pt idx="2651" formatCode="General">
                  <c:v>77.403999999999996</c:v>
                </c:pt>
                <c:pt idx="2652" formatCode="General">
                  <c:v>77.447999999999993</c:v>
                </c:pt>
                <c:pt idx="2653" formatCode="General">
                  <c:v>77.492000000000004</c:v>
                </c:pt>
                <c:pt idx="2654" formatCode="General">
                  <c:v>77.536000000000001</c:v>
                </c:pt>
                <c:pt idx="2655" formatCode="General">
                  <c:v>77.58</c:v>
                </c:pt>
                <c:pt idx="2656" formatCode="General">
                  <c:v>77.622</c:v>
                </c:pt>
                <c:pt idx="2657" formatCode="General">
                  <c:v>77.664000000000001</c:v>
                </c:pt>
                <c:pt idx="2658" formatCode="General">
                  <c:v>77.706000000000003</c:v>
                </c:pt>
                <c:pt idx="2659" formatCode="General">
                  <c:v>77.748000000000005</c:v>
                </c:pt>
                <c:pt idx="2660" formatCode="General">
                  <c:v>77.790000000000006</c:v>
                </c:pt>
                <c:pt idx="2661" formatCode="General">
                  <c:v>77.832999999999998</c:v>
                </c:pt>
                <c:pt idx="2662" formatCode="General">
                  <c:v>77.875</c:v>
                </c:pt>
                <c:pt idx="2663" formatCode="General">
                  <c:v>77.917000000000002</c:v>
                </c:pt>
                <c:pt idx="2664" formatCode="General">
                  <c:v>77.959000000000003</c:v>
                </c:pt>
                <c:pt idx="2665" formatCode="General">
                  <c:v>78.001000000000005</c:v>
                </c:pt>
                <c:pt idx="2666" formatCode="General">
                  <c:v>78.043000000000006</c:v>
                </c:pt>
                <c:pt idx="2667" formatCode="General">
                  <c:v>78.084999999999994</c:v>
                </c:pt>
                <c:pt idx="2668" formatCode="General">
                  <c:v>78.126999999999995</c:v>
                </c:pt>
                <c:pt idx="2669" formatCode="General">
                  <c:v>78.168999999999997</c:v>
                </c:pt>
                <c:pt idx="2670" formatCode="General">
                  <c:v>78.210999999999999</c:v>
                </c:pt>
                <c:pt idx="2671" formatCode="General">
                  <c:v>78.254000000000005</c:v>
                </c:pt>
                <c:pt idx="2672" formatCode="General">
                  <c:v>78.296000000000006</c:v>
                </c:pt>
                <c:pt idx="2673" formatCode="General">
                  <c:v>78.337999999999994</c:v>
                </c:pt>
                <c:pt idx="2674" formatCode="General">
                  <c:v>78.38</c:v>
                </c:pt>
                <c:pt idx="2675" formatCode="General">
                  <c:v>78.421999999999997</c:v>
                </c:pt>
                <c:pt idx="2676" formatCode="General">
                  <c:v>78.463999999999999</c:v>
                </c:pt>
                <c:pt idx="2677" formatCode="General">
                  <c:v>78.506</c:v>
                </c:pt>
                <c:pt idx="2678" formatCode="General">
                  <c:v>78.549000000000007</c:v>
                </c:pt>
                <c:pt idx="2679" formatCode="General">
                  <c:v>78.590999999999994</c:v>
                </c:pt>
                <c:pt idx="2680" formatCode="General">
                  <c:v>78.632999999999996</c:v>
                </c:pt>
                <c:pt idx="2681" formatCode="General">
                  <c:v>78.674999999999997</c:v>
                </c:pt>
                <c:pt idx="2682" formatCode="General">
                  <c:v>78.716999999999999</c:v>
                </c:pt>
                <c:pt idx="2683" formatCode="General">
                  <c:v>78.760000000000005</c:v>
                </c:pt>
                <c:pt idx="2684" formatCode="General">
                  <c:v>78.802000000000007</c:v>
                </c:pt>
                <c:pt idx="2685" formatCode="General">
                  <c:v>78.844999999999999</c:v>
                </c:pt>
                <c:pt idx="2686" formatCode="General">
                  <c:v>78.891999999999996</c:v>
                </c:pt>
                <c:pt idx="2687" formatCode="General">
                  <c:v>78.938000000000002</c:v>
                </c:pt>
                <c:pt idx="2688" formatCode="General">
                  <c:v>78.984999999999999</c:v>
                </c:pt>
                <c:pt idx="2689" formatCode="General">
                  <c:v>79.031000000000006</c:v>
                </c:pt>
                <c:pt idx="2690" formatCode="General">
                  <c:v>79.076999999999998</c:v>
                </c:pt>
                <c:pt idx="2691" formatCode="General">
                  <c:v>79.123999999999995</c:v>
                </c:pt>
                <c:pt idx="2692" formatCode="General">
                  <c:v>79.17</c:v>
                </c:pt>
                <c:pt idx="2693" formatCode="General">
                  <c:v>79.215999999999994</c:v>
                </c:pt>
                <c:pt idx="2694" formatCode="General">
                  <c:v>79.263000000000005</c:v>
                </c:pt>
                <c:pt idx="2695" formatCode="General">
                  <c:v>79.308999999999997</c:v>
                </c:pt>
                <c:pt idx="2696" formatCode="General">
                  <c:v>79.355000000000004</c:v>
                </c:pt>
                <c:pt idx="2697" formatCode="General">
                  <c:v>79.402000000000001</c:v>
                </c:pt>
                <c:pt idx="2698" formatCode="General">
                  <c:v>79.447999999999993</c:v>
                </c:pt>
                <c:pt idx="2699" formatCode="General">
                  <c:v>79.495000000000005</c:v>
                </c:pt>
                <c:pt idx="2700" formatCode="General">
                  <c:v>79.540999999999997</c:v>
                </c:pt>
                <c:pt idx="2701" formatCode="General">
                  <c:v>79.587000000000003</c:v>
                </c:pt>
                <c:pt idx="2702" formatCode="General">
                  <c:v>79.634</c:v>
                </c:pt>
                <c:pt idx="2703" formatCode="General">
                  <c:v>79.680000000000007</c:v>
                </c:pt>
                <c:pt idx="2704" formatCode="General">
                  <c:v>79.727999999999994</c:v>
                </c:pt>
                <c:pt idx="2705" formatCode="General">
                  <c:v>79.775000000000006</c:v>
                </c:pt>
                <c:pt idx="2706" formatCode="General">
                  <c:v>79.822999999999993</c:v>
                </c:pt>
                <c:pt idx="2707" formatCode="General">
                  <c:v>79.87</c:v>
                </c:pt>
                <c:pt idx="2708" formatCode="General">
                  <c:v>79.918000000000006</c:v>
                </c:pt>
                <c:pt idx="2709" formatCode="General">
                  <c:v>79.965000000000003</c:v>
                </c:pt>
                <c:pt idx="2710" formatCode="General">
                  <c:v>80.013000000000005</c:v>
                </c:pt>
                <c:pt idx="2711" formatCode="General">
                  <c:v>80.06</c:v>
                </c:pt>
                <c:pt idx="2712" formatCode="General">
                  <c:v>80.108000000000004</c:v>
                </c:pt>
                <c:pt idx="2713" formatCode="General">
                  <c:v>80.155000000000001</c:v>
                </c:pt>
                <c:pt idx="2714" formatCode="General">
                  <c:v>80.203000000000003</c:v>
                </c:pt>
                <c:pt idx="2715" formatCode="General">
                  <c:v>80.251000000000005</c:v>
                </c:pt>
                <c:pt idx="2716" formatCode="General">
                  <c:v>80.298000000000002</c:v>
                </c:pt>
                <c:pt idx="2717" formatCode="General">
                  <c:v>80.346000000000004</c:v>
                </c:pt>
                <c:pt idx="2718" formatCode="General">
                  <c:v>80.393000000000001</c:v>
                </c:pt>
                <c:pt idx="2719" formatCode="General">
                  <c:v>80.441000000000003</c:v>
                </c:pt>
                <c:pt idx="2720" formatCode="General">
                  <c:v>80.488</c:v>
                </c:pt>
                <c:pt idx="2721" formatCode="General">
                  <c:v>80.537999999999997</c:v>
                </c:pt>
                <c:pt idx="2722" formatCode="General">
                  <c:v>80.59</c:v>
                </c:pt>
                <c:pt idx="2723" formatCode="General">
                  <c:v>80.643000000000001</c:v>
                </c:pt>
                <c:pt idx="2724" formatCode="General">
                  <c:v>80.694999999999993</c:v>
                </c:pt>
                <c:pt idx="2725" formatCode="General">
                  <c:v>80.748000000000005</c:v>
                </c:pt>
                <c:pt idx="2726" formatCode="General">
                  <c:v>80.8</c:v>
                </c:pt>
                <c:pt idx="2727" formatCode="General">
                  <c:v>80.852999999999994</c:v>
                </c:pt>
                <c:pt idx="2728" formatCode="General">
                  <c:v>80.905000000000001</c:v>
                </c:pt>
                <c:pt idx="2729" formatCode="General">
                  <c:v>80.957999999999998</c:v>
                </c:pt>
                <c:pt idx="2730" formatCode="General">
                  <c:v>81.010000000000005</c:v>
                </c:pt>
                <c:pt idx="2731" formatCode="General">
                  <c:v>81.063000000000002</c:v>
                </c:pt>
                <c:pt idx="2732" formatCode="General">
                  <c:v>81.114999999999995</c:v>
                </c:pt>
                <c:pt idx="2733" formatCode="General">
                  <c:v>81.168000000000006</c:v>
                </c:pt>
                <c:pt idx="2734" formatCode="General">
                  <c:v>81.22</c:v>
                </c:pt>
                <c:pt idx="2735" formatCode="General">
                  <c:v>81.272999999999996</c:v>
                </c:pt>
                <c:pt idx="2736" formatCode="General">
                  <c:v>81.325000000000003</c:v>
                </c:pt>
                <c:pt idx="2737" formatCode="General">
                  <c:v>81.378</c:v>
                </c:pt>
                <c:pt idx="2738" formatCode="General">
                  <c:v>81.430999999999997</c:v>
                </c:pt>
                <c:pt idx="2739" formatCode="General">
                  <c:v>81.484999999999999</c:v>
                </c:pt>
                <c:pt idx="2740" formatCode="General">
                  <c:v>81.539000000000001</c:v>
                </c:pt>
                <c:pt idx="2741" formatCode="General">
                  <c:v>81.591999999999999</c:v>
                </c:pt>
                <c:pt idx="2742" formatCode="General">
                  <c:v>81.646000000000001</c:v>
                </c:pt>
                <c:pt idx="2743" formatCode="General">
                  <c:v>81.7</c:v>
                </c:pt>
                <c:pt idx="2744" formatCode="General">
                  <c:v>81.753</c:v>
                </c:pt>
                <c:pt idx="2745" formatCode="General">
                  <c:v>81.807000000000002</c:v>
                </c:pt>
                <c:pt idx="2746" formatCode="General">
                  <c:v>81.86</c:v>
                </c:pt>
                <c:pt idx="2747" formatCode="General">
                  <c:v>81.914000000000001</c:v>
                </c:pt>
                <c:pt idx="2748" formatCode="General">
                  <c:v>81.968000000000004</c:v>
                </c:pt>
                <c:pt idx="2749" formatCode="General">
                  <c:v>82.021000000000001</c:v>
                </c:pt>
                <c:pt idx="2750" formatCode="General">
                  <c:v>82.075000000000003</c:v>
                </c:pt>
                <c:pt idx="2751" formatCode="General">
                  <c:v>82.129000000000005</c:v>
                </c:pt>
                <c:pt idx="2752" formatCode="General">
                  <c:v>82.182000000000002</c:v>
                </c:pt>
                <c:pt idx="2753" formatCode="General">
                  <c:v>82.234999999999999</c:v>
                </c:pt>
                <c:pt idx="2754" formatCode="General">
                  <c:v>82.287999999999997</c:v>
                </c:pt>
                <c:pt idx="2755" formatCode="General">
                  <c:v>82.34</c:v>
                </c:pt>
                <c:pt idx="2756" formatCode="General">
                  <c:v>82.393000000000001</c:v>
                </c:pt>
                <c:pt idx="2757" formatCode="General">
                  <c:v>82.445999999999998</c:v>
                </c:pt>
                <c:pt idx="2758" formatCode="General">
                  <c:v>82.498000000000005</c:v>
                </c:pt>
                <c:pt idx="2759" formatCode="General">
                  <c:v>82.551000000000002</c:v>
                </c:pt>
                <c:pt idx="2760" formatCode="General">
                  <c:v>82.603999999999999</c:v>
                </c:pt>
                <c:pt idx="2761" formatCode="General">
                  <c:v>82.656000000000006</c:v>
                </c:pt>
                <c:pt idx="2762" formatCode="General">
                  <c:v>82.709000000000003</c:v>
                </c:pt>
                <c:pt idx="2763" formatCode="General">
                  <c:v>82.762</c:v>
                </c:pt>
                <c:pt idx="2764" formatCode="General">
                  <c:v>82.813999999999993</c:v>
                </c:pt>
                <c:pt idx="2765" formatCode="General">
                  <c:v>82.867000000000004</c:v>
                </c:pt>
                <c:pt idx="2766" formatCode="General">
                  <c:v>82.92</c:v>
                </c:pt>
                <c:pt idx="2767" formatCode="General">
                  <c:v>82.971999999999994</c:v>
                </c:pt>
                <c:pt idx="2768" formatCode="General">
                  <c:v>83.025000000000006</c:v>
                </c:pt>
                <c:pt idx="2769" formatCode="General">
                  <c:v>83.075999999999993</c:v>
                </c:pt>
                <c:pt idx="2770" formatCode="General">
                  <c:v>83.125</c:v>
                </c:pt>
                <c:pt idx="2771" formatCode="General">
                  <c:v>83.174000000000007</c:v>
                </c:pt>
                <c:pt idx="2772" formatCode="General">
                  <c:v>83.221999999999994</c:v>
                </c:pt>
                <c:pt idx="2773" formatCode="General">
                  <c:v>83.271000000000001</c:v>
                </c:pt>
                <c:pt idx="2774" formatCode="General">
                  <c:v>83.32</c:v>
                </c:pt>
                <c:pt idx="2775" formatCode="General">
                  <c:v>83.367999999999995</c:v>
                </c:pt>
                <c:pt idx="2776" formatCode="General">
                  <c:v>83.417000000000002</c:v>
                </c:pt>
                <c:pt idx="2777" formatCode="General">
                  <c:v>83.465999999999994</c:v>
                </c:pt>
                <c:pt idx="2778" formatCode="General">
                  <c:v>83.513999999999996</c:v>
                </c:pt>
                <c:pt idx="2779" formatCode="General">
                  <c:v>83.563000000000002</c:v>
                </c:pt>
                <c:pt idx="2780" formatCode="General">
                  <c:v>83.611999999999995</c:v>
                </c:pt>
                <c:pt idx="2781" formatCode="General">
                  <c:v>83.66</c:v>
                </c:pt>
                <c:pt idx="2782" formatCode="General">
                  <c:v>83.709000000000003</c:v>
                </c:pt>
                <c:pt idx="2783" formatCode="General">
                  <c:v>83.757999999999996</c:v>
                </c:pt>
                <c:pt idx="2784" formatCode="General">
                  <c:v>83.805999999999997</c:v>
                </c:pt>
                <c:pt idx="2785" formatCode="General">
                  <c:v>83.855000000000004</c:v>
                </c:pt>
                <c:pt idx="2786" formatCode="General">
                  <c:v>83.903999999999996</c:v>
                </c:pt>
                <c:pt idx="2787" formatCode="General">
                  <c:v>83.950999999999993</c:v>
                </c:pt>
                <c:pt idx="2788" formatCode="General">
                  <c:v>83.997</c:v>
                </c:pt>
                <c:pt idx="2789" formatCode="General">
                  <c:v>84.043000000000006</c:v>
                </c:pt>
                <c:pt idx="2790" formatCode="General">
                  <c:v>84.088999999999999</c:v>
                </c:pt>
                <c:pt idx="2791" formatCode="General">
                  <c:v>84.135000000000005</c:v>
                </c:pt>
                <c:pt idx="2792" formatCode="General">
                  <c:v>84.180999999999997</c:v>
                </c:pt>
                <c:pt idx="2793" formatCode="General">
                  <c:v>84.227000000000004</c:v>
                </c:pt>
                <c:pt idx="2794" formatCode="General">
                  <c:v>84.272999999999996</c:v>
                </c:pt>
                <c:pt idx="2795" formatCode="General">
                  <c:v>84.319000000000003</c:v>
                </c:pt>
                <c:pt idx="2796" formatCode="General">
                  <c:v>84.364999999999995</c:v>
                </c:pt>
                <c:pt idx="2797" formatCode="General">
                  <c:v>84.411000000000001</c:v>
                </c:pt>
                <c:pt idx="2798" formatCode="General">
                  <c:v>84.457999999999998</c:v>
                </c:pt>
                <c:pt idx="2799" formatCode="General">
                  <c:v>84.504000000000005</c:v>
                </c:pt>
                <c:pt idx="2800" formatCode="General">
                  <c:v>84.55</c:v>
                </c:pt>
                <c:pt idx="2801" formatCode="General">
                  <c:v>84.596000000000004</c:v>
                </c:pt>
                <c:pt idx="2802" formatCode="General">
                  <c:v>84.641999999999996</c:v>
                </c:pt>
                <c:pt idx="2803" formatCode="General">
                  <c:v>84.688000000000002</c:v>
                </c:pt>
                <c:pt idx="2804" formatCode="General">
                  <c:v>84.733999999999995</c:v>
                </c:pt>
                <c:pt idx="2805" formatCode="General">
                  <c:v>84.78</c:v>
                </c:pt>
                <c:pt idx="2806" formatCode="General">
                  <c:v>84.83</c:v>
                </c:pt>
                <c:pt idx="2807" formatCode="General">
                  <c:v>84.88</c:v>
                </c:pt>
                <c:pt idx="2808" formatCode="General">
                  <c:v>84.93</c:v>
                </c:pt>
                <c:pt idx="2809" formatCode="General">
                  <c:v>84.98</c:v>
                </c:pt>
                <c:pt idx="2810" formatCode="General">
                  <c:v>85.03</c:v>
                </c:pt>
                <c:pt idx="2811" formatCode="General">
                  <c:v>85.08</c:v>
                </c:pt>
                <c:pt idx="2812" formatCode="General">
                  <c:v>85.13</c:v>
                </c:pt>
                <c:pt idx="2813" formatCode="General">
                  <c:v>85.18</c:v>
                </c:pt>
                <c:pt idx="2814" formatCode="General">
                  <c:v>85.23</c:v>
                </c:pt>
                <c:pt idx="2815" formatCode="General">
                  <c:v>85.28</c:v>
                </c:pt>
                <c:pt idx="2816" formatCode="General">
                  <c:v>85.33</c:v>
                </c:pt>
                <c:pt idx="2817" formatCode="General">
                  <c:v>85.38</c:v>
                </c:pt>
                <c:pt idx="2818" formatCode="General">
                  <c:v>85.43</c:v>
                </c:pt>
                <c:pt idx="2819" formatCode="General">
                  <c:v>85.48</c:v>
                </c:pt>
                <c:pt idx="2820" formatCode="General">
                  <c:v>85.53</c:v>
                </c:pt>
                <c:pt idx="2821" formatCode="General">
                  <c:v>85.58</c:v>
                </c:pt>
                <c:pt idx="2822" formatCode="General">
                  <c:v>85.63</c:v>
                </c:pt>
                <c:pt idx="2823" formatCode="General">
                  <c:v>85.676000000000002</c:v>
                </c:pt>
                <c:pt idx="2824" formatCode="General">
                  <c:v>85.721999999999994</c:v>
                </c:pt>
                <c:pt idx="2825" formatCode="General">
                  <c:v>85.766999999999996</c:v>
                </c:pt>
                <c:pt idx="2826" formatCode="General">
                  <c:v>85.813000000000002</c:v>
                </c:pt>
                <c:pt idx="2827" formatCode="General">
                  <c:v>85.858999999999995</c:v>
                </c:pt>
                <c:pt idx="2828" formatCode="General">
                  <c:v>85.905000000000001</c:v>
                </c:pt>
                <c:pt idx="2829" formatCode="General">
                  <c:v>85.950999999999993</c:v>
                </c:pt>
                <c:pt idx="2830" formatCode="General">
                  <c:v>85.995999999999995</c:v>
                </c:pt>
                <c:pt idx="2831" formatCode="General">
                  <c:v>86.042000000000002</c:v>
                </c:pt>
                <c:pt idx="2832" formatCode="General">
                  <c:v>86.087999999999994</c:v>
                </c:pt>
                <c:pt idx="2833" formatCode="General">
                  <c:v>86.134</c:v>
                </c:pt>
                <c:pt idx="2834" formatCode="General">
                  <c:v>86.179000000000002</c:v>
                </c:pt>
                <c:pt idx="2835" formatCode="General">
                  <c:v>86.224999999999994</c:v>
                </c:pt>
                <c:pt idx="2836" formatCode="General">
                  <c:v>86.271000000000001</c:v>
                </c:pt>
                <c:pt idx="2837" formatCode="General">
                  <c:v>86.316999999999993</c:v>
                </c:pt>
                <c:pt idx="2838" formatCode="General">
                  <c:v>86.363</c:v>
                </c:pt>
                <c:pt idx="2839" formatCode="General">
                  <c:v>86.408000000000001</c:v>
                </c:pt>
                <c:pt idx="2840" formatCode="General">
                  <c:v>86.453999999999994</c:v>
                </c:pt>
                <c:pt idx="2841" formatCode="General">
                  <c:v>86.5</c:v>
                </c:pt>
                <c:pt idx="2842" formatCode="General">
                  <c:v>86.548000000000002</c:v>
                </c:pt>
                <c:pt idx="2843" formatCode="General">
                  <c:v>86.596000000000004</c:v>
                </c:pt>
                <c:pt idx="2844" formatCode="General">
                  <c:v>86.643000000000001</c:v>
                </c:pt>
                <c:pt idx="2845" formatCode="General">
                  <c:v>86.691000000000003</c:v>
                </c:pt>
                <c:pt idx="2846" formatCode="General">
                  <c:v>86.739000000000004</c:v>
                </c:pt>
                <c:pt idx="2847" formatCode="General">
                  <c:v>86.787000000000006</c:v>
                </c:pt>
                <c:pt idx="2848" formatCode="General">
                  <c:v>86.834000000000003</c:v>
                </c:pt>
                <c:pt idx="2849" formatCode="General">
                  <c:v>86.882000000000005</c:v>
                </c:pt>
                <c:pt idx="2850" formatCode="General">
                  <c:v>86.93</c:v>
                </c:pt>
                <c:pt idx="2851" formatCode="General">
                  <c:v>86.977999999999994</c:v>
                </c:pt>
                <c:pt idx="2852" formatCode="General">
                  <c:v>87.025999999999996</c:v>
                </c:pt>
                <c:pt idx="2853" formatCode="General">
                  <c:v>87.072999999999993</c:v>
                </c:pt>
                <c:pt idx="2854" formatCode="General">
                  <c:v>87.120999999999995</c:v>
                </c:pt>
                <c:pt idx="2855" formatCode="General">
                  <c:v>87.168999999999997</c:v>
                </c:pt>
                <c:pt idx="2856" formatCode="General">
                  <c:v>87.216999999999999</c:v>
                </c:pt>
                <c:pt idx="2857" formatCode="General">
                  <c:v>87.263999999999996</c:v>
                </c:pt>
                <c:pt idx="2858" formatCode="General">
                  <c:v>87.311999999999998</c:v>
                </c:pt>
                <c:pt idx="2859" formatCode="General">
                  <c:v>87.36</c:v>
                </c:pt>
                <c:pt idx="2860" formatCode="General">
                  <c:v>87.409000000000006</c:v>
                </c:pt>
                <c:pt idx="2861" formatCode="General">
                  <c:v>87.457999999999998</c:v>
                </c:pt>
                <c:pt idx="2862" formatCode="General">
                  <c:v>87.507999999999996</c:v>
                </c:pt>
                <c:pt idx="2863" formatCode="General">
                  <c:v>87.557000000000002</c:v>
                </c:pt>
                <c:pt idx="2864" formatCode="General">
                  <c:v>87.605999999999995</c:v>
                </c:pt>
                <c:pt idx="2865" formatCode="General">
                  <c:v>87.655000000000001</c:v>
                </c:pt>
                <c:pt idx="2866" formatCode="General">
                  <c:v>87.704999999999998</c:v>
                </c:pt>
                <c:pt idx="2867" formatCode="General">
                  <c:v>87.754000000000005</c:v>
                </c:pt>
                <c:pt idx="2868" formatCode="General">
                  <c:v>87.802999999999997</c:v>
                </c:pt>
                <c:pt idx="2869" formatCode="General">
                  <c:v>87.852000000000004</c:v>
                </c:pt>
                <c:pt idx="2870" formatCode="General">
                  <c:v>87.902000000000001</c:v>
                </c:pt>
                <c:pt idx="2871" formatCode="General">
                  <c:v>87.950999999999993</c:v>
                </c:pt>
                <c:pt idx="2872" formatCode="General">
                  <c:v>88</c:v>
                </c:pt>
                <c:pt idx="2873" formatCode="General">
                  <c:v>88.049000000000007</c:v>
                </c:pt>
                <c:pt idx="2874" formatCode="General">
                  <c:v>88.099000000000004</c:v>
                </c:pt>
                <c:pt idx="2875" formatCode="General">
                  <c:v>88.147999999999996</c:v>
                </c:pt>
                <c:pt idx="2876" formatCode="General">
                  <c:v>88.197000000000003</c:v>
                </c:pt>
                <c:pt idx="2877" formatCode="General">
                  <c:v>88.248000000000005</c:v>
                </c:pt>
                <c:pt idx="2878" formatCode="General">
                  <c:v>88.302000000000007</c:v>
                </c:pt>
                <c:pt idx="2879" formatCode="General">
                  <c:v>88.355000000000004</c:v>
                </c:pt>
                <c:pt idx="2880" formatCode="General">
                  <c:v>88.409000000000006</c:v>
                </c:pt>
                <c:pt idx="2881" formatCode="General">
                  <c:v>88.462999999999994</c:v>
                </c:pt>
                <c:pt idx="2882" formatCode="General">
                  <c:v>88.516999999999996</c:v>
                </c:pt>
                <c:pt idx="2883" formatCode="General">
                  <c:v>88.57</c:v>
                </c:pt>
                <c:pt idx="2884" formatCode="General">
                  <c:v>88.623999999999995</c:v>
                </c:pt>
                <c:pt idx="2885" formatCode="General">
                  <c:v>88.677999999999997</c:v>
                </c:pt>
                <c:pt idx="2886" formatCode="General">
                  <c:v>88.731999999999999</c:v>
                </c:pt>
                <c:pt idx="2887" formatCode="General">
                  <c:v>88.784999999999997</c:v>
                </c:pt>
                <c:pt idx="2888" formatCode="General">
                  <c:v>88.838999999999999</c:v>
                </c:pt>
                <c:pt idx="2889" formatCode="General">
                  <c:v>88.893000000000001</c:v>
                </c:pt>
                <c:pt idx="2890" formatCode="General">
                  <c:v>88.947000000000003</c:v>
                </c:pt>
                <c:pt idx="2891" formatCode="General">
                  <c:v>89</c:v>
                </c:pt>
                <c:pt idx="2892" formatCode="General">
                  <c:v>89.054000000000002</c:v>
                </c:pt>
                <c:pt idx="2893" formatCode="General">
                  <c:v>89.103999999999999</c:v>
                </c:pt>
                <c:pt idx="2894" formatCode="General">
                  <c:v>89.146000000000001</c:v>
                </c:pt>
                <c:pt idx="2895" formatCode="General">
                  <c:v>89.188999999999993</c:v>
                </c:pt>
                <c:pt idx="2896" formatCode="General">
                  <c:v>89.230999999999995</c:v>
                </c:pt>
                <c:pt idx="2897" formatCode="General">
                  <c:v>89.272999999999996</c:v>
                </c:pt>
                <c:pt idx="2898" formatCode="General">
                  <c:v>89.316000000000003</c:v>
                </c:pt>
                <c:pt idx="2899" formatCode="General">
                  <c:v>89.358000000000004</c:v>
                </c:pt>
                <c:pt idx="2900" formatCode="General">
                  <c:v>89.4</c:v>
                </c:pt>
                <c:pt idx="2901" formatCode="General">
                  <c:v>89.441999999999993</c:v>
                </c:pt>
                <c:pt idx="2902" formatCode="General">
                  <c:v>89.484999999999999</c:v>
                </c:pt>
                <c:pt idx="2903" formatCode="General">
                  <c:v>89.527000000000001</c:v>
                </c:pt>
                <c:pt idx="2904" formatCode="General">
                  <c:v>89.569000000000003</c:v>
                </c:pt>
                <c:pt idx="2905" formatCode="General">
                  <c:v>89.611999999999995</c:v>
                </c:pt>
                <c:pt idx="2906" formatCode="General">
                  <c:v>89.653999999999996</c:v>
                </c:pt>
                <c:pt idx="2907" formatCode="General">
                  <c:v>89.695999999999998</c:v>
                </c:pt>
                <c:pt idx="2908" formatCode="General">
                  <c:v>89.739000000000004</c:v>
                </c:pt>
                <c:pt idx="2909" formatCode="General">
                  <c:v>89.781000000000006</c:v>
                </c:pt>
                <c:pt idx="2910" formatCode="General">
                  <c:v>89.822999999999993</c:v>
                </c:pt>
                <c:pt idx="2911" formatCode="General">
                  <c:v>89.864999999999995</c:v>
                </c:pt>
                <c:pt idx="2912" formatCode="General">
                  <c:v>89.908000000000001</c:v>
                </c:pt>
                <c:pt idx="2913" formatCode="General">
                  <c:v>89.95</c:v>
                </c:pt>
                <c:pt idx="2914" formatCode="General">
                  <c:v>89.995000000000005</c:v>
                </c:pt>
                <c:pt idx="2915" formatCode="General">
                  <c:v>90.039000000000001</c:v>
                </c:pt>
                <c:pt idx="2916" formatCode="General">
                  <c:v>90.084000000000003</c:v>
                </c:pt>
                <c:pt idx="2917" formatCode="General">
                  <c:v>90.129000000000005</c:v>
                </c:pt>
                <c:pt idx="2918" formatCode="General">
                  <c:v>90.174000000000007</c:v>
                </c:pt>
                <c:pt idx="2919" formatCode="General">
                  <c:v>90.218000000000004</c:v>
                </c:pt>
                <c:pt idx="2920" formatCode="General">
                  <c:v>90.263000000000005</c:v>
                </c:pt>
                <c:pt idx="2921" formatCode="General">
                  <c:v>90.308000000000007</c:v>
                </c:pt>
                <c:pt idx="2922" formatCode="General">
                  <c:v>90.352999999999994</c:v>
                </c:pt>
                <c:pt idx="2923" formatCode="General">
                  <c:v>90.397000000000006</c:v>
                </c:pt>
                <c:pt idx="2924" formatCode="General">
                  <c:v>90.441999999999993</c:v>
                </c:pt>
                <c:pt idx="2925" formatCode="General">
                  <c:v>90.486999999999995</c:v>
                </c:pt>
                <c:pt idx="2926" formatCode="General">
                  <c:v>90.531999999999996</c:v>
                </c:pt>
                <c:pt idx="2927" formatCode="General">
                  <c:v>90.575999999999993</c:v>
                </c:pt>
                <c:pt idx="2928" formatCode="General">
                  <c:v>90.620999999999995</c:v>
                </c:pt>
                <c:pt idx="2929" formatCode="General">
                  <c:v>90.665999999999997</c:v>
                </c:pt>
                <c:pt idx="2930" formatCode="General">
                  <c:v>90.710999999999999</c:v>
                </c:pt>
                <c:pt idx="2931" formatCode="General">
                  <c:v>90.754999999999995</c:v>
                </c:pt>
                <c:pt idx="2932" formatCode="General">
                  <c:v>90.8</c:v>
                </c:pt>
                <c:pt idx="2933" formatCode="General">
                  <c:v>90.841999999999999</c:v>
                </c:pt>
                <c:pt idx="2934" formatCode="General">
                  <c:v>90.884</c:v>
                </c:pt>
                <c:pt idx="2935" formatCode="General">
                  <c:v>90.927000000000007</c:v>
                </c:pt>
                <c:pt idx="2936" formatCode="General">
                  <c:v>90.968999999999994</c:v>
                </c:pt>
                <c:pt idx="2937" formatCode="General">
                  <c:v>91.010999999999996</c:v>
                </c:pt>
                <c:pt idx="2938" formatCode="General">
                  <c:v>91.052999999999997</c:v>
                </c:pt>
                <c:pt idx="2939" formatCode="General">
                  <c:v>91.094999999999999</c:v>
                </c:pt>
                <c:pt idx="2940" formatCode="General">
                  <c:v>91.138000000000005</c:v>
                </c:pt>
                <c:pt idx="2941" formatCode="General">
                  <c:v>91.18</c:v>
                </c:pt>
                <c:pt idx="2942" formatCode="General">
                  <c:v>91.221999999999994</c:v>
                </c:pt>
                <c:pt idx="2943" formatCode="General">
                  <c:v>91.263999999999996</c:v>
                </c:pt>
                <c:pt idx="2944" formatCode="General">
                  <c:v>91.305999999999997</c:v>
                </c:pt>
                <c:pt idx="2945" formatCode="General">
                  <c:v>91.347999999999999</c:v>
                </c:pt>
                <c:pt idx="2946" formatCode="General">
                  <c:v>91.391000000000005</c:v>
                </c:pt>
                <c:pt idx="2947" formatCode="General">
                  <c:v>91.433000000000007</c:v>
                </c:pt>
                <c:pt idx="2948" formatCode="General">
                  <c:v>91.474999999999994</c:v>
                </c:pt>
                <c:pt idx="2949" formatCode="General">
                  <c:v>91.516999999999996</c:v>
                </c:pt>
                <c:pt idx="2950" formatCode="General">
                  <c:v>91.558999999999997</c:v>
                </c:pt>
                <c:pt idx="2951" formatCode="General">
                  <c:v>91.602000000000004</c:v>
                </c:pt>
                <c:pt idx="2952" formatCode="General">
                  <c:v>91.644000000000005</c:v>
                </c:pt>
                <c:pt idx="2953" formatCode="General">
                  <c:v>91.686000000000007</c:v>
                </c:pt>
                <c:pt idx="2954" formatCode="General">
                  <c:v>91.73</c:v>
                </c:pt>
                <c:pt idx="2955" formatCode="General">
                  <c:v>91.775000000000006</c:v>
                </c:pt>
                <c:pt idx="2956" formatCode="General">
                  <c:v>91.82</c:v>
                </c:pt>
                <c:pt idx="2957" formatCode="General">
                  <c:v>91.864999999999995</c:v>
                </c:pt>
                <c:pt idx="2958" formatCode="General">
                  <c:v>91.91</c:v>
                </c:pt>
                <c:pt idx="2959" formatCode="General">
                  <c:v>91.954999999999998</c:v>
                </c:pt>
                <c:pt idx="2960" formatCode="General">
                  <c:v>92</c:v>
                </c:pt>
                <c:pt idx="2961" formatCode="General">
                  <c:v>92.045000000000002</c:v>
                </c:pt>
                <c:pt idx="2962" formatCode="General">
                  <c:v>92.09</c:v>
                </c:pt>
                <c:pt idx="2963" formatCode="General">
                  <c:v>92.135000000000005</c:v>
                </c:pt>
                <c:pt idx="2964" formatCode="General">
                  <c:v>92.18</c:v>
                </c:pt>
                <c:pt idx="2965" formatCode="General">
                  <c:v>92.224999999999994</c:v>
                </c:pt>
                <c:pt idx="2966" formatCode="General">
                  <c:v>92.27</c:v>
                </c:pt>
                <c:pt idx="2967" formatCode="General">
                  <c:v>92.314999999999998</c:v>
                </c:pt>
                <c:pt idx="2968" formatCode="General">
                  <c:v>92.36</c:v>
                </c:pt>
                <c:pt idx="2969" formatCode="General">
                  <c:v>92.405000000000001</c:v>
                </c:pt>
                <c:pt idx="2970" formatCode="General">
                  <c:v>92.45</c:v>
                </c:pt>
                <c:pt idx="2971" formatCode="General">
                  <c:v>92.495000000000005</c:v>
                </c:pt>
                <c:pt idx="2972" formatCode="General">
                  <c:v>92.54</c:v>
                </c:pt>
                <c:pt idx="2973" formatCode="General">
                  <c:v>92.584999999999994</c:v>
                </c:pt>
                <c:pt idx="2974" formatCode="General">
                  <c:v>92.626000000000005</c:v>
                </c:pt>
                <c:pt idx="2975" formatCode="General">
                  <c:v>92.665000000000006</c:v>
                </c:pt>
                <c:pt idx="2976" formatCode="General">
                  <c:v>92.704999999999998</c:v>
                </c:pt>
                <c:pt idx="2977" formatCode="General">
                  <c:v>92.744</c:v>
                </c:pt>
                <c:pt idx="2978" formatCode="General">
                  <c:v>92.783000000000001</c:v>
                </c:pt>
                <c:pt idx="2979" formatCode="General">
                  <c:v>92.822999999999993</c:v>
                </c:pt>
                <c:pt idx="2980" formatCode="General">
                  <c:v>92.861999999999995</c:v>
                </c:pt>
                <c:pt idx="2981" formatCode="General">
                  <c:v>92.900999999999996</c:v>
                </c:pt>
                <c:pt idx="2982" formatCode="General">
                  <c:v>92.94</c:v>
                </c:pt>
                <c:pt idx="2983" formatCode="General">
                  <c:v>92.98</c:v>
                </c:pt>
                <c:pt idx="2984" formatCode="General">
                  <c:v>93.019000000000005</c:v>
                </c:pt>
                <c:pt idx="2985" formatCode="General">
                  <c:v>93.058000000000007</c:v>
                </c:pt>
                <c:pt idx="2986" formatCode="General">
                  <c:v>93.096999999999994</c:v>
                </c:pt>
                <c:pt idx="2987" formatCode="General">
                  <c:v>93.137</c:v>
                </c:pt>
                <c:pt idx="2988" formatCode="General">
                  <c:v>93.176000000000002</c:v>
                </c:pt>
                <c:pt idx="2989" formatCode="General">
                  <c:v>93.215000000000003</c:v>
                </c:pt>
                <c:pt idx="2990" formatCode="General">
                  <c:v>93.254000000000005</c:v>
                </c:pt>
                <c:pt idx="2991" formatCode="General">
                  <c:v>93.293999999999997</c:v>
                </c:pt>
                <c:pt idx="2992" formatCode="General">
                  <c:v>93.332999999999998</c:v>
                </c:pt>
                <c:pt idx="2993" formatCode="General">
                  <c:v>93.372</c:v>
                </c:pt>
                <c:pt idx="2994" formatCode="General">
                  <c:v>93.411000000000001</c:v>
                </c:pt>
                <c:pt idx="2995" formatCode="General">
                  <c:v>93.450999999999993</c:v>
                </c:pt>
                <c:pt idx="2996" formatCode="General">
                  <c:v>93.49</c:v>
                </c:pt>
                <c:pt idx="2997" formatCode="General">
                  <c:v>93.537000000000006</c:v>
                </c:pt>
                <c:pt idx="2998" formatCode="General">
                  <c:v>93.584000000000003</c:v>
                </c:pt>
                <c:pt idx="2999" formatCode="General">
                  <c:v>93.631</c:v>
                </c:pt>
                <c:pt idx="3000" formatCode="General">
                  <c:v>93.677000000000007</c:v>
                </c:pt>
                <c:pt idx="3001" formatCode="General">
                  <c:v>93.724000000000004</c:v>
                </c:pt>
                <c:pt idx="3002" formatCode="General">
                  <c:v>93.771000000000001</c:v>
                </c:pt>
                <c:pt idx="3003" formatCode="General">
                  <c:v>93.817999999999998</c:v>
                </c:pt>
                <c:pt idx="3004" formatCode="General">
                  <c:v>93.864999999999995</c:v>
                </c:pt>
                <c:pt idx="3005" formatCode="General">
                  <c:v>93.912000000000006</c:v>
                </c:pt>
                <c:pt idx="3006" formatCode="General">
                  <c:v>93.957999999999998</c:v>
                </c:pt>
                <c:pt idx="3007" formatCode="General">
                  <c:v>94.004999999999995</c:v>
                </c:pt>
                <c:pt idx="3008" formatCode="General">
                  <c:v>94.052000000000007</c:v>
                </c:pt>
                <c:pt idx="3009" formatCode="General">
                  <c:v>94.099000000000004</c:v>
                </c:pt>
                <c:pt idx="3010" formatCode="General">
                  <c:v>94.146000000000001</c:v>
                </c:pt>
                <c:pt idx="3011" formatCode="General">
                  <c:v>94.192999999999998</c:v>
                </c:pt>
                <c:pt idx="3012" formatCode="General">
                  <c:v>94.239000000000004</c:v>
                </c:pt>
                <c:pt idx="3013" formatCode="General">
                  <c:v>94.286000000000001</c:v>
                </c:pt>
                <c:pt idx="3014" formatCode="General">
                  <c:v>94.332999999999998</c:v>
                </c:pt>
                <c:pt idx="3015" formatCode="General">
                  <c:v>94.38</c:v>
                </c:pt>
                <c:pt idx="3016" formatCode="General">
                  <c:v>94.424999999999997</c:v>
                </c:pt>
                <c:pt idx="3017" formatCode="General">
                  <c:v>94.468999999999994</c:v>
                </c:pt>
                <c:pt idx="3018" formatCode="General">
                  <c:v>94.513999999999996</c:v>
                </c:pt>
                <c:pt idx="3019" formatCode="General">
                  <c:v>94.558999999999997</c:v>
                </c:pt>
                <c:pt idx="3020" formatCode="General">
                  <c:v>94.603999999999999</c:v>
                </c:pt>
                <c:pt idx="3021" formatCode="General">
                  <c:v>94.647999999999996</c:v>
                </c:pt>
                <c:pt idx="3022" formatCode="General">
                  <c:v>94.692999999999998</c:v>
                </c:pt>
                <c:pt idx="3023" formatCode="General">
                  <c:v>94.738</c:v>
                </c:pt>
                <c:pt idx="3024" formatCode="General">
                  <c:v>94.783000000000001</c:v>
                </c:pt>
                <c:pt idx="3025" formatCode="General">
                  <c:v>94.826999999999998</c:v>
                </c:pt>
                <c:pt idx="3026" formatCode="General">
                  <c:v>94.872</c:v>
                </c:pt>
                <c:pt idx="3027" formatCode="General">
                  <c:v>94.917000000000002</c:v>
                </c:pt>
                <c:pt idx="3028" formatCode="General">
                  <c:v>94.962000000000003</c:v>
                </c:pt>
                <c:pt idx="3029" formatCode="General">
                  <c:v>95.006</c:v>
                </c:pt>
                <c:pt idx="3030" formatCode="General">
                  <c:v>95.051000000000002</c:v>
                </c:pt>
                <c:pt idx="3031" formatCode="General">
                  <c:v>95.096000000000004</c:v>
                </c:pt>
                <c:pt idx="3032" formatCode="General">
                  <c:v>95.141000000000005</c:v>
                </c:pt>
                <c:pt idx="3033" formatCode="General">
                  <c:v>95.185000000000002</c:v>
                </c:pt>
                <c:pt idx="3034" formatCode="General">
                  <c:v>95.23</c:v>
                </c:pt>
                <c:pt idx="3035" formatCode="General">
                  <c:v>95.274000000000001</c:v>
                </c:pt>
                <c:pt idx="3036" formatCode="General">
                  <c:v>95.316999999999993</c:v>
                </c:pt>
                <c:pt idx="3037" formatCode="General">
                  <c:v>95.36</c:v>
                </c:pt>
                <c:pt idx="3038" formatCode="General">
                  <c:v>95.403000000000006</c:v>
                </c:pt>
                <c:pt idx="3039" formatCode="General">
                  <c:v>95.444999999999993</c:v>
                </c:pt>
                <c:pt idx="3040" formatCode="General">
                  <c:v>95.488</c:v>
                </c:pt>
                <c:pt idx="3041" formatCode="General">
                  <c:v>95.531000000000006</c:v>
                </c:pt>
                <c:pt idx="3042" formatCode="General">
                  <c:v>95.573999999999998</c:v>
                </c:pt>
                <c:pt idx="3043" formatCode="General">
                  <c:v>95.617000000000004</c:v>
                </c:pt>
                <c:pt idx="3044" formatCode="General">
                  <c:v>95.659000000000006</c:v>
                </c:pt>
                <c:pt idx="3045" formatCode="General">
                  <c:v>95.701999999999998</c:v>
                </c:pt>
                <c:pt idx="3046" formatCode="General">
                  <c:v>95.745000000000005</c:v>
                </c:pt>
                <c:pt idx="3047" formatCode="General">
                  <c:v>95.787999999999997</c:v>
                </c:pt>
                <c:pt idx="3048" formatCode="General">
                  <c:v>95.83</c:v>
                </c:pt>
                <c:pt idx="3049" formatCode="General">
                  <c:v>95.873000000000005</c:v>
                </c:pt>
                <c:pt idx="3050" formatCode="General">
                  <c:v>95.915999999999997</c:v>
                </c:pt>
                <c:pt idx="3051" formatCode="General">
                  <c:v>95.959000000000003</c:v>
                </c:pt>
                <c:pt idx="3052" formatCode="General">
                  <c:v>96.001999999999995</c:v>
                </c:pt>
                <c:pt idx="3053" formatCode="General">
                  <c:v>96.043999999999997</c:v>
                </c:pt>
                <c:pt idx="3054" formatCode="General">
                  <c:v>96.087000000000003</c:v>
                </c:pt>
                <c:pt idx="3055" formatCode="General">
                  <c:v>96.13</c:v>
                </c:pt>
                <c:pt idx="3056" formatCode="General">
                  <c:v>96.179000000000002</c:v>
                </c:pt>
                <c:pt idx="3057" formatCode="General">
                  <c:v>96.227000000000004</c:v>
                </c:pt>
                <c:pt idx="3058" formatCode="General">
                  <c:v>96.275999999999996</c:v>
                </c:pt>
                <c:pt idx="3059" formatCode="General">
                  <c:v>96.323999999999998</c:v>
                </c:pt>
                <c:pt idx="3060" formatCode="General">
                  <c:v>96.373000000000005</c:v>
                </c:pt>
                <c:pt idx="3061" formatCode="General">
                  <c:v>96.421000000000006</c:v>
                </c:pt>
                <c:pt idx="3062" formatCode="General">
                  <c:v>96.47</c:v>
                </c:pt>
                <c:pt idx="3063" formatCode="General">
                  <c:v>96.518000000000001</c:v>
                </c:pt>
                <c:pt idx="3064" formatCode="General">
                  <c:v>96.566999999999993</c:v>
                </c:pt>
                <c:pt idx="3065" formatCode="General">
                  <c:v>96.614999999999995</c:v>
                </c:pt>
                <c:pt idx="3066" formatCode="General">
                  <c:v>96.664000000000001</c:v>
                </c:pt>
                <c:pt idx="3067" formatCode="General">
                  <c:v>96.712999999999994</c:v>
                </c:pt>
                <c:pt idx="3068" formatCode="General">
                  <c:v>96.760999999999996</c:v>
                </c:pt>
                <c:pt idx="3069" formatCode="General">
                  <c:v>96.81</c:v>
                </c:pt>
                <c:pt idx="3070" formatCode="General">
                  <c:v>96.858000000000004</c:v>
                </c:pt>
                <c:pt idx="3071" formatCode="General">
                  <c:v>96.906999999999996</c:v>
                </c:pt>
                <c:pt idx="3072" formatCode="General">
                  <c:v>96.954999999999998</c:v>
                </c:pt>
                <c:pt idx="3073" formatCode="General">
                  <c:v>97.004000000000005</c:v>
                </c:pt>
                <c:pt idx="3074" formatCode="General">
                  <c:v>97.055000000000007</c:v>
                </c:pt>
                <c:pt idx="3075" formatCode="General">
                  <c:v>97.105999999999995</c:v>
                </c:pt>
                <c:pt idx="3076" formatCode="General">
                  <c:v>97.158000000000001</c:v>
                </c:pt>
                <c:pt idx="3077" formatCode="General">
                  <c:v>97.21</c:v>
                </c:pt>
                <c:pt idx="3078" formatCode="General">
                  <c:v>97.262</c:v>
                </c:pt>
                <c:pt idx="3079" formatCode="General">
                  <c:v>97.313000000000002</c:v>
                </c:pt>
                <c:pt idx="3080" formatCode="General">
                  <c:v>97.364999999999995</c:v>
                </c:pt>
                <c:pt idx="3081" formatCode="General">
                  <c:v>97.417000000000002</c:v>
                </c:pt>
                <c:pt idx="3082" formatCode="General">
                  <c:v>97.468999999999994</c:v>
                </c:pt>
                <c:pt idx="3083" formatCode="General">
                  <c:v>97.52</c:v>
                </c:pt>
                <c:pt idx="3084" formatCode="General">
                  <c:v>97.572000000000003</c:v>
                </c:pt>
                <c:pt idx="3085" formatCode="General">
                  <c:v>97.623999999999995</c:v>
                </c:pt>
                <c:pt idx="3086" formatCode="General">
                  <c:v>97.676000000000002</c:v>
                </c:pt>
                <c:pt idx="3087" formatCode="General">
                  <c:v>97.727000000000004</c:v>
                </c:pt>
                <c:pt idx="3088" formatCode="General">
                  <c:v>97.778999999999996</c:v>
                </c:pt>
                <c:pt idx="3089" formatCode="General">
                  <c:v>97.831000000000003</c:v>
                </c:pt>
                <c:pt idx="3090" formatCode="General">
                  <c:v>97.882999999999996</c:v>
                </c:pt>
                <c:pt idx="3091" formatCode="General">
                  <c:v>97.932000000000002</c:v>
                </c:pt>
                <c:pt idx="3092" formatCode="General">
                  <c:v>97.980999999999995</c:v>
                </c:pt>
                <c:pt idx="3093" formatCode="General">
                  <c:v>98.028999999999996</c:v>
                </c:pt>
                <c:pt idx="3094" formatCode="General">
                  <c:v>98.076999999999998</c:v>
                </c:pt>
                <c:pt idx="3095" formatCode="General">
                  <c:v>98.126000000000005</c:v>
                </c:pt>
                <c:pt idx="3096" formatCode="General">
                  <c:v>98.174000000000007</c:v>
                </c:pt>
                <c:pt idx="3097" formatCode="General">
                  <c:v>98.221999999999994</c:v>
                </c:pt>
                <c:pt idx="3098" formatCode="General">
                  <c:v>98.271000000000001</c:v>
                </c:pt>
                <c:pt idx="3099" formatCode="General">
                  <c:v>98.319000000000003</c:v>
                </c:pt>
                <c:pt idx="3100" formatCode="General">
                  <c:v>98.367000000000004</c:v>
                </c:pt>
                <c:pt idx="3101" formatCode="General">
                  <c:v>98.415999999999997</c:v>
                </c:pt>
                <c:pt idx="3102" formatCode="General">
                  <c:v>98.463999999999999</c:v>
                </c:pt>
                <c:pt idx="3103" formatCode="General">
                  <c:v>98.512</c:v>
                </c:pt>
                <c:pt idx="3104" formatCode="General">
                  <c:v>98.561000000000007</c:v>
                </c:pt>
                <c:pt idx="3105" formatCode="General">
                  <c:v>98.608999999999995</c:v>
                </c:pt>
                <c:pt idx="3106" formatCode="General">
                  <c:v>98.656999999999996</c:v>
                </c:pt>
                <c:pt idx="3107" formatCode="General">
                  <c:v>98.706000000000003</c:v>
                </c:pt>
                <c:pt idx="3108" formatCode="General">
                  <c:v>98.754000000000005</c:v>
                </c:pt>
                <c:pt idx="3109" formatCode="General">
                  <c:v>98.789000000000001</c:v>
                </c:pt>
                <c:pt idx="3110" formatCode="General">
                  <c:v>98.816999999999993</c:v>
                </c:pt>
                <c:pt idx="3111" formatCode="General">
                  <c:v>98.844999999999999</c:v>
                </c:pt>
                <c:pt idx="3112" formatCode="General">
                  <c:v>98.873000000000005</c:v>
                </c:pt>
                <c:pt idx="3113" formatCode="General">
                  <c:v>98.900999999999996</c:v>
                </c:pt>
                <c:pt idx="3114" formatCode="General">
                  <c:v>98.929000000000002</c:v>
                </c:pt>
                <c:pt idx="3115" formatCode="General">
                  <c:v>98.956999999999994</c:v>
                </c:pt>
                <c:pt idx="3116" formatCode="General">
                  <c:v>98.984999999999999</c:v>
                </c:pt>
                <c:pt idx="3117" formatCode="General">
                  <c:v>99.013000000000005</c:v>
                </c:pt>
                <c:pt idx="3118" formatCode="General">
                  <c:v>99.040999999999997</c:v>
                </c:pt>
                <c:pt idx="3119" formatCode="General">
                  <c:v>99.069000000000003</c:v>
                </c:pt>
                <c:pt idx="3120" formatCode="General">
                  <c:v>99.096999999999994</c:v>
                </c:pt>
                <c:pt idx="3121" formatCode="General">
                  <c:v>99.125</c:v>
                </c:pt>
                <c:pt idx="3122" formatCode="General">
                  <c:v>99.153999999999996</c:v>
                </c:pt>
                <c:pt idx="3123" formatCode="General">
                  <c:v>99.182000000000002</c:v>
                </c:pt>
                <c:pt idx="3124" formatCode="General">
                  <c:v>99.21</c:v>
                </c:pt>
                <c:pt idx="3125" formatCode="General">
                  <c:v>99.238</c:v>
                </c:pt>
                <c:pt idx="3126" formatCode="General">
                  <c:v>99.266000000000005</c:v>
                </c:pt>
                <c:pt idx="3127" formatCode="General">
                  <c:v>99.293999999999997</c:v>
                </c:pt>
                <c:pt idx="3128" formatCode="General">
                  <c:v>99.322000000000003</c:v>
                </c:pt>
                <c:pt idx="3129" formatCode="General">
                  <c:v>99.35</c:v>
                </c:pt>
                <c:pt idx="3130" formatCode="General">
                  <c:v>99.378</c:v>
                </c:pt>
                <c:pt idx="3131" formatCode="General">
                  <c:v>99.406000000000006</c:v>
                </c:pt>
                <c:pt idx="3132" formatCode="General">
                  <c:v>99.433999999999997</c:v>
                </c:pt>
                <c:pt idx="3133" formatCode="General">
                  <c:v>99.462000000000003</c:v>
                </c:pt>
                <c:pt idx="3134" formatCode="General">
                  <c:v>99.49</c:v>
                </c:pt>
                <c:pt idx="3135" formatCode="General">
                  <c:v>99.518000000000001</c:v>
                </c:pt>
                <c:pt idx="3136" formatCode="General">
                  <c:v>99.546000000000006</c:v>
                </c:pt>
                <c:pt idx="3137" formatCode="General">
                  <c:v>99.575000000000003</c:v>
                </c:pt>
                <c:pt idx="3138" formatCode="General">
                  <c:v>99.602999999999994</c:v>
                </c:pt>
                <c:pt idx="3139" formatCode="General">
                  <c:v>99.631</c:v>
                </c:pt>
                <c:pt idx="3140" formatCode="General">
                  <c:v>99.665000000000006</c:v>
                </c:pt>
                <c:pt idx="3141" formatCode="General">
                  <c:v>99.703000000000003</c:v>
                </c:pt>
                <c:pt idx="3142" formatCode="General">
                  <c:v>99.74</c:v>
                </c:pt>
                <c:pt idx="3143" formatCode="General">
                  <c:v>99.778000000000006</c:v>
                </c:pt>
                <c:pt idx="3144" formatCode="General">
                  <c:v>99.814999999999998</c:v>
                </c:pt>
                <c:pt idx="3145" formatCode="General">
                  <c:v>99.852999999999994</c:v>
                </c:pt>
                <c:pt idx="3146" formatCode="General">
                  <c:v>99.891000000000005</c:v>
                </c:pt>
                <c:pt idx="3147" formatCode="General">
                  <c:v>99.929000000000002</c:v>
                </c:pt>
                <c:pt idx="3148" formatCode="General">
                  <c:v>99.966999999999999</c:v>
                </c:pt>
                <c:pt idx="3149" formatCode="General">
                  <c:v>100.005</c:v>
                </c:pt>
                <c:pt idx="3150" formatCode="General">
                  <c:v>100.044</c:v>
                </c:pt>
                <c:pt idx="3151" formatCode="General">
                  <c:v>100.08199999999999</c:v>
                </c:pt>
                <c:pt idx="3152" formatCode="General">
                  <c:v>100.12</c:v>
                </c:pt>
                <c:pt idx="3153" formatCode="General">
                  <c:v>100.158</c:v>
                </c:pt>
                <c:pt idx="3154" formatCode="General">
                  <c:v>100.196</c:v>
                </c:pt>
                <c:pt idx="3155" formatCode="General">
                  <c:v>100.23399999999999</c:v>
                </c:pt>
                <c:pt idx="3156" formatCode="General">
                  <c:v>100.27200000000001</c:v>
                </c:pt>
                <c:pt idx="3157" formatCode="General">
                  <c:v>100.31</c:v>
                </c:pt>
                <c:pt idx="3158" formatCode="General">
                  <c:v>100.348</c:v>
                </c:pt>
                <c:pt idx="3159" formatCode="General">
                  <c:v>100.386</c:v>
                </c:pt>
                <c:pt idx="3160" formatCode="General">
                  <c:v>100.42400000000001</c:v>
                </c:pt>
                <c:pt idx="3161" formatCode="General">
                  <c:v>100.462</c:v>
                </c:pt>
                <c:pt idx="3162" formatCode="General">
                  <c:v>100.5</c:v>
                </c:pt>
                <c:pt idx="3163" formatCode="General">
                  <c:v>100.538</c:v>
                </c:pt>
                <c:pt idx="3164" formatCode="General">
                  <c:v>100.57599999999999</c:v>
                </c:pt>
                <c:pt idx="3165" formatCode="General">
                  <c:v>100.614</c:v>
                </c:pt>
                <c:pt idx="3166" formatCode="General">
                  <c:v>100.652</c:v>
                </c:pt>
                <c:pt idx="3167" formatCode="General">
                  <c:v>100.69</c:v>
                </c:pt>
                <c:pt idx="3168" formatCode="General">
                  <c:v>100.732</c:v>
                </c:pt>
                <c:pt idx="3169" formatCode="General">
                  <c:v>100.77500000000001</c:v>
                </c:pt>
                <c:pt idx="3170" formatCode="General">
                  <c:v>100.81699999999999</c:v>
                </c:pt>
                <c:pt idx="3171" formatCode="General">
                  <c:v>100.86</c:v>
                </c:pt>
                <c:pt idx="3172" formatCode="General">
                  <c:v>100.902</c:v>
                </c:pt>
                <c:pt idx="3173" formatCode="General">
                  <c:v>100.944</c:v>
                </c:pt>
                <c:pt idx="3174" formatCode="General">
                  <c:v>100.98699999999999</c:v>
                </c:pt>
                <c:pt idx="3175" formatCode="General">
                  <c:v>101.029</c:v>
                </c:pt>
                <c:pt idx="3176" formatCode="General">
                  <c:v>101.071</c:v>
                </c:pt>
                <c:pt idx="3177" formatCode="General">
                  <c:v>101.114</c:v>
                </c:pt>
                <c:pt idx="3178" formatCode="General">
                  <c:v>101.15600000000001</c:v>
                </c:pt>
                <c:pt idx="3179" formatCode="General">
                  <c:v>101.199</c:v>
                </c:pt>
                <c:pt idx="3180" formatCode="General">
                  <c:v>101.241</c:v>
                </c:pt>
                <c:pt idx="3181" formatCode="General">
                  <c:v>101.283</c:v>
                </c:pt>
                <c:pt idx="3182" formatCode="General">
                  <c:v>101.32599999999999</c:v>
                </c:pt>
                <c:pt idx="3183" formatCode="General">
                  <c:v>101.36799999999999</c:v>
                </c:pt>
                <c:pt idx="3184" formatCode="General">
                  <c:v>101.41</c:v>
                </c:pt>
                <c:pt idx="3185" formatCode="General">
                  <c:v>101.453</c:v>
                </c:pt>
                <c:pt idx="3186" formatCode="General">
                  <c:v>101.495</c:v>
                </c:pt>
                <c:pt idx="3187" formatCode="General">
                  <c:v>101.538</c:v>
                </c:pt>
                <c:pt idx="3188" formatCode="General">
                  <c:v>101.58</c:v>
                </c:pt>
                <c:pt idx="3189" formatCode="General">
                  <c:v>101.614</c:v>
                </c:pt>
                <c:pt idx="3190" formatCode="General">
                  <c:v>101.648</c:v>
                </c:pt>
                <c:pt idx="3191" formatCode="General">
                  <c:v>101.681</c:v>
                </c:pt>
                <c:pt idx="3192" formatCode="General">
                  <c:v>101.715</c:v>
                </c:pt>
                <c:pt idx="3193" formatCode="General">
                  <c:v>101.749</c:v>
                </c:pt>
                <c:pt idx="3194" formatCode="General">
                  <c:v>101.783</c:v>
                </c:pt>
                <c:pt idx="3195" formatCode="General">
                  <c:v>101.816</c:v>
                </c:pt>
                <c:pt idx="3196" formatCode="General">
                  <c:v>101.85</c:v>
                </c:pt>
                <c:pt idx="3197" formatCode="General">
                  <c:v>101.884</c:v>
                </c:pt>
                <c:pt idx="3198" formatCode="General">
                  <c:v>101.91800000000001</c:v>
                </c:pt>
                <c:pt idx="3199" formatCode="General">
                  <c:v>101.95099999999999</c:v>
                </c:pt>
                <c:pt idx="3200" formatCode="General">
                  <c:v>101.985</c:v>
                </c:pt>
                <c:pt idx="3201" formatCode="General">
                  <c:v>102.01900000000001</c:v>
                </c:pt>
                <c:pt idx="3202" formatCode="General">
                  <c:v>102.053</c:v>
                </c:pt>
                <c:pt idx="3203" formatCode="General">
                  <c:v>102.086</c:v>
                </c:pt>
                <c:pt idx="3204" formatCode="General">
                  <c:v>102.12</c:v>
                </c:pt>
                <c:pt idx="3205" formatCode="General">
                  <c:v>102.154</c:v>
                </c:pt>
                <c:pt idx="3206" formatCode="General">
                  <c:v>102.188</c:v>
                </c:pt>
                <c:pt idx="3207" formatCode="General">
                  <c:v>102.221</c:v>
                </c:pt>
                <c:pt idx="3208" formatCode="General">
                  <c:v>102.255</c:v>
                </c:pt>
                <c:pt idx="3209" formatCode="General">
                  <c:v>102.289</c:v>
                </c:pt>
                <c:pt idx="3210" formatCode="General">
                  <c:v>102.32299999999999</c:v>
                </c:pt>
                <c:pt idx="3211" formatCode="General">
                  <c:v>102.35599999999999</c:v>
                </c:pt>
                <c:pt idx="3212" formatCode="General">
                  <c:v>102.39</c:v>
                </c:pt>
                <c:pt idx="3213" formatCode="General">
                  <c:v>102.42400000000001</c:v>
                </c:pt>
                <c:pt idx="3214" formatCode="General">
                  <c:v>102.458</c:v>
                </c:pt>
                <c:pt idx="3215" formatCode="General">
                  <c:v>102.495</c:v>
                </c:pt>
                <c:pt idx="3216" formatCode="General">
                  <c:v>102.539</c:v>
                </c:pt>
                <c:pt idx="3217" formatCode="General">
                  <c:v>102.583</c:v>
                </c:pt>
                <c:pt idx="3218" formatCode="General">
                  <c:v>102.627</c:v>
                </c:pt>
                <c:pt idx="3219" formatCode="General">
                  <c:v>102.672</c:v>
                </c:pt>
                <c:pt idx="3220" formatCode="General">
                  <c:v>102.71599999999999</c:v>
                </c:pt>
                <c:pt idx="3221" formatCode="General">
                  <c:v>102.76</c:v>
                </c:pt>
                <c:pt idx="3222" formatCode="General">
                  <c:v>102.804</c:v>
                </c:pt>
                <c:pt idx="3223" formatCode="General">
                  <c:v>102.849</c:v>
                </c:pt>
                <c:pt idx="3224" formatCode="General">
                  <c:v>102.893</c:v>
                </c:pt>
                <c:pt idx="3225" formatCode="General">
                  <c:v>102.937</c:v>
                </c:pt>
                <c:pt idx="3226" formatCode="General">
                  <c:v>102.98099999999999</c:v>
                </c:pt>
                <c:pt idx="3227" formatCode="General">
                  <c:v>103.026</c:v>
                </c:pt>
                <c:pt idx="3228" formatCode="General">
                  <c:v>103.07</c:v>
                </c:pt>
                <c:pt idx="3229" formatCode="General">
                  <c:v>103.114</c:v>
                </c:pt>
                <c:pt idx="3230" formatCode="General">
                  <c:v>103.158</c:v>
                </c:pt>
                <c:pt idx="3231" formatCode="General">
                  <c:v>103.203</c:v>
                </c:pt>
                <c:pt idx="3232" formatCode="General">
                  <c:v>103.247</c:v>
                </c:pt>
                <c:pt idx="3233" formatCode="General">
                  <c:v>103.291</c:v>
                </c:pt>
                <c:pt idx="3234" formatCode="General">
                  <c:v>103.33499999999999</c:v>
                </c:pt>
                <c:pt idx="3235" formatCode="General">
                  <c:v>103.384</c:v>
                </c:pt>
                <c:pt idx="3236" formatCode="General">
                  <c:v>103.434</c:v>
                </c:pt>
                <c:pt idx="3237" formatCode="General">
                  <c:v>103.485</c:v>
                </c:pt>
                <c:pt idx="3238" formatCode="General">
                  <c:v>103.536</c:v>
                </c:pt>
                <c:pt idx="3239" formatCode="General">
                  <c:v>103.586</c:v>
                </c:pt>
                <c:pt idx="3240" formatCode="General">
                  <c:v>103.637</c:v>
                </c:pt>
                <c:pt idx="3241" formatCode="General">
                  <c:v>103.688</c:v>
                </c:pt>
                <c:pt idx="3242" formatCode="General">
                  <c:v>103.738</c:v>
                </c:pt>
                <c:pt idx="3243" formatCode="General">
                  <c:v>103.789</c:v>
                </c:pt>
                <c:pt idx="3244" formatCode="General">
                  <c:v>103.84</c:v>
                </c:pt>
                <c:pt idx="3245" formatCode="General">
                  <c:v>103.89</c:v>
                </c:pt>
                <c:pt idx="3246" formatCode="General">
                  <c:v>103.941</c:v>
                </c:pt>
                <c:pt idx="3247" formatCode="General">
                  <c:v>103.992</c:v>
                </c:pt>
                <c:pt idx="3248" formatCode="General">
                  <c:v>104.042</c:v>
                </c:pt>
                <c:pt idx="3249" formatCode="General">
                  <c:v>104.093</c:v>
                </c:pt>
                <c:pt idx="3250" formatCode="General">
                  <c:v>104.142</c:v>
                </c:pt>
                <c:pt idx="3251" formatCode="General">
                  <c:v>104.19</c:v>
                </c:pt>
                <c:pt idx="3252" formatCode="General">
                  <c:v>104.238</c:v>
                </c:pt>
                <c:pt idx="3253" formatCode="General">
                  <c:v>104.286</c:v>
                </c:pt>
                <c:pt idx="3254" formatCode="General">
                  <c:v>104.333</c:v>
                </c:pt>
                <c:pt idx="3255" formatCode="General">
                  <c:v>104.381</c:v>
                </c:pt>
                <c:pt idx="3256" formatCode="General">
                  <c:v>104.429</c:v>
                </c:pt>
                <c:pt idx="3257" formatCode="General">
                  <c:v>104.477</c:v>
                </c:pt>
                <c:pt idx="3258" formatCode="General">
                  <c:v>104.52500000000001</c:v>
                </c:pt>
                <c:pt idx="3259" formatCode="General">
                  <c:v>104.57299999999999</c:v>
                </c:pt>
                <c:pt idx="3260" formatCode="General">
                  <c:v>104.621</c:v>
                </c:pt>
                <c:pt idx="3261" formatCode="General">
                  <c:v>104.669</c:v>
                </c:pt>
                <c:pt idx="3262" formatCode="General">
                  <c:v>104.71599999999999</c:v>
                </c:pt>
                <c:pt idx="3263" formatCode="General">
                  <c:v>104.764</c:v>
                </c:pt>
                <c:pt idx="3264" formatCode="General">
                  <c:v>104.812</c:v>
                </c:pt>
                <c:pt idx="3265" formatCode="General">
                  <c:v>104.86</c:v>
                </c:pt>
                <c:pt idx="3266" formatCode="General">
                  <c:v>104.895</c:v>
                </c:pt>
                <c:pt idx="3267" formatCode="General">
                  <c:v>104.931</c:v>
                </c:pt>
                <c:pt idx="3268" formatCode="General">
                  <c:v>104.96599999999999</c:v>
                </c:pt>
                <c:pt idx="3269" formatCode="General">
                  <c:v>105.001</c:v>
                </c:pt>
                <c:pt idx="3270" formatCode="General">
                  <c:v>105.03700000000001</c:v>
                </c:pt>
                <c:pt idx="3271" formatCode="General">
                  <c:v>105.072</c:v>
                </c:pt>
                <c:pt idx="3272" formatCode="General">
                  <c:v>105.108</c:v>
                </c:pt>
                <c:pt idx="3273" formatCode="General">
                  <c:v>105.143</c:v>
                </c:pt>
                <c:pt idx="3274" formatCode="General">
                  <c:v>105.178</c:v>
                </c:pt>
                <c:pt idx="3275" formatCode="General">
                  <c:v>105.21599999999999</c:v>
                </c:pt>
                <c:pt idx="3276" formatCode="General">
                  <c:v>105.255</c:v>
                </c:pt>
                <c:pt idx="3277" formatCode="General">
                  <c:v>105.295</c:v>
                </c:pt>
                <c:pt idx="3278" formatCode="General">
                  <c:v>105.334</c:v>
                </c:pt>
                <c:pt idx="3279" formatCode="General">
                  <c:v>105.373</c:v>
                </c:pt>
                <c:pt idx="3280" formatCode="General">
                  <c:v>105.413</c:v>
                </c:pt>
                <c:pt idx="3281" formatCode="General">
                  <c:v>105.452</c:v>
                </c:pt>
                <c:pt idx="3282" formatCode="General">
                  <c:v>105.491</c:v>
                </c:pt>
                <c:pt idx="3283" formatCode="General">
                  <c:v>105.53</c:v>
                </c:pt>
                <c:pt idx="3284" formatCode="General">
                  <c:v>105.57</c:v>
                </c:pt>
                <c:pt idx="3285" formatCode="General">
                  <c:v>105.60899999999999</c:v>
                </c:pt>
                <c:pt idx="3286" formatCode="General">
                  <c:v>105.648</c:v>
                </c:pt>
                <c:pt idx="3287" formatCode="General">
                  <c:v>105.688</c:v>
                </c:pt>
                <c:pt idx="3288" formatCode="General">
                  <c:v>105.727</c:v>
                </c:pt>
                <c:pt idx="3289" formatCode="General">
                  <c:v>105.773</c:v>
                </c:pt>
                <c:pt idx="3290" formatCode="General">
                  <c:v>105.822</c:v>
                </c:pt>
                <c:pt idx="3291" formatCode="General">
                  <c:v>105.87</c:v>
                </c:pt>
                <c:pt idx="3292" formatCode="General">
                  <c:v>105.919</c:v>
                </c:pt>
                <c:pt idx="3293" formatCode="General">
                  <c:v>105.968</c:v>
                </c:pt>
                <c:pt idx="3294" formatCode="General">
                  <c:v>106.017</c:v>
                </c:pt>
                <c:pt idx="3295" formatCode="General">
                  <c:v>106.066</c:v>
                </c:pt>
                <c:pt idx="3296" formatCode="General">
                  <c:v>106.11499999999999</c:v>
                </c:pt>
                <c:pt idx="3297" formatCode="General">
                  <c:v>106.164</c:v>
                </c:pt>
                <c:pt idx="3298" formatCode="General">
                  <c:v>106.21299999999999</c:v>
                </c:pt>
                <c:pt idx="3299" formatCode="General">
                  <c:v>106.262</c:v>
                </c:pt>
                <c:pt idx="3300" formatCode="General">
                  <c:v>106.31100000000001</c:v>
                </c:pt>
                <c:pt idx="3301" formatCode="General">
                  <c:v>106.36</c:v>
                </c:pt>
                <c:pt idx="3302" formatCode="General">
                  <c:v>106.408</c:v>
                </c:pt>
                <c:pt idx="3303" formatCode="General">
                  <c:v>106.45699999999999</c:v>
                </c:pt>
                <c:pt idx="3304" formatCode="General">
                  <c:v>106.504</c:v>
                </c:pt>
                <c:pt idx="3305" formatCode="General">
                  <c:v>106.548</c:v>
                </c:pt>
                <c:pt idx="3306" formatCode="General">
                  <c:v>106.59099999999999</c:v>
                </c:pt>
                <c:pt idx="3307" formatCode="General">
                  <c:v>106.634</c:v>
                </c:pt>
                <c:pt idx="3308" formatCode="General">
                  <c:v>106.678</c:v>
                </c:pt>
                <c:pt idx="3309" formatCode="General">
                  <c:v>106.721</c:v>
                </c:pt>
                <c:pt idx="3310" formatCode="General">
                  <c:v>106.764</c:v>
                </c:pt>
                <c:pt idx="3311" formatCode="General">
                  <c:v>106.807</c:v>
                </c:pt>
                <c:pt idx="3312" formatCode="General">
                  <c:v>106.851</c:v>
                </c:pt>
                <c:pt idx="3313" formatCode="General">
                  <c:v>106.89400000000001</c:v>
                </c:pt>
                <c:pt idx="3314" formatCode="General">
                  <c:v>106.937</c:v>
                </c:pt>
                <c:pt idx="3315" formatCode="General">
                  <c:v>106.98</c:v>
                </c:pt>
                <c:pt idx="3316" formatCode="General">
                  <c:v>107.024</c:v>
                </c:pt>
                <c:pt idx="3317" formatCode="General">
                  <c:v>107.06699999999999</c:v>
                </c:pt>
                <c:pt idx="3318" formatCode="General">
                  <c:v>107.11</c:v>
                </c:pt>
                <c:pt idx="3319" formatCode="General">
                  <c:v>107.15300000000001</c:v>
                </c:pt>
                <c:pt idx="3320" formatCode="General">
                  <c:v>107.197</c:v>
                </c:pt>
                <c:pt idx="3321" formatCode="General">
                  <c:v>107.24</c:v>
                </c:pt>
                <c:pt idx="3322" formatCode="General">
                  <c:v>107.283</c:v>
                </c:pt>
                <c:pt idx="3323" formatCode="General">
                  <c:v>107.32599999999999</c:v>
                </c:pt>
                <c:pt idx="3324" formatCode="General">
                  <c:v>107.369</c:v>
                </c:pt>
                <c:pt idx="3325" formatCode="General">
                  <c:v>107.413</c:v>
                </c:pt>
                <c:pt idx="3326" formatCode="General">
                  <c:v>107.456</c:v>
                </c:pt>
                <c:pt idx="3327" formatCode="General">
                  <c:v>107.499</c:v>
                </c:pt>
                <c:pt idx="3328" formatCode="General">
                  <c:v>107.542</c:v>
                </c:pt>
                <c:pt idx="3329" formatCode="General">
                  <c:v>107.58499999999999</c:v>
                </c:pt>
                <c:pt idx="3330" formatCode="General">
                  <c:v>107.628</c:v>
                </c:pt>
                <c:pt idx="3331" formatCode="General">
                  <c:v>107.67100000000001</c:v>
                </c:pt>
                <c:pt idx="3332" formatCode="General">
                  <c:v>107.714</c:v>
                </c:pt>
                <c:pt idx="3333" formatCode="General">
                  <c:v>107.758</c:v>
                </c:pt>
                <c:pt idx="3334" formatCode="General">
                  <c:v>107.801</c:v>
                </c:pt>
                <c:pt idx="3335" formatCode="General">
                  <c:v>107.84399999999999</c:v>
                </c:pt>
                <c:pt idx="3336" formatCode="General">
                  <c:v>107.887</c:v>
                </c:pt>
                <c:pt idx="3337" formatCode="General">
                  <c:v>107.93</c:v>
                </c:pt>
                <c:pt idx="3338" formatCode="General">
                  <c:v>107.973</c:v>
                </c:pt>
                <c:pt idx="3339" formatCode="General">
                  <c:v>108.01600000000001</c:v>
                </c:pt>
                <c:pt idx="3340" formatCode="General">
                  <c:v>108.059</c:v>
                </c:pt>
                <c:pt idx="3341" formatCode="General">
                  <c:v>108.10299999999999</c:v>
                </c:pt>
                <c:pt idx="3342" formatCode="General">
                  <c:v>108.146</c:v>
                </c:pt>
                <c:pt idx="3343" formatCode="General">
                  <c:v>108.188</c:v>
                </c:pt>
                <c:pt idx="3344" formatCode="General">
                  <c:v>108.23</c:v>
                </c:pt>
                <c:pt idx="3345" formatCode="General">
                  <c:v>108.27200000000001</c:v>
                </c:pt>
                <c:pt idx="3346" formatCode="General">
                  <c:v>108.313</c:v>
                </c:pt>
                <c:pt idx="3347" formatCode="General">
                  <c:v>108.355</c:v>
                </c:pt>
                <c:pt idx="3348" formatCode="General">
                  <c:v>108.39700000000001</c:v>
                </c:pt>
                <c:pt idx="3349" formatCode="General">
                  <c:v>108.43899999999999</c:v>
                </c:pt>
                <c:pt idx="3350" formatCode="General">
                  <c:v>108.48099999999999</c:v>
                </c:pt>
                <c:pt idx="3351" formatCode="General">
                  <c:v>108.52200000000001</c:v>
                </c:pt>
                <c:pt idx="3352" formatCode="General">
                  <c:v>108.56399999999999</c:v>
                </c:pt>
                <c:pt idx="3353" formatCode="General">
                  <c:v>108.60599999999999</c:v>
                </c:pt>
                <c:pt idx="3354" formatCode="General">
                  <c:v>108.648</c:v>
                </c:pt>
                <c:pt idx="3355" formatCode="General">
                  <c:v>108.69</c:v>
                </c:pt>
                <c:pt idx="3356" formatCode="General">
                  <c:v>108.732</c:v>
                </c:pt>
                <c:pt idx="3357" formatCode="General">
                  <c:v>108.773</c:v>
                </c:pt>
                <c:pt idx="3358" formatCode="General">
                  <c:v>108.815</c:v>
                </c:pt>
                <c:pt idx="3359" formatCode="General">
                  <c:v>108.857</c:v>
                </c:pt>
                <c:pt idx="3360" formatCode="General">
                  <c:v>108.899</c:v>
                </c:pt>
                <c:pt idx="3361" formatCode="General">
                  <c:v>108.941</c:v>
                </c:pt>
                <c:pt idx="3362" formatCode="General">
                  <c:v>108.982</c:v>
                </c:pt>
                <c:pt idx="3363" formatCode="General">
                  <c:v>109.024</c:v>
                </c:pt>
                <c:pt idx="3364" formatCode="General">
                  <c:v>109.066</c:v>
                </c:pt>
                <c:pt idx="3365" formatCode="General">
                  <c:v>109.111</c:v>
                </c:pt>
                <c:pt idx="3366" formatCode="General">
                  <c:v>109.15900000000001</c:v>
                </c:pt>
                <c:pt idx="3367" formatCode="General">
                  <c:v>109.206</c:v>
                </c:pt>
                <c:pt idx="3368" formatCode="General">
                  <c:v>109.253</c:v>
                </c:pt>
                <c:pt idx="3369" formatCode="General">
                  <c:v>109.3</c:v>
                </c:pt>
                <c:pt idx="3370" formatCode="General">
                  <c:v>109.34699999999999</c:v>
                </c:pt>
                <c:pt idx="3371" formatCode="General">
                  <c:v>109.39400000000001</c:v>
                </c:pt>
                <c:pt idx="3372" formatCode="General">
                  <c:v>109.441</c:v>
                </c:pt>
                <c:pt idx="3373" formatCode="General">
                  <c:v>109.489</c:v>
                </c:pt>
                <c:pt idx="3374" formatCode="General">
                  <c:v>109.536</c:v>
                </c:pt>
                <c:pt idx="3375" formatCode="General">
                  <c:v>109.583</c:v>
                </c:pt>
                <c:pt idx="3376" formatCode="General">
                  <c:v>109.63</c:v>
                </c:pt>
                <c:pt idx="3377" formatCode="General">
                  <c:v>109.67700000000001</c:v>
                </c:pt>
                <c:pt idx="3378" formatCode="General">
                  <c:v>109.724</c:v>
                </c:pt>
                <c:pt idx="3379" formatCode="General">
                  <c:v>109.771</c:v>
                </c:pt>
                <c:pt idx="3380" formatCode="General">
                  <c:v>109.819</c:v>
                </c:pt>
                <c:pt idx="3381" formatCode="General">
                  <c:v>109.866</c:v>
                </c:pt>
                <c:pt idx="3382" formatCode="General">
                  <c:v>109.913</c:v>
                </c:pt>
                <c:pt idx="3383" formatCode="General">
                  <c:v>109.96</c:v>
                </c:pt>
                <c:pt idx="3384" formatCode="General">
                  <c:v>110</c:v>
                </c:pt>
                <c:pt idx="3385" formatCode="General">
                  <c:v>110.04</c:v>
                </c:pt>
                <c:pt idx="3386" formatCode="General">
                  <c:v>110.08</c:v>
                </c:pt>
                <c:pt idx="3387" formatCode="General">
                  <c:v>110.12</c:v>
                </c:pt>
                <c:pt idx="3388" formatCode="General">
                  <c:v>110.16</c:v>
                </c:pt>
                <c:pt idx="3389" formatCode="General">
                  <c:v>110.2</c:v>
                </c:pt>
                <c:pt idx="3390" formatCode="General">
                  <c:v>110.24</c:v>
                </c:pt>
                <c:pt idx="3391" formatCode="General">
                  <c:v>110.28</c:v>
                </c:pt>
                <c:pt idx="3392" formatCode="General">
                  <c:v>110.32</c:v>
                </c:pt>
                <c:pt idx="3393" formatCode="General">
                  <c:v>110.36</c:v>
                </c:pt>
                <c:pt idx="3394" formatCode="General">
                  <c:v>110.4</c:v>
                </c:pt>
                <c:pt idx="3395" formatCode="General">
                  <c:v>110.44</c:v>
                </c:pt>
                <c:pt idx="3396" formatCode="General">
                  <c:v>110.48</c:v>
                </c:pt>
                <c:pt idx="3397" formatCode="General">
                  <c:v>110.52</c:v>
                </c:pt>
                <c:pt idx="3398" formatCode="General">
                  <c:v>110.56</c:v>
                </c:pt>
                <c:pt idx="3399" formatCode="General">
                  <c:v>110.6</c:v>
                </c:pt>
                <c:pt idx="3400" formatCode="General">
                  <c:v>110.64</c:v>
                </c:pt>
                <c:pt idx="3401" formatCode="General">
                  <c:v>110.68</c:v>
                </c:pt>
                <c:pt idx="3402" formatCode="General">
                  <c:v>110.72</c:v>
                </c:pt>
                <c:pt idx="3403" formatCode="General">
                  <c:v>110.76</c:v>
                </c:pt>
                <c:pt idx="3404" formatCode="General">
                  <c:v>110.8</c:v>
                </c:pt>
                <c:pt idx="3405" formatCode="General">
                  <c:v>110.84</c:v>
                </c:pt>
                <c:pt idx="3406" formatCode="General">
                  <c:v>110.88800000000001</c:v>
                </c:pt>
                <c:pt idx="3407" formatCode="General">
                  <c:v>110.937</c:v>
                </c:pt>
                <c:pt idx="3408" formatCode="General">
                  <c:v>110.985</c:v>
                </c:pt>
                <c:pt idx="3409" formatCode="General">
                  <c:v>111.033</c:v>
                </c:pt>
                <c:pt idx="3410" formatCode="General">
                  <c:v>111.08199999999999</c:v>
                </c:pt>
                <c:pt idx="3411" formatCode="General">
                  <c:v>111.13</c:v>
                </c:pt>
                <c:pt idx="3412" formatCode="General">
                  <c:v>111.178</c:v>
                </c:pt>
                <c:pt idx="3413" formatCode="General">
                  <c:v>111.227</c:v>
                </c:pt>
                <c:pt idx="3414" formatCode="General">
                  <c:v>111.27500000000001</c:v>
                </c:pt>
                <c:pt idx="3415" formatCode="General">
                  <c:v>111.32299999999999</c:v>
                </c:pt>
                <c:pt idx="3416" formatCode="General">
                  <c:v>111.372</c:v>
                </c:pt>
                <c:pt idx="3417" formatCode="General">
                  <c:v>111.42</c:v>
                </c:pt>
                <c:pt idx="3418" formatCode="General">
                  <c:v>111.468</c:v>
                </c:pt>
                <c:pt idx="3419" formatCode="General">
                  <c:v>111.517</c:v>
                </c:pt>
                <c:pt idx="3420" formatCode="General">
                  <c:v>111.565</c:v>
                </c:pt>
                <c:pt idx="3421" formatCode="General">
                  <c:v>111.613</c:v>
                </c:pt>
                <c:pt idx="3422" formatCode="General">
                  <c:v>111.66200000000001</c:v>
                </c:pt>
                <c:pt idx="3423" formatCode="General">
                  <c:v>111.71</c:v>
                </c:pt>
                <c:pt idx="3424" formatCode="General">
                  <c:v>111.761</c:v>
                </c:pt>
                <c:pt idx="3425" formatCode="General">
                  <c:v>111.812</c:v>
                </c:pt>
                <c:pt idx="3426" formatCode="General">
                  <c:v>111.864</c:v>
                </c:pt>
                <c:pt idx="3427" formatCode="General">
                  <c:v>111.91500000000001</c:v>
                </c:pt>
                <c:pt idx="3428" formatCode="General">
                  <c:v>111.96599999999999</c:v>
                </c:pt>
                <c:pt idx="3429" formatCode="General">
                  <c:v>112.017</c:v>
                </c:pt>
                <c:pt idx="3430" formatCode="General">
                  <c:v>112.068</c:v>
                </c:pt>
                <c:pt idx="3431" formatCode="General">
                  <c:v>112.119</c:v>
                </c:pt>
                <c:pt idx="3432" formatCode="General">
                  <c:v>112.17100000000001</c:v>
                </c:pt>
                <c:pt idx="3433" formatCode="General">
                  <c:v>112.22199999999999</c:v>
                </c:pt>
                <c:pt idx="3434" formatCode="General">
                  <c:v>112.273</c:v>
                </c:pt>
                <c:pt idx="3435" formatCode="General">
                  <c:v>112.324</c:v>
                </c:pt>
                <c:pt idx="3436" formatCode="General">
                  <c:v>112.375</c:v>
                </c:pt>
                <c:pt idx="3437" formatCode="General">
                  <c:v>112.426</c:v>
                </c:pt>
                <c:pt idx="3438" formatCode="General">
                  <c:v>112.47799999999999</c:v>
                </c:pt>
                <c:pt idx="3439" formatCode="General">
                  <c:v>112.529</c:v>
                </c:pt>
                <c:pt idx="3440" formatCode="General">
                  <c:v>112.58</c:v>
                </c:pt>
                <c:pt idx="3441" formatCode="General">
                  <c:v>112.626</c:v>
                </c:pt>
                <c:pt idx="3442" formatCode="General">
                  <c:v>112.672</c:v>
                </c:pt>
                <c:pt idx="3443" formatCode="General">
                  <c:v>112.71899999999999</c:v>
                </c:pt>
                <c:pt idx="3444" formatCode="General">
                  <c:v>112.765</c:v>
                </c:pt>
                <c:pt idx="3445" formatCode="General">
                  <c:v>112.81100000000001</c:v>
                </c:pt>
                <c:pt idx="3446" formatCode="General">
                  <c:v>112.857</c:v>
                </c:pt>
                <c:pt idx="3447" formatCode="General">
                  <c:v>112.90300000000001</c:v>
                </c:pt>
                <c:pt idx="3448" formatCode="General">
                  <c:v>112.95</c:v>
                </c:pt>
                <c:pt idx="3449" formatCode="General">
                  <c:v>112.996</c:v>
                </c:pt>
                <c:pt idx="3450" formatCode="General">
                  <c:v>113.042</c:v>
                </c:pt>
                <c:pt idx="3451" formatCode="General">
                  <c:v>113.08799999999999</c:v>
                </c:pt>
                <c:pt idx="3452" formatCode="General">
                  <c:v>113.134</c:v>
                </c:pt>
                <c:pt idx="3453" formatCode="General">
                  <c:v>113.18</c:v>
                </c:pt>
                <c:pt idx="3454" formatCode="General">
                  <c:v>113.227</c:v>
                </c:pt>
                <c:pt idx="3455" formatCode="General">
                  <c:v>113.273</c:v>
                </c:pt>
                <c:pt idx="3456" formatCode="General">
                  <c:v>113.319</c:v>
                </c:pt>
                <c:pt idx="3457" formatCode="General">
                  <c:v>113.36499999999999</c:v>
                </c:pt>
                <c:pt idx="3458" formatCode="General">
                  <c:v>113.411</c:v>
                </c:pt>
                <c:pt idx="3459" formatCode="General">
                  <c:v>113.458</c:v>
                </c:pt>
                <c:pt idx="3460" formatCode="General">
                  <c:v>113.504</c:v>
                </c:pt>
                <c:pt idx="3461" formatCode="General">
                  <c:v>113.55</c:v>
                </c:pt>
                <c:pt idx="3462" formatCode="General">
                  <c:v>113.59399999999999</c:v>
                </c:pt>
                <c:pt idx="3463" formatCode="General">
                  <c:v>113.63800000000001</c:v>
                </c:pt>
                <c:pt idx="3464" formatCode="General">
                  <c:v>113.682</c:v>
                </c:pt>
                <c:pt idx="3465" formatCode="General">
                  <c:v>113.726</c:v>
                </c:pt>
                <c:pt idx="3466" formatCode="General">
                  <c:v>113.77</c:v>
                </c:pt>
                <c:pt idx="3467" formatCode="General">
                  <c:v>113.815</c:v>
                </c:pt>
                <c:pt idx="3468" formatCode="General">
                  <c:v>113.85899999999999</c:v>
                </c:pt>
                <c:pt idx="3469" formatCode="General">
                  <c:v>113.90300000000001</c:v>
                </c:pt>
                <c:pt idx="3470" formatCode="General">
                  <c:v>113.947</c:v>
                </c:pt>
                <c:pt idx="3471" formatCode="General">
                  <c:v>113.991</c:v>
                </c:pt>
                <c:pt idx="3472" formatCode="General">
                  <c:v>114.035</c:v>
                </c:pt>
                <c:pt idx="3473" formatCode="General">
                  <c:v>114.07899999999999</c:v>
                </c:pt>
                <c:pt idx="3474" formatCode="General">
                  <c:v>114.123</c:v>
                </c:pt>
                <c:pt idx="3475" formatCode="General">
                  <c:v>114.167</c:v>
                </c:pt>
                <c:pt idx="3476" formatCode="General">
                  <c:v>114.211</c:v>
                </c:pt>
                <c:pt idx="3477" formatCode="General">
                  <c:v>114.255</c:v>
                </c:pt>
                <c:pt idx="3478" formatCode="General">
                  <c:v>114.3</c:v>
                </c:pt>
                <c:pt idx="3479" formatCode="General">
                  <c:v>114.34399999999999</c:v>
                </c:pt>
                <c:pt idx="3480" formatCode="General">
                  <c:v>114.38800000000001</c:v>
                </c:pt>
                <c:pt idx="3481" formatCode="General">
                  <c:v>114.432</c:v>
                </c:pt>
                <c:pt idx="3482" formatCode="General">
                  <c:v>114.476</c:v>
                </c:pt>
                <c:pt idx="3483" formatCode="General">
                  <c:v>114.52</c:v>
                </c:pt>
                <c:pt idx="3484" formatCode="General">
                  <c:v>114.566</c:v>
                </c:pt>
                <c:pt idx="3485" formatCode="General">
                  <c:v>114.613</c:v>
                </c:pt>
                <c:pt idx="3486" formatCode="General">
                  <c:v>114.65900000000001</c:v>
                </c:pt>
                <c:pt idx="3487" formatCode="General">
                  <c:v>114.706</c:v>
                </c:pt>
                <c:pt idx="3488" formatCode="General">
                  <c:v>114.752</c:v>
                </c:pt>
                <c:pt idx="3489" formatCode="General">
                  <c:v>114.79900000000001</c:v>
                </c:pt>
                <c:pt idx="3490" formatCode="General">
                  <c:v>114.845</c:v>
                </c:pt>
                <c:pt idx="3491" formatCode="General">
                  <c:v>114.892</c:v>
                </c:pt>
                <c:pt idx="3492" formatCode="General">
                  <c:v>114.938</c:v>
                </c:pt>
                <c:pt idx="3493" formatCode="General">
                  <c:v>114.985</c:v>
                </c:pt>
                <c:pt idx="3494" formatCode="General">
                  <c:v>115.03100000000001</c:v>
                </c:pt>
                <c:pt idx="3495" formatCode="General">
                  <c:v>115.077</c:v>
                </c:pt>
                <c:pt idx="3496" formatCode="General">
                  <c:v>115.124</c:v>
                </c:pt>
                <c:pt idx="3497" formatCode="General">
                  <c:v>115.17</c:v>
                </c:pt>
                <c:pt idx="3498" formatCode="General">
                  <c:v>115.217</c:v>
                </c:pt>
                <c:pt idx="3499" formatCode="General">
                  <c:v>115.26300000000001</c:v>
                </c:pt>
                <c:pt idx="3500" formatCode="General">
                  <c:v>115.31</c:v>
                </c:pt>
                <c:pt idx="3501" formatCode="General">
                  <c:v>115.35599999999999</c:v>
                </c:pt>
                <c:pt idx="3502" formatCode="General">
                  <c:v>115.40300000000001</c:v>
                </c:pt>
                <c:pt idx="3503" formatCode="General">
                  <c:v>115.449</c:v>
                </c:pt>
                <c:pt idx="3504" formatCode="General">
                  <c:v>115.494</c:v>
                </c:pt>
                <c:pt idx="3505" formatCode="General">
                  <c:v>115.536</c:v>
                </c:pt>
                <c:pt idx="3506" formatCode="General">
                  <c:v>115.578</c:v>
                </c:pt>
                <c:pt idx="3507" formatCode="General">
                  <c:v>115.62</c:v>
                </c:pt>
                <c:pt idx="3508" formatCode="General">
                  <c:v>115.66200000000001</c:v>
                </c:pt>
                <c:pt idx="3509" formatCode="General">
                  <c:v>115.70399999999999</c:v>
                </c:pt>
                <c:pt idx="3510" formatCode="General">
                  <c:v>115.745</c:v>
                </c:pt>
                <c:pt idx="3511" formatCode="General">
                  <c:v>115.78700000000001</c:v>
                </c:pt>
                <c:pt idx="3512" formatCode="General">
                  <c:v>115.82899999999999</c:v>
                </c:pt>
                <c:pt idx="3513" formatCode="General">
                  <c:v>115.871</c:v>
                </c:pt>
                <c:pt idx="3514" formatCode="General">
                  <c:v>115.913</c:v>
                </c:pt>
                <c:pt idx="3515" formatCode="General">
                  <c:v>115.955</c:v>
                </c:pt>
                <c:pt idx="3516" formatCode="General">
                  <c:v>115.997</c:v>
                </c:pt>
                <c:pt idx="3517" formatCode="General">
                  <c:v>116.039</c:v>
                </c:pt>
                <c:pt idx="3518" formatCode="General">
                  <c:v>116.081</c:v>
                </c:pt>
                <c:pt idx="3519" formatCode="General">
                  <c:v>116.123</c:v>
                </c:pt>
                <c:pt idx="3520" formatCode="General">
                  <c:v>116.16500000000001</c:v>
                </c:pt>
                <c:pt idx="3521" formatCode="General">
                  <c:v>116.206</c:v>
                </c:pt>
                <c:pt idx="3522" formatCode="General">
                  <c:v>116.248</c:v>
                </c:pt>
                <c:pt idx="3523" formatCode="General">
                  <c:v>116.29</c:v>
                </c:pt>
                <c:pt idx="3524" formatCode="General">
                  <c:v>116.33199999999999</c:v>
                </c:pt>
                <c:pt idx="3525" formatCode="General">
                  <c:v>116.374</c:v>
                </c:pt>
                <c:pt idx="3526" formatCode="General">
                  <c:v>116.416</c:v>
                </c:pt>
                <c:pt idx="3527" formatCode="General">
                  <c:v>116.455</c:v>
                </c:pt>
                <c:pt idx="3528" formatCode="General">
                  <c:v>116.494</c:v>
                </c:pt>
                <c:pt idx="3529" formatCode="General">
                  <c:v>116.532</c:v>
                </c:pt>
                <c:pt idx="3530" formatCode="General">
                  <c:v>116.57</c:v>
                </c:pt>
                <c:pt idx="3531" formatCode="General">
                  <c:v>116.608</c:v>
                </c:pt>
                <c:pt idx="3532" formatCode="General">
                  <c:v>116.64700000000001</c:v>
                </c:pt>
                <c:pt idx="3533" formatCode="General">
                  <c:v>116.685</c:v>
                </c:pt>
                <c:pt idx="3534" formatCode="General">
                  <c:v>116.723</c:v>
                </c:pt>
                <c:pt idx="3535" formatCode="General">
                  <c:v>116.761</c:v>
                </c:pt>
                <c:pt idx="3536" formatCode="General">
                  <c:v>116.79900000000001</c:v>
                </c:pt>
                <c:pt idx="3537" formatCode="General">
                  <c:v>116.83799999999999</c:v>
                </c:pt>
                <c:pt idx="3538" formatCode="General">
                  <c:v>116.876</c:v>
                </c:pt>
                <c:pt idx="3539" formatCode="General">
                  <c:v>116.914</c:v>
                </c:pt>
                <c:pt idx="3540" formatCode="General">
                  <c:v>116.952</c:v>
                </c:pt>
                <c:pt idx="3541" formatCode="General">
                  <c:v>116.991</c:v>
                </c:pt>
                <c:pt idx="3542" formatCode="General">
                  <c:v>117.029</c:v>
                </c:pt>
                <c:pt idx="3543" formatCode="General">
                  <c:v>117.06699999999999</c:v>
                </c:pt>
                <c:pt idx="3544" formatCode="General">
                  <c:v>117.105</c:v>
                </c:pt>
                <c:pt idx="3545" formatCode="General">
                  <c:v>117.143</c:v>
                </c:pt>
                <c:pt idx="3546" formatCode="General">
                  <c:v>117.182</c:v>
                </c:pt>
                <c:pt idx="3547" formatCode="General">
                  <c:v>117.22</c:v>
                </c:pt>
                <c:pt idx="3548" formatCode="General">
                  <c:v>117.258</c:v>
                </c:pt>
                <c:pt idx="3549" formatCode="General">
                  <c:v>117.29600000000001</c:v>
                </c:pt>
                <c:pt idx="3550" formatCode="General">
                  <c:v>117.33499999999999</c:v>
                </c:pt>
                <c:pt idx="3551" formatCode="General">
                  <c:v>117.373</c:v>
                </c:pt>
                <c:pt idx="3552" formatCode="General">
                  <c:v>117.41</c:v>
                </c:pt>
                <c:pt idx="3553" formatCode="General">
                  <c:v>117.44799999999999</c:v>
                </c:pt>
                <c:pt idx="3554" formatCode="General">
                  <c:v>117.486</c:v>
                </c:pt>
                <c:pt idx="3555" formatCode="General">
                  <c:v>117.523</c:v>
                </c:pt>
                <c:pt idx="3556" formatCode="General">
                  <c:v>117.56100000000001</c:v>
                </c:pt>
                <c:pt idx="3557" formatCode="General">
                  <c:v>117.599</c:v>
                </c:pt>
                <c:pt idx="3558" formatCode="General">
                  <c:v>117.636</c:v>
                </c:pt>
                <c:pt idx="3559" formatCode="General">
                  <c:v>117.67400000000001</c:v>
                </c:pt>
                <c:pt idx="3560" formatCode="General">
                  <c:v>117.712</c:v>
                </c:pt>
                <c:pt idx="3561" formatCode="General">
                  <c:v>117.75</c:v>
                </c:pt>
                <c:pt idx="3562" formatCode="General">
                  <c:v>117.78700000000001</c:v>
                </c:pt>
                <c:pt idx="3563" formatCode="General">
                  <c:v>117.825</c:v>
                </c:pt>
                <c:pt idx="3564" formatCode="General">
                  <c:v>117.863</c:v>
                </c:pt>
                <c:pt idx="3565" formatCode="General">
                  <c:v>117.9</c:v>
                </c:pt>
                <c:pt idx="3566" formatCode="General">
                  <c:v>117.938</c:v>
                </c:pt>
                <c:pt idx="3567" formatCode="General">
                  <c:v>117.976</c:v>
                </c:pt>
                <c:pt idx="3568" formatCode="General">
                  <c:v>118.014</c:v>
                </c:pt>
                <c:pt idx="3569" formatCode="General">
                  <c:v>118.051</c:v>
                </c:pt>
                <c:pt idx="3570" formatCode="General">
                  <c:v>118.089</c:v>
                </c:pt>
                <c:pt idx="3571" formatCode="General">
                  <c:v>118.127</c:v>
                </c:pt>
                <c:pt idx="3572" formatCode="General">
                  <c:v>118.164</c:v>
                </c:pt>
                <c:pt idx="3573" formatCode="General">
                  <c:v>118.202</c:v>
                </c:pt>
                <c:pt idx="3574" formatCode="General">
                  <c:v>118.24</c:v>
                </c:pt>
                <c:pt idx="3575" formatCode="General">
                  <c:v>118.277</c:v>
                </c:pt>
                <c:pt idx="3576" formatCode="General">
                  <c:v>118.31100000000001</c:v>
                </c:pt>
                <c:pt idx="3577" formatCode="General">
                  <c:v>118.342</c:v>
                </c:pt>
                <c:pt idx="3578" formatCode="General">
                  <c:v>118.373</c:v>
                </c:pt>
                <c:pt idx="3579" formatCode="General">
                  <c:v>118.404</c:v>
                </c:pt>
                <c:pt idx="3580" formatCode="General">
                  <c:v>118.435</c:v>
                </c:pt>
                <c:pt idx="3581" formatCode="General">
                  <c:v>118.465</c:v>
                </c:pt>
                <c:pt idx="3582" formatCode="General">
                  <c:v>118.496</c:v>
                </c:pt>
                <c:pt idx="3583" formatCode="General">
                  <c:v>118.527</c:v>
                </c:pt>
                <c:pt idx="3584" formatCode="General">
                  <c:v>118.55800000000001</c:v>
                </c:pt>
                <c:pt idx="3585" formatCode="General">
                  <c:v>118.589</c:v>
                </c:pt>
                <c:pt idx="3586" formatCode="General">
                  <c:v>118.62</c:v>
                </c:pt>
                <c:pt idx="3587" formatCode="General">
                  <c:v>118.651</c:v>
                </c:pt>
                <c:pt idx="3588" formatCode="General">
                  <c:v>118.682</c:v>
                </c:pt>
                <c:pt idx="3589" formatCode="General">
                  <c:v>118.71299999999999</c:v>
                </c:pt>
                <c:pt idx="3590" formatCode="General">
                  <c:v>118.744</c:v>
                </c:pt>
                <c:pt idx="3591" formatCode="General">
                  <c:v>118.77500000000001</c:v>
                </c:pt>
                <c:pt idx="3592" formatCode="General">
                  <c:v>118.806</c:v>
                </c:pt>
                <c:pt idx="3593" formatCode="General">
                  <c:v>118.837</c:v>
                </c:pt>
                <c:pt idx="3594" formatCode="General">
                  <c:v>118.86799999999999</c:v>
                </c:pt>
                <c:pt idx="3595" formatCode="General">
                  <c:v>118.899</c:v>
                </c:pt>
                <c:pt idx="3596" formatCode="General">
                  <c:v>118.93</c:v>
                </c:pt>
                <c:pt idx="3597" formatCode="General">
                  <c:v>118.961</c:v>
                </c:pt>
                <c:pt idx="3598" formatCode="General">
                  <c:v>118.992</c:v>
                </c:pt>
                <c:pt idx="3599" formatCode="General">
                  <c:v>119.023</c:v>
                </c:pt>
                <c:pt idx="3600" formatCode="General">
                  <c:v>119.054</c:v>
                </c:pt>
                <c:pt idx="3601" formatCode="General">
                  <c:v>119.08499999999999</c:v>
                </c:pt>
                <c:pt idx="3602" formatCode="General">
                  <c:v>119.116</c:v>
                </c:pt>
                <c:pt idx="3603" formatCode="General">
                  <c:v>119.14700000000001</c:v>
                </c:pt>
                <c:pt idx="3604" formatCode="General">
                  <c:v>119.178</c:v>
                </c:pt>
                <c:pt idx="3605" formatCode="General">
                  <c:v>119.209</c:v>
                </c:pt>
                <c:pt idx="3606" formatCode="General">
                  <c:v>119.24</c:v>
                </c:pt>
                <c:pt idx="3607" formatCode="General">
                  <c:v>119.282</c:v>
                </c:pt>
                <c:pt idx="3608" formatCode="General">
                  <c:v>119.33</c:v>
                </c:pt>
                <c:pt idx="3609" formatCode="General">
                  <c:v>119.378</c:v>
                </c:pt>
                <c:pt idx="3610" formatCode="General">
                  <c:v>119.426</c:v>
                </c:pt>
                <c:pt idx="3611" formatCode="General">
                  <c:v>119.474</c:v>
                </c:pt>
                <c:pt idx="3612" formatCode="General">
                  <c:v>119.52200000000001</c:v>
                </c:pt>
                <c:pt idx="3613" formatCode="General">
                  <c:v>119.57</c:v>
                </c:pt>
                <c:pt idx="3614" formatCode="General">
                  <c:v>119.61799999999999</c:v>
                </c:pt>
                <c:pt idx="3615" formatCode="General">
                  <c:v>119.666</c:v>
                </c:pt>
                <c:pt idx="3616" formatCode="General">
                  <c:v>119.714</c:v>
                </c:pt>
                <c:pt idx="3617" formatCode="General">
                  <c:v>119.762</c:v>
                </c:pt>
                <c:pt idx="3618" formatCode="General">
                  <c:v>119.81</c:v>
                </c:pt>
                <c:pt idx="3619" formatCode="General">
                  <c:v>119.858</c:v>
                </c:pt>
                <c:pt idx="3620" formatCode="General">
                  <c:v>119.90600000000001</c:v>
                </c:pt>
                <c:pt idx="3621" formatCode="General">
                  <c:v>119.95399999999999</c:v>
                </c:pt>
                <c:pt idx="3622" formatCode="General">
                  <c:v>120.002</c:v>
                </c:pt>
                <c:pt idx="3623" formatCode="General">
                  <c:v>120.05</c:v>
                </c:pt>
                <c:pt idx="3624" formatCode="General">
                  <c:v>120.098</c:v>
                </c:pt>
                <c:pt idx="3625" formatCode="General">
                  <c:v>120.146</c:v>
                </c:pt>
                <c:pt idx="3626" formatCode="General">
                  <c:v>120.194</c:v>
                </c:pt>
                <c:pt idx="3627" formatCode="General">
                  <c:v>120.241</c:v>
                </c:pt>
                <c:pt idx="3628" formatCode="General">
                  <c:v>120.28700000000001</c:v>
                </c:pt>
                <c:pt idx="3629" formatCode="General">
                  <c:v>120.333</c:v>
                </c:pt>
                <c:pt idx="3630" formatCode="General">
                  <c:v>120.379</c:v>
                </c:pt>
                <c:pt idx="3631" formatCode="General">
                  <c:v>120.425</c:v>
                </c:pt>
                <c:pt idx="3632" formatCode="General">
                  <c:v>120.47</c:v>
                </c:pt>
                <c:pt idx="3633" formatCode="General">
                  <c:v>120.51600000000001</c:v>
                </c:pt>
                <c:pt idx="3634" formatCode="General">
                  <c:v>120.562</c:v>
                </c:pt>
                <c:pt idx="3635" formatCode="General">
                  <c:v>120.608</c:v>
                </c:pt>
                <c:pt idx="3636" formatCode="General">
                  <c:v>120.654</c:v>
                </c:pt>
                <c:pt idx="3637" formatCode="General">
                  <c:v>120.7</c:v>
                </c:pt>
                <c:pt idx="3638" formatCode="General">
                  <c:v>120.746</c:v>
                </c:pt>
                <c:pt idx="3639" formatCode="General">
                  <c:v>120.792</c:v>
                </c:pt>
                <c:pt idx="3640" formatCode="General">
                  <c:v>120.83799999999999</c:v>
                </c:pt>
                <c:pt idx="3641" formatCode="General">
                  <c:v>120.884</c:v>
                </c:pt>
                <c:pt idx="3642" formatCode="General">
                  <c:v>120.93</c:v>
                </c:pt>
                <c:pt idx="3643" formatCode="General">
                  <c:v>120.976</c:v>
                </c:pt>
                <c:pt idx="3644" formatCode="General">
                  <c:v>121.02200000000001</c:v>
                </c:pt>
                <c:pt idx="3645" formatCode="General">
                  <c:v>121.068</c:v>
                </c:pt>
                <c:pt idx="3646" formatCode="General">
                  <c:v>121.114</c:v>
                </c:pt>
                <c:pt idx="3647" formatCode="General">
                  <c:v>121.16</c:v>
                </c:pt>
                <c:pt idx="3648" formatCode="General">
                  <c:v>121.199</c:v>
                </c:pt>
                <c:pt idx="3649" formatCode="General">
                  <c:v>121.23699999999999</c:v>
                </c:pt>
                <c:pt idx="3650" formatCode="General">
                  <c:v>121.276</c:v>
                </c:pt>
                <c:pt idx="3651" formatCode="General">
                  <c:v>121.31399999999999</c:v>
                </c:pt>
                <c:pt idx="3652" formatCode="General">
                  <c:v>121.35299999999999</c:v>
                </c:pt>
                <c:pt idx="3653" formatCode="General">
                  <c:v>121.39100000000001</c:v>
                </c:pt>
                <c:pt idx="3654" formatCode="General">
                  <c:v>121.43</c:v>
                </c:pt>
                <c:pt idx="3655" formatCode="General">
                  <c:v>121.468</c:v>
                </c:pt>
                <c:pt idx="3656" formatCode="General">
                  <c:v>121.50700000000001</c:v>
                </c:pt>
                <c:pt idx="3657" formatCode="General">
                  <c:v>121.545</c:v>
                </c:pt>
                <c:pt idx="3658" formatCode="General">
                  <c:v>121.584</c:v>
                </c:pt>
                <c:pt idx="3659" formatCode="General">
                  <c:v>121.622</c:v>
                </c:pt>
                <c:pt idx="3660" formatCode="General">
                  <c:v>121.661</c:v>
                </c:pt>
                <c:pt idx="3661" formatCode="General">
                  <c:v>121.699</c:v>
                </c:pt>
                <c:pt idx="3662" formatCode="General">
                  <c:v>121.738</c:v>
                </c:pt>
                <c:pt idx="3663" formatCode="General">
                  <c:v>121.776</c:v>
                </c:pt>
                <c:pt idx="3664" formatCode="General">
                  <c:v>121.815</c:v>
                </c:pt>
                <c:pt idx="3665" formatCode="General">
                  <c:v>121.85299999999999</c:v>
                </c:pt>
                <c:pt idx="3666" formatCode="General">
                  <c:v>121.892</c:v>
                </c:pt>
                <c:pt idx="3667" formatCode="General">
                  <c:v>121.93</c:v>
                </c:pt>
                <c:pt idx="3668" formatCode="General">
                  <c:v>121.96899999999999</c:v>
                </c:pt>
                <c:pt idx="3669" formatCode="General">
                  <c:v>122.00700000000001</c:v>
                </c:pt>
                <c:pt idx="3670" formatCode="General">
                  <c:v>122.04600000000001</c:v>
                </c:pt>
                <c:pt idx="3671" formatCode="General">
                  <c:v>122.084</c:v>
                </c:pt>
                <c:pt idx="3672" formatCode="General">
                  <c:v>122.127</c:v>
                </c:pt>
                <c:pt idx="3673" formatCode="General">
                  <c:v>122.176</c:v>
                </c:pt>
                <c:pt idx="3674" formatCode="General">
                  <c:v>122.226</c:v>
                </c:pt>
                <c:pt idx="3675" formatCode="General">
                  <c:v>122.276</c:v>
                </c:pt>
                <c:pt idx="3676" formatCode="General">
                  <c:v>122.32599999999999</c:v>
                </c:pt>
                <c:pt idx="3677" formatCode="General">
                  <c:v>122.376</c:v>
                </c:pt>
                <c:pt idx="3678" formatCode="General">
                  <c:v>122.426</c:v>
                </c:pt>
                <c:pt idx="3679" formatCode="General">
                  <c:v>122.47499999999999</c:v>
                </c:pt>
                <c:pt idx="3680" formatCode="General">
                  <c:v>122.52500000000001</c:v>
                </c:pt>
                <c:pt idx="3681" formatCode="General">
                  <c:v>122.575</c:v>
                </c:pt>
                <c:pt idx="3682" formatCode="General">
                  <c:v>122.625</c:v>
                </c:pt>
                <c:pt idx="3683" formatCode="General">
                  <c:v>122.675</c:v>
                </c:pt>
                <c:pt idx="3684" formatCode="General">
                  <c:v>122.72499999999999</c:v>
                </c:pt>
                <c:pt idx="3685" formatCode="General">
                  <c:v>122.774</c:v>
                </c:pt>
                <c:pt idx="3686" formatCode="General">
                  <c:v>122.824</c:v>
                </c:pt>
                <c:pt idx="3687" formatCode="General">
                  <c:v>122.874</c:v>
                </c:pt>
                <c:pt idx="3688" formatCode="General">
                  <c:v>122.92400000000001</c:v>
                </c:pt>
                <c:pt idx="3689" formatCode="General">
                  <c:v>122.974</c:v>
                </c:pt>
                <c:pt idx="3690" formatCode="General">
                  <c:v>123.024</c:v>
                </c:pt>
                <c:pt idx="3691" formatCode="General">
                  <c:v>123.07299999999999</c:v>
                </c:pt>
                <c:pt idx="3692" formatCode="General">
                  <c:v>123.116</c:v>
                </c:pt>
                <c:pt idx="3693" formatCode="General">
                  <c:v>123.154</c:v>
                </c:pt>
                <c:pt idx="3694" formatCode="General">
                  <c:v>123.19199999999999</c:v>
                </c:pt>
                <c:pt idx="3695" formatCode="General">
                  <c:v>123.23</c:v>
                </c:pt>
                <c:pt idx="3696" formatCode="General">
                  <c:v>123.26900000000001</c:v>
                </c:pt>
                <c:pt idx="3697" formatCode="General">
                  <c:v>123.307</c:v>
                </c:pt>
                <c:pt idx="3698" formatCode="General">
                  <c:v>123.345</c:v>
                </c:pt>
                <c:pt idx="3699" formatCode="General">
                  <c:v>123.384</c:v>
                </c:pt>
                <c:pt idx="3700" formatCode="General">
                  <c:v>123.422</c:v>
                </c:pt>
                <c:pt idx="3701" formatCode="General">
                  <c:v>123.46</c:v>
                </c:pt>
                <c:pt idx="3702" formatCode="General">
                  <c:v>123.498</c:v>
                </c:pt>
                <c:pt idx="3703" formatCode="General">
                  <c:v>123.53700000000001</c:v>
                </c:pt>
                <c:pt idx="3704" formatCode="General">
                  <c:v>123.575</c:v>
                </c:pt>
                <c:pt idx="3705" formatCode="General">
                  <c:v>123.613</c:v>
                </c:pt>
                <c:pt idx="3706" formatCode="General">
                  <c:v>123.652</c:v>
                </c:pt>
                <c:pt idx="3707" formatCode="General">
                  <c:v>123.69</c:v>
                </c:pt>
                <c:pt idx="3708" formatCode="General">
                  <c:v>123.72799999999999</c:v>
                </c:pt>
                <c:pt idx="3709" formatCode="General">
                  <c:v>123.76600000000001</c:v>
                </c:pt>
                <c:pt idx="3710" formatCode="General">
                  <c:v>123.80500000000001</c:v>
                </c:pt>
                <c:pt idx="3711" formatCode="General">
                  <c:v>123.843</c:v>
                </c:pt>
                <c:pt idx="3712" formatCode="General">
                  <c:v>123.881</c:v>
                </c:pt>
                <c:pt idx="3713" formatCode="General">
                  <c:v>123.92</c:v>
                </c:pt>
                <c:pt idx="3714" formatCode="General">
                  <c:v>123.958</c:v>
                </c:pt>
                <c:pt idx="3715" formatCode="General">
                  <c:v>123.996</c:v>
                </c:pt>
                <c:pt idx="3716" formatCode="General">
                  <c:v>124.03400000000001</c:v>
                </c:pt>
                <c:pt idx="3717" formatCode="General">
                  <c:v>124.077</c:v>
                </c:pt>
                <c:pt idx="3718" formatCode="General">
                  <c:v>124.128</c:v>
                </c:pt>
                <c:pt idx="3719" formatCode="General">
                  <c:v>124.179</c:v>
                </c:pt>
                <c:pt idx="3720" formatCode="General">
                  <c:v>124.229</c:v>
                </c:pt>
                <c:pt idx="3721" formatCode="General">
                  <c:v>124.28</c:v>
                </c:pt>
                <c:pt idx="3722" formatCode="General">
                  <c:v>124.331</c:v>
                </c:pt>
                <c:pt idx="3723" formatCode="General">
                  <c:v>124.38200000000001</c:v>
                </c:pt>
                <c:pt idx="3724" formatCode="General">
                  <c:v>124.43300000000001</c:v>
                </c:pt>
                <c:pt idx="3725" formatCode="General">
                  <c:v>124.48399999999999</c:v>
                </c:pt>
                <c:pt idx="3726" formatCode="General">
                  <c:v>124.535</c:v>
                </c:pt>
                <c:pt idx="3727" formatCode="General">
                  <c:v>124.58499999999999</c:v>
                </c:pt>
                <c:pt idx="3728" formatCode="General">
                  <c:v>124.636</c:v>
                </c:pt>
                <c:pt idx="3729" formatCode="General">
                  <c:v>124.687</c:v>
                </c:pt>
                <c:pt idx="3730" formatCode="General">
                  <c:v>124.738</c:v>
                </c:pt>
                <c:pt idx="3731" formatCode="General">
                  <c:v>124.789</c:v>
                </c:pt>
                <c:pt idx="3732" formatCode="General">
                  <c:v>124.84</c:v>
                </c:pt>
                <c:pt idx="3733" formatCode="General">
                  <c:v>124.89100000000001</c:v>
                </c:pt>
                <c:pt idx="3734" formatCode="General">
                  <c:v>124.941</c:v>
                </c:pt>
                <c:pt idx="3735" formatCode="General">
                  <c:v>124.992</c:v>
                </c:pt>
                <c:pt idx="3736" formatCode="General">
                  <c:v>125.04300000000001</c:v>
                </c:pt>
                <c:pt idx="3737" formatCode="General">
                  <c:v>125.093</c:v>
                </c:pt>
                <c:pt idx="3738" formatCode="General">
                  <c:v>125.143</c:v>
                </c:pt>
                <c:pt idx="3739" formatCode="General">
                  <c:v>125.19199999999999</c:v>
                </c:pt>
                <c:pt idx="3740" formatCode="General">
                  <c:v>125.242</c:v>
                </c:pt>
                <c:pt idx="3741" formatCode="General">
                  <c:v>125.292</c:v>
                </c:pt>
                <c:pt idx="3742" formatCode="General">
                  <c:v>125.34099999999999</c:v>
                </c:pt>
                <c:pt idx="3743" formatCode="General">
                  <c:v>125.39100000000001</c:v>
                </c:pt>
                <c:pt idx="3744" formatCode="General">
                  <c:v>125.441</c:v>
                </c:pt>
                <c:pt idx="3745" formatCode="General">
                  <c:v>125.49</c:v>
                </c:pt>
                <c:pt idx="3746" formatCode="General">
                  <c:v>125.54</c:v>
                </c:pt>
                <c:pt idx="3747" formatCode="General">
                  <c:v>125.59</c:v>
                </c:pt>
                <c:pt idx="3748" formatCode="General">
                  <c:v>125.639</c:v>
                </c:pt>
                <c:pt idx="3749" formatCode="General">
                  <c:v>125.68899999999999</c:v>
                </c:pt>
                <c:pt idx="3750" formatCode="General">
                  <c:v>125.739</c:v>
                </c:pt>
                <c:pt idx="3751" formatCode="General">
                  <c:v>125.788</c:v>
                </c:pt>
                <c:pt idx="3752" formatCode="General">
                  <c:v>125.83799999999999</c:v>
                </c:pt>
                <c:pt idx="3753" formatCode="General">
                  <c:v>125.88800000000001</c:v>
                </c:pt>
                <c:pt idx="3754" formatCode="General">
                  <c:v>125.937</c:v>
                </c:pt>
                <c:pt idx="3755" formatCode="General">
                  <c:v>125.98699999999999</c:v>
                </c:pt>
                <c:pt idx="3756" formatCode="General">
                  <c:v>126.035</c:v>
                </c:pt>
                <c:pt idx="3757" formatCode="General">
                  <c:v>126.081</c:v>
                </c:pt>
                <c:pt idx="3758" formatCode="General">
                  <c:v>126.126</c:v>
                </c:pt>
                <c:pt idx="3759" formatCode="General">
                  <c:v>126.172</c:v>
                </c:pt>
                <c:pt idx="3760" formatCode="General">
                  <c:v>126.217</c:v>
                </c:pt>
                <c:pt idx="3761" formatCode="General">
                  <c:v>126.26300000000001</c:v>
                </c:pt>
                <c:pt idx="3762" formatCode="General">
                  <c:v>126.30800000000001</c:v>
                </c:pt>
                <c:pt idx="3763" formatCode="General">
                  <c:v>126.35299999999999</c:v>
                </c:pt>
                <c:pt idx="3764" formatCode="General">
                  <c:v>126.399</c:v>
                </c:pt>
                <c:pt idx="3765" formatCode="General">
                  <c:v>126.444</c:v>
                </c:pt>
                <c:pt idx="3766" formatCode="General">
                  <c:v>126.49</c:v>
                </c:pt>
                <c:pt idx="3767" formatCode="General">
                  <c:v>126.535</c:v>
                </c:pt>
                <c:pt idx="3768" formatCode="General">
                  <c:v>126.581</c:v>
                </c:pt>
                <c:pt idx="3769" formatCode="General">
                  <c:v>126.626</c:v>
                </c:pt>
                <c:pt idx="3770" formatCode="General">
                  <c:v>126.672</c:v>
                </c:pt>
                <c:pt idx="3771" formatCode="General">
                  <c:v>126.717</c:v>
                </c:pt>
                <c:pt idx="3772" formatCode="General">
                  <c:v>126.76300000000001</c:v>
                </c:pt>
                <c:pt idx="3773" formatCode="General">
                  <c:v>126.80800000000001</c:v>
                </c:pt>
                <c:pt idx="3774" formatCode="General">
                  <c:v>126.854</c:v>
                </c:pt>
                <c:pt idx="3775" formatCode="General">
                  <c:v>126.899</c:v>
                </c:pt>
                <c:pt idx="3776" formatCode="General">
                  <c:v>126.94499999999999</c:v>
                </c:pt>
                <c:pt idx="3777" formatCode="General">
                  <c:v>126.99</c:v>
                </c:pt>
                <c:pt idx="3778" formatCode="General">
                  <c:v>127.036</c:v>
                </c:pt>
                <c:pt idx="3779" formatCode="General">
                  <c:v>127.081</c:v>
                </c:pt>
                <c:pt idx="3780" formatCode="General">
                  <c:v>127.127</c:v>
                </c:pt>
                <c:pt idx="3781" formatCode="General">
                  <c:v>127.173</c:v>
                </c:pt>
                <c:pt idx="3782" formatCode="General">
                  <c:v>127.21899999999999</c:v>
                </c:pt>
                <c:pt idx="3783" formatCode="General">
                  <c:v>127.264</c:v>
                </c:pt>
                <c:pt idx="3784" formatCode="General">
                  <c:v>127.31</c:v>
                </c:pt>
                <c:pt idx="3785" formatCode="General">
                  <c:v>127.35599999999999</c:v>
                </c:pt>
                <c:pt idx="3786" formatCode="General">
                  <c:v>127.401</c:v>
                </c:pt>
                <c:pt idx="3787" formatCode="General">
                  <c:v>127.447</c:v>
                </c:pt>
                <c:pt idx="3788" formatCode="General">
                  <c:v>127.49299999999999</c:v>
                </c:pt>
                <c:pt idx="3789" formatCode="General">
                  <c:v>127.539</c:v>
                </c:pt>
                <c:pt idx="3790" formatCode="General">
                  <c:v>127.584</c:v>
                </c:pt>
                <c:pt idx="3791" formatCode="General">
                  <c:v>127.63</c:v>
                </c:pt>
                <c:pt idx="3792" formatCode="General">
                  <c:v>127.676</c:v>
                </c:pt>
                <c:pt idx="3793" formatCode="General">
                  <c:v>127.721</c:v>
                </c:pt>
                <c:pt idx="3794" formatCode="General">
                  <c:v>127.767</c:v>
                </c:pt>
                <c:pt idx="3795" formatCode="General">
                  <c:v>127.813</c:v>
                </c:pt>
                <c:pt idx="3796" formatCode="General">
                  <c:v>127.85899999999999</c:v>
                </c:pt>
                <c:pt idx="3797" formatCode="General">
                  <c:v>127.904</c:v>
                </c:pt>
                <c:pt idx="3798" formatCode="General">
                  <c:v>127.95</c:v>
                </c:pt>
                <c:pt idx="3799" formatCode="General">
                  <c:v>127.99299999999999</c:v>
                </c:pt>
                <c:pt idx="3800" formatCode="General">
                  <c:v>128.036</c:v>
                </c:pt>
                <c:pt idx="3801" formatCode="General">
                  <c:v>128.08000000000001</c:v>
                </c:pt>
                <c:pt idx="3802" formatCode="General">
                  <c:v>128.12299999999999</c:v>
                </c:pt>
                <c:pt idx="3803" formatCode="General">
                  <c:v>128.166</c:v>
                </c:pt>
                <c:pt idx="3804" formatCode="General">
                  <c:v>128.209</c:v>
                </c:pt>
                <c:pt idx="3805" formatCode="General">
                  <c:v>128.25200000000001</c:v>
                </c:pt>
                <c:pt idx="3806" formatCode="General">
                  <c:v>128.29499999999999</c:v>
                </c:pt>
                <c:pt idx="3807" formatCode="General">
                  <c:v>128.339</c:v>
                </c:pt>
                <c:pt idx="3808" formatCode="General">
                  <c:v>128.38200000000001</c:v>
                </c:pt>
                <c:pt idx="3809" formatCode="General">
                  <c:v>128.42500000000001</c:v>
                </c:pt>
                <c:pt idx="3810" formatCode="General">
                  <c:v>128.46799999999999</c:v>
                </c:pt>
                <c:pt idx="3811" formatCode="General">
                  <c:v>128.511</c:v>
                </c:pt>
              </c:numCache>
            </c:numRef>
          </c:xVal>
          <c:yVal>
            <c:numRef>
              <c:f>[0]!Maleic</c:f>
              <c:numCache>
                <c:formatCode>General</c:formatCode>
                <c:ptCount val="1022"/>
                <c:pt idx="0">
                  <c:v>4.345756934209879</c:v>
                </c:pt>
                <c:pt idx="1">
                  <c:v>0.88342144932118216</c:v>
                </c:pt>
                <c:pt idx="2">
                  <c:v>0.51948279826704646</c:v>
                </c:pt>
                <c:pt idx="3">
                  <c:v>0.41481547187186579</c:v>
                </c:pt>
                <c:pt idx="4">
                  <c:v>0.17110710874283036</c:v>
                </c:pt>
                <c:pt idx="5">
                  <c:v>0.93742174020133251</c:v>
                </c:pt>
                <c:pt idx="6">
                  <c:v>0.69137465943849485</c:v>
                </c:pt>
                <c:pt idx="7">
                  <c:v>0.80530361845657328</c:v>
                </c:pt>
                <c:pt idx="8">
                  <c:v>0.25931017378908466</c:v>
                </c:pt>
                <c:pt idx="9">
                  <c:v>0.35925344596050535</c:v>
                </c:pt>
                <c:pt idx="10">
                  <c:v>0.74145895800158101</c:v>
                </c:pt>
                <c:pt idx="11">
                  <c:v>0.66278946948913187</c:v>
                </c:pt>
                <c:pt idx="12">
                  <c:v>0.37692980016947547</c:v>
                </c:pt>
                <c:pt idx="13">
                  <c:v>0.40992825130156157</c:v>
                </c:pt>
                <c:pt idx="14">
                  <c:v>4.1941054698359537</c:v>
                </c:pt>
                <c:pt idx="15">
                  <c:v>0.74528171240633423</c:v>
                </c:pt>
                <c:pt idx="16">
                  <c:v>0.29631785515054598</c:v>
                </c:pt>
                <c:pt idx="17">
                  <c:v>1.2124813513449588</c:v>
                </c:pt>
                <c:pt idx="18">
                  <c:v>1.034707731871888</c:v>
                </c:pt>
                <c:pt idx="19">
                  <c:v>0.16373354384423144</c:v>
                </c:pt>
                <c:pt idx="20">
                  <c:v>0.98526832886895344</c:v>
                </c:pt>
                <c:pt idx="21">
                  <c:v>0.6672260401499327</c:v>
                </c:pt>
                <c:pt idx="22">
                  <c:v>0.55740731909956642</c:v>
                </c:pt>
                <c:pt idx="23">
                  <c:v>0.99701630582014578</c:v>
                </c:pt>
                <c:pt idx="24">
                  <c:v>0.1970738673214581</c:v>
                </c:pt>
                <c:pt idx="25">
                  <c:v>0.23054627784112539</c:v>
                </c:pt>
                <c:pt idx="26">
                  <c:v>0.60105043188716423</c:v>
                </c:pt>
                <c:pt idx="27">
                  <c:v>1.5752001397130249</c:v>
                </c:pt>
                <c:pt idx="28">
                  <c:v>1.3070945228625979</c:v>
                </c:pt>
                <c:pt idx="29">
                  <c:v>1.3680565778619733</c:v>
                </c:pt>
                <c:pt idx="30">
                  <c:v>1.0477610395954353</c:v>
                </c:pt>
                <c:pt idx="31">
                  <c:v>2.5508338843098364E-2</c:v>
                </c:pt>
                <c:pt idx="32">
                  <c:v>0.42528142752878129</c:v>
                </c:pt>
                <c:pt idx="33">
                  <c:v>0.24873544056780622</c:v>
                </c:pt>
                <c:pt idx="34">
                  <c:v>0.18266860986940073</c:v>
                </c:pt>
                <c:pt idx="35">
                  <c:v>0.51135556024393314</c:v>
                </c:pt>
                <c:pt idx="36">
                  <c:v>0.50348472647967524</c:v>
                </c:pt>
                <c:pt idx="37">
                  <c:v>0.20638211890051136</c:v>
                </c:pt>
                <c:pt idx="38">
                  <c:v>0.47805408589683612</c:v>
                </c:pt>
                <c:pt idx="39">
                  <c:v>2.8134540039859636E-2</c:v>
                </c:pt>
                <c:pt idx="40">
                  <c:v>0.7610000704567722</c:v>
                </c:pt>
                <c:pt idx="41">
                  <c:v>0.30799590366750507</c:v>
                </c:pt>
                <c:pt idx="42">
                  <c:v>0.21022818278334218</c:v>
                </c:pt>
                <c:pt idx="43">
                  <c:v>1.1321879691930921</c:v>
                </c:pt>
                <c:pt idx="44">
                  <c:v>0.52403591631823609</c:v>
                </c:pt>
                <c:pt idx="45">
                  <c:v>0.92986169947811148</c:v>
                </c:pt>
                <c:pt idx="46">
                  <c:v>0.17651490765687136</c:v>
                </c:pt>
                <c:pt idx="47">
                  <c:v>0.25700253545938606</c:v>
                </c:pt>
                <c:pt idx="48">
                  <c:v>0.25152480811111189</c:v>
                </c:pt>
                <c:pt idx="49">
                  <c:v>1.4544026544880324</c:v>
                </c:pt>
                <c:pt idx="50">
                  <c:v>0.92652067428696538</c:v>
                </c:pt>
                <c:pt idx="51">
                  <c:v>0.23662228179339556</c:v>
                </c:pt>
                <c:pt idx="52">
                  <c:v>1.0229986040508254</c:v>
                </c:pt>
                <c:pt idx="53">
                  <c:v>0.22835518690181572</c:v>
                </c:pt>
                <c:pt idx="54">
                  <c:v>0.53808376177310113</c:v>
                </c:pt>
                <c:pt idx="55">
                  <c:v>0.54586912745107385</c:v>
                </c:pt>
                <c:pt idx="56">
                  <c:v>0.73234495207317585</c:v>
                </c:pt>
                <c:pt idx="57">
                  <c:v>2.2196605896070096</c:v>
                </c:pt>
                <c:pt idx="58">
                  <c:v>0.95879653159864098</c:v>
                </c:pt>
                <c:pt idx="59">
                  <c:v>0.94211471512098877</c:v>
                </c:pt>
                <c:pt idx="60">
                  <c:v>1.042291082073187</c:v>
                </c:pt>
                <c:pt idx="61">
                  <c:v>0.30801144331955693</c:v>
                </c:pt>
                <c:pt idx="62">
                  <c:v>0.31578903917150375</c:v>
                </c:pt>
                <c:pt idx="63">
                  <c:v>0.15252945471485349</c:v>
                </c:pt>
                <c:pt idx="64">
                  <c:v>0.4736796738442427</c:v>
                </c:pt>
                <c:pt idx="65">
                  <c:v>0.69927657250685638</c:v>
                </c:pt>
                <c:pt idx="66">
                  <c:v>4.1016911590836508E-2</c:v>
                </c:pt>
                <c:pt idx="67">
                  <c:v>0.16332951289088354</c:v>
                </c:pt>
                <c:pt idx="68">
                  <c:v>0.60402627525509189</c:v>
                </c:pt>
                <c:pt idx="69">
                  <c:v>0.58974533501944926</c:v>
                </c:pt>
                <c:pt idx="70">
                  <c:v>0.41821865567121919</c:v>
                </c:pt>
                <c:pt idx="71">
                  <c:v>0.99458435027403258</c:v>
                </c:pt>
                <c:pt idx="72">
                  <c:v>0.65980585629517818</c:v>
                </c:pt>
                <c:pt idx="73">
                  <c:v>0.51705084272093327</c:v>
                </c:pt>
                <c:pt idx="74">
                  <c:v>0.85834822073553529</c:v>
                </c:pt>
                <c:pt idx="75">
                  <c:v>0.50635179228324012</c:v>
                </c:pt>
                <c:pt idx="76">
                  <c:v>0.62598380360434447</c:v>
                </c:pt>
                <c:pt idx="77">
                  <c:v>0.53095106148130566</c:v>
                </c:pt>
                <c:pt idx="78">
                  <c:v>0.4320100968672288</c:v>
                </c:pt>
                <c:pt idx="79">
                  <c:v>0.78402983479760169</c:v>
                </c:pt>
                <c:pt idx="80">
                  <c:v>1.2643837891981105</c:v>
                </c:pt>
                <c:pt idx="81">
                  <c:v>0.48200115751800393</c:v>
                </c:pt>
                <c:pt idx="82">
                  <c:v>0.15139506011506904</c:v>
                </c:pt>
                <c:pt idx="83">
                  <c:v>0.28177274083002202</c:v>
                </c:pt>
                <c:pt idx="84">
                  <c:v>0.56384073504902898</c:v>
                </c:pt>
                <c:pt idx="85">
                  <c:v>8.9547244948738558E-2</c:v>
                </c:pt>
                <c:pt idx="86">
                  <c:v>0.38176263195759824</c:v>
                </c:pt>
                <c:pt idx="87">
                  <c:v>0.16518650131107868</c:v>
                </c:pt>
                <c:pt idx="88">
                  <c:v>0.4295159827129082</c:v>
                </c:pt>
                <c:pt idx="89">
                  <c:v>8.0145755457374249E-2</c:v>
                </c:pt>
                <c:pt idx="90">
                  <c:v>0.74462904702015675</c:v>
                </c:pt>
                <c:pt idx="91">
                  <c:v>0.5556513384177082</c:v>
                </c:pt>
                <c:pt idx="92">
                  <c:v>0.4088637851360104</c:v>
                </c:pt>
                <c:pt idx="93">
                  <c:v>0.44162914148731891</c:v>
                </c:pt>
                <c:pt idx="94">
                  <c:v>0.54529416032515565</c:v>
                </c:pt>
                <c:pt idx="95">
                  <c:v>0.85363193633780132</c:v>
                </c:pt>
                <c:pt idx="96">
                  <c:v>4.254756731794293E-2</c:v>
                </c:pt>
                <c:pt idx="97">
                  <c:v>0.44915033308041036</c:v>
                </c:pt>
                <c:pt idx="98">
                  <c:v>0.19881430835126437</c:v>
                </c:pt>
                <c:pt idx="99">
                  <c:v>1.0636270243403658</c:v>
                </c:pt>
                <c:pt idx="100">
                  <c:v>0.42110126112683588</c:v>
                </c:pt>
                <c:pt idx="101">
                  <c:v>0.70035657832445941</c:v>
                </c:pt>
                <c:pt idx="102">
                  <c:v>0.54647517388109579</c:v>
                </c:pt>
                <c:pt idx="103">
                  <c:v>0.28332670603520621</c:v>
                </c:pt>
                <c:pt idx="104">
                  <c:v>0.36310727966936207</c:v>
                </c:pt>
                <c:pt idx="105">
                  <c:v>0.47451881505504218</c:v>
                </c:pt>
                <c:pt idx="106">
                  <c:v>0.34185680548846836</c:v>
                </c:pt>
                <c:pt idx="107">
                  <c:v>0.3659044170386937</c:v>
                </c:pt>
                <c:pt idx="108">
                  <c:v>0.30501229047355144</c:v>
                </c:pt>
                <c:pt idx="109">
                  <c:v>0.30819791914417899</c:v>
                </c:pt>
                <c:pt idx="110">
                  <c:v>0.41803994967262298</c:v>
                </c:pt>
                <c:pt idx="111">
                  <c:v>0.20189892928355496</c:v>
                </c:pt>
                <c:pt idx="112">
                  <c:v>0.46127126168084692</c:v>
                </c:pt>
                <c:pt idx="113">
                  <c:v>0.62952684427216443</c:v>
                </c:pt>
                <c:pt idx="114">
                  <c:v>0.74756604125795489</c:v>
                </c:pt>
                <c:pt idx="115">
                  <c:v>0.24931040769372442</c:v>
                </c:pt>
                <c:pt idx="116">
                  <c:v>0.77564619251563316</c:v>
                </c:pt>
                <c:pt idx="117">
                  <c:v>0.34505020398512193</c:v>
                </c:pt>
                <c:pt idx="118">
                  <c:v>0.452328191925012</c:v>
                </c:pt>
                <c:pt idx="119">
                  <c:v>0.68368253167283322</c:v>
                </c:pt>
                <c:pt idx="120">
                  <c:v>0.8497781026289446</c:v>
                </c:pt>
                <c:pt idx="121">
                  <c:v>0.14591733276679481</c:v>
                </c:pt>
                <c:pt idx="122">
                  <c:v>9.7270452018503928E-2</c:v>
                </c:pt>
                <c:pt idx="123">
                  <c:v>0.29325654369633314</c:v>
                </c:pt>
                <c:pt idx="124">
                  <c:v>0.67484823948136108</c:v>
                </c:pt>
                <c:pt idx="125">
                  <c:v>0.14857461326765975</c:v>
                </c:pt>
                <c:pt idx="126">
                  <c:v>0.7356548979602181</c:v>
                </c:pt>
                <c:pt idx="127">
                  <c:v>1.2572666285583669</c:v>
                </c:pt>
                <c:pt idx="128">
                  <c:v>0.4838736855902509</c:v>
                </c:pt>
                <c:pt idx="129">
                  <c:v>0.65965822960068576</c:v>
                </c:pt>
                <c:pt idx="130">
                  <c:v>0.29395582803866599</c:v>
                </c:pt>
                <c:pt idx="131">
                  <c:v>0.49518655228399178</c:v>
                </c:pt>
                <c:pt idx="132">
                  <c:v>0.20031388477426709</c:v>
                </c:pt>
                <c:pt idx="133">
                  <c:v>0.40926781608935825</c:v>
                </c:pt>
                <c:pt idx="134">
                  <c:v>0.32621614569828966</c:v>
                </c:pt>
                <c:pt idx="135">
                  <c:v>0.49356265864457433</c:v>
                </c:pt>
                <c:pt idx="136">
                  <c:v>0.77364934722697143</c:v>
                </c:pt>
                <c:pt idx="137">
                  <c:v>0.3179878999368394</c:v>
                </c:pt>
                <c:pt idx="138">
                  <c:v>0.19164275892933935</c:v>
                </c:pt>
                <c:pt idx="139">
                  <c:v>0.55926430751976153</c:v>
                </c:pt>
                <c:pt idx="140">
                  <c:v>1.1597708515851113</c:v>
                </c:pt>
                <c:pt idx="141">
                  <c:v>0.27606968852699604</c:v>
                </c:pt>
                <c:pt idx="142">
                  <c:v>0.35507327955855988</c:v>
                </c:pt>
                <c:pt idx="143">
                  <c:v>0.19828596018150174</c:v>
                </c:pt>
                <c:pt idx="144">
                  <c:v>0.34096327549548755</c:v>
                </c:pt>
                <c:pt idx="145">
                  <c:v>0.2286582101168266</c:v>
                </c:pt>
                <c:pt idx="146">
                  <c:v>0.63225405320726269</c:v>
                </c:pt>
                <c:pt idx="147">
                  <c:v>0.27708753573639167</c:v>
                </c:pt>
                <c:pt idx="148">
                  <c:v>0.71543781064077194</c:v>
                </c:pt>
                <c:pt idx="149">
                  <c:v>0.18239666595849349</c:v>
                </c:pt>
                <c:pt idx="150">
                  <c:v>0.69367452794216755</c:v>
                </c:pt>
                <c:pt idx="151">
                  <c:v>0.14321343330977429</c:v>
                </c:pt>
                <c:pt idx="152">
                  <c:v>0.56325022827105897</c:v>
                </c:pt>
                <c:pt idx="153">
                  <c:v>0.54340609260085693</c:v>
                </c:pt>
                <c:pt idx="154">
                  <c:v>0.51607184464166711</c:v>
                </c:pt>
                <c:pt idx="155">
                  <c:v>0.24144734375549243</c:v>
                </c:pt>
                <c:pt idx="156">
                  <c:v>0.15702041415783577</c:v>
                </c:pt>
                <c:pt idx="157">
                  <c:v>9.5568860118827273E-2</c:v>
                </c:pt>
                <c:pt idx="158">
                  <c:v>0.33783203560704139</c:v>
                </c:pt>
                <c:pt idx="159">
                  <c:v>0.33067602583716821</c:v>
                </c:pt>
                <c:pt idx="160">
                  <c:v>0.27766250286230981</c:v>
                </c:pt>
                <c:pt idx="161">
                  <c:v>6.1816735862226802E-2</c:v>
                </c:pt>
                <c:pt idx="162">
                  <c:v>0.32918421924019137</c:v>
                </c:pt>
                <c:pt idx="163">
                  <c:v>0.45431726738764777</c:v>
                </c:pt>
                <c:pt idx="164">
                  <c:v>0.57360740636361152</c:v>
                </c:pt>
                <c:pt idx="165">
                  <c:v>0.24123755845279254</c:v>
                </c:pt>
                <c:pt idx="166">
                  <c:v>0.82754086054275899</c:v>
                </c:pt>
                <c:pt idx="167">
                  <c:v>0.21833211132837774</c:v>
                </c:pt>
                <c:pt idx="168">
                  <c:v>0.84554354744481774</c:v>
                </c:pt>
                <c:pt idx="169">
                  <c:v>0.17470453819283177</c:v>
                </c:pt>
                <c:pt idx="170">
                  <c:v>0.41645490516333511</c:v>
                </c:pt>
                <c:pt idx="171">
                  <c:v>0.36553146538944947</c:v>
                </c:pt>
                <c:pt idx="172">
                  <c:v>0.3784216067664522</c:v>
                </c:pt>
                <c:pt idx="173">
                  <c:v>0.36556254469355309</c:v>
                </c:pt>
                <c:pt idx="174">
                  <c:v>0.38402365133114119</c:v>
                </c:pt>
                <c:pt idx="175">
                  <c:v>0.22376321972049645</c:v>
                </c:pt>
                <c:pt idx="176">
                  <c:v>0.4129118644955152</c:v>
                </c:pt>
                <c:pt idx="177">
                  <c:v>0.38206565517260915</c:v>
                </c:pt>
                <c:pt idx="178">
                  <c:v>0.32449901414656113</c:v>
                </c:pt>
                <c:pt idx="179">
                  <c:v>0.13828736360934044</c:v>
                </c:pt>
                <c:pt idx="180">
                  <c:v>0.37208142872930078</c:v>
                </c:pt>
                <c:pt idx="181">
                  <c:v>0.13092933836279333</c:v>
                </c:pt>
                <c:pt idx="182">
                  <c:v>0.6705903748191564</c:v>
                </c:pt>
                <c:pt idx="183">
                  <c:v>0.17210164647414825</c:v>
                </c:pt>
                <c:pt idx="184">
                  <c:v>7.8420854079619795E-2</c:v>
                </c:pt>
                <c:pt idx="185">
                  <c:v>0.13228128809130357</c:v>
                </c:pt>
                <c:pt idx="186">
                  <c:v>0.48735456764986346</c:v>
                </c:pt>
                <c:pt idx="187">
                  <c:v>5.5616414693541914E-2</c:v>
                </c:pt>
                <c:pt idx="188">
                  <c:v>0.78862180197892107</c:v>
                </c:pt>
                <c:pt idx="189">
                  <c:v>0.46929749196562326</c:v>
                </c:pt>
                <c:pt idx="190">
                  <c:v>0.1483803676170117</c:v>
                </c:pt>
                <c:pt idx="191">
                  <c:v>0.27098045248001779</c:v>
                </c:pt>
                <c:pt idx="192">
                  <c:v>0.73771390185708718</c:v>
                </c:pt>
                <c:pt idx="193">
                  <c:v>0.42546013352737749</c:v>
                </c:pt>
                <c:pt idx="194">
                  <c:v>0.20908601835753182</c:v>
                </c:pt>
                <c:pt idx="195">
                  <c:v>0.30374580883132635</c:v>
                </c:pt>
                <c:pt idx="196">
                  <c:v>0.32736607995012595</c:v>
                </c:pt>
                <c:pt idx="197">
                  <c:v>0.38186363969593518</c:v>
                </c:pt>
                <c:pt idx="198">
                  <c:v>2.3379406511996034E-2</c:v>
                </c:pt>
                <c:pt idx="199">
                  <c:v>0.32561009926826773</c:v>
                </c:pt>
                <c:pt idx="200">
                  <c:v>0.53152602860722398</c:v>
                </c:pt>
                <c:pt idx="201">
                  <c:v>0.40932997469756566</c:v>
                </c:pt>
                <c:pt idx="202">
                  <c:v>0.59240261552031415</c:v>
                </c:pt>
                <c:pt idx="203">
                  <c:v>0.69714764017575404</c:v>
                </c:pt>
                <c:pt idx="204">
                  <c:v>0.49848872834500818</c:v>
                </c:pt>
                <c:pt idx="205">
                  <c:v>0.46677229850719898</c:v>
                </c:pt>
                <c:pt idx="206">
                  <c:v>0.51273081945052124</c:v>
                </c:pt>
                <c:pt idx="207">
                  <c:v>0.73379790954002311</c:v>
                </c:pt>
                <c:pt idx="208">
                  <c:v>0.26984605788023336</c:v>
                </c:pt>
                <c:pt idx="209">
                  <c:v>0.61258085370963078</c:v>
                </c:pt>
                <c:pt idx="210">
                  <c:v>0.45349366582890011</c:v>
                </c:pt>
                <c:pt idx="211">
                  <c:v>0.16778162320373624</c:v>
                </c:pt>
                <c:pt idx="212">
                  <c:v>0.245122471465753</c:v>
                </c:pt>
                <c:pt idx="213">
                  <c:v>0.29817484357074103</c:v>
                </c:pt>
                <c:pt idx="214">
                  <c:v>0.58043708344039602</c:v>
                </c:pt>
                <c:pt idx="215">
                  <c:v>0.18001909919456169</c:v>
                </c:pt>
                <c:pt idx="216">
                  <c:v>0.33289819608058163</c:v>
                </c:pt>
                <c:pt idx="217">
                  <c:v>0.46562236425536269</c:v>
                </c:pt>
                <c:pt idx="218">
                  <c:v>0.38037960292498435</c:v>
                </c:pt>
                <c:pt idx="219">
                  <c:v>0.18586977819208014</c:v>
                </c:pt>
                <c:pt idx="220">
                  <c:v>0.56237223793012991</c:v>
                </c:pt>
                <c:pt idx="221">
                  <c:v>0.63937898367303214</c:v>
                </c:pt>
                <c:pt idx="222">
                  <c:v>0.33671318065930878</c:v>
                </c:pt>
                <c:pt idx="223">
                  <c:v>0.2780043752074503</c:v>
                </c:pt>
                <c:pt idx="224">
                  <c:v>0.23378629529393438</c:v>
                </c:pt>
                <c:pt idx="225">
                  <c:v>0.39361161664712763</c:v>
                </c:pt>
                <c:pt idx="226">
                  <c:v>0.29452302533855823</c:v>
                </c:pt>
                <c:pt idx="227">
                  <c:v>0.33900527933695546</c:v>
                </c:pt>
                <c:pt idx="228">
                  <c:v>0.29481827872754324</c:v>
                </c:pt>
                <c:pt idx="229">
                  <c:v>5.3254387581661948E-2</c:v>
                </c:pt>
                <c:pt idx="230">
                  <c:v>0.18533366019629161</c:v>
                </c:pt>
                <c:pt idx="231">
                  <c:v>9.6314763417315666E-2</c:v>
                </c:pt>
                <c:pt idx="232">
                  <c:v>0.57805951667646427</c:v>
                </c:pt>
                <c:pt idx="233">
                  <c:v>0.33219114191222276</c:v>
                </c:pt>
                <c:pt idx="234">
                  <c:v>0.27408061306436027</c:v>
                </c:pt>
                <c:pt idx="235">
                  <c:v>0.30658179533078744</c:v>
                </c:pt>
                <c:pt idx="236">
                  <c:v>0.5380371428169457</c:v>
                </c:pt>
                <c:pt idx="237">
                  <c:v>0.60188180327193774</c:v>
                </c:pt>
                <c:pt idx="238">
                  <c:v>0.56915529605075876</c:v>
                </c:pt>
                <c:pt idx="239">
                  <c:v>0.60384756925649574</c:v>
                </c:pt>
                <c:pt idx="240">
                  <c:v>2.7558306351012605</c:v>
                </c:pt>
                <c:pt idx="241">
                  <c:v>0.45893599589569745</c:v>
                </c:pt>
                <c:pt idx="242">
                  <c:v>3.2969179710616889</c:v>
                </c:pt>
                <c:pt idx="243">
                  <c:v>0.5694321947314912</c:v>
                </c:pt>
                <c:pt idx="244">
                  <c:v>1.1835058009427151</c:v>
                </c:pt>
                <c:pt idx="245">
                  <c:v>18.597946310717308</c:v>
                </c:pt>
                <c:pt idx="246">
                  <c:v>0.36636600503944067</c:v>
                </c:pt>
                <c:pt idx="247">
                  <c:v>1.24624056453233</c:v>
                </c:pt>
                <c:pt idx="248">
                  <c:v>0.60010314264985987</c:v>
                </c:pt>
                <c:pt idx="249">
                  <c:v>0.3903094017114096</c:v>
                </c:pt>
                <c:pt idx="250">
                  <c:v>0.34406619231586755</c:v>
                </c:pt>
                <c:pt idx="251">
                  <c:v>0.68346627765959467</c:v>
                </c:pt>
                <c:pt idx="252">
                  <c:v>1.9338854454505581</c:v>
                </c:pt>
                <c:pt idx="253">
                  <c:v>0.92393096651641327</c:v>
                </c:pt>
                <c:pt idx="254">
                  <c:v>0.91902807202628345</c:v>
                </c:pt>
                <c:pt idx="255">
                  <c:v>1.1490462527365191</c:v>
                </c:pt>
                <c:pt idx="256">
                  <c:v>1.0870497090559292</c:v>
                </c:pt>
                <c:pt idx="257">
                  <c:v>0.33350825474905399</c:v>
                </c:pt>
                <c:pt idx="258">
                  <c:v>0.12800454648946735</c:v>
                </c:pt>
                <c:pt idx="259">
                  <c:v>0.55331671483069533</c:v>
                </c:pt>
                <c:pt idx="260">
                  <c:v>0.7066575257450094</c:v>
                </c:pt>
                <c:pt idx="261">
                  <c:v>0.95770800952369928</c:v>
                </c:pt>
                <c:pt idx="262">
                  <c:v>0.41572923820142899</c:v>
                </c:pt>
                <c:pt idx="263">
                  <c:v>0.18487533683946683</c:v>
                </c:pt>
                <c:pt idx="264">
                  <c:v>0.16981843643085812</c:v>
                </c:pt>
                <c:pt idx="265">
                  <c:v>1.0899329453043864</c:v>
                </c:pt>
                <c:pt idx="266">
                  <c:v>0.54469486344038198</c:v>
                </c:pt>
                <c:pt idx="267">
                  <c:v>0.37022424871491211</c:v>
                </c:pt>
                <c:pt idx="268">
                  <c:v>0.43265258139889395</c:v>
                </c:pt>
                <c:pt idx="269">
                  <c:v>0.64360240257223267</c:v>
                </c:pt>
                <c:pt idx="270">
                  <c:v>0.35550163656699402</c:v>
                </c:pt>
                <c:pt idx="271">
                  <c:v>0.129216341434471</c:v>
                </c:pt>
                <c:pt idx="272">
                  <c:v>0.71303686005318967</c:v>
                </c:pt>
                <c:pt idx="273">
                  <c:v>0.61631612329335705</c:v>
                </c:pt>
                <c:pt idx="274">
                  <c:v>0.89484788783632541</c:v>
                </c:pt>
                <c:pt idx="275">
                  <c:v>0.30709948215449145</c:v>
                </c:pt>
                <c:pt idx="276">
                  <c:v>0.40065840911529149</c:v>
                </c:pt>
                <c:pt idx="277">
                  <c:v>0.25866947038693128</c:v>
                </c:pt>
                <c:pt idx="278">
                  <c:v>0.45711133913942759</c:v>
                </c:pt>
                <c:pt idx="279">
                  <c:v>0.55788532106013444</c:v>
                </c:pt>
                <c:pt idx="280">
                  <c:v>0.73367916015083823</c:v>
                </c:pt>
                <c:pt idx="281">
                  <c:v>0.35522306301641854</c:v>
                </c:pt>
                <c:pt idx="282">
                  <c:v>0.29496760402692601</c:v>
                </c:pt>
                <c:pt idx="283">
                  <c:v>0.6888288185081739</c:v>
                </c:pt>
                <c:pt idx="284">
                  <c:v>0.3103309353411679</c:v>
                </c:pt>
                <c:pt idx="285">
                  <c:v>1.1370536613842415</c:v>
                </c:pt>
                <c:pt idx="286">
                  <c:v>0.50473348761031867</c:v>
                </c:pt>
                <c:pt idx="287">
                  <c:v>0.51530535385466103</c:v>
                </c:pt>
                <c:pt idx="288">
                  <c:v>0.75950292828919219</c:v>
                </c:pt>
                <c:pt idx="289">
                  <c:v>0.87087663380929892</c:v>
                </c:pt>
                <c:pt idx="290">
                  <c:v>1.2472991440245171</c:v>
                </c:pt>
                <c:pt idx="291">
                  <c:v>0.57469723483736912</c:v>
                </c:pt>
                <c:pt idx="292">
                  <c:v>0.49285232567827125</c:v>
                </c:pt>
                <c:pt idx="293">
                  <c:v>0.64771136244322214</c:v>
                </c:pt>
                <c:pt idx="294">
                  <c:v>0.90404081500531874</c:v>
                </c:pt>
                <c:pt idx="295">
                  <c:v>0.47014858130636356</c:v>
                </c:pt>
                <c:pt idx="296">
                  <c:v>0.31403596356382274</c:v>
                </c:pt>
                <c:pt idx="297">
                  <c:v>0.75284502043043633</c:v>
                </c:pt>
                <c:pt idx="298">
                  <c:v>0.63174909799524281</c:v>
                </c:pt>
                <c:pt idx="299">
                  <c:v>0.92114523101065771</c:v>
                </c:pt>
                <c:pt idx="300">
                  <c:v>0.40259449529179159</c:v>
                </c:pt>
                <c:pt idx="301">
                  <c:v>1.8335293238557144</c:v>
                </c:pt>
                <c:pt idx="302">
                  <c:v>1.1942169539623453</c:v>
                </c:pt>
                <c:pt idx="303">
                  <c:v>0.7011278407660847</c:v>
                </c:pt>
                <c:pt idx="304">
                  <c:v>0.95078545679189674</c:v>
                </c:pt>
                <c:pt idx="305">
                  <c:v>0.79876787024281659</c:v>
                </c:pt>
                <c:pt idx="306">
                  <c:v>0.98367106443734109</c:v>
                </c:pt>
                <c:pt idx="307">
                  <c:v>0.61965900590026368</c:v>
                </c:pt>
                <c:pt idx="308">
                  <c:v>1.2848369299645732</c:v>
                </c:pt>
                <c:pt idx="309">
                  <c:v>0.58740018874361444</c:v>
                </c:pt>
                <c:pt idx="310">
                  <c:v>0.19951437692221224</c:v>
                </c:pt>
                <c:pt idx="311">
                  <c:v>0.43277793949665289</c:v>
                </c:pt>
                <c:pt idx="312">
                  <c:v>0.13551210367747854</c:v>
                </c:pt>
                <c:pt idx="313">
                  <c:v>0.27761247182606896</c:v>
                </c:pt>
                <c:pt idx="314">
                  <c:v>0.8014003902957556</c:v>
                </c:pt>
                <c:pt idx="315">
                  <c:v>0.55217456327333558</c:v>
                </c:pt>
                <c:pt idx="316">
                  <c:v>1.0370596854051459</c:v>
                </c:pt>
                <c:pt idx="317">
                  <c:v>0.92096415820278366</c:v>
                </c:pt>
                <c:pt idx="318">
                  <c:v>0.64941066110173307</c:v>
                </c:pt>
                <c:pt idx="319">
                  <c:v>0.63768271462250214</c:v>
                </c:pt>
                <c:pt idx="320">
                  <c:v>1.3246033043092336</c:v>
                </c:pt>
                <c:pt idx="321">
                  <c:v>0.55128690996736929</c:v>
                </c:pt>
                <c:pt idx="322">
                  <c:v>0.46094719317510952</c:v>
                </c:pt>
                <c:pt idx="323">
                  <c:v>0.64174005309904369</c:v>
                </c:pt>
                <c:pt idx="324">
                  <c:v>0.23411196455185573</c:v>
                </c:pt>
                <c:pt idx="325">
                  <c:v>0.48686947428287497</c:v>
                </c:pt>
                <c:pt idx="326">
                  <c:v>0.382761544906282</c:v>
                </c:pt>
                <c:pt idx="327">
                  <c:v>0.24528009643268367</c:v>
                </c:pt>
                <c:pt idx="328">
                  <c:v>0.23512407650355577</c:v>
                </c:pt>
                <c:pt idx="329">
                  <c:v>0.27144668042534226</c:v>
                </c:pt>
                <c:pt idx="330">
                  <c:v>0.35886348770191662</c:v>
                </c:pt>
                <c:pt idx="331">
                  <c:v>0.10969199531700694</c:v>
                </c:pt>
                <c:pt idx="332">
                  <c:v>0.24782782651799753</c:v>
                </c:pt>
                <c:pt idx="333">
                  <c:v>0.28977812189535757</c:v>
                </c:pt>
                <c:pt idx="334">
                  <c:v>0.33362176463063908</c:v>
                </c:pt>
                <c:pt idx="335">
                  <c:v>0.31403390832403066</c:v>
                </c:pt>
                <c:pt idx="336">
                  <c:v>0.4021399987401249</c:v>
                </c:pt>
                <c:pt idx="337">
                  <c:v>0.44040830063802433</c:v>
                </c:pt>
                <c:pt idx="338">
                  <c:v>0.24544587339028973</c:v>
                </c:pt>
                <c:pt idx="339">
                  <c:v>0.39774254681204885</c:v>
                </c:pt>
                <c:pt idx="340">
                  <c:v>0.37075580313439199</c:v>
                </c:pt>
                <c:pt idx="341">
                  <c:v>1.1587024077389307</c:v>
                </c:pt>
                <c:pt idx="342">
                  <c:v>0.61442175550617473</c:v>
                </c:pt>
                <c:pt idx="343">
                  <c:v>0.26347193625418852</c:v>
                </c:pt>
                <c:pt idx="344">
                  <c:v>0.12448104495607205</c:v>
                </c:pt>
                <c:pt idx="345">
                  <c:v>0.37011887061306353</c:v>
                </c:pt>
                <c:pt idx="346">
                  <c:v>0.3544398604647449</c:v>
                </c:pt>
                <c:pt idx="347">
                  <c:v>0.12763080715058681</c:v>
                </c:pt>
                <c:pt idx="348">
                  <c:v>0.38133062800905093</c:v>
                </c:pt>
                <c:pt idx="349">
                  <c:v>0.65011615200966455</c:v>
                </c:pt>
                <c:pt idx="350">
                  <c:v>8.0942780826906882E-2</c:v>
                </c:pt>
                <c:pt idx="351">
                  <c:v>0.14311786503220369</c:v>
                </c:pt>
                <c:pt idx="352">
                  <c:v>0.22828359572654866</c:v>
                </c:pt>
                <c:pt idx="353">
                  <c:v>1.0831779158948318</c:v>
                </c:pt>
                <c:pt idx="354">
                  <c:v>0.18473660649435156</c:v>
                </c:pt>
                <c:pt idx="355">
                  <c:v>0.50316796674645825</c:v>
                </c:pt>
                <c:pt idx="356">
                  <c:v>0.17874246071143846</c:v>
                </c:pt>
                <c:pt idx="357">
                  <c:v>0.86213615568475777</c:v>
                </c:pt>
                <c:pt idx="358">
                  <c:v>0.229182281338834</c:v>
                </c:pt>
                <c:pt idx="359">
                  <c:v>0.49993967862465638</c:v>
                </c:pt>
                <c:pt idx="360">
                  <c:v>0.20027601499415981</c:v>
                </c:pt>
                <c:pt idx="361">
                  <c:v>0.37647947072331633</c:v>
                </c:pt>
                <c:pt idx="362">
                  <c:v>0.18964883950130951</c:v>
                </c:pt>
                <c:pt idx="363">
                  <c:v>0.24819428084533726</c:v>
                </c:pt>
                <c:pt idx="364">
                  <c:v>0.16527090163018976</c:v>
                </c:pt>
                <c:pt idx="365">
                  <c:v>0.42336817441672991</c:v>
                </c:pt>
                <c:pt idx="366">
                  <c:v>0.30035294677001645</c:v>
                </c:pt>
                <c:pt idx="367">
                  <c:v>6.1843530290084721E-2</c:v>
                </c:pt>
                <c:pt idx="368">
                  <c:v>0.22570096522910718</c:v>
                </c:pt>
                <c:pt idx="369">
                  <c:v>0.79893150932169688</c:v>
                </c:pt>
                <c:pt idx="370">
                  <c:v>8.7233580112904496E-2</c:v>
                </c:pt>
                <c:pt idx="371">
                  <c:v>0.25282731055527441</c:v>
                </c:pt>
                <c:pt idx="372">
                  <c:v>0.11380151884503034</c:v>
                </c:pt>
                <c:pt idx="373">
                  <c:v>0.18272983279701532</c:v>
                </c:pt>
                <c:pt idx="374">
                  <c:v>0.83068215925476951</c:v>
                </c:pt>
                <c:pt idx="375">
                  <c:v>0.3080572127471814</c:v>
                </c:pt>
                <c:pt idx="376">
                  <c:v>0.39216720597466681</c:v>
                </c:pt>
                <c:pt idx="377">
                  <c:v>2.4439013592343021E-2</c:v>
                </c:pt>
                <c:pt idx="378">
                  <c:v>9.371633166560385E-2</c:v>
                </c:pt>
                <c:pt idx="379">
                  <c:v>0.82045633850138655</c:v>
                </c:pt>
                <c:pt idx="380">
                  <c:v>0.41760088131264611</c:v>
                </c:pt>
                <c:pt idx="381">
                  <c:v>0.25783551969558322</c:v>
                </c:pt>
                <c:pt idx="382">
                  <c:v>0.35090619373682674</c:v>
                </c:pt>
                <c:pt idx="383">
                  <c:v>0.28617465434318412</c:v>
                </c:pt>
                <c:pt idx="384">
                  <c:v>0.79146282112639332</c:v>
                </c:pt>
                <c:pt idx="385">
                  <c:v>0.29425409975072059</c:v>
                </c:pt>
                <c:pt idx="386">
                  <c:v>0.20883534106845059</c:v>
                </c:pt>
                <c:pt idx="387">
                  <c:v>0.12311992888309616</c:v>
                </c:pt>
                <c:pt idx="388">
                  <c:v>8.776581139785021E-2</c:v>
                </c:pt>
                <c:pt idx="389">
                  <c:v>3.4900412127587318E-3</c:v>
                </c:pt>
                <c:pt idx="390">
                  <c:v>0.2116011987295619</c:v>
                </c:pt>
                <c:pt idx="391">
                  <c:v>6.8160504885178025E-2</c:v>
                </c:pt>
                <c:pt idx="392">
                  <c:v>0.14794284700884264</c:v>
                </c:pt>
                <c:pt idx="393">
                  <c:v>0.16972942927948903</c:v>
                </c:pt>
                <c:pt idx="394">
                  <c:v>9.2503542344170187E-2</c:v>
                </c:pt>
                <c:pt idx="395">
                  <c:v>0.33940650794078664</c:v>
                </c:pt>
                <c:pt idx="396">
                  <c:v>0.56947874978887425</c:v>
                </c:pt>
                <c:pt idx="397">
                  <c:v>0.11398474600870018</c:v>
                </c:pt>
                <c:pt idx="398">
                  <c:v>0.31891996602189293</c:v>
                </c:pt>
                <c:pt idx="399">
                  <c:v>0.89779565177611986</c:v>
                </c:pt>
                <c:pt idx="400">
                  <c:v>0.18611517277339126</c:v>
                </c:pt>
                <c:pt idx="401">
                  <c:v>0.16821126135193898</c:v>
                </c:pt>
                <c:pt idx="402">
                  <c:v>0.16242651804179137</c:v>
                </c:pt>
                <c:pt idx="403">
                  <c:v>0.35154312625815515</c:v>
                </c:pt>
                <c:pt idx="404">
                  <c:v>0.13982850118917858</c:v>
                </c:pt>
                <c:pt idx="405">
                  <c:v>9.2765295435127085E-2</c:v>
                </c:pt>
                <c:pt idx="406">
                  <c:v>0.49236628919296999</c:v>
                </c:pt>
                <c:pt idx="407">
                  <c:v>0.49998330413981595</c:v>
                </c:pt>
                <c:pt idx="408">
                  <c:v>0.60934374554161064</c:v>
                </c:pt>
                <c:pt idx="409">
                  <c:v>3.347822033338814E-2</c:v>
                </c:pt>
                <c:pt idx="410">
                  <c:v>6.093611957476746E-2</c:v>
                </c:pt>
                <c:pt idx="411">
                  <c:v>0.14019495551651825</c:v>
                </c:pt>
                <c:pt idx="412">
                  <c:v>3.516216521854422E-2</c:v>
                </c:pt>
                <c:pt idx="413">
                  <c:v>0.24423308406885605</c:v>
                </c:pt>
                <c:pt idx="414">
                  <c:v>0.3859200322038287</c:v>
                </c:pt>
                <c:pt idx="415">
                  <c:v>0.16854281526715106</c:v>
                </c:pt>
                <c:pt idx="416">
                  <c:v>5.0972051912341276E-2</c:v>
                </c:pt>
                <c:pt idx="417">
                  <c:v>0.12489112479857122</c:v>
                </c:pt>
                <c:pt idx="418">
                  <c:v>0.2388584206012076</c:v>
                </c:pt>
                <c:pt idx="419">
                  <c:v>0.1015601992912791</c:v>
                </c:pt>
                <c:pt idx="420">
                  <c:v>0.24464316391135521</c:v>
                </c:pt>
                <c:pt idx="421">
                  <c:v>3.285873801812346E-2</c:v>
                </c:pt>
                <c:pt idx="422">
                  <c:v>9.1325653434864124E-2</c:v>
                </c:pt>
                <c:pt idx="423">
                  <c:v>0.17647393392314528</c:v>
                </c:pt>
                <c:pt idx="424">
                  <c:v>0.4922528628535553</c:v>
                </c:pt>
                <c:pt idx="425">
                  <c:v>0.10799932532881897</c:v>
                </c:pt>
                <c:pt idx="426">
                  <c:v>4.1409338989382358E-2</c:v>
                </c:pt>
                <c:pt idx="427">
                  <c:v>0.95868814583572792</c:v>
                </c:pt>
                <c:pt idx="428">
                  <c:v>0.36525026312126507</c:v>
                </c:pt>
                <c:pt idx="429">
                  <c:v>0.4716703448013107</c:v>
                </c:pt>
                <c:pt idx="430">
                  <c:v>0</c:v>
                </c:pt>
                <c:pt idx="431">
                  <c:v>2.5163197143990457E-2</c:v>
                </c:pt>
                <c:pt idx="432">
                  <c:v>0.56072747144788171</c:v>
                </c:pt>
                <c:pt idx="433">
                  <c:v>9.4588841968793524E-2</c:v>
                </c:pt>
                <c:pt idx="434">
                  <c:v>0.72318016479876879</c:v>
                </c:pt>
                <c:pt idx="435">
                  <c:v>0.47696648234167205</c:v>
                </c:pt>
                <c:pt idx="436">
                  <c:v>2.9708975823608704E-2</c:v>
                </c:pt>
                <c:pt idx="437">
                  <c:v>0.63359953197028385</c:v>
                </c:pt>
                <c:pt idx="438">
                  <c:v>0.13429678586695598</c:v>
                </c:pt>
                <c:pt idx="439">
                  <c:v>0.22846682289021847</c:v>
                </c:pt>
                <c:pt idx="440">
                  <c:v>0.13762977522514058</c:v>
                </c:pt>
                <c:pt idx="441">
                  <c:v>0.75432878262264036</c:v>
                </c:pt>
                <c:pt idx="442">
                  <c:v>0.14020368061955016</c:v>
                </c:pt>
                <c:pt idx="443">
                  <c:v>5.741719827097314</c:v>
                </c:pt>
                <c:pt idx="444">
                  <c:v>1.0839719002707344</c:v>
                </c:pt>
                <c:pt idx="445">
                  <c:v>2.3645029216440409E-2</c:v>
                </c:pt>
                <c:pt idx="446">
                  <c:v>0.21202000367509297</c:v>
                </c:pt>
                <c:pt idx="447">
                  <c:v>4.3651690468579842E-2</c:v>
                </c:pt>
                <c:pt idx="448">
                  <c:v>0.19462214822949067</c:v>
                </c:pt>
                <c:pt idx="449">
                  <c:v>0.44223184717169084</c:v>
                </c:pt>
                <c:pt idx="450">
                  <c:v>0.29186342151998085</c:v>
                </c:pt>
                <c:pt idx="451">
                  <c:v>0.21221195594179468</c:v>
                </c:pt>
                <c:pt idx="452">
                  <c:v>0.30918275103829601</c:v>
                </c:pt>
                <c:pt idx="453">
                  <c:v>0.3383943959890866</c:v>
                </c:pt>
                <c:pt idx="454">
                  <c:v>0.22767283851431586</c:v>
                </c:pt>
                <c:pt idx="455">
                  <c:v>0.27833951182054079</c:v>
                </c:pt>
                <c:pt idx="456">
                  <c:v>5.911257304110102E-2</c:v>
                </c:pt>
                <c:pt idx="457">
                  <c:v>4.6688026323679938E-2</c:v>
                </c:pt>
                <c:pt idx="458">
                  <c:v>0.12308502847096857</c:v>
                </c:pt>
                <c:pt idx="459">
                  <c:v>0.102921315364255</c:v>
                </c:pt>
                <c:pt idx="460">
                  <c:v>0.15290743063399193</c:v>
                </c:pt>
                <c:pt idx="461">
                  <c:v>4.8886752287717931E-2</c:v>
                </c:pt>
                <c:pt idx="462">
                  <c:v>0.23236694394547638</c:v>
                </c:pt>
                <c:pt idx="463">
                  <c:v>0.18886358022843877</c:v>
                </c:pt>
                <c:pt idx="464">
                  <c:v>0.55083320460971064</c:v>
                </c:pt>
                <c:pt idx="465">
                  <c:v>0.21402677737242923</c:v>
                </c:pt>
                <c:pt idx="466">
                  <c:v>0.50998227221436976</c:v>
                </c:pt>
                <c:pt idx="467">
                  <c:v>7.6397002147288645E-2</c:v>
                </c:pt>
                <c:pt idx="468">
                  <c:v>0.13864188717684062</c:v>
                </c:pt>
                <c:pt idx="469">
                  <c:v>4.9410258469631749E-2</c:v>
                </c:pt>
                <c:pt idx="470">
                  <c:v>0</c:v>
                </c:pt>
                <c:pt idx="471">
                  <c:v>2.6070607859307725E-2</c:v>
                </c:pt>
                <c:pt idx="472">
                  <c:v>0.30167916243086479</c:v>
                </c:pt>
                <c:pt idx="473">
                  <c:v>0.40369306707980251</c:v>
                </c:pt>
                <c:pt idx="474">
                  <c:v>0.17021803504927524</c:v>
                </c:pt>
                <c:pt idx="475">
                  <c:v>0.20917562008669457</c:v>
                </c:pt>
                <c:pt idx="476">
                  <c:v>6.0028708859450185E-2</c:v>
                </c:pt>
                <c:pt idx="477">
                  <c:v>0.14945228983336079</c:v>
                </c:pt>
                <c:pt idx="478">
                  <c:v>0.44564336245716246</c:v>
                </c:pt>
                <c:pt idx="479">
                  <c:v>4.911360496654725E-2</c:v>
                </c:pt>
                <c:pt idx="480">
                  <c:v>0.5976521074788691</c:v>
                </c:pt>
                <c:pt idx="481">
                  <c:v>0.45653229104096971</c:v>
                </c:pt>
                <c:pt idx="482">
                  <c:v>0.13186248212105678</c:v>
                </c:pt>
                <c:pt idx="483">
                  <c:v>6.4871141042152927E-2</c:v>
                </c:pt>
                <c:pt idx="484">
                  <c:v>9.2616968683584849E-2</c:v>
                </c:pt>
                <c:pt idx="485">
                  <c:v>0.5113433882873456</c:v>
                </c:pt>
                <c:pt idx="486">
                  <c:v>0.28362692425787023</c:v>
                </c:pt>
                <c:pt idx="487">
                  <c:v>0.17977202286920227</c:v>
                </c:pt>
                <c:pt idx="488">
                  <c:v>0.13225511175749213</c:v>
                </c:pt>
                <c:pt idx="489">
                  <c:v>0.17325437090437534</c:v>
                </c:pt>
                <c:pt idx="490">
                  <c:v>0.27630656281410876</c:v>
                </c:pt>
                <c:pt idx="491">
                  <c:v>0.23980073172865246</c:v>
                </c:pt>
                <c:pt idx="492">
                  <c:v>0.34253009482620578</c:v>
                </c:pt>
                <c:pt idx="493">
                  <c:v>2.8653238356749187E-2</c:v>
                </c:pt>
                <c:pt idx="494">
                  <c:v>8.2609275505999183E-2</c:v>
                </c:pt>
                <c:pt idx="495">
                  <c:v>0.35279081599171636</c:v>
                </c:pt>
                <c:pt idx="496">
                  <c:v>0.24146722640774479</c:v>
                </c:pt>
                <c:pt idx="497">
                  <c:v>8.7381906864446746E-2</c:v>
                </c:pt>
                <c:pt idx="498">
                  <c:v>0.11155916736583285</c:v>
                </c:pt>
                <c:pt idx="499">
                  <c:v>0.20223916317633658</c:v>
                </c:pt>
                <c:pt idx="500">
                  <c:v>0.26389946630275152</c:v>
                </c:pt>
                <c:pt idx="501">
                  <c:v>0.31549100053035745</c:v>
                </c:pt>
                <c:pt idx="502">
                  <c:v>0.30518665384968735</c:v>
                </c:pt>
                <c:pt idx="503">
                  <c:v>0.48493250140979388</c:v>
                </c:pt>
                <c:pt idx="504">
                  <c:v>0.52479749716253055</c:v>
                </c:pt>
                <c:pt idx="505">
                  <c:v>0.27261584423161644</c:v>
                </c:pt>
                <c:pt idx="506">
                  <c:v>0.3035288842736269</c:v>
                </c:pt>
                <c:pt idx="507">
                  <c:v>0.4372672635465415</c:v>
                </c:pt>
                <c:pt idx="508">
                  <c:v>0.24991312614262093</c:v>
                </c:pt>
                <c:pt idx="509">
                  <c:v>0.31327482436025567</c:v>
                </c:pt>
                <c:pt idx="510">
                  <c:v>8.7233580112904496E-2</c:v>
                </c:pt>
                <c:pt idx="511">
                  <c:v>0</c:v>
                </c:pt>
                <c:pt idx="512">
                  <c:v>0.10364711520002906</c:v>
                </c:pt>
                <c:pt idx="513">
                  <c:v>9.8747330893559845E-3</c:v>
                </c:pt>
                <c:pt idx="514">
                  <c:v>0.1733668648570853</c:v>
                </c:pt>
                <c:pt idx="515">
                  <c:v>0.42128749476083066</c:v>
                </c:pt>
                <c:pt idx="516">
                  <c:v>5.00501457345379E-2</c:v>
                </c:pt>
                <c:pt idx="517">
                  <c:v>0.44660852775399368</c:v>
                </c:pt>
                <c:pt idx="518">
                  <c:v>0.18275302884972722</c:v>
                </c:pt>
                <c:pt idx="519">
                  <c:v>1.918103482580423E-2</c:v>
                </c:pt>
                <c:pt idx="520">
                  <c:v>2.170844034534444E-2</c:v>
                </c:pt>
                <c:pt idx="521">
                  <c:v>1.0283439929876429E-2</c:v>
                </c:pt>
                <c:pt idx="522">
                  <c:v>1.0081435399504256E-2</c:v>
                </c:pt>
                <c:pt idx="523">
                  <c:v>0.36021635767156907</c:v>
                </c:pt>
                <c:pt idx="524">
                  <c:v>2.9276563564636777E-2</c:v>
                </c:pt>
                <c:pt idx="525">
                  <c:v>0.3514268117104915</c:v>
                </c:pt>
                <c:pt idx="526">
                  <c:v>7.3778631383604076E-2</c:v>
                </c:pt>
                <c:pt idx="527">
                  <c:v>4.9782372287300362E-2</c:v>
                </c:pt>
                <c:pt idx="528">
                  <c:v>0.12768095653454153</c:v>
                </c:pt>
                <c:pt idx="529">
                  <c:v>0.1069120721444165</c:v>
                </c:pt>
                <c:pt idx="530">
                  <c:v>0.10583158279591419</c:v>
                </c:pt>
                <c:pt idx="531">
                  <c:v>0.15326976297494213</c:v>
                </c:pt>
                <c:pt idx="532">
                  <c:v>5.52928679646622E-2</c:v>
                </c:pt>
                <c:pt idx="533">
                  <c:v>9.2222114784561063E-2</c:v>
                </c:pt>
                <c:pt idx="534">
                  <c:v>1.2895405485386384E-2</c:v>
                </c:pt>
                <c:pt idx="535">
                  <c:v>5.2042004359603045E-2</c:v>
                </c:pt>
                <c:pt idx="536">
                  <c:v>7.7452295168511945E-2</c:v>
                </c:pt>
                <c:pt idx="537">
                  <c:v>7.3290062286889987E-2</c:v>
                </c:pt>
                <c:pt idx="538">
                  <c:v>1.4201388263141363E-2</c:v>
                </c:pt>
                <c:pt idx="539">
                  <c:v>0.35913117054329069</c:v>
                </c:pt>
                <c:pt idx="540">
                  <c:v>0.15676021334858226</c:v>
                </c:pt>
                <c:pt idx="541">
                  <c:v>0.16714700443353281</c:v>
                </c:pt>
                <c:pt idx="542">
                  <c:v>2.5809602089877155E-2</c:v>
                </c:pt>
                <c:pt idx="543">
                  <c:v>0.12470256415649601</c:v>
                </c:pt>
                <c:pt idx="544">
                  <c:v>0.14916860123040943</c:v>
                </c:pt>
                <c:pt idx="545">
                  <c:v>3.7051389094077382E-2</c:v>
                </c:pt>
                <c:pt idx="546">
                  <c:v>0.10371758189667052</c:v>
                </c:pt>
                <c:pt idx="547">
                  <c:v>9.6445418803272315E-2</c:v>
                </c:pt>
                <c:pt idx="548">
                  <c:v>1.4422183912617924E-2</c:v>
                </c:pt>
                <c:pt idx="549">
                  <c:v>4.1622328816219807E-2</c:v>
                </c:pt>
                <c:pt idx="550">
                  <c:v>4.2806169319796257E-2</c:v>
                </c:pt>
                <c:pt idx="551">
                  <c:v>7.9979700688052158E-2</c:v>
                </c:pt>
                <c:pt idx="552">
                  <c:v>1.6197944667982606E-2</c:v>
                </c:pt>
                <c:pt idx="553">
                  <c:v>0.41677762617577752</c:v>
                </c:pt>
                <c:pt idx="554">
                  <c:v>3.2644871664098359E-2</c:v>
                </c:pt>
                <c:pt idx="555">
                  <c:v>6.2024786383809268E-2</c:v>
                </c:pt>
                <c:pt idx="556">
                  <c:v>6.4848152029243586E-2</c:v>
                </c:pt>
                <c:pt idx="557">
                  <c:v>9.7948708331623349E-3</c:v>
                </c:pt>
                <c:pt idx="558">
                  <c:v>0.15620587533500277</c:v>
                </c:pt>
                <c:pt idx="559">
                  <c:v>3.9339207845036646E-2</c:v>
                </c:pt>
                <c:pt idx="560">
                  <c:v>0.16957105879799886</c:v>
                </c:pt>
                <c:pt idx="561">
                  <c:v>2.958661702985918E-2</c:v>
                </c:pt>
                <c:pt idx="562">
                  <c:v>0.15114636651614627</c:v>
                </c:pt>
                <c:pt idx="563">
                  <c:v>0.11919676625891029</c:v>
                </c:pt>
                <c:pt idx="564">
                  <c:v>0.12968221071915889</c:v>
                </c:pt>
                <c:pt idx="565">
                  <c:v>9.9663397949898785E-2</c:v>
                </c:pt>
                <c:pt idx="566">
                  <c:v>0.13537591980778849</c:v>
                </c:pt>
                <c:pt idx="567">
                  <c:v>3.8747287593248407E-2</c:v>
                </c:pt>
                <c:pt idx="568">
                  <c:v>0.17151124184552696</c:v>
                </c:pt>
                <c:pt idx="569">
                  <c:v>0.14614792883437902</c:v>
                </c:pt>
                <c:pt idx="570">
                  <c:v>3.2973716248425149E-2</c:v>
                </c:pt>
                <c:pt idx="571">
                  <c:v>0.16483569678369306</c:v>
                </c:pt>
                <c:pt idx="572">
                  <c:v>0.11115886506200824</c:v>
                </c:pt>
                <c:pt idx="573">
                  <c:v>6.2189208675972656E-2</c:v>
                </c:pt>
                <c:pt idx="574">
                  <c:v>7.4755769577032255E-2</c:v>
                </c:pt>
                <c:pt idx="575">
                  <c:v>3.9560003494513198E-2</c:v>
                </c:pt>
                <c:pt idx="576">
                  <c:v>0.32563600073971877</c:v>
                </c:pt>
                <c:pt idx="577">
                  <c:v>0.2798890212800858</c:v>
                </c:pt>
                <c:pt idx="578">
                  <c:v>4.5540277149484748E-2</c:v>
                </c:pt>
                <c:pt idx="579">
                  <c:v>3.917948333264934E-3</c:v>
                </c:pt>
                <c:pt idx="580">
                  <c:v>4.3506138506434713E-2</c:v>
                </c:pt>
                <c:pt idx="581">
                  <c:v>0.12519113325321013</c:v>
                </c:pt>
                <c:pt idx="582">
                  <c:v>7.9815278395888756E-2</c:v>
                </c:pt>
                <c:pt idx="583">
                  <c:v>6.7577562079155967E-2</c:v>
                </c:pt>
                <c:pt idx="584">
                  <c:v>6.4228045098798786E-2</c:v>
                </c:pt>
                <c:pt idx="585">
                  <c:v>2.7909509649792535E-2</c:v>
                </c:pt>
                <c:pt idx="586">
                  <c:v>5.6556570724432306E-2</c:v>
                </c:pt>
                <c:pt idx="587">
                  <c:v>0.12094903811539448</c:v>
                </c:pt>
                <c:pt idx="588">
                  <c:v>0.23229111658867052</c:v>
                </c:pt>
                <c:pt idx="589">
                  <c:v>8.5368054091235476E-2</c:v>
                </c:pt>
                <c:pt idx="590">
                  <c:v>4.5070499171875035E-2</c:v>
                </c:pt>
                <c:pt idx="591">
                  <c:v>0.401359512950627</c:v>
                </c:pt>
                <c:pt idx="592">
                  <c:v>9.889296206661885E-2</c:v>
                </c:pt>
                <c:pt idx="593">
                  <c:v>1.2242414096508895E-2</c:v>
                </c:pt>
                <c:pt idx="594">
                  <c:v>0.3141499291871615</c:v>
                </c:pt>
                <c:pt idx="595">
                  <c:v>0.10364711520002906</c:v>
                </c:pt>
                <c:pt idx="596">
                  <c:v>0.19896976463681415</c:v>
                </c:pt>
                <c:pt idx="597">
                  <c:v>4.3867867549194188E-2</c:v>
                </c:pt>
                <c:pt idx="598">
                  <c:v>0.23594129147469789</c:v>
                </c:pt>
                <c:pt idx="599">
                  <c:v>0.27250411147206122</c:v>
                </c:pt>
                <c:pt idx="600">
                  <c:v>0.16350152732728152</c:v>
                </c:pt>
                <c:pt idx="601">
                  <c:v>0.27681197552674219</c:v>
                </c:pt>
                <c:pt idx="602">
                  <c:v>0.17424534967521543</c:v>
                </c:pt>
                <c:pt idx="603">
                  <c:v>0.14242728725171017</c:v>
                </c:pt>
                <c:pt idx="604">
                  <c:v>0.3149438539693219</c:v>
                </c:pt>
                <c:pt idx="605">
                  <c:v>0.10552622711046789</c:v>
                </c:pt>
                <c:pt idx="606">
                  <c:v>6.9616398501982091E-2</c:v>
                </c:pt>
                <c:pt idx="607">
                  <c:v>5.8435682634871131E-2</c:v>
                </c:pt>
                <c:pt idx="608">
                  <c:v>0.12389924381478343</c:v>
                </c:pt>
                <c:pt idx="609">
                  <c:v>9.8019175028264807E-2</c:v>
                </c:pt>
                <c:pt idx="610">
                  <c:v>5.7782691245993632E-2</c:v>
                </c:pt>
                <c:pt idx="611">
                  <c:v>0.15090208196778923</c:v>
                </c:pt>
                <c:pt idx="612">
                  <c:v>0.10240220355936334</c:v>
                </c:pt>
                <c:pt idx="613">
                  <c:v>9.1771127926055754E-2</c:v>
                </c:pt>
                <c:pt idx="614">
                  <c:v>0.18028199668750014</c:v>
                </c:pt>
                <c:pt idx="615">
                  <c:v>0.20386954894328338</c:v>
                </c:pt>
                <c:pt idx="616">
                  <c:v>4.8805234093872177E-2</c:v>
                </c:pt>
                <c:pt idx="617">
                  <c:v>0.17649088840818983</c:v>
                </c:pt>
                <c:pt idx="618">
                  <c:v>5.8088046931439943E-2</c:v>
                </c:pt>
                <c:pt idx="619">
                  <c:v>0.10321961724040424</c:v>
                </c:pt>
                <c:pt idx="620">
                  <c:v>3.1094604337986328E-2</c:v>
                </c:pt>
                <c:pt idx="621">
                  <c:v>0.10499537799576893</c:v>
                </c:pt>
                <c:pt idx="622">
                  <c:v>0.11268564348923978</c:v>
                </c:pt>
                <c:pt idx="623">
                  <c:v>8.4588222648403363E-2</c:v>
                </c:pt>
                <c:pt idx="624">
                  <c:v>0.27576906841644866</c:v>
                </c:pt>
                <c:pt idx="625">
                  <c:v>0.12739908974797573</c:v>
                </c:pt>
                <c:pt idx="626">
                  <c:v>0.16932677424964182</c:v>
                </c:pt>
                <c:pt idx="627">
                  <c:v>0.22710946549563546</c:v>
                </c:pt>
                <c:pt idx="628">
                  <c:v>0.20805057294400978</c:v>
                </c:pt>
                <c:pt idx="629">
                  <c:v>1.2857823247177609E-2</c:v>
                </c:pt>
                <c:pt idx="630">
                  <c:v>9.6933987899986404E-2</c:v>
                </c:pt>
                <c:pt idx="631">
                  <c:v>0.13809123651837257</c:v>
                </c:pt>
                <c:pt idx="632">
                  <c:v>6.9715051877280124E-2</c:v>
                </c:pt>
                <c:pt idx="633">
                  <c:v>0.27017871048289316</c:v>
                </c:pt>
                <c:pt idx="634">
                  <c:v>0.19152378369170034</c:v>
                </c:pt>
                <c:pt idx="635">
                  <c:v>0.15718771130820708</c:v>
                </c:pt>
                <c:pt idx="636">
                  <c:v>4.4558441176280453E-2</c:v>
                </c:pt>
                <c:pt idx="637">
                  <c:v>9.2569750487992222E-2</c:v>
                </c:pt>
                <c:pt idx="638">
                  <c:v>8.2018537110878281E-2</c:v>
                </c:pt>
                <c:pt idx="639">
                  <c:v>0.11937997967017806</c:v>
                </c:pt>
                <c:pt idx="640">
                  <c:v>0.10399475090346026</c:v>
                </c:pt>
                <c:pt idx="641">
                  <c:v>8.2408452832294338E-2</c:v>
                </c:pt>
                <c:pt idx="642">
                  <c:v>3.0850319789629283E-2</c:v>
                </c:pt>
                <c:pt idx="643">
                  <c:v>0.1385657122757584</c:v>
                </c:pt>
                <c:pt idx="644">
                  <c:v>9.6140063117825997E-2</c:v>
                </c:pt>
                <c:pt idx="645">
                  <c:v>0.19864561783226348</c:v>
                </c:pt>
                <c:pt idx="646">
                  <c:v>2.0731302151916254E-2</c:v>
                </c:pt>
                <c:pt idx="647">
                  <c:v>2.1943329334149289E-2</c:v>
                </c:pt>
                <c:pt idx="648">
                  <c:v>0.25273585417424482</c:v>
                </c:pt>
                <c:pt idx="649">
                  <c:v>0.18532271438725226</c:v>
                </c:pt>
                <c:pt idx="650">
                  <c:v>7.7978446503434828E-2</c:v>
                </c:pt>
                <c:pt idx="651">
                  <c:v>0.10952403769992648</c:v>
                </c:pt>
                <c:pt idx="652">
                  <c:v>0.1015284165210093</c:v>
                </c:pt>
                <c:pt idx="653">
                  <c:v>2.8158491977925679E-2</c:v>
                </c:pt>
                <c:pt idx="654">
                  <c:v>0.28329960939753218</c:v>
                </c:pt>
                <c:pt idx="655">
                  <c:v>0.20623722995043633</c:v>
                </c:pt>
                <c:pt idx="656">
                  <c:v>0.4441562867108711</c:v>
                </c:pt>
                <c:pt idx="657">
                  <c:v>0.1064657830656873</c:v>
                </c:pt>
                <c:pt idx="658">
                  <c:v>1.0081435399504256E-2</c:v>
                </c:pt>
                <c:pt idx="659">
                  <c:v>0.20669761236849382</c:v>
                </c:pt>
                <c:pt idx="660">
                  <c:v>0.16489676792078231</c:v>
                </c:pt>
                <c:pt idx="661">
                  <c:v>0.95528523033427559</c:v>
                </c:pt>
                <c:pt idx="662">
                  <c:v>0.10475122416775921</c:v>
                </c:pt>
                <c:pt idx="663">
                  <c:v>0.20042329118771332</c:v>
                </c:pt>
                <c:pt idx="664">
                  <c:v>1.240004727609713</c:v>
                </c:pt>
                <c:pt idx="665">
                  <c:v>1.3272794714178628</c:v>
                </c:pt>
                <c:pt idx="666">
                  <c:v>0.6136505424010561</c:v>
                </c:pt>
                <c:pt idx="667">
                  <c:v>1.4237769163603449</c:v>
                </c:pt>
                <c:pt idx="668">
                  <c:v>1.1408876049131214</c:v>
                </c:pt>
                <c:pt idx="669">
                  <c:v>0.48934145006905255</c:v>
                </c:pt>
                <c:pt idx="670">
                  <c:v>0.68265931392370116</c:v>
                </c:pt>
                <c:pt idx="671">
                  <c:v>1.2019296851835422</c:v>
                </c:pt>
                <c:pt idx="672">
                  <c:v>0.59786070388313417</c:v>
                </c:pt>
                <c:pt idx="673">
                  <c:v>0</c:v>
                </c:pt>
                <c:pt idx="674">
                  <c:v>1.0434930100548483</c:v>
                </c:pt>
                <c:pt idx="675">
                  <c:v>0.51995220519584218</c:v>
                </c:pt>
                <c:pt idx="676">
                  <c:v>1.3612635102280268</c:v>
                </c:pt>
                <c:pt idx="677">
                  <c:v>2.1259223264550267</c:v>
                </c:pt>
                <c:pt idx="678">
                  <c:v>0.64759869521458813</c:v>
                </c:pt>
                <c:pt idx="679">
                  <c:v>0.46009436281426541</c:v>
                </c:pt>
                <c:pt idx="680">
                  <c:v>0.21897635144627159</c:v>
                </c:pt>
                <c:pt idx="681">
                  <c:v>0.92890902281001964</c:v>
                </c:pt>
                <c:pt idx="682">
                  <c:v>1.2049441089005999</c:v>
                </c:pt>
                <c:pt idx="683">
                  <c:v>0.85161058606546558</c:v>
                </c:pt>
                <c:pt idx="684">
                  <c:v>0.36033129217830429</c:v>
                </c:pt>
                <c:pt idx="685">
                  <c:v>2.5246157490325554</c:v>
                </c:pt>
                <c:pt idx="686">
                  <c:v>0.45840772097257831</c:v>
                </c:pt>
                <c:pt idx="687">
                  <c:v>0.62560057927939239</c:v>
                </c:pt>
                <c:pt idx="688">
                  <c:v>0</c:v>
                </c:pt>
                <c:pt idx="689">
                  <c:v>0.49081277593094991</c:v>
                </c:pt>
                <c:pt idx="690">
                  <c:v>0.52382789283205933</c:v>
                </c:pt>
                <c:pt idx="691">
                  <c:v>0</c:v>
                </c:pt>
                <c:pt idx="692">
                  <c:v>0.41584692896745246</c:v>
                </c:pt>
                <c:pt idx="693">
                  <c:v>0.63715587019478059</c:v>
                </c:pt>
                <c:pt idx="694">
                  <c:v>0.85939784733453151</c:v>
                </c:pt>
                <c:pt idx="695">
                  <c:v>0.7875181960813552</c:v>
                </c:pt>
                <c:pt idx="696">
                  <c:v>0.3229380836881347</c:v>
                </c:pt>
                <c:pt idx="697">
                  <c:v>0.6156242722157963</c:v>
                </c:pt>
                <c:pt idx="698">
                  <c:v>0.70871254747827228</c:v>
                </c:pt>
                <c:pt idx="699">
                  <c:v>4.4893381786182518E-2</c:v>
                </c:pt>
                <c:pt idx="700">
                  <c:v>1.8075058783424791</c:v>
                </c:pt>
                <c:pt idx="701">
                  <c:v>1.3785605606044775</c:v>
                </c:pt>
                <c:pt idx="702">
                  <c:v>2.0317574712936017</c:v>
                </c:pt>
                <c:pt idx="703">
                  <c:v>0.2009256951405563</c:v>
                </c:pt>
                <c:pt idx="704">
                  <c:v>0.47007066987786156</c:v>
                </c:pt>
                <c:pt idx="705">
                  <c:v>0.48941322206231586</c:v>
                </c:pt>
                <c:pt idx="706">
                  <c:v>1.1786037873729758</c:v>
                </c:pt>
                <c:pt idx="707">
                  <c:v>0</c:v>
                </c:pt>
                <c:pt idx="708">
                  <c:v>0.53724925557229297</c:v>
                </c:pt>
                <c:pt idx="709">
                  <c:v>0.5822861813450021</c:v>
                </c:pt>
                <c:pt idx="710">
                  <c:v>0.3054974893251573</c:v>
                </c:pt>
                <c:pt idx="711">
                  <c:v>0.55734541368601176</c:v>
                </c:pt>
                <c:pt idx="712">
                  <c:v>0.17706150738051524</c:v>
                </c:pt>
                <c:pt idx="713">
                  <c:v>4.9881535317980577E-2</c:v>
                </c:pt>
                <c:pt idx="714">
                  <c:v>0.54550303479757034</c:v>
                </c:pt>
                <c:pt idx="715">
                  <c:v>1.6108147308044563</c:v>
                </c:pt>
                <c:pt idx="716">
                  <c:v>1.8310112061362038</c:v>
                </c:pt>
                <c:pt idx="717">
                  <c:v>0.7811663746775549</c:v>
                </c:pt>
                <c:pt idx="718">
                  <c:v>1.0006092440800376</c:v>
                </c:pt>
                <c:pt idx="719">
                  <c:v>2.9636809178206791</c:v>
                </c:pt>
                <c:pt idx="720">
                  <c:v>1.3880703497118625</c:v>
                </c:pt>
                <c:pt idx="721">
                  <c:v>6.2046888176106783E-2</c:v>
                </c:pt>
                <c:pt idx="722">
                  <c:v>0.10909342976018774</c:v>
                </c:pt>
                <c:pt idx="723">
                  <c:v>0.31515082241906867</c:v>
                </c:pt>
                <c:pt idx="724">
                  <c:v>0.65039780295185612</c:v>
                </c:pt>
                <c:pt idx="725">
                  <c:v>0.39977000247647743</c:v>
                </c:pt>
                <c:pt idx="726">
                  <c:v>0.98937692713433434</c:v>
                </c:pt>
                <c:pt idx="727">
                  <c:v>0.28755449100933694</c:v>
                </c:pt>
                <c:pt idx="728">
                  <c:v>0.51370804178193663</c:v>
                </c:pt>
                <c:pt idx="729">
                  <c:v>1.2058771448130226</c:v>
                </c:pt>
                <c:pt idx="730">
                  <c:v>1.4173892089599127</c:v>
                </c:pt>
                <c:pt idx="731">
                  <c:v>0.33291439075173079</c:v>
                </c:pt>
                <c:pt idx="732">
                  <c:v>1.4541723555073447</c:v>
                </c:pt>
                <c:pt idx="733">
                  <c:v>0.70193009411489216</c:v>
                </c:pt>
                <c:pt idx="734">
                  <c:v>1.1369760312802726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0.51116013602109023</c:v>
                </c:pt>
                <c:pt idx="742">
                  <c:v>1.0778000228346969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1.4736225656816939</c:v>
                </c:pt>
                <c:pt idx="750">
                  <c:v>0</c:v>
                </c:pt>
                <c:pt idx="751">
                  <c:v>0.86897940843517962</c:v>
                </c:pt>
                <c:pt idx="752">
                  <c:v>0</c:v>
                </c:pt>
                <c:pt idx="753">
                  <c:v>0.31780638616981005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0.49160226785684602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2.1992015315768372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0.68886759134097497</c:v>
                </c:pt>
                <c:pt idx="799">
                  <c:v>0</c:v>
                </c:pt>
                <c:pt idx="800">
                  <c:v>0</c:v>
                </c:pt>
                <c:pt idx="801">
                  <c:v>1.1220833426781416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1.6881131675490102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1.0060998015646789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1.0535052031150762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1.0801684986123852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0.67078104903862801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1.8339179718633665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1.6787469224281522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0.90061913704811758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0.82560584564960127</c:v>
                </c:pt>
                <c:pt idx="886">
                  <c:v>0.68831129821861581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1.3102045780114622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1.1338865720036753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1.8014221302026039</c:v>
                </c:pt>
                <c:pt idx="902">
                  <c:v>0</c:v>
                </c:pt>
                <c:pt idx="903">
                  <c:v>0</c:v>
                </c:pt>
                <c:pt idx="904">
                  <c:v>1.3301989295790815</c:v>
                </c:pt>
                <c:pt idx="905">
                  <c:v>0</c:v>
                </c:pt>
                <c:pt idx="906">
                  <c:v>2.2332541600365872</c:v>
                </c:pt>
                <c:pt idx="907">
                  <c:v>0</c:v>
                </c:pt>
                <c:pt idx="908">
                  <c:v>1.5911367085431602</c:v>
                </c:pt>
                <c:pt idx="909">
                  <c:v>0</c:v>
                </c:pt>
                <c:pt idx="910">
                  <c:v>1.0469226336911797</c:v>
                </c:pt>
                <c:pt idx="911">
                  <c:v>1.2647921197383407</c:v>
                </c:pt>
                <c:pt idx="912">
                  <c:v>0</c:v>
                </c:pt>
                <c:pt idx="913">
                  <c:v>0</c:v>
                </c:pt>
                <c:pt idx="914">
                  <c:v>0.66270933540674481</c:v>
                </c:pt>
                <c:pt idx="915">
                  <c:v>2.2579828063432057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1.2855218957314358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3.9557560565803356</c:v>
                </c:pt>
                <c:pt idx="927">
                  <c:v>0.80961036439550593</c:v>
                </c:pt>
                <c:pt idx="928">
                  <c:v>0</c:v>
                </c:pt>
                <c:pt idx="929">
                  <c:v>0.64993133601410547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1.0979427032085527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1.9992972646821461</c:v>
                </c:pt>
                <c:pt idx="942">
                  <c:v>0</c:v>
                </c:pt>
                <c:pt idx="943">
                  <c:v>0</c:v>
                </c:pt>
                <c:pt idx="944">
                  <c:v>1.2663089326158843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1.3797021862189112</c:v>
                </c:pt>
                <c:pt idx="949">
                  <c:v>1.4195989613009652</c:v>
                </c:pt>
                <c:pt idx="950">
                  <c:v>5.2314416506210346</c:v>
                </c:pt>
                <c:pt idx="951">
                  <c:v>0.77775729396709181</c:v>
                </c:pt>
                <c:pt idx="952">
                  <c:v>0</c:v>
                </c:pt>
                <c:pt idx="953">
                  <c:v>1.8092360147232829</c:v>
                </c:pt>
                <c:pt idx="954">
                  <c:v>0</c:v>
                </c:pt>
                <c:pt idx="955">
                  <c:v>2.5546805979960383</c:v>
                </c:pt>
                <c:pt idx="956">
                  <c:v>0</c:v>
                </c:pt>
                <c:pt idx="957">
                  <c:v>0</c:v>
                </c:pt>
                <c:pt idx="958">
                  <c:v>2.7769166665694609</c:v>
                </c:pt>
                <c:pt idx="959">
                  <c:v>0</c:v>
                </c:pt>
                <c:pt idx="960">
                  <c:v>0.40563253467641303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0.51943946451876977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0.53180378767207925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1.5571233288649118</c:v>
                </c:pt>
                <c:pt idx="979">
                  <c:v>1.3788748337402508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2.5838217908555108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0.78644449499302294</c:v>
                </c:pt>
                <c:pt idx="989">
                  <c:v>0</c:v>
                </c:pt>
                <c:pt idx="990">
                  <c:v>0</c:v>
                </c:pt>
                <c:pt idx="991">
                  <c:v>0.96096990396371307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0.4152390162341888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0.97177145021288669</c:v>
                </c:pt>
                <c:pt idx="1012">
                  <c:v>0</c:v>
                </c:pt>
                <c:pt idx="1013">
                  <c:v>1.6401343608904757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0.61325204279350742</c:v>
                </c:pt>
                <c:pt idx="1018">
                  <c:v>1.0283531669479196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396-4B80-A834-F03AE396F1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1811792"/>
        <c:axId val="1851820432"/>
      </c:scatterChart>
      <c:valAx>
        <c:axId val="1851811792"/>
        <c:scaling>
          <c:orientation val="minMax"/>
          <c:max val="3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Depth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851820432"/>
        <c:crosses val="autoZero"/>
        <c:crossBetween val="midCat"/>
      </c:valAx>
      <c:valAx>
        <c:axId val="1851820432"/>
        <c:scaling>
          <c:orientation val="minMax"/>
          <c:max val="1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Concentration (in ppb)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851811792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56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Levoglucosan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12700" cap="rnd">
                <a:solidFill>
                  <a:srgbClr val="FF7575"/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trendline>
            <c:spPr>
              <a:ln w="19050" cap="rnd">
                <a:solidFill>
                  <a:srgbClr val="FF0000"/>
                </a:solidFill>
                <a:prstDash val="solid"/>
              </a:ln>
              <a:effectLst/>
            </c:spPr>
            <c:trendlineType val="movingAvg"/>
            <c:period val="10"/>
            <c:dispRSqr val="0"/>
            <c:dispEq val="0"/>
          </c:trendline>
          <c:xVal>
            <c:numRef>
              <c:f>[0]!Depth</c:f>
              <c:numCache>
                <c:formatCode>0.000</c:formatCode>
                <c:ptCount val="3812"/>
                <c:pt idx="0">
                  <c:v>5.6363636363636366E-2</c:v>
                </c:pt>
                <c:pt idx="1">
                  <c:v>0.11272727272727273</c:v>
                </c:pt>
                <c:pt idx="2">
                  <c:v>0.1690909090909091</c:v>
                </c:pt>
                <c:pt idx="3">
                  <c:v>0.22545454545454546</c:v>
                </c:pt>
                <c:pt idx="4">
                  <c:v>0.28181818181818186</c:v>
                </c:pt>
                <c:pt idx="5">
                  <c:v>0.33818181818181825</c:v>
                </c:pt>
                <c:pt idx="6">
                  <c:v>0.39454545454545464</c:v>
                </c:pt>
                <c:pt idx="7">
                  <c:v>0.45090909090909104</c:v>
                </c:pt>
                <c:pt idx="8">
                  <c:v>0.50727272727272743</c:v>
                </c:pt>
                <c:pt idx="9">
                  <c:v>0.56363636363636382</c:v>
                </c:pt>
                <c:pt idx="10">
                  <c:v>0.62000000000000022</c:v>
                </c:pt>
                <c:pt idx="11">
                  <c:v>0.69666666666666688</c:v>
                </c:pt>
                <c:pt idx="12">
                  <c:v>0.77333333333333354</c:v>
                </c:pt>
                <c:pt idx="13">
                  <c:v>0.8500000000000002</c:v>
                </c:pt>
                <c:pt idx="14">
                  <c:v>0.92666666666666686</c:v>
                </c:pt>
                <c:pt idx="15">
                  <c:v>1.0033333333333336</c:v>
                </c:pt>
                <c:pt idx="16">
                  <c:v>1.0800000000000003</c:v>
                </c:pt>
                <c:pt idx="17">
                  <c:v>1.1650000000000003</c:v>
                </c:pt>
                <c:pt idx="18">
                  <c:v>1.2500000000000002</c:v>
                </c:pt>
                <c:pt idx="19">
                  <c:v>1.3350000000000002</c:v>
                </c:pt>
                <c:pt idx="20">
                  <c:v>1.4200000000000002</c:v>
                </c:pt>
                <c:pt idx="21">
                  <c:v>1.5050000000000001</c:v>
                </c:pt>
                <c:pt idx="22">
                  <c:v>1.59</c:v>
                </c:pt>
                <c:pt idx="23">
                  <c:v>1.675</c:v>
                </c:pt>
                <c:pt idx="24">
                  <c:v>1.76</c:v>
                </c:pt>
                <c:pt idx="25">
                  <c:v>1.845</c:v>
                </c:pt>
                <c:pt idx="26">
                  <c:v>1.93</c:v>
                </c:pt>
                <c:pt idx="27">
                  <c:v>2.0018181818181819</c:v>
                </c:pt>
                <c:pt idx="28">
                  <c:v>2.0736363636363637</c:v>
                </c:pt>
                <c:pt idx="29">
                  <c:v>2.1454545454545455</c:v>
                </c:pt>
                <c:pt idx="30">
                  <c:v>2.2172727272727273</c:v>
                </c:pt>
                <c:pt idx="31">
                  <c:v>2.2890909090909091</c:v>
                </c:pt>
                <c:pt idx="32">
                  <c:v>2.3609090909090908</c:v>
                </c:pt>
                <c:pt idx="33">
                  <c:v>2.4327272727272726</c:v>
                </c:pt>
                <c:pt idx="34">
                  <c:v>2.5045454545454544</c:v>
                </c:pt>
                <c:pt idx="35">
                  <c:v>2.5763636363636362</c:v>
                </c:pt>
                <c:pt idx="36">
                  <c:v>2.648181818181818</c:v>
                </c:pt>
                <c:pt idx="37">
                  <c:v>2.7199999999999998</c:v>
                </c:pt>
                <c:pt idx="38">
                  <c:v>2.7841666666666662</c:v>
                </c:pt>
                <c:pt idx="39">
                  <c:v>2.8483333333333327</c:v>
                </c:pt>
                <c:pt idx="40">
                  <c:v>2.9124999999999992</c:v>
                </c:pt>
                <c:pt idx="41">
                  <c:v>2.9766666666666657</c:v>
                </c:pt>
                <c:pt idx="42">
                  <c:v>3.0408333333333322</c:v>
                </c:pt>
                <c:pt idx="43">
                  <c:v>3.1049999999999986</c:v>
                </c:pt>
                <c:pt idx="44">
                  <c:v>3.1691666666666651</c:v>
                </c:pt>
                <c:pt idx="45">
                  <c:v>3.2333333333333316</c:v>
                </c:pt>
                <c:pt idx="46">
                  <c:v>3.2974999999999981</c:v>
                </c:pt>
                <c:pt idx="47">
                  <c:v>3.3616666666666646</c:v>
                </c:pt>
                <c:pt idx="48">
                  <c:v>3.4258333333333311</c:v>
                </c:pt>
                <c:pt idx="49">
                  <c:v>3.4899999999999975</c:v>
                </c:pt>
                <c:pt idx="50">
                  <c:v>3.5581818181818159</c:v>
                </c:pt>
                <c:pt idx="51">
                  <c:v>3.6263636363636342</c:v>
                </c:pt>
                <c:pt idx="52">
                  <c:v>3.6945454545454526</c:v>
                </c:pt>
                <c:pt idx="53">
                  <c:v>3.7627272727272709</c:v>
                </c:pt>
                <c:pt idx="54">
                  <c:v>3.8309090909090893</c:v>
                </c:pt>
                <c:pt idx="55">
                  <c:v>3.8990909090909076</c:v>
                </c:pt>
                <c:pt idx="56">
                  <c:v>3.967272727272726</c:v>
                </c:pt>
                <c:pt idx="57">
                  <c:v>4.0354545454545443</c:v>
                </c:pt>
                <c:pt idx="58">
                  <c:v>4.1036363636363626</c:v>
                </c:pt>
                <c:pt idx="59">
                  <c:v>4.171818181818181</c:v>
                </c:pt>
                <c:pt idx="60">
                  <c:v>4.2399999999999993</c:v>
                </c:pt>
                <c:pt idx="61">
                  <c:v>4.3081818181818177</c:v>
                </c:pt>
                <c:pt idx="62">
                  <c:v>4.376363636363636</c:v>
                </c:pt>
                <c:pt idx="63">
                  <c:v>4.4445454545454544</c:v>
                </c:pt>
                <c:pt idx="64">
                  <c:v>4.5127272727272727</c:v>
                </c:pt>
                <c:pt idx="65">
                  <c:v>4.580909090909091</c:v>
                </c:pt>
                <c:pt idx="66">
                  <c:v>4.6490909090909094</c:v>
                </c:pt>
                <c:pt idx="67">
                  <c:v>4.7172727272727277</c:v>
                </c:pt>
                <c:pt idx="68">
                  <c:v>4.7854545454545461</c:v>
                </c:pt>
                <c:pt idx="69">
                  <c:v>4.8536363636363644</c:v>
                </c:pt>
                <c:pt idx="70">
                  <c:v>4.9218181818181828</c:v>
                </c:pt>
                <c:pt idx="71">
                  <c:v>4.9900000000000011</c:v>
                </c:pt>
                <c:pt idx="72">
                  <c:v>5.0553846153846163</c:v>
                </c:pt>
                <c:pt idx="73">
                  <c:v>5.1207692307692314</c:v>
                </c:pt>
                <c:pt idx="74">
                  <c:v>5.1861538461538466</c:v>
                </c:pt>
                <c:pt idx="75">
                  <c:v>5.2515384615384617</c:v>
                </c:pt>
                <c:pt idx="76">
                  <c:v>5.3169230769230769</c:v>
                </c:pt>
                <c:pt idx="77">
                  <c:v>5.382307692307692</c:v>
                </c:pt>
                <c:pt idx="78">
                  <c:v>5.4476923076923072</c:v>
                </c:pt>
                <c:pt idx="79">
                  <c:v>5.5130769230769223</c:v>
                </c:pt>
                <c:pt idx="80">
                  <c:v>5.5784615384615375</c:v>
                </c:pt>
                <c:pt idx="81">
                  <c:v>5.6438461538461526</c:v>
                </c:pt>
                <c:pt idx="82">
                  <c:v>5.7092307692307678</c:v>
                </c:pt>
                <c:pt idx="83">
                  <c:v>5.7746153846153829</c:v>
                </c:pt>
                <c:pt idx="84">
                  <c:v>5.8399999999999981</c:v>
                </c:pt>
                <c:pt idx="85">
                  <c:v>5.9059999999999979</c:v>
                </c:pt>
                <c:pt idx="86">
                  <c:v>5.9719999999999978</c:v>
                </c:pt>
                <c:pt idx="87">
                  <c:v>6.0379999999999976</c:v>
                </c:pt>
                <c:pt idx="88">
                  <c:v>6.1039999999999974</c:v>
                </c:pt>
                <c:pt idx="89">
                  <c:v>6.1699999999999973</c:v>
                </c:pt>
                <c:pt idx="90">
                  <c:v>6.2354545454545427</c:v>
                </c:pt>
                <c:pt idx="91">
                  <c:v>6.3009090909090881</c:v>
                </c:pt>
                <c:pt idx="92">
                  <c:v>6.3663636363636336</c:v>
                </c:pt>
                <c:pt idx="93">
                  <c:v>6.431818181818179</c:v>
                </c:pt>
                <c:pt idx="94">
                  <c:v>6.4972727272727244</c:v>
                </c:pt>
                <c:pt idx="95">
                  <c:v>6.5627272727272699</c:v>
                </c:pt>
                <c:pt idx="96">
                  <c:v>6.6281818181818153</c:v>
                </c:pt>
                <c:pt idx="97">
                  <c:v>6.6936363636363607</c:v>
                </c:pt>
                <c:pt idx="98">
                  <c:v>6.7590909090909062</c:v>
                </c:pt>
                <c:pt idx="99">
                  <c:v>6.8245454545454516</c:v>
                </c:pt>
                <c:pt idx="100">
                  <c:v>6.889999999999997</c:v>
                </c:pt>
                <c:pt idx="101">
                  <c:v>6.9576923076923043</c:v>
                </c:pt>
                <c:pt idx="102">
                  <c:v>7.0253846153846116</c:v>
                </c:pt>
                <c:pt idx="103">
                  <c:v>7.0930769230769188</c:v>
                </c:pt>
                <c:pt idx="104">
                  <c:v>7.1607692307692261</c:v>
                </c:pt>
                <c:pt idx="105">
                  <c:v>7.2284615384615334</c:v>
                </c:pt>
                <c:pt idx="106">
                  <c:v>7.2961538461538407</c:v>
                </c:pt>
                <c:pt idx="107">
                  <c:v>7.3638461538461479</c:v>
                </c:pt>
                <c:pt idx="108">
                  <c:v>7.4315384615384552</c:v>
                </c:pt>
                <c:pt idx="109">
                  <c:v>7.4992307692307625</c:v>
                </c:pt>
                <c:pt idx="110">
                  <c:v>7.5669230769230698</c:v>
                </c:pt>
                <c:pt idx="111">
                  <c:v>7.634615384615377</c:v>
                </c:pt>
                <c:pt idx="112">
                  <c:v>7.7023076923076843</c:v>
                </c:pt>
                <c:pt idx="113">
                  <c:v>7.7699999999999916</c:v>
                </c:pt>
                <c:pt idx="114">
                  <c:v>7.828666666666658</c:v>
                </c:pt>
                <c:pt idx="115">
                  <c:v>7.8873333333333244</c:v>
                </c:pt>
                <c:pt idx="116">
                  <c:v>7.9459999999999908</c:v>
                </c:pt>
                <c:pt idx="117">
                  <c:v>8.0046666666666582</c:v>
                </c:pt>
                <c:pt idx="118">
                  <c:v>8.0633333333333255</c:v>
                </c:pt>
                <c:pt idx="119">
                  <c:v>8.1219999999999928</c:v>
                </c:pt>
                <c:pt idx="120">
                  <c:v>8.1806666666666601</c:v>
                </c:pt>
                <c:pt idx="121">
                  <c:v>8.2393333333333274</c:v>
                </c:pt>
                <c:pt idx="122">
                  <c:v>8.2979999999999947</c:v>
                </c:pt>
                <c:pt idx="123">
                  <c:v>8.356666666666662</c:v>
                </c:pt>
                <c:pt idx="124">
                  <c:v>8.4153333333333293</c:v>
                </c:pt>
                <c:pt idx="125">
                  <c:v>8.4739999999999966</c:v>
                </c:pt>
                <c:pt idx="126">
                  <c:v>8.532666666666664</c:v>
                </c:pt>
                <c:pt idx="127">
                  <c:v>8.5913333333333313</c:v>
                </c:pt>
                <c:pt idx="128">
                  <c:v>8.6499999999999986</c:v>
                </c:pt>
                <c:pt idx="129">
                  <c:v>8.7086666666666659</c:v>
                </c:pt>
                <c:pt idx="130">
                  <c:v>8.7673333333333332</c:v>
                </c:pt>
                <c:pt idx="131">
                  <c:v>8.8260000000000005</c:v>
                </c:pt>
                <c:pt idx="132">
                  <c:v>8.8846666666666678</c:v>
                </c:pt>
                <c:pt idx="133">
                  <c:v>8.9433333333333351</c:v>
                </c:pt>
                <c:pt idx="134">
                  <c:v>9.0020000000000024</c:v>
                </c:pt>
                <c:pt idx="135">
                  <c:v>9.0606666666666698</c:v>
                </c:pt>
                <c:pt idx="136">
                  <c:v>9.1193333333333371</c:v>
                </c:pt>
                <c:pt idx="137">
                  <c:v>9.1780000000000044</c:v>
                </c:pt>
                <c:pt idx="138">
                  <c:v>9.2366666666666717</c:v>
                </c:pt>
                <c:pt idx="139">
                  <c:v>9.295333333333339</c:v>
                </c:pt>
                <c:pt idx="140">
                  <c:v>9.3540000000000063</c:v>
                </c:pt>
                <c:pt idx="141">
                  <c:v>9.4126666666666736</c:v>
                </c:pt>
                <c:pt idx="142">
                  <c:v>9.4713333333333409</c:v>
                </c:pt>
                <c:pt idx="143">
                  <c:v>9.5300000000000082</c:v>
                </c:pt>
                <c:pt idx="144">
                  <c:v>9.5886666666666756</c:v>
                </c:pt>
                <c:pt idx="145">
                  <c:v>9.6473333333333429</c:v>
                </c:pt>
                <c:pt idx="146">
                  <c:v>9.7060000000000102</c:v>
                </c:pt>
                <c:pt idx="147">
                  <c:v>9.7646666666666775</c:v>
                </c:pt>
                <c:pt idx="148">
                  <c:v>9.8233333333333448</c:v>
                </c:pt>
                <c:pt idx="149">
                  <c:v>9.8820000000000121</c:v>
                </c:pt>
                <c:pt idx="150">
                  <c:v>9.9406666666666794</c:v>
                </c:pt>
                <c:pt idx="151">
                  <c:v>9.9993333333333467</c:v>
                </c:pt>
                <c:pt idx="152">
                  <c:v>10.058000000000014</c:v>
                </c:pt>
                <c:pt idx="153">
                  <c:v>10.116666666666681</c:v>
                </c:pt>
                <c:pt idx="154">
                  <c:v>10.175333333333349</c:v>
                </c:pt>
                <c:pt idx="155">
                  <c:v>10.234000000000016</c:v>
                </c:pt>
                <c:pt idx="156">
                  <c:v>10.292666666666683</c:v>
                </c:pt>
                <c:pt idx="157">
                  <c:v>10.351333333333351</c:v>
                </c:pt>
                <c:pt idx="158">
                  <c:v>10.410000000000018</c:v>
                </c:pt>
                <c:pt idx="159">
                  <c:v>10.470714285714303</c:v>
                </c:pt>
                <c:pt idx="160">
                  <c:v>10.531428571428588</c:v>
                </c:pt>
                <c:pt idx="161">
                  <c:v>10.592142857142873</c:v>
                </c:pt>
                <c:pt idx="162">
                  <c:v>10.652857142857158</c:v>
                </c:pt>
                <c:pt idx="163">
                  <c:v>10.713571428571443</c:v>
                </c:pt>
                <c:pt idx="164">
                  <c:v>10.774285714285728</c:v>
                </c:pt>
                <c:pt idx="165">
                  <c:v>10.835000000000013</c:v>
                </c:pt>
                <c:pt idx="166">
                  <c:v>10.895714285714298</c:v>
                </c:pt>
                <c:pt idx="167">
                  <c:v>10.956428571428583</c:v>
                </c:pt>
                <c:pt idx="168">
                  <c:v>11.017142857142868</c:v>
                </c:pt>
                <c:pt idx="169">
                  <c:v>11.077857142857154</c:v>
                </c:pt>
                <c:pt idx="170">
                  <c:v>11.138571428571439</c:v>
                </c:pt>
                <c:pt idx="171">
                  <c:v>11.199285714285724</c:v>
                </c:pt>
                <c:pt idx="172">
                  <c:v>11.260000000000009</c:v>
                </c:pt>
                <c:pt idx="173">
                  <c:v>11.313125000000008</c:v>
                </c:pt>
                <c:pt idx="174">
                  <c:v>11.366250000000008</c:v>
                </c:pt>
                <c:pt idx="175">
                  <c:v>11.419375000000008</c:v>
                </c:pt>
                <c:pt idx="176">
                  <c:v>11.472500000000007</c:v>
                </c:pt>
                <c:pt idx="177">
                  <c:v>11.525625000000007</c:v>
                </c:pt>
                <c:pt idx="178">
                  <c:v>11.578750000000007</c:v>
                </c:pt>
                <c:pt idx="179">
                  <c:v>11.631875000000006</c:v>
                </c:pt>
                <c:pt idx="180">
                  <c:v>11.685000000000006</c:v>
                </c:pt>
                <c:pt idx="181">
                  <c:v>11.738125000000005</c:v>
                </c:pt>
                <c:pt idx="182">
                  <c:v>11.791250000000005</c:v>
                </c:pt>
                <c:pt idx="183">
                  <c:v>11.844375000000005</c:v>
                </c:pt>
                <c:pt idx="184">
                  <c:v>11.897500000000004</c:v>
                </c:pt>
                <c:pt idx="185">
                  <c:v>11.950625000000004</c:v>
                </c:pt>
                <c:pt idx="186">
                  <c:v>12.003750000000004</c:v>
                </c:pt>
                <c:pt idx="187">
                  <c:v>12.056875000000003</c:v>
                </c:pt>
                <c:pt idx="188">
                  <c:v>12.110000000000003</c:v>
                </c:pt>
                <c:pt idx="189">
                  <c:v>12.165625000000002</c:v>
                </c:pt>
                <c:pt idx="190">
                  <c:v>12.221250000000001</c:v>
                </c:pt>
                <c:pt idx="191">
                  <c:v>12.276875</c:v>
                </c:pt>
                <c:pt idx="192">
                  <c:v>12.3325</c:v>
                </c:pt>
                <c:pt idx="193">
                  <c:v>12.388124999999999</c:v>
                </c:pt>
                <c:pt idx="194">
                  <c:v>12.443749999999998</c:v>
                </c:pt>
                <c:pt idx="195">
                  <c:v>12.499374999999997</c:v>
                </c:pt>
                <c:pt idx="196">
                  <c:v>12.554999999999996</c:v>
                </c:pt>
                <c:pt idx="197">
                  <c:v>12.610624999999995</c:v>
                </c:pt>
                <c:pt idx="198">
                  <c:v>12.666249999999994</c:v>
                </c:pt>
                <c:pt idx="199">
                  <c:v>12.721874999999994</c:v>
                </c:pt>
                <c:pt idx="200">
                  <c:v>12.777499999999993</c:v>
                </c:pt>
                <c:pt idx="201">
                  <c:v>12.833124999999992</c:v>
                </c:pt>
                <c:pt idx="202">
                  <c:v>12.888749999999991</c:v>
                </c:pt>
                <c:pt idx="203">
                  <c:v>12.94437499999999</c:v>
                </c:pt>
                <c:pt idx="204">
                  <c:v>12.999999999999989</c:v>
                </c:pt>
                <c:pt idx="205">
                  <c:v>13.059333333333322</c:v>
                </c:pt>
                <c:pt idx="206">
                  <c:v>13.118666666666655</c:v>
                </c:pt>
                <c:pt idx="207">
                  <c:v>13.177999999999988</c:v>
                </c:pt>
                <c:pt idx="208">
                  <c:v>13.237333333333321</c:v>
                </c:pt>
                <c:pt idx="209">
                  <c:v>13.296666666666654</c:v>
                </c:pt>
                <c:pt idx="210">
                  <c:v>13.355999999999987</c:v>
                </c:pt>
                <c:pt idx="211">
                  <c:v>13.41533333333332</c:v>
                </c:pt>
                <c:pt idx="212">
                  <c:v>13.474666666666653</c:v>
                </c:pt>
                <c:pt idx="213">
                  <c:v>13.533999999999986</c:v>
                </c:pt>
                <c:pt idx="214">
                  <c:v>13.59333333333332</c:v>
                </c:pt>
                <c:pt idx="215">
                  <c:v>13.652666666666653</c:v>
                </c:pt>
                <c:pt idx="216">
                  <c:v>13.711999999999986</c:v>
                </c:pt>
                <c:pt idx="217">
                  <c:v>13.771333333333319</c:v>
                </c:pt>
                <c:pt idx="218">
                  <c:v>13.830666666666652</c:v>
                </c:pt>
                <c:pt idx="219">
                  <c:v>13.889999999999985</c:v>
                </c:pt>
                <c:pt idx="220">
                  <c:v>13.927916666666651</c:v>
                </c:pt>
                <c:pt idx="221">
                  <c:v>13.965833333333316</c:v>
                </c:pt>
                <c:pt idx="222">
                  <c:v>14.003749999999982</c:v>
                </c:pt>
                <c:pt idx="223">
                  <c:v>14.041666666666648</c:v>
                </c:pt>
                <c:pt idx="224">
                  <c:v>14.079583333333314</c:v>
                </c:pt>
                <c:pt idx="225">
                  <c:v>14.11749999999998</c:v>
                </c:pt>
                <c:pt idx="226">
                  <c:v>14.155416666666646</c:v>
                </c:pt>
                <c:pt idx="227">
                  <c:v>14.193333333333312</c:v>
                </c:pt>
                <c:pt idx="228">
                  <c:v>14.231249999999978</c:v>
                </c:pt>
                <c:pt idx="229">
                  <c:v>14.269166666666644</c:v>
                </c:pt>
                <c:pt idx="230">
                  <c:v>14.30708333333331</c:v>
                </c:pt>
                <c:pt idx="231">
                  <c:v>14.344999999999976</c:v>
                </c:pt>
                <c:pt idx="232">
                  <c:v>14.382916666666642</c:v>
                </c:pt>
                <c:pt idx="233">
                  <c:v>14.420833333333308</c:v>
                </c:pt>
                <c:pt idx="234">
                  <c:v>14.458749999999974</c:v>
                </c:pt>
                <c:pt idx="235">
                  <c:v>14.49666666666664</c:v>
                </c:pt>
                <c:pt idx="236">
                  <c:v>14.534583333333305</c:v>
                </c:pt>
                <c:pt idx="237">
                  <c:v>14.572499999999971</c:v>
                </c:pt>
                <c:pt idx="238">
                  <c:v>14.610416666666637</c:v>
                </c:pt>
                <c:pt idx="239">
                  <c:v>14.648333333333303</c:v>
                </c:pt>
                <c:pt idx="240">
                  <c:v>14.686249999999969</c:v>
                </c:pt>
                <c:pt idx="241">
                  <c:v>14.724166666666635</c:v>
                </c:pt>
                <c:pt idx="242">
                  <c:v>14.762083333333301</c:v>
                </c:pt>
                <c:pt idx="243">
                  <c:v>14.799999999999967</c:v>
                </c:pt>
                <c:pt idx="244">
                  <c:v>14.832499999999968</c:v>
                </c:pt>
                <c:pt idx="245">
                  <c:v>14.864999999999968</c:v>
                </c:pt>
                <c:pt idx="246">
                  <c:v>14.897499999999969</c:v>
                </c:pt>
                <c:pt idx="247">
                  <c:v>14.92999999999997</c:v>
                </c:pt>
                <c:pt idx="248">
                  <c:v>14.96249999999997</c:v>
                </c:pt>
                <c:pt idx="249">
                  <c:v>14.994999999999971</c:v>
                </c:pt>
                <c:pt idx="250">
                  <c:v>15.027499999999971</c:v>
                </c:pt>
                <c:pt idx="251">
                  <c:v>15.059999999999972</c:v>
                </c:pt>
                <c:pt idx="252">
                  <c:v>15.092499999999973</c:v>
                </c:pt>
                <c:pt idx="253">
                  <c:v>15.124999999999973</c:v>
                </c:pt>
                <c:pt idx="254">
                  <c:v>15.157499999999974</c:v>
                </c:pt>
                <c:pt idx="255">
                  <c:v>15.189999999999975</c:v>
                </c:pt>
                <c:pt idx="256">
                  <c:v>15.222499999999975</c:v>
                </c:pt>
                <c:pt idx="257">
                  <c:v>15.254999999999976</c:v>
                </c:pt>
                <c:pt idx="258">
                  <c:v>15.287499999999977</c:v>
                </c:pt>
                <c:pt idx="259">
                  <c:v>15.319999999999977</c:v>
                </c:pt>
                <c:pt idx="260">
                  <c:v>15.352499999999978</c:v>
                </c:pt>
                <c:pt idx="261">
                  <c:v>15.384999999999978</c:v>
                </c:pt>
                <c:pt idx="262">
                  <c:v>15.417499999999979</c:v>
                </c:pt>
                <c:pt idx="263">
                  <c:v>15.44999999999998</c:v>
                </c:pt>
                <c:pt idx="264">
                  <c:v>15.48249999999998</c:v>
                </c:pt>
                <c:pt idx="265">
                  <c:v>15.514999999999981</c:v>
                </c:pt>
                <c:pt idx="266">
                  <c:v>15.547499999999982</c:v>
                </c:pt>
                <c:pt idx="267">
                  <c:v>15.579999999999982</c:v>
                </c:pt>
                <c:pt idx="268">
                  <c:v>15.612499999999983</c:v>
                </c:pt>
                <c:pt idx="269">
                  <c:v>15.644999999999984</c:v>
                </c:pt>
                <c:pt idx="270">
                  <c:v>15.677499999999984</c:v>
                </c:pt>
                <c:pt idx="271">
                  <c:v>15.709999999999985</c:v>
                </c:pt>
                <c:pt idx="272">
                  <c:v>15.754999999999985</c:v>
                </c:pt>
                <c:pt idx="273">
                  <c:v>15.799999999999985</c:v>
                </c:pt>
                <c:pt idx="274">
                  <c:v>15.844999999999985</c:v>
                </c:pt>
                <c:pt idx="275">
                  <c:v>15.889999999999985</c:v>
                </c:pt>
                <c:pt idx="276">
                  <c:v>15.934999999999985</c:v>
                </c:pt>
                <c:pt idx="277">
                  <c:v>15.979999999999984</c:v>
                </c:pt>
                <c:pt idx="278">
                  <c:v>16.024999999999984</c:v>
                </c:pt>
                <c:pt idx="279">
                  <c:v>16.069999999999986</c:v>
                </c:pt>
                <c:pt idx="280">
                  <c:v>16.114999999999988</c:v>
                </c:pt>
                <c:pt idx="281">
                  <c:v>16.159999999999989</c:v>
                </c:pt>
                <c:pt idx="282">
                  <c:v>16.204999999999991</c:v>
                </c:pt>
                <c:pt idx="283">
                  <c:v>16.249999999999993</c:v>
                </c:pt>
                <c:pt idx="284">
                  <c:v>16.294999999999995</c:v>
                </c:pt>
                <c:pt idx="285">
                  <c:v>16.339999999999996</c:v>
                </c:pt>
                <c:pt idx="286">
                  <c:v>16.384999999999998</c:v>
                </c:pt>
                <c:pt idx="287">
                  <c:v>16.43</c:v>
                </c:pt>
                <c:pt idx="288">
                  <c:v>16.475000000000001</c:v>
                </c:pt>
                <c:pt idx="289">
                  <c:v>16.520000000000003</c:v>
                </c:pt>
                <c:pt idx="290">
                  <c:v>16.577857142857145</c:v>
                </c:pt>
                <c:pt idx="291">
                  <c:v>16.635714285714286</c:v>
                </c:pt>
                <c:pt idx="292">
                  <c:v>16.693571428571428</c:v>
                </c:pt>
                <c:pt idx="293">
                  <c:v>16.751428571428569</c:v>
                </c:pt>
                <c:pt idx="294">
                  <c:v>16.809285714285711</c:v>
                </c:pt>
                <c:pt idx="295">
                  <c:v>16.867142857142852</c:v>
                </c:pt>
                <c:pt idx="296">
                  <c:v>16.924999999999994</c:v>
                </c:pt>
                <c:pt idx="297">
                  <c:v>16.982857142857135</c:v>
                </c:pt>
                <c:pt idx="298">
                  <c:v>17.040714285714277</c:v>
                </c:pt>
                <c:pt idx="299">
                  <c:v>17.098571428571418</c:v>
                </c:pt>
                <c:pt idx="300">
                  <c:v>17.15642857142856</c:v>
                </c:pt>
                <c:pt idx="301">
                  <c:v>17.214285714285701</c:v>
                </c:pt>
                <c:pt idx="302">
                  <c:v>17.272142857142843</c:v>
                </c:pt>
                <c:pt idx="303">
                  <c:v>17.329999999999984</c:v>
                </c:pt>
                <c:pt idx="304">
                  <c:v>17.380588235294102</c:v>
                </c:pt>
                <c:pt idx="305">
                  <c:v>17.43117647058822</c:v>
                </c:pt>
                <c:pt idx="306">
                  <c:v>17.481764705882338</c:v>
                </c:pt>
                <c:pt idx="307">
                  <c:v>17.532352941176455</c:v>
                </c:pt>
                <c:pt idx="308">
                  <c:v>17.582941176470573</c:v>
                </c:pt>
                <c:pt idx="309">
                  <c:v>17.633529411764691</c:v>
                </c:pt>
                <c:pt idx="310">
                  <c:v>17.684117647058809</c:v>
                </c:pt>
                <c:pt idx="311">
                  <c:v>17.734705882352927</c:v>
                </c:pt>
                <c:pt idx="312">
                  <c:v>17.785294117647044</c:v>
                </c:pt>
                <c:pt idx="313">
                  <c:v>17.835882352941162</c:v>
                </c:pt>
                <c:pt idx="314">
                  <c:v>17.88647058823528</c:v>
                </c:pt>
                <c:pt idx="315">
                  <c:v>17.937058823529398</c:v>
                </c:pt>
                <c:pt idx="316">
                  <c:v>17.987647058823516</c:v>
                </c:pt>
                <c:pt idx="317">
                  <c:v>18.038235294117634</c:v>
                </c:pt>
                <c:pt idx="318">
                  <c:v>18.088823529411751</c:v>
                </c:pt>
                <c:pt idx="319">
                  <c:v>18.139411764705869</c:v>
                </c:pt>
                <c:pt idx="320">
                  <c:v>18.189999999999987</c:v>
                </c:pt>
                <c:pt idx="321">
                  <c:v>18.207399999999986</c:v>
                </c:pt>
                <c:pt idx="322">
                  <c:v>18.224799999999984</c:v>
                </c:pt>
                <c:pt idx="323">
                  <c:v>18.242199999999983</c:v>
                </c:pt>
                <c:pt idx="324">
                  <c:v>18.259599999999981</c:v>
                </c:pt>
                <c:pt idx="325">
                  <c:v>18.27699999999998</c:v>
                </c:pt>
                <c:pt idx="326">
                  <c:v>18.294399999999978</c:v>
                </c:pt>
                <c:pt idx="327">
                  <c:v>18.311799999999977</c:v>
                </c:pt>
                <c:pt idx="328">
                  <c:v>18.329199999999975</c:v>
                </c:pt>
                <c:pt idx="329">
                  <c:v>18.346599999999974</c:v>
                </c:pt>
                <c:pt idx="330">
                  <c:v>18.363999999999972</c:v>
                </c:pt>
                <c:pt idx="331">
                  <c:v>18.381399999999971</c:v>
                </c:pt>
                <c:pt idx="332">
                  <c:v>18.398799999999969</c:v>
                </c:pt>
                <c:pt idx="333">
                  <c:v>18.416199999999968</c:v>
                </c:pt>
                <c:pt idx="334">
                  <c:v>18.433599999999966</c:v>
                </c:pt>
                <c:pt idx="335">
                  <c:v>18.450999999999965</c:v>
                </c:pt>
                <c:pt idx="336">
                  <c:v>18.468399999999964</c:v>
                </c:pt>
                <c:pt idx="337">
                  <c:v>18.485799999999962</c:v>
                </c:pt>
                <c:pt idx="338">
                  <c:v>18.503199999999961</c:v>
                </c:pt>
                <c:pt idx="339">
                  <c:v>18.520599999999959</c:v>
                </c:pt>
                <c:pt idx="340">
                  <c:v>18.537999999999958</c:v>
                </c:pt>
                <c:pt idx="341">
                  <c:v>18.555399999999956</c:v>
                </c:pt>
                <c:pt idx="342">
                  <c:v>18.572799999999955</c:v>
                </c:pt>
                <c:pt idx="343">
                  <c:v>18.590199999999953</c:v>
                </c:pt>
                <c:pt idx="344">
                  <c:v>18.607599999999952</c:v>
                </c:pt>
                <c:pt idx="345">
                  <c:v>18.62499999999995</c:v>
                </c:pt>
                <c:pt idx="346">
                  <c:v>18.642399999999949</c:v>
                </c:pt>
                <c:pt idx="347">
                  <c:v>18.659799999999947</c:v>
                </c:pt>
                <c:pt idx="348">
                  <c:v>18.677199999999946</c:v>
                </c:pt>
                <c:pt idx="349">
                  <c:v>18.694599999999944</c:v>
                </c:pt>
                <c:pt idx="350">
                  <c:v>18.711999999999943</c:v>
                </c:pt>
                <c:pt idx="351">
                  <c:v>18.729399999999941</c:v>
                </c:pt>
                <c:pt idx="352">
                  <c:v>18.74679999999994</c:v>
                </c:pt>
                <c:pt idx="353">
                  <c:v>18.764199999999938</c:v>
                </c:pt>
                <c:pt idx="354">
                  <c:v>18.781599999999937</c:v>
                </c:pt>
                <c:pt idx="355">
                  <c:v>18.798999999999936</c:v>
                </c:pt>
                <c:pt idx="356">
                  <c:v>18.816399999999934</c:v>
                </c:pt>
                <c:pt idx="357">
                  <c:v>18.833799999999933</c:v>
                </c:pt>
                <c:pt idx="358">
                  <c:v>18.851199999999931</c:v>
                </c:pt>
                <c:pt idx="359">
                  <c:v>18.86859999999993</c:v>
                </c:pt>
                <c:pt idx="360">
                  <c:v>18.885999999999928</c:v>
                </c:pt>
                <c:pt idx="361">
                  <c:v>18.903399999999927</c:v>
                </c:pt>
                <c:pt idx="362">
                  <c:v>18.920799999999925</c:v>
                </c:pt>
                <c:pt idx="363">
                  <c:v>18.938199999999924</c:v>
                </c:pt>
                <c:pt idx="364">
                  <c:v>18.955599999999922</c:v>
                </c:pt>
                <c:pt idx="365">
                  <c:v>18.972999999999921</c:v>
                </c:pt>
                <c:pt idx="366">
                  <c:v>18.990399999999919</c:v>
                </c:pt>
                <c:pt idx="367">
                  <c:v>19.007799999999918</c:v>
                </c:pt>
                <c:pt idx="368">
                  <c:v>19.025199999999916</c:v>
                </c:pt>
                <c:pt idx="369">
                  <c:v>19.042599999999915</c:v>
                </c:pt>
                <c:pt idx="370">
                  <c:v>19.059999999999913</c:v>
                </c:pt>
                <c:pt idx="371">
                  <c:v>19.073787878787794</c:v>
                </c:pt>
                <c:pt idx="372">
                  <c:v>19.087575757575674</c:v>
                </c:pt>
                <c:pt idx="373">
                  <c:v>19.101363636363555</c:v>
                </c:pt>
                <c:pt idx="374">
                  <c:v>19.115151515151435</c:v>
                </c:pt>
                <c:pt idx="375">
                  <c:v>19.128939393939316</c:v>
                </c:pt>
                <c:pt idx="376">
                  <c:v>19.142727272727196</c:v>
                </c:pt>
                <c:pt idx="377">
                  <c:v>19.156515151515077</c:v>
                </c:pt>
                <c:pt idx="378">
                  <c:v>19.170303030302957</c:v>
                </c:pt>
                <c:pt idx="379">
                  <c:v>19.184090909090838</c:v>
                </c:pt>
                <c:pt idx="380">
                  <c:v>19.197878787878718</c:v>
                </c:pt>
                <c:pt idx="381">
                  <c:v>19.211666666666599</c:v>
                </c:pt>
                <c:pt idx="382">
                  <c:v>19.225454545454479</c:v>
                </c:pt>
                <c:pt idx="383">
                  <c:v>19.239242424242359</c:v>
                </c:pt>
                <c:pt idx="384">
                  <c:v>19.25303030303024</c:v>
                </c:pt>
                <c:pt idx="385">
                  <c:v>19.26681818181812</c:v>
                </c:pt>
                <c:pt idx="386">
                  <c:v>19.280606060606001</c:v>
                </c:pt>
                <c:pt idx="387">
                  <c:v>19.294393939393881</c:v>
                </c:pt>
                <c:pt idx="388">
                  <c:v>19.308181818181762</c:v>
                </c:pt>
                <c:pt idx="389">
                  <c:v>19.321969696969642</c:v>
                </c:pt>
                <c:pt idx="390">
                  <c:v>19.335757575757523</c:v>
                </c:pt>
                <c:pt idx="391">
                  <c:v>19.349545454545403</c:v>
                </c:pt>
                <c:pt idx="392">
                  <c:v>19.363333333333284</c:v>
                </c:pt>
                <c:pt idx="393">
                  <c:v>19.377121212121164</c:v>
                </c:pt>
                <c:pt idx="394">
                  <c:v>19.390909090909044</c:v>
                </c:pt>
                <c:pt idx="395">
                  <c:v>19.404696969696925</c:v>
                </c:pt>
                <c:pt idx="396">
                  <c:v>19.418484848484805</c:v>
                </c:pt>
                <c:pt idx="397">
                  <c:v>19.432272727272686</c:v>
                </c:pt>
                <c:pt idx="398">
                  <c:v>19.446060606060566</c:v>
                </c:pt>
                <c:pt idx="399">
                  <c:v>19.459848484848447</c:v>
                </c:pt>
                <c:pt idx="400">
                  <c:v>19.473636363636327</c:v>
                </c:pt>
                <c:pt idx="401">
                  <c:v>19.487424242424208</c:v>
                </c:pt>
                <c:pt idx="402">
                  <c:v>19.501212121212088</c:v>
                </c:pt>
                <c:pt idx="403">
                  <c:v>19.514999999999969</c:v>
                </c:pt>
                <c:pt idx="404">
                  <c:v>19.528787878787849</c:v>
                </c:pt>
                <c:pt idx="405">
                  <c:v>19.54257575757573</c:v>
                </c:pt>
                <c:pt idx="406">
                  <c:v>19.55636363636361</c:v>
                </c:pt>
                <c:pt idx="407">
                  <c:v>19.57015151515149</c:v>
                </c:pt>
                <c:pt idx="408">
                  <c:v>19.583939393939371</c:v>
                </c:pt>
                <c:pt idx="409">
                  <c:v>19.597727272727251</c:v>
                </c:pt>
                <c:pt idx="410">
                  <c:v>19.611515151515132</c:v>
                </c:pt>
                <c:pt idx="411">
                  <c:v>19.625303030303012</c:v>
                </c:pt>
                <c:pt idx="412">
                  <c:v>19.639090909090893</c:v>
                </c:pt>
                <c:pt idx="413">
                  <c:v>19.652878787878773</c:v>
                </c:pt>
                <c:pt idx="414">
                  <c:v>19.666666666666654</c:v>
                </c:pt>
                <c:pt idx="415">
                  <c:v>19.680454545454534</c:v>
                </c:pt>
                <c:pt idx="416">
                  <c:v>19.694242424242415</c:v>
                </c:pt>
                <c:pt idx="417">
                  <c:v>19.708030303030295</c:v>
                </c:pt>
                <c:pt idx="418">
                  <c:v>19.721818181818175</c:v>
                </c:pt>
                <c:pt idx="419">
                  <c:v>19.735606060606056</c:v>
                </c:pt>
                <c:pt idx="420">
                  <c:v>19.749393939393936</c:v>
                </c:pt>
                <c:pt idx="421">
                  <c:v>19.763181818181817</c:v>
                </c:pt>
                <c:pt idx="422">
                  <c:v>19.776969696969697</c:v>
                </c:pt>
                <c:pt idx="423">
                  <c:v>19.790757575757578</c:v>
                </c:pt>
                <c:pt idx="424">
                  <c:v>19.804545454545458</c:v>
                </c:pt>
                <c:pt idx="425">
                  <c:v>19.818333333333339</c:v>
                </c:pt>
                <c:pt idx="426">
                  <c:v>19.832121212121219</c:v>
                </c:pt>
                <c:pt idx="427">
                  <c:v>19.8459090909091</c:v>
                </c:pt>
                <c:pt idx="428">
                  <c:v>19.85969696969698</c:v>
                </c:pt>
                <c:pt idx="429">
                  <c:v>19.873484848484861</c:v>
                </c:pt>
                <c:pt idx="430">
                  <c:v>19.887272727272741</c:v>
                </c:pt>
                <c:pt idx="431">
                  <c:v>19.901060606060621</c:v>
                </c:pt>
                <c:pt idx="432">
                  <c:v>19.914848484848502</c:v>
                </c:pt>
                <c:pt idx="433">
                  <c:v>19.928636363636382</c:v>
                </c:pt>
                <c:pt idx="434">
                  <c:v>19.942424242424263</c:v>
                </c:pt>
                <c:pt idx="435">
                  <c:v>19.956212121212143</c:v>
                </c:pt>
                <c:pt idx="436">
                  <c:v>19.970000000000024</c:v>
                </c:pt>
                <c:pt idx="437">
                  <c:v>19.986428571428597</c:v>
                </c:pt>
                <c:pt idx="438">
                  <c:v>20.002857142857167</c:v>
                </c:pt>
                <c:pt idx="439">
                  <c:v>20.019285714285736</c:v>
                </c:pt>
                <c:pt idx="440">
                  <c:v>20.035714285714306</c:v>
                </c:pt>
                <c:pt idx="441">
                  <c:v>20.052142857142876</c:v>
                </c:pt>
                <c:pt idx="442">
                  <c:v>20.068571428571445</c:v>
                </c:pt>
                <c:pt idx="443">
                  <c:v>20.085000000000015</c:v>
                </c:pt>
                <c:pt idx="444">
                  <c:v>20.101428571428585</c:v>
                </c:pt>
                <c:pt idx="445">
                  <c:v>20.117857142857154</c:v>
                </c:pt>
                <c:pt idx="446">
                  <c:v>20.134285714285724</c:v>
                </c:pt>
                <c:pt idx="447">
                  <c:v>20.150714285714294</c:v>
                </c:pt>
                <c:pt idx="448">
                  <c:v>20.167142857142863</c:v>
                </c:pt>
                <c:pt idx="449">
                  <c:v>20.183571428571433</c:v>
                </c:pt>
                <c:pt idx="450">
                  <c:v>20.200000000000003</c:v>
                </c:pt>
                <c:pt idx="451">
                  <c:v>20.216428571428573</c:v>
                </c:pt>
                <c:pt idx="452">
                  <c:v>20.232857142857142</c:v>
                </c:pt>
                <c:pt idx="453">
                  <c:v>20.249285714285712</c:v>
                </c:pt>
                <c:pt idx="454">
                  <c:v>20.265714285714282</c:v>
                </c:pt>
                <c:pt idx="455">
                  <c:v>20.282142857142851</c:v>
                </c:pt>
                <c:pt idx="456">
                  <c:v>20.298571428571421</c:v>
                </c:pt>
                <c:pt idx="457">
                  <c:v>20.314999999999991</c:v>
                </c:pt>
                <c:pt idx="458">
                  <c:v>20.33142857142856</c:v>
                </c:pt>
                <c:pt idx="459">
                  <c:v>20.34785714285713</c:v>
                </c:pt>
                <c:pt idx="460">
                  <c:v>20.3642857142857</c:v>
                </c:pt>
                <c:pt idx="461">
                  <c:v>20.380714285714269</c:v>
                </c:pt>
                <c:pt idx="462">
                  <c:v>20.397142857142839</c:v>
                </c:pt>
                <c:pt idx="463">
                  <c:v>20.413571428571409</c:v>
                </c:pt>
                <c:pt idx="464">
                  <c:v>20.429999999999978</c:v>
                </c:pt>
                <c:pt idx="465">
                  <c:v>20.446428571428548</c:v>
                </c:pt>
                <c:pt idx="466">
                  <c:v>20.462857142857118</c:v>
                </c:pt>
                <c:pt idx="467">
                  <c:v>20.479285714285687</c:v>
                </c:pt>
                <c:pt idx="468">
                  <c:v>20.495714285714257</c:v>
                </c:pt>
                <c:pt idx="469">
                  <c:v>20.512142857142827</c:v>
                </c:pt>
                <c:pt idx="470">
                  <c:v>20.528571428571396</c:v>
                </c:pt>
                <c:pt idx="471">
                  <c:v>20.544999999999966</c:v>
                </c:pt>
                <c:pt idx="472">
                  <c:v>20.561428571428536</c:v>
                </c:pt>
                <c:pt idx="473">
                  <c:v>20.577857142857106</c:v>
                </c:pt>
                <c:pt idx="474">
                  <c:v>20.594285714285675</c:v>
                </c:pt>
                <c:pt idx="475">
                  <c:v>20.610714285714245</c:v>
                </c:pt>
                <c:pt idx="476">
                  <c:v>20.627142857142815</c:v>
                </c:pt>
                <c:pt idx="477">
                  <c:v>20.643571428571384</c:v>
                </c:pt>
                <c:pt idx="478">
                  <c:v>20.659999999999954</c:v>
                </c:pt>
                <c:pt idx="479">
                  <c:v>20.676428571428524</c:v>
                </c:pt>
                <c:pt idx="480">
                  <c:v>20.692857142857093</c:v>
                </c:pt>
                <c:pt idx="481">
                  <c:v>20.709285714285663</c:v>
                </c:pt>
                <c:pt idx="482">
                  <c:v>20.725714285714233</c:v>
                </c:pt>
                <c:pt idx="483">
                  <c:v>20.742142857142802</c:v>
                </c:pt>
                <c:pt idx="484">
                  <c:v>20.758571428571372</c:v>
                </c:pt>
                <c:pt idx="485">
                  <c:v>20.774999999999942</c:v>
                </c:pt>
                <c:pt idx="486">
                  <c:v>20.791428571428511</c:v>
                </c:pt>
                <c:pt idx="487">
                  <c:v>20.807857142857081</c:v>
                </c:pt>
                <c:pt idx="488">
                  <c:v>20.824285714285651</c:v>
                </c:pt>
                <c:pt idx="489">
                  <c:v>20.84071428571422</c:v>
                </c:pt>
                <c:pt idx="490">
                  <c:v>20.85714285714279</c:v>
                </c:pt>
                <c:pt idx="491">
                  <c:v>20.87357142857136</c:v>
                </c:pt>
                <c:pt idx="492">
                  <c:v>20.88999999999993</c:v>
                </c:pt>
                <c:pt idx="493">
                  <c:v>20.905740740740669</c:v>
                </c:pt>
                <c:pt idx="494">
                  <c:v>20.921481481481408</c:v>
                </c:pt>
                <c:pt idx="495">
                  <c:v>20.937222222222147</c:v>
                </c:pt>
                <c:pt idx="496">
                  <c:v>20.952962962962886</c:v>
                </c:pt>
                <c:pt idx="497">
                  <c:v>20.968703703703625</c:v>
                </c:pt>
                <c:pt idx="498">
                  <c:v>20.984444444444364</c:v>
                </c:pt>
                <c:pt idx="499">
                  <c:v>21.000185185185103</c:v>
                </c:pt>
                <c:pt idx="500">
                  <c:v>21.015925925925842</c:v>
                </c:pt>
                <c:pt idx="501">
                  <c:v>21.031666666666581</c:v>
                </c:pt>
                <c:pt idx="502">
                  <c:v>21.04740740740732</c:v>
                </c:pt>
                <c:pt idx="503">
                  <c:v>21.063148148148059</c:v>
                </c:pt>
                <c:pt idx="504">
                  <c:v>21.078888888888798</c:v>
                </c:pt>
                <c:pt idx="505">
                  <c:v>21.094629629629537</c:v>
                </c:pt>
                <c:pt idx="506">
                  <c:v>21.110370370370276</c:v>
                </c:pt>
                <c:pt idx="507">
                  <c:v>21.126111111111015</c:v>
                </c:pt>
                <c:pt idx="508">
                  <c:v>21.141851851851754</c:v>
                </c:pt>
                <c:pt idx="509">
                  <c:v>21.157592592592493</c:v>
                </c:pt>
                <c:pt idx="510">
                  <c:v>21.173333333333233</c:v>
                </c:pt>
                <c:pt idx="511">
                  <c:v>21.189074074073972</c:v>
                </c:pt>
                <c:pt idx="512">
                  <c:v>21.204814814814711</c:v>
                </c:pt>
                <c:pt idx="513">
                  <c:v>21.22055555555545</c:v>
                </c:pt>
                <c:pt idx="514">
                  <c:v>21.236296296296189</c:v>
                </c:pt>
                <c:pt idx="515">
                  <c:v>21.252037037036928</c:v>
                </c:pt>
                <c:pt idx="516">
                  <c:v>21.267777777777667</c:v>
                </c:pt>
                <c:pt idx="517">
                  <c:v>21.283518518518406</c:v>
                </c:pt>
                <c:pt idx="518">
                  <c:v>21.299259259259145</c:v>
                </c:pt>
                <c:pt idx="519">
                  <c:v>21.314999999999884</c:v>
                </c:pt>
                <c:pt idx="520">
                  <c:v>21.330740740740623</c:v>
                </c:pt>
                <c:pt idx="521">
                  <c:v>21.346481481481362</c:v>
                </c:pt>
                <c:pt idx="522">
                  <c:v>21.362222222222101</c:v>
                </c:pt>
                <c:pt idx="523">
                  <c:v>21.37796296296284</c:v>
                </c:pt>
                <c:pt idx="524">
                  <c:v>21.393703703703579</c:v>
                </c:pt>
                <c:pt idx="525">
                  <c:v>21.409444444444318</c:v>
                </c:pt>
                <c:pt idx="526">
                  <c:v>21.425185185185057</c:v>
                </c:pt>
                <c:pt idx="527">
                  <c:v>21.440925925925796</c:v>
                </c:pt>
                <c:pt idx="528">
                  <c:v>21.456666666666536</c:v>
                </c:pt>
                <c:pt idx="529">
                  <c:v>21.472407407407275</c:v>
                </c:pt>
                <c:pt idx="530">
                  <c:v>21.488148148148014</c:v>
                </c:pt>
                <c:pt idx="531">
                  <c:v>21.503888888888753</c:v>
                </c:pt>
                <c:pt idx="532">
                  <c:v>21.519629629629492</c:v>
                </c:pt>
                <c:pt idx="533">
                  <c:v>21.535370370370231</c:v>
                </c:pt>
                <c:pt idx="534">
                  <c:v>21.55111111111097</c:v>
                </c:pt>
                <c:pt idx="535">
                  <c:v>21.566851851851709</c:v>
                </c:pt>
                <c:pt idx="536">
                  <c:v>21.582592592592448</c:v>
                </c:pt>
                <c:pt idx="537">
                  <c:v>21.598333333333187</c:v>
                </c:pt>
                <c:pt idx="538">
                  <c:v>21.614074074073926</c:v>
                </c:pt>
                <c:pt idx="539">
                  <c:v>21.629814814814665</c:v>
                </c:pt>
                <c:pt idx="540">
                  <c:v>21.645555555555404</c:v>
                </c:pt>
                <c:pt idx="541">
                  <c:v>21.661296296296143</c:v>
                </c:pt>
                <c:pt idx="542">
                  <c:v>21.677037037036882</c:v>
                </c:pt>
                <c:pt idx="543">
                  <c:v>21.692777777777621</c:v>
                </c:pt>
                <c:pt idx="544">
                  <c:v>21.70851851851836</c:v>
                </c:pt>
                <c:pt idx="545">
                  <c:v>21.7242592592591</c:v>
                </c:pt>
                <c:pt idx="546">
                  <c:v>21.739999999999839</c:v>
                </c:pt>
                <c:pt idx="547">
                  <c:v>21.754827586206734</c:v>
                </c:pt>
                <c:pt idx="548">
                  <c:v>21.769655172413628</c:v>
                </c:pt>
                <c:pt idx="549">
                  <c:v>21.784482758620523</c:v>
                </c:pt>
                <c:pt idx="550">
                  <c:v>21.799310344827418</c:v>
                </c:pt>
                <c:pt idx="551">
                  <c:v>21.814137931034313</c:v>
                </c:pt>
                <c:pt idx="552">
                  <c:v>21.828965517241208</c:v>
                </c:pt>
                <c:pt idx="553">
                  <c:v>21.843793103448103</c:v>
                </c:pt>
                <c:pt idx="554">
                  <c:v>21.858620689654998</c:v>
                </c:pt>
                <c:pt idx="555">
                  <c:v>21.873448275861893</c:v>
                </c:pt>
                <c:pt idx="556">
                  <c:v>21.888275862068788</c:v>
                </c:pt>
                <c:pt idx="557">
                  <c:v>21.903103448275683</c:v>
                </c:pt>
                <c:pt idx="558">
                  <c:v>21.917931034482578</c:v>
                </c:pt>
                <c:pt idx="559">
                  <c:v>21.932758620689473</c:v>
                </c:pt>
                <c:pt idx="560">
                  <c:v>21.947586206896368</c:v>
                </c:pt>
                <c:pt idx="561">
                  <c:v>21.962413793103263</c:v>
                </c:pt>
                <c:pt idx="562">
                  <c:v>21.977241379310158</c:v>
                </c:pt>
                <c:pt idx="563">
                  <c:v>21.992068965517053</c:v>
                </c:pt>
                <c:pt idx="564">
                  <c:v>22.006896551723948</c:v>
                </c:pt>
                <c:pt idx="565">
                  <c:v>22.021724137930843</c:v>
                </c:pt>
                <c:pt idx="566">
                  <c:v>22.036551724137738</c:v>
                </c:pt>
                <c:pt idx="567">
                  <c:v>22.051379310344633</c:v>
                </c:pt>
                <c:pt idx="568">
                  <c:v>22.066206896551527</c:v>
                </c:pt>
                <c:pt idx="569">
                  <c:v>22.081034482758422</c:v>
                </c:pt>
                <c:pt idx="570">
                  <c:v>22.095862068965317</c:v>
                </c:pt>
                <c:pt idx="571">
                  <c:v>22.110689655172212</c:v>
                </c:pt>
                <c:pt idx="572">
                  <c:v>22.125517241379107</c:v>
                </c:pt>
                <c:pt idx="573">
                  <c:v>22.140344827586002</c:v>
                </c:pt>
                <c:pt idx="574">
                  <c:v>22.155172413792897</c:v>
                </c:pt>
                <c:pt idx="575">
                  <c:v>22.169999999999792</c:v>
                </c:pt>
                <c:pt idx="576">
                  <c:v>22.184827586206687</c:v>
                </c:pt>
                <c:pt idx="577">
                  <c:v>22.199655172413582</c:v>
                </c:pt>
                <c:pt idx="578">
                  <c:v>22.214482758620477</c:v>
                </c:pt>
                <c:pt idx="579">
                  <c:v>22.229310344827372</c:v>
                </c:pt>
                <c:pt idx="580">
                  <c:v>22.244137931034267</c:v>
                </c:pt>
                <c:pt idx="581">
                  <c:v>22.258965517241162</c:v>
                </c:pt>
                <c:pt idx="582">
                  <c:v>22.273793103448057</c:v>
                </c:pt>
                <c:pt idx="583">
                  <c:v>22.288620689654952</c:v>
                </c:pt>
                <c:pt idx="584">
                  <c:v>22.303448275861847</c:v>
                </c:pt>
                <c:pt idx="585">
                  <c:v>22.318275862068742</c:v>
                </c:pt>
                <c:pt idx="586">
                  <c:v>22.333103448275637</c:v>
                </c:pt>
                <c:pt idx="587">
                  <c:v>22.347931034482531</c:v>
                </c:pt>
                <c:pt idx="588">
                  <c:v>22.362758620689426</c:v>
                </c:pt>
                <c:pt idx="589">
                  <c:v>22.377586206896321</c:v>
                </c:pt>
                <c:pt idx="590">
                  <c:v>22.392413793103216</c:v>
                </c:pt>
                <c:pt idx="591">
                  <c:v>22.407241379310111</c:v>
                </c:pt>
                <c:pt idx="592">
                  <c:v>22.422068965517006</c:v>
                </c:pt>
                <c:pt idx="593">
                  <c:v>22.436896551723901</c:v>
                </c:pt>
                <c:pt idx="594">
                  <c:v>22.451724137930796</c:v>
                </c:pt>
                <c:pt idx="595">
                  <c:v>22.466551724137691</c:v>
                </c:pt>
                <c:pt idx="596">
                  <c:v>22.481379310344586</c:v>
                </c:pt>
                <c:pt idx="597">
                  <c:v>22.496206896551481</c:v>
                </c:pt>
                <c:pt idx="598">
                  <c:v>22.511034482758376</c:v>
                </c:pt>
                <c:pt idx="599">
                  <c:v>22.525862068965271</c:v>
                </c:pt>
                <c:pt idx="600">
                  <c:v>22.540689655172166</c:v>
                </c:pt>
                <c:pt idx="601">
                  <c:v>22.555517241379061</c:v>
                </c:pt>
                <c:pt idx="602">
                  <c:v>22.570344827585956</c:v>
                </c:pt>
                <c:pt idx="603">
                  <c:v>22.585172413792851</c:v>
                </c:pt>
                <c:pt idx="604">
                  <c:v>22.599999999999746</c:v>
                </c:pt>
                <c:pt idx="605">
                  <c:v>22.615454545454291</c:v>
                </c:pt>
                <c:pt idx="606">
                  <c:v>22.630909090908837</c:v>
                </c:pt>
                <c:pt idx="607">
                  <c:v>22.646363636363382</c:v>
                </c:pt>
                <c:pt idx="608">
                  <c:v>22.661818181817928</c:v>
                </c:pt>
                <c:pt idx="609">
                  <c:v>22.677272727272474</c:v>
                </c:pt>
                <c:pt idx="610">
                  <c:v>22.692727272727019</c:v>
                </c:pt>
                <c:pt idx="611">
                  <c:v>22.708181818181565</c:v>
                </c:pt>
                <c:pt idx="612">
                  <c:v>22.723636363636111</c:v>
                </c:pt>
                <c:pt idx="613">
                  <c:v>22.739090909090656</c:v>
                </c:pt>
                <c:pt idx="614">
                  <c:v>22.754545454545202</c:v>
                </c:pt>
                <c:pt idx="615">
                  <c:v>22.769999999999747</c:v>
                </c:pt>
                <c:pt idx="616">
                  <c:v>22.785454545454293</c:v>
                </c:pt>
                <c:pt idx="617">
                  <c:v>22.800909090908839</c:v>
                </c:pt>
                <c:pt idx="618">
                  <c:v>22.816363636363384</c:v>
                </c:pt>
                <c:pt idx="619">
                  <c:v>22.83181818181793</c:v>
                </c:pt>
                <c:pt idx="620">
                  <c:v>22.847272727272475</c:v>
                </c:pt>
                <c:pt idx="621">
                  <c:v>22.862727272727021</c:v>
                </c:pt>
                <c:pt idx="622">
                  <c:v>22.878181818181567</c:v>
                </c:pt>
                <c:pt idx="623">
                  <c:v>22.893636363636112</c:v>
                </c:pt>
                <c:pt idx="624">
                  <c:v>22.909090909090658</c:v>
                </c:pt>
                <c:pt idx="625">
                  <c:v>22.924545454545203</c:v>
                </c:pt>
                <c:pt idx="626">
                  <c:v>22.939999999999749</c:v>
                </c:pt>
                <c:pt idx="627">
                  <c:v>22.955454545454295</c:v>
                </c:pt>
                <c:pt idx="628">
                  <c:v>22.97090909090884</c:v>
                </c:pt>
                <c:pt idx="629">
                  <c:v>22.986363636363386</c:v>
                </c:pt>
                <c:pt idx="630">
                  <c:v>23.001818181817931</c:v>
                </c:pt>
                <c:pt idx="631">
                  <c:v>23.017272727272477</c:v>
                </c:pt>
                <c:pt idx="632">
                  <c:v>23.032727272727023</c:v>
                </c:pt>
                <c:pt idx="633">
                  <c:v>23.048181818181568</c:v>
                </c:pt>
                <c:pt idx="634">
                  <c:v>23.063636363636114</c:v>
                </c:pt>
                <c:pt idx="635">
                  <c:v>23.07909090909066</c:v>
                </c:pt>
                <c:pt idx="636">
                  <c:v>23.094545454545205</c:v>
                </c:pt>
                <c:pt idx="637">
                  <c:v>23.109999999999751</c:v>
                </c:pt>
                <c:pt idx="638">
                  <c:v>23.125454545454296</c:v>
                </c:pt>
                <c:pt idx="639">
                  <c:v>23.140909090908842</c:v>
                </c:pt>
                <c:pt idx="640">
                  <c:v>23.156363636363388</c:v>
                </c:pt>
                <c:pt idx="641">
                  <c:v>23.171818181817933</c:v>
                </c:pt>
                <c:pt idx="642">
                  <c:v>23.187272727272479</c:v>
                </c:pt>
                <c:pt idx="643">
                  <c:v>23.202727272727024</c:v>
                </c:pt>
                <c:pt idx="644">
                  <c:v>23.21818181818157</c:v>
                </c:pt>
                <c:pt idx="645">
                  <c:v>23.233636363636116</c:v>
                </c:pt>
                <c:pt idx="646">
                  <c:v>23.249090909090661</c:v>
                </c:pt>
                <c:pt idx="647">
                  <c:v>23.264545454545207</c:v>
                </c:pt>
                <c:pt idx="648">
                  <c:v>23.279999999999752</c:v>
                </c:pt>
                <c:pt idx="649">
                  <c:v>23.295454545454298</c:v>
                </c:pt>
                <c:pt idx="650">
                  <c:v>23.310909090908844</c:v>
                </c:pt>
                <c:pt idx="651">
                  <c:v>23.326363636363389</c:v>
                </c:pt>
                <c:pt idx="652">
                  <c:v>23.341818181817935</c:v>
                </c:pt>
                <c:pt idx="653">
                  <c:v>23.35727272727248</c:v>
                </c:pt>
                <c:pt idx="654">
                  <c:v>23.372727272727026</c:v>
                </c:pt>
                <c:pt idx="655">
                  <c:v>23.388181818181572</c:v>
                </c:pt>
                <c:pt idx="656">
                  <c:v>23.403636363636117</c:v>
                </c:pt>
                <c:pt idx="657">
                  <c:v>23.419090909090663</c:v>
                </c:pt>
                <c:pt idx="658">
                  <c:v>23.434545454545209</c:v>
                </c:pt>
                <c:pt idx="659">
                  <c:v>23.449999999999754</c:v>
                </c:pt>
                <c:pt idx="660">
                  <c:v>23.464576271186196</c:v>
                </c:pt>
                <c:pt idx="661">
                  <c:v>23.479152542372638</c:v>
                </c:pt>
                <c:pt idx="662">
                  <c:v>23.49372881355908</c:v>
                </c:pt>
                <c:pt idx="663">
                  <c:v>23.508305084745523</c:v>
                </c:pt>
                <c:pt idx="664">
                  <c:v>23.522881355931965</c:v>
                </c:pt>
                <c:pt idx="665">
                  <c:v>23.537457627118407</c:v>
                </c:pt>
                <c:pt idx="666">
                  <c:v>23.552033898304849</c:v>
                </c:pt>
                <c:pt idx="667">
                  <c:v>23.566610169491291</c:v>
                </c:pt>
                <c:pt idx="668">
                  <c:v>23.581186440677733</c:v>
                </c:pt>
                <c:pt idx="669">
                  <c:v>23.595762711864175</c:v>
                </c:pt>
                <c:pt idx="670">
                  <c:v>23.610338983050617</c:v>
                </c:pt>
                <c:pt idx="671">
                  <c:v>23.62491525423706</c:v>
                </c:pt>
                <c:pt idx="672">
                  <c:v>23.639491525423502</c:v>
                </c:pt>
                <c:pt idx="673">
                  <c:v>23.654067796609944</c:v>
                </c:pt>
                <c:pt idx="674">
                  <c:v>23.668644067796386</c:v>
                </c:pt>
                <c:pt idx="675">
                  <c:v>23.683220338982828</c:v>
                </c:pt>
                <c:pt idx="676">
                  <c:v>23.69779661016927</c:v>
                </c:pt>
                <c:pt idx="677">
                  <c:v>23.712372881355712</c:v>
                </c:pt>
                <c:pt idx="678">
                  <c:v>23.726949152542154</c:v>
                </c:pt>
                <c:pt idx="679">
                  <c:v>23.741525423728596</c:v>
                </c:pt>
                <c:pt idx="680">
                  <c:v>23.756101694915039</c:v>
                </c:pt>
                <c:pt idx="681">
                  <c:v>23.770677966101481</c:v>
                </c:pt>
                <c:pt idx="682">
                  <c:v>23.785254237287923</c:v>
                </c:pt>
                <c:pt idx="683">
                  <c:v>23.799830508474365</c:v>
                </c:pt>
                <c:pt idx="684">
                  <c:v>23.814406779660807</c:v>
                </c:pt>
                <c:pt idx="685">
                  <c:v>23.828983050847249</c:v>
                </c:pt>
                <c:pt idx="686">
                  <c:v>23.843559322033691</c:v>
                </c:pt>
                <c:pt idx="687">
                  <c:v>23.858135593220133</c:v>
                </c:pt>
                <c:pt idx="688">
                  <c:v>23.872711864406575</c:v>
                </c:pt>
                <c:pt idx="689">
                  <c:v>23.887288135593018</c:v>
                </c:pt>
                <c:pt idx="690">
                  <c:v>23.90186440677946</c:v>
                </c:pt>
                <c:pt idx="691">
                  <c:v>23.916440677965902</c:v>
                </c:pt>
                <c:pt idx="692">
                  <c:v>23.931016949152344</c:v>
                </c:pt>
                <c:pt idx="693">
                  <c:v>23.945593220338786</c:v>
                </c:pt>
                <c:pt idx="694">
                  <c:v>23.960169491525228</c:v>
                </c:pt>
                <c:pt idx="695">
                  <c:v>23.97474576271167</c:v>
                </c:pt>
                <c:pt idx="696">
                  <c:v>23.989322033898112</c:v>
                </c:pt>
                <c:pt idx="697">
                  <c:v>24.003898305084554</c:v>
                </c:pt>
                <c:pt idx="698">
                  <c:v>24.018474576270997</c:v>
                </c:pt>
                <c:pt idx="699">
                  <c:v>24.033050847457439</c:v>
                </c:pt>
                <c:pt idx="700">
                  <c:v>24.047627118643881</c:v>
                </c:pt>
                <c:pt idx="701">
                  <c:v>24.062203389830323</c:v>
                </c:pt>
                <c:pt idx="702">
                  <c:v>24.076779661016765</c:v>
                </c:pt>
                <c:pt idx="703">
                  <c:v>24.091355932203207</c:v>
                </c:pt>
                <c:pt idx="704">
                  <c:v>24.105932203389649</c:v>
                </c:pt>
                <c:pt idx="705">
                  <c:v>24.120508474576091</c:v>
                </c:pt>
                <c:pt idx="706">
                  <c:v>24.135084745762533</c:v>
                </c:pt>
                <c:pt idx="707">
                  <c:v>24.149661016948976</c:v>
                </c:pt>
                <c:pt idx="708">
                  <c:v>24.164237288135418</c:v>
                </c:pt>
                <c:pt idx="709">
                  <c:v>24.17881355932186</c:v>
                </c:pt>
                <c:pt idx="710">
                  <c:v>24.193389830508302</c:v>
                </c:pt>
                <c:pt idx="711">
                  <c:v>24.207966101694744</c:v>
                </c:pt>
                <c:pt idx="712">
                  <c:v>24.222542372881186</c:v>
                </c:pt>
                <c:pt idx="713">
                  <c:v>24.237118644067628</c:v>
                </c:pt>
                <c:pt idx="714">
                  <c:v>24.25169491525407</c:v>
                </c:pt>
                <c:pt idx="715">
                  <c:v>24.266271186440513</c:v>
                </c:pt>
                <c:pt idx="716">
                  <c:v>24.280847457626955</c:v>
                </c:pt>
                <c:pt idx="717">
                  <c:v>24.295423728813397</c:v>
                </c:pt>
                <c:pt idx="718">
                  <c:v>24.309999999999839</c:v>
                </c:pt>
                <c:pt idx="719">
                  <c:v>24.325849056603612</c:v>
                </c:pt>
                <c:pt idx="720">
                  <c:v>24.341698113207386</c:v>
                </c:pt>
                <c:pt idx="721">
                  <c:v>24.357547169811159</c:v>
                </c:pt>
                <c:pt idx="722">
                  <c:v>24.373396226414933</c:v>
                </c:pt>
                <c:pt idx="723">
                  <c:v>24.389245283018706</c:v>
                </c:pt>
                <c:pt idx="724">
                  <c:v>24.40509433962248</c:v>
                </c:pt>
                <c:pt idx="725">
                  <c:v>24.420943396226253</c:v>
                </c:pt>
                <c:pt idx="726">
                  <c:v>24.436792452830026</c:v>
                </c:pt>
                <c:pt idx="727">
                  <c:v>24.4526415094338</c:v>
                </c:pt>
                <c:pt idx="728">
                  <c:v>24.468490566037573</c:v>
                </c:pt>
                <c:pt idx="729">
                  <c:v>24.484339622641347</c:v>
                </c:pt>
                <c:pt idx="730">
                  <c:v>24.50018867924512</c:v>
                </c:pt>
                <c:pt idx="731">
                  <c:v>24.516037735848894</c:v>
                </c:pt>
                <c:pt idx="732">
                  <c:v>24.531886792452667</c:v>
                </c:pt>
                <c:pt idx="733">
                  <c:v>24.547735849056441</c:v>
                </c:pt>
                <c:pt idx="734">
                  <c:v>24.563584905660214</c:v>
                </c:pt>
                <c:pt idx="735">
                  <c:v>24.579433962263987</c:v>
                </c:pt>
                <c:pt idx="736">
                  <c:v>24.595283018867761</c:v>
                </c:pt>
                <c:pt idx="737">
                  <c:v>24.611132075471534</c:v>
                </c:pt>
                <c:pt idx="738">
                  <c:v>24.626981132075308</c:v>
                </c:pt>
                <c:pt idx="739">
                  <c:v>24.642830188679081</c:v>
                </c:pt>
                <c:pt idx="740">
                  <c:v>24.658679245282855</c:v>
                </c:pt>
                <c:pt idx="741">
                  <c:v>24.674528301886628</c:v>
                </c:pt>
                <c:pt idx="742">
                  <c:v>24.690377358490402</c:v>
                </c:pt>
                <c:pt idx="743">
                  <c:v>24.706226415094175</c:v>
                </c:pt>
                <c:pt idx="744">
                  <c:v>24.722075471697949</c:v>
                </c:pt>
                <c:pt idx="745">
                  <c:v>24.737924528301722</c:v>
                </c:pt>
                <c:pt idx="746">
                  <c:v>24.753773584905495</c:v>
                </c:pt>
                <c:pt idx="747">
                  <c:v>24.769622641509269</c:v>
                </c:pt>
                <c:pt idx="748">
                  <c:v>24.785471698113042</c:v>
                </c:pt>
                <c:pt idx="749">
                  <c:v>24.801320754716816</c:v>
                </c:pt>
                <c:pt idx="750">
                  <c:v>24.817169811320589</c:v>
                </c:pt>
                <c:pt idx="751">
                  <c:v>24.833018867924363</c:v>
                </c:pt>
                <c:pt idx="752">
                  <c:v>24.848867924528136</c:v>
                </c:pt>
                <c:pt idx="753">
                  <c:v>24.86471698113191</c:v>
                </c:pt>
                <c:pt idx="754">
                  <c:v>24.880566037735683</c:v>
                </c:pt>
                <c:pt idx="755">
                  <c:v>24.896415094339456</c:v>
                </c:pt>
                <c:pt idx="756">
                  <c:v>24.91226415094323</c:v>
                </c:pt>
                <c:pt idx="757">
                  <c:v>24.928113207547003</c:v>
                </c:pt>
                <c:pt idx="758">
                  <c:v>24.943962264150777</c:v>
                </c:pt>
                <c:pt idx="759">
                  <c:v>24.95981132075455</c:v>
                </c:pt>
                <c:pt idx="760">
                  <c:v>24.975660377358324</c:v>
                </c:pt>
                <c:pt idx="761">
                  <c:v>24.991509433962097</c:v>
                </c:pt>
                <c:pt idx="762">
                  <c:v>25.007358490565871</c:v>
                </c:pt>
                <c:pt idx="763">
                  <c:v>25.023207547169644</c:v>
                </c:pt>
                <c:pt idx="764">
                  <c:v>25.039056603773417</c:v>
                </c:pt>
                <c:pt idx="765">
                  <c:v>25.054905660377191</c:v>
                </c:pt>
                <c:pt idx="766">
                  <c:v>25.070754716980964</c:v>
                </c:pt>
                <c:pt idx="767">
                  <c:v>25.086603773584738</c:v>
                </c:pt>
                <c:pt idx="768">
                  <c:v>25.102452830188511</c:v>
                </c:pt>
                <c:pt idx="769">
                  <c:v>25.118301886792285</c:v>
                </c:pt>
                <c:pt idx="770">
                  <c:v>25.134150943396058</c:v>
                </c:pt>
                <c:pt idx="771">
                  <c:v>25.149999999999832</c:v>
                </c:pt>
                <c:pt idx="772">
                  <c:v>25.166799999999832</c:v>
                </c:pt>
                <c:pt idx="773">
                  <c:v>25.183599999999831</c:v>
                </c:pt>
                <c:pt idx="774">
                  <c:v>25.200399999999831</c:v>
                </c:pt>
                <c:pt idx="775">
                  <c:v>25.217199999999831</c:v>
                </c:pt>
                <c:pt idx="776">
                  <c:v>25.233999999999831</c:v>
                </c:pt>
                <c:pt idx="777">
                  <c:v>25.250799999999831</c:v>
                </c:pt>
                <c:pt idx="778">
                  <c:v>25.267599999999831</c:v>
                </c:pt>
                <c:pt idx="779">
                  <c:v>25.284399999999831</c:v>
                </c:pt>
                <c:pt idx="780">
                  <c:v>25.301199999999831</c:v>
                </c:pt>
                <c:pt idx="781">
                  <c:v>25.317999999999831</c:v>
                </c:pt>
                <c:pt idx="782">
                  <c:v>25.334799999999831</c:v>
                </c:pt>
                <c:pt idx="783">
                  <c:v>25.351599999999831</c:v>
                </c:pt>
                <c:pt idx="784">
                  <c:v>25.368399999999831</c:v>
                </c:pt>
                <c:pt idx="785">
                  <c:v>25.385199999999831</c:v>
                </c:pt>
                <c:pt idx="786">
                  <c:v>25.40199999999983</c:v>
                </c:pt>
                <c:pt idx="787">
                  <c:v>25.41879999999983</c:v>
                </c:pt>
                <c:pt idx="788">
                  <c:v>25.43559999999983</c:v>
                </c:pt>
                <c:pt idx="789">
                  <c:v>25.45239999999983</c:v>
                </c:pt>
                <c:pt idx="790">
                  <c:v>25.46919999999983</c:v>
                </c:pt>
                <c:pt idx="791">
                  <c:v>25.48599999999983</c:v>
                </c:pt>
                <c:pt idx="792">
                  <c:v>25.50279999999983</c:v>
                </c:pt>
                <c:pt idx="793">
                  <c:v>25.51959999999983</c:v>
                </c:pt>
                <c:pt idx="794">
                  <c:v>25.53639999999983</c:v>
                </c:pt>
                <c:pt idx="795">
                  <c:v>25.55319999999983</c:v>
                </c:pt>
                <c:pt idx="796">
                  <c:v>25.56999999999983</c:v>
                </c:pt>
                <c:pt idx="797">
                  <c:v>25.58679999999983</c:v>
                </c:pt>
                <c:pt idx="798">
                  <c:v>25.60359999999983</c:v>
                </c:pt>
                <c:pt idx="799">
                  <c:v>25.62039999999983</c:v>
                </c:pt>
                <c:pt idx="800">
                  <c:v>25.637199999999829</c:v>
                </c:pt>
                <c:pt idx="801">
                  <c:v>25.653999999999829</c:v>
                </c:pt>
                <c:pt idx="802">
                  <c:v>25.670799999999829</c:v>
                </c:pt>
                <c:pt idx="803">
                  <c:v>25.687599999999829</c:v>
                </c:pt>
                <c:pt idx="804">
                  <c:v>25.704399999999829</c:v>
                </c:pt>
                <c:pt idx="805">
                  <c:v>25.721199999999829</c:v>
                </c:pt>
                <c:pt idx="806">
                  <c:v>25.737999999999829</c:v>
                </c:pt>
                <c:pt idx="807">
                  <c:v>25.754799999999829</c:v>
                </c:pt>
                <c:pt idx="808">
                  <c:v>25.771599999999829</c:v>
                </c:pt>
                <c:pt idx="809">
                  <c:v>25.788399999999829</c:v>
                </c:pt>
                <c:pt idx="810">
                  <c:v>25.805199999999829</c:v>
                </c:pt>
                <c:pt idx="811">
                  <c:v>25.821999999999829</c:v>
                </c:pt>
                <c:pt idx="812">
                  <c:v>25.838799999999829</c:v>
                </c:pt>
                <c:pt idx="813">
                  <c:v>25.855599999999828</c:v>
                </c:pt>
                <c:pt idx="814">
                  <c:v>25.872399999999828</c:v>
                </c:pt>
                <c:pt idx="815">
                  <c:v>25.889199999999828</c:v>
                </c:pt>
                <c:pt idx="816">
                  <c:v>25.905999999999828</c:v>
                </c:pt>
                <c:pt idx="817">
                  <c:v>25.922799999999828</c:v>
                </c:pt>
                <c:pt idx="818">
                  <c:v>25.939599999999828</c:v>
                </c:pt>
                <c:pt idx="819">
                  <c:v>25.956399999999828</c:v>
                </c:pt>
                <c:pt idx="820">
                  <c:v>25.973199999999828</c:v>
                </c:pt>
                <c:pt idx="821">
                  <c:v>25.989999999999828</c:v>
                </c:pt>
                <c:pt idx="822">
                  <c:v>26.006181818181645</c:v>
                </c:pt>
                <c:pt idx="823">
                  <c:v>26.022363636363462</c:v>
                </c:pt>
                <c:pt idx="824">
                  <c:v>26.038545454545279</c:v>
                </c:pt>
                <c:pt idx="825">
                  <c:v>26.054727272727096</c:v>
                </c:pt>
                <c:pt idx="826">
                  <c:v>26.070909090908913</c:v>
                </c:pt>
                <c:pt idx="827">
                  <c:v>26.08709090909073</c:v>
                </c:pt>
                <c:pt idx="828">
                  <c:v>26.103272727272547</c:v>
                </c:pt>
                <c:pt idx="829">
                  <c:v>26.119454545454364</c:v>
                </c:pt>
                <c:pt idx="830">
                  <c:v>26.135636363636181</c:v>
                </c:pt>
                <c:pt idx="831">
                  <c:v>26.151818181817998</c:v>
                </c:pt>
                <c:pt idx="832">
                  <c:v>26.167999999999815</c:v>
                </c:pt>
                <c:pt idx="833">
                  <c:v>26.184181818181631</c:v>
                </c:pt>
                <c:pt idx="834">
                  <c:v>26.200363636363448</c:v>
                </c:pt>
                <c:pt idx="835">
                  <c:v>26.216545454545265</c:v>
                </c:pt>
                <c:pt idx="836">
                  <c:v>26.232727272727082</c:v>
                </c:pt>
                <c:pt idx="837">
                  <c:v>26.248909090908899</c:v>
                </c:pt>
                <c:pt idx="838">
                  <c:v>26.265090909090716</c:v>
                </c:pt>
                <c:pt idx="839">
                  <c:v>26.281272727272533</c:v>
                </c:pt>
                <c:pt idx="840">
                  <c:v>26.29745454545435</c:v>
                </c:pt>
                <c:pt idx="841">
                  <c:v>26.313636363636167</c:v>
                </c:pt>
                <c:pt idx="842">
                  <c:v>26.329818181817984</c:v>
                </c:pt>
                <c:pt idx="843">
                  <c:v>26.345999999999801</c:v>
                </c:pt>
                <c:pt idx="844">
                  <c:v>26.362181818181618</c:v>
                </c:pt>
                <c:pt idx="845">
                  <c:v>26.378363636363435</c:v>
                </c:pt>
                <c:pt idx="846">
                  <c:v>26.394545454545252</c:v>
                </c:pt>
                <c:pt idx="847">
                  <c:v>26.410727272727069</c:v>
                </c:pt>
                <c:pt idx="848">
                  <c:v>26.426909090908886</c:v>
                </c:pt>
                <c:pt idx="849">
                  <c:v>26.443090909090703</c:v>
                </c:pt>
                <c:pt idx="850">
                  <c:v>26.45927272727252</c:v>
                </c:pt>
                <c:pt idx="851">
                  <c:v>26.475454545454337</c:v>
                </c:pt>
                <c:pt idx="852">
                  <c:v>26.491636363636154</c:v>
                </c:pt>
                <c:pt idx="853">
                  <c:v>26.507818181817971</c:v>
                </c:pt>
                <c:pt idx="854">
                  <c:v>26.523999999999788</c:v>
                </c:pt>
                <c:pt idx="855">
                  <c:v>26.540181818181605</c:v>
                </c:pt>
                <c:pt idx="856">
                  <c:v>26.556363636363422</c:v>
                </c:pt>
                <c:pt idx="857">
                  <c:v>26.572545454545239</c:v>
                </c:pt>
                <c:pt idx="858">
                  <c:v>26.588727272727056</c:v>
                </c:pt>
                <c:pt idx="859">
                  <c:v>26.604909090908873</c:v>
                </c:pt>
                <c:pt idx="860">
                  <c:v>26.62109090909069</c:v>
                </c:pt>
                <c:pt idx="861">
                  <c:v>26.637272727272507</c:v>
                </c:pt>
                <c:pt idx="862">
                  <c:v>26.653454545454323</c:v>
                </c:pt>
                <c:pt idx="863">
                  <c:v>26.66963636363614</c:v>
                </c:pt>
                <c:pt idx="864">
                  <c:v>26.685818181817957</c:v>
                </c:pt>
                <c:pt idx="865">
                  <c:v>26.701999999999774</c:v>
                </c:pt>
                <c:pt idx="866">
                  <c:v>26.718181818181591</c:v>
                </c:pt>
                <c:pt idx="867">
                  <c:v>26.734363636363408</c:v>
                </c:pt>
                <c:pt idx="868">
                  <c:v>26.750545454545225</c:v>
                </c:pt>
                <c:pt idx="869">
                  <c:v>26.766727272727042</c:v>
                </c:pt>
                <c:pt idx="870">
                  <c:v>26.782909090908859</c:v>
                </c:pt>
                <c:pt idx="871">
                  <c:v>26.799090909090676</c:v>
                </c:pt>
                <c:pt idx="872">
                  <c:v>26.815272727272493</c:v>
                </c:pt>
                <c:pt idx="873">
                  <c:v>26.83145454545431</c:v>
                </c:pt>
                <c:pt idx="874">
                  <c:v>26.847636363636127</c:v>
                </c:pt>
                <c:pt idx="875">
                  <c:v>26.863818181817944</c:v>
                </c:pt>
                <c:pt idx="876">
                  <c:v>26.879999999999761</c:v>
                </c:pt>
                <c:pt idx="877">
                  <c:v>26.895254237287897</c:v>
                </c:pt>
                <c:pt idx="878">
                  <c:v>26.910508474576034</c:v>
                </c:pt>
                <c:pt idx="879">
                  <c:v>26.92576271186417</c:v>
                </c:pt>
                <c:pt idx="880">
                  <c:v>26.941016949152306</c:v>
                </c:pt>
                <c:pt idx="881">
                  <c:v>26.956271186440443</c:v>
                </c:pt>
                <c:pt idx="882">
                  <c:v>26.971525423728579</c:v>
                </c:pt>
                <c:pt idx="883">
                  <c:v>26.986779661016715</c:v>
                </c:pt>
                <c:pt idx="884">
                  <c:v>27.002033898304852</c:v>
                </c:pt>
                <c:pt idx="885">
                  <c:v>27.017288135592988</c:v>
                </c:pt>
                <c:pt idx="886">
                  <c:v>27.032542372881124</c:v>
                </c:pt>
                <c:pt idx="887">
                  <c:v>27.047796610169261</c:v>
                </c:pt>
                <c:pt idx="888">
                  <c:v>27.063050847457397</c:v>
                </c:pt>
                <c:pt idx="889">
                  <c:v>27.078305084745534</c:v>
                </c:pt>
                <c:pt idx="890">
                  <c:v>27.09355932203367</c:v>
                </c:pt>
                <c:pt idx="891">
                  <c:v>27.108813559321806</c:v>
                </c:pt>
                <c:pt idx="892">
                  <c:v>27.124067796609943</c:v>
                </c:pt>
                <c:pt idx="893">
                  <c:v>27.139322033898079</c:v>
                </c:pt>
                <c:pt idx="894">
                  <c:v>27.154576271186215</c:v>
                </c:pt>
                <c:pt idx="895">
                  <c:v>27.169830508474352</c:v>
                </c:pt>
                <c:pt idx="896">
                  <c:v>27.185084745762488</c:v>
                </c:pt>
                <c:pt idx="897">
                  <c:v>27.200338983050624</c:v>
                </c:pt>
                <c:pt idx="898">
                  <c:v>27.215593220338761</c:v>
                </c:pt>
                <c:pt idx="899">
                  <c:v>27.230847457626897</c:v>
                </c:pt>
                <c:pt idx="900">
                  <c:v>27.246101694915033</c:v>
                </c:pt>
                <c:pt idx="901">
                  <c:v>27.26135593220317</c:v>
                </c:pt>
                <c:pt idx="902">
                  <c:v>27.276610169491306</c:v>
                </c:pt>
                <c:pt idx="903">
                  <c:v>27.291864406779442</c:v>
                </c:pt>
                <c:pt idx="904">
                  <c:v>27.307118644067579</c:v>
                </c:pt>
                <c:pt idx="905">
                  <c:v>27.322372881355715</c:v>
                </c:pt>
                <c:pt idx="906">
                  <c:v>27.337627118643852</c:v>
                </c:pt>
                <c:pt idx="907">
                  <c:v>27.352881355931988</c:v>
                </c:pt>
                <c:pt idx="908">
                  <c:v>27.368135593220124</c:v>
                </c:pt>
                <c:pt idx="909">
                  <c:v>27.383389830508261</c:v>
                </c:pt>
                <c:pt idx="910">
                  <c:v>27.398644067796397</c:v>
                </c:pt>
                <c:pt idx="911">
                  <c:v>27.413898305084533</c:v>
                </c:pt>
                <c:pt idx="912">
                  <c:v>27.42915254237267</c:v>
                </c:pt>
                <c:pt idx="913">
                  <c:v>27.444406779660806</c:v>
                </c:pt>
                <c:pt idx="914">
                  <c:v>27.459661016948942</c:v>
                </c:pt>
                <c:pt idx="915">
                  <c:v>27.474915254237079</c:v>
                </c:pt>
                <c:pt idx="916">
                  <c:v>27.490169491525215</c:v>
                </c:pt>
                <c:pt idx="917">
                  <c:v>27.505423728813351</c:v>
                </c:pt>
                <c:pt idx="918">
                  <c:v>27.520677966101488</c:v>
                </c:pt>
                <c:pt idx="919">
                  <c:v>27.535932203389624</c:v>
                </c:pt>
                <c:pt idx="920">
                  <c:v>27.55118644067776</c:v>
                </c:pt>
                <c:pt idx="921">
                  <c:v>27.566440677965897</c:v>
                </c:pt>
                <c:pt idx="922">
                  <c:v>27.581694915254033</c:v>
                </c:pt>
                <c:pt idx="923">
                  <c:v>27.59694915254217</c:v>
                </c:pt>
                <c:pt idx="924">
                  <c:v>27.612203389830306</c:v>
                </c:pt>
                <c:pt idx="925">
                  <c:v>27.627457627118442</c:v>
                </c:pt>
                <c:pt idx="926">
                  <c:v>27.642711864406579</c:v>
                </c:pt>
                <c:pt idx="927">
                  <c:v>27.657966101694715</c:v>
                </c:pt>
                <c:pt idx="928">
                  <c:v>27.673220338982851</c:v>
                </c:pt>
                <c:pt idx="929">
                  <c:v>27.688474576270988</c:v>
                </c:pt>
                <c:pt idx="930">
                  <c:v>27.703728813559124</c:v>
                </c:pt>
                <c:pt idx="931">
                  <c:v>27.71898305084726</c:v>
                </c:pt>
                <c:pt idx="932">
                  <c:v>27.734237288135397</c:v>
                </c:pt>
                <c:pt idx="933">
                  <c:v>27.749491525423533</c:v>
                </c:pt>
                <c:pt idx="934">
                  <c:v>27.764745762711669</c:v>
                </c:pt>
                <c:pt idx="935">
                  <c:v>27.779999999999806</c:v>
                </c:pt>
                <c:pt idx="936">
                  <c:v>27.796078431372354</c:v>
                </c:pt>
                <c:pt idx="937">
                  <c:v>27.812156862744903</c:v>
                </c:pt>
                <c:pt idx="938">
                  <c:v>27.828235294117452</c:v>
                </c:pt>
                <c:pt idx="939">
                  <c:v>27.84431372549</c:v>
                </c:pt>
                <c:pt idx="940">
                  <c:v>27.860392156862549</c:v>
                </c:pt>
                <c:pt idx="941">
                  <c:v>27.876470588235097</c:v>
                </c:pt>
                <c:pt idx="942">
                  <c:v>27.892549019607646</c:v>
                </c:pt>
                <c:pt idx="943">
                  <c:v>27.908627450980195</c:v>
                </c:pt>
                <c:pt idx="944">
                  <c:v>27.924705882352743</c:v>
                </c:pt>
                <c:pt idx="945">
                  <c:v>27.940784313725292</c:v>
                </c:pt>
                <c:pt idx="946">
                  <c:v>27.95686274509784</c:v>
                </c:pt>
                <c:pt idx="947">
                  <c:v>27.972941176470389</c:v>
                </c:pt>
                <c:pt idx="948">
                  <c:v>27.989019607842938</c:v>
                </c:pt>
                <c:pt idx="949">
                  <c:v>28.005098039215486</c:v>
                </c:pt>
                <c:pt idx="950">
                  <c:v>28.021176470588035</c:v>
                </c:pt>
                <c:pt idx="951">
                  <c:v>28.037254901960583</c:v>
                </c:pt>
                <c:pt idx="952">
                  <c:v>28.053333333333132</c:v>
                </c:pt>
                <c:pt idx="953">
                  <c:v>28.069411764705681</c:v>
                </c:pt>
                <c:pt idx="954">
                  <c:v>28.085490196078229</c:v>
                </c:pt>
                <c:pt idx="955">
                  <c:v>28.101568627450778</c:v>
                </c:pt>
                <c:pt idx="956">
                  <c:v>28.117647058823326</c:v>
                </c:pt>
                <c:pt idx="957">
                  <c:v>28.133725490195875</c:v>
                </c:pt>
                <c:pt idx="958">
                  <c:v>28.149803921568424</c:v>
                </c:pt>
                <c:pt idx="959">
                  <c:v>28.165882352940972</c:v>
                </c:pt>
                <c:pt idx="960">
                  <c:v>28.181960784313521</c:v>
                </c:pt>
                <c:pt idx="961">
                  <c:v>28.19803921568607</c:v>
                </c:pt>
                <c:pt idx="962">
                  <c:v>28.214117647058618</c:v>
                </c:pt>
                <c:pt idx="963">
                  <c:v>28.230196078431167</c:v>
                </c:pt>
                <c:pt idx="964">
                  <c:v>28.246274509803715</c:v>
                </c:pt>
                <c:pt idx="965">
                  <c:v>28.262352941176264</c:v>
                </c:pt>
                <c:pt idx="966">
                  <c:v>28.278431372548813</c:v>
                </c:pt>
                <c:pt idx="967">
                  <c:v>28.294509803921361</c:v>
                </c:pt>
                <c:pt idx="968">
                  <c:v>28.31058823529391</c:v>
                </c:pt>
                <c:pt idx="969">
                  <c:v>28.326666666666458</c:v>
                </c:pt>
                <c:pt idx="970">
                  <c:v>28.342745098039007</c:v>
                </c:pt>
                <c:pt idx="971">
                  <c:v>28.358823529411556</c:v>
                </c:pt>
                <c:pt idx="972">
                  <c:v>28.374901960784104</c:v>
                </c:pt>
                <c:pt idx="973">
                  <c:v>28.390980392156653</c:v>
                </c:pt>
                <c:pt idx="974">
                  <c:v>28.407058823529201</c:v>
                </c:pt>
                <c:pt idx="975">
                  <c:v>28.42313725490175</c:v>
                </c:pt>
                <c:pt idx="976">
                  <c:v>28.439215686274299</c:v>
                </c:pt>
                <c:pt idx="977">
                  <c:v>28.455294117646847</c:v>
                </c:pt>
                <c:pt idx="978">
                  <c:v>28.471372549019396</c:v>
                </c:pt>
                <c:pt idx="979">
                  <c:v>28.487450980391944</c:v>
                </c:pt>
                <c:pt idx="980">
                  <c:v>28.503529411764493</c:v>
                </c:pt>
                <c:pt idx="981">
                  <c:v>28.519607843137042</c:v>
                </c:pt>
                <c:pt idx="982">
                  <c:v>28.53568627450959</c:v>
                </c:pt>
                <c:pt idx="983">
                  <c:v>28.551764705882139</c:v>
                </c:pt>
                <c:pt idx="984">
                  <c:v>28.567843137254687</c:v>
                </c:pt>
                <c:pt idx="985">
                  <c:v>28.583921568627236</c:v>
                </c:pt>
                <c:pt idx="986">
                  <c:v>28.599999999999785</c:v>
                </c:pt>
                <c:pt idx="987">
                  <c:v>28.616599999999785</c:v>
                </c:pt>
                <c:pt idx="988">
                  <c:v>28.633199999999785</c:v>
                </c:pt>
                <c:pt idx="989">
                  <c:v>28.649799999999786</c:v>
                </c:pt>
                <c:pt idx="990">
                  <c:v>28.666399999999786</c:v>
                </c:pt>
                <c:pt idx="991">
                  <c:v>28.682999999999787</c:v>
                </c:pt>
                <c:pt idx="992">
                  <c:v>28.699599999999787</c:v>
                </c:pt>
                <c:pt idx="993">
                  <c:v>28.716199999999787</c:v>
                </c:pt>
                <c:pt idx="994">
                  <c:v>28.732799999999788</c:v>
                </c:pt>
                <c:pt idx="995">
                  <c:v>28.749399999999788</c:v>
                </c:pt>
                <c:pt idx="996">
                  <c:v>28.765999999999789</c:v>
                </c:pt>
                <c:pt idx="997">
                  <c:v>28.782599999999789</c:v>
                </c:pt>
                <c:pt idx="998">
                  <c:v>28.799199999999789</c:v>
                </c:pt>
                <c:pt idx="999">
                  <c:v>28.81579999999979</c:v>
                </c:pt>
                <c:pt idx="1000">
                  <c:v>28.83239999999979</c:v>
                </c:pt>
                <c:pt idx="1001">
                  <c:v>28.848999999999791</c:v>
                </c:pt>
                <c:pt idx="1002">
                  <c:v>28.865599999999791</c:v>
                </c:pt>
                <c:pt idx="1003">
                  <c:v>28.882199999999791</c:v>
                </c:pt>
                <c:pt idx="1004">
                  <c:v>28.898799999999792</c:v>
                </c:pt>
                <c:pt idx="1005">
                  <c:v>28.915399999999792</c:v>
                </c:pt>
                <c:pt idx="1006">
                  <c:v>28.931999999999793</c:v>
                </c:pt>
                <c:pt idx="1007">
                  <c:v>28.948599999999793</c:v>
                </c:pt>
                <c:pt idx="1008">
                  <c:v>28.965199999999793</c:v>
                </c:pt>
                <c:pt idx="1009">
                  <c:v>28.981799999999794</c:v>
                </c:pt>
                <c:pt idx="1010">
                  <c:v>28.998399999999794</c:v>
                </c:pt>
                <c:pt idx="1011">
                  <c:v>29.014999999999795</c:v>
                </c:pt>
                <c:pt idx="1012">
                  <c:v>29.031599999999795</c:v>
                </c:pt>
                <c:pt idx="1013">
                  <c:v>29.048199999999795</c:v>
                </c:pt>
                <c:pt idx="1014">
                  <c:v>29.064799999999796</c:v>
                </c:pt>
                <c:pt idx="1015">
                  <c:v>29.081399999999796</c:v>
                </c:pt>
                <c:pt idx="1016">
                  <c:v>29.097999999999796</c:v>
                </c:pt>
                <c:pt idx="1017">
                  <c:v>29.114599999999797</c:v>
                </c:pt>
                <c:pt idx="1018">
                  <c:v>29.131199999999797</c:v>
                </c:pt>
                <c:pt idx="1019">
                  <c:v>29.147799999999798</c:v>
                </c:pt>
                <c:pt idx="1020">
                  <c:v>29.164399999999798</c:v>
                </c:pt>
                <c:pt idx="1021">
                  <c:v>29.180999999999798</c:v>
                </c:pt>
                <c:pt idx="1022">
                  <c:v>29.197599999999799</c:v>
                </c:pt>
                <c:pt idx="1023">
                  <c:v>29.214199999999799</c:v>
                </c:pt>
                <c:pt idx="1024">
                  <c:v>29.2307999999998</c:v>
                </c:pt>
                <c:pt idx="1025">
                  <c:v>29.2473999999998</c:v>
                </c:pt>
                <c:pt idx="1026">
                  <c:v>29.2639999999998</c:v>
                </c:pt>
                <c:pt idx="1027">
                  <c:v>29.280599999999801</c:v>
                </c:pt>
                <c:pt idx="1028">
                  <c:v>29.297199999999801</c:v>
                </c:pt>
                <c:pt idx="1029">
                  <c:v>29.313799999999802</c:v>
                </c:pt>
                <c:pt idx="1030">
                  <c:v>29.330399999999802</c:v>
                </c:pt>
                <c:pt idx="1031">
                  <c:v>29.346999999999802</c:v>
                </c:pt>
                <c:pt idx="1032">
                  <c:v>29.363599999999803</c:v>
                </c:pt>
                <c:pt idx="1033">
                  <c:v>29.380199999999803</c:v>
                </c:pt>
                <c:pt idx="1034">
                  <c:v>29.396799999999804</c:v>
                </c:pt>
                <c:pt idx="1035">
                  <c:v>29.413399999999804</c:v>
                </c:pt>
                <c:pt idx="1036">
                  <c:v>29.429999999999804</c:v>
                </c:pt>
                <c:pt idx="1037">
                  <c:v>29.447799999999805</c:v>
                </c:pt>
                <c:pt idx="1038">
                  <c:v>29.465599999999807</c:v>
                </c:pt>
                <c:pt idx="1039">
                  <c:v>29.483399999999808</c:v>
                </c:pt>
                <c:pt idx="1040">
                  <c:v>29.501199999999809</c:v>
                </c:pt>
                <c:pt idx="1041">
                  <c:v>29.51899999999981</c:v>
                </c:pt>
                <c:pt idx="1042">
                  <c:v>29.536799999999811</c:v>
                </c:pt>
                <c:pt idx="1043">
                  <c:v>29.554599999999812</c:v>
                </c:pt>
                <c:pt idx="1044">
                  <c:v>29.572399999999814</c:v>
                </c:pt>
                <c:pt idx="1045">
                  <c:v>29.590199999999815</c:v>
                </c:pt>
                <c:pt idx="1046">
                  <c:v>29.607999999999816</c:v>
                </c:pt>
                <c:pt idx="1047">
                  <c:v>29.625799999999817</c:v>
                </c:pt>
                <c:pt idx="1048">
                  <c:v>29.643599999999818</c:v>
                </c:pt>
                <c:pt idx="1049">
                  <c:v>29.661399999999819</c:v>
                </c:pt>
                <c:pt idx="1050">
                  <c:v>29.67919999999982</c:v>
                </c:pt>
                <c:pt idx="1051">
                  <c:v>29.696999999999822</c:v>
                </c:pt>
                <c:pt idx="1052">
                  <c:v>29.714799999999823</c:v>
                </c:pt>
                <c:pt idx="1053">
                  <c:v>29.732599999999824</c:v>
                </c:pt>
                <c:pt idx="1054">
                  <c:v>29.750399999999825</c:v>
                </c:pt>
                <c:pt idx="1055">
                  <c:v>29.768199999999826</c:v>
                </c:pt>
                <c:pt idx="1056">
                  <c:v>29.785999999999827</c:v>
                </c:pt>
                <c:pt idx="1057">
                  <c:v>29.803799999999828</c:v>
                </c:pt>
                <c:pt idx="1058">
                  <c:v>29.82159999999983</c:v>
                </c:pt>
                <c:pt idx="1059">
                  <c:v>29.839399999999831</c:v>
                </c:pt>
                <c:pt idx="1060">
                  <c:v>29.857199999999832</c:v>
                </c:pt>
                <c:pt idx="1061">
                  <c:v>29.874999999999833</c:v>
                </c:pt>
                <c:pt idx="1062">
                  <c:v>29.892799999999834</c:v>
                </c:pt>
                <c:pt idx="1063">
                  <c:v>29.910599999999835</c:v>
                </c:pt>
                <c:pt idx="1064">
                  <c:v>29.928399999999836</c:v>
                </c:pt>
                <c:pt idx="1065">
                  <c:v>29.946199999999838</c:v>
                </c:pt>
                <c:pt idx="1066">
                  <c:v>29.963999999999839</c:v>
                </c:pt>
                <c:pt idx="1067">
                  <c:v>29.98179999999984</c:v>
                </c:pt>
                <c:pt idx="1068">
                  <c:v>29.999599999999841</c:v>
                </c:pt>
                <c:pt idx="1069">
                  <c:v>30.017399999999842</c:v>
                </c:pt>
                <c:pt idx="1070">
                  <c:v>30.035199999999843</c:v>
                </c:pt>
                <c:pt idx="1071">
                  <c:v>30.052999999999845</c:v>
                </c:pt>
                <c:pt idx="1072">
                  <c:v>30.070799999999846</c:v>
                </c:pt>
                <c:pt idx="1073">
                  <c:v>30.088599999999847</c:v>
                </c:pt>
                <c:pt idx="1074">
                  <c:v>30.106399999999848</c:v>
                </c:pt>
                <c:pt idx="1075">
                  <c:v>30.124199999999849</c:v>
                </c:pt>
                <c:pt idx="1076">
                  <c:v>30.14199999999985</c:v>
                </c:pt>
                <c:pt idx="1077">
                  <c:v>30.159799999999851</c:v>
                </c:pt>
                <c:pt idx="1078">
                  <c:v>30.177599999999853</c:v>
                </c:pt>
                <c:pt idx="1079">
                  <c:v>30.195399999999854</c:v>
                </c:pt>
                <c:pt idx="1080">
                  <c:v>30.213199999999855</c:v>
                </c:pt>
                <c:pt idx="1081">
                  <c:v>30.230999999999856</c:v>
                </c:pt>
                <c:pt idx="1082">
                  <c:v>30.248799999999857</c:v>
                </c:pt>
                <c:pt idx="1083">
                  <c:v>30.266599999999858</c:v>
                </c:pt>
                <c:pt idx="1084">
                  <c:v>30.284399999999859</c:v>
                </c:pt>
                <c:pt idx="1085">
                  <c:v>30.302199999999861</c:v>
                </c:pt>
                <c:pt idx="1086">
                  <c:v>30.319999999999862</c:v>
                </c:pt>
                <c:pt idx="1087">
                  <c:v>30.33679245283005</c:v>
                </c:pt>
                <c:pt idx="1088">
                  <c:v>30.353584905660238</c:v>
                </c:pt>
                <c:pt idx="1089">
                  <c:v>30.370377358490426</c:v>
                </c:pt>
                <c:pt idx="1090">
                  <c:v>30.387169811320614</c:v>
                </c:pt>
                <c:pt idx="1091">
                  <c:v>30.403962264150802</c:v>
                </c:pt>
                <c:pt idx="1092">
                  <c:v>30.420754716980991</c:v>
                </c:pt>
                <c:pt idx="1093">
                  <c:v>30.437547169811179</c:v>
                </c:pt>
                <c:pt idx="1094">
                  <c:v>30.454339622641367</c:v>
                </c:pt>
                <c:pt idx="1095">
                  <c:v>30.471132075471555</c:v>
                </c:pt>
                <c:pt idx="1096">
                  <c:v>30.487924528301743</c:v>
                </c:pt>
                <c:pt idx="1097">
                  <c:v>30.504716981131931</c:v>
                </c:pt>
                <c:pt idx="1098">
                  <c:v>30.52150943396212</c:v>
                </c:pt>
                <c:pt idx="1099">
                  <c:v>30.538301886792308</c:v>
                </c:pt>
                <c:pt idx="1100">
                  <c:v>30.555094339622496</c:v>
                </c:pt>
                <c:pt idx="1101">
                  <c:v>30.571886792452684</c:v>
                </c:pt>
                <c:pt idx="1102">
                  <c:v>30.588679245282872</c:v>
                </c:pt>
                <c:pt idx="1103">
                  <c:v>30.60547169811306</c:v>
                </c:pt>
                <c:pt idx="1104">
                  <c:v>30.622264150943248</c:v>
                </c:pt>
                <c:pt idx="1105">
                  <c:v>30.639056603773437</c:v>
                </c:pt>
                <c:pt idx="1106">
                  <c:v>30.655849056603625</c:v>
                </c:pt>
                <c:pt idx="1107">
                  <c:v>30.672641509433813</c:v>
                </c:pt>
                <c:pt idx="1108">
                  <c:v>30.689433962264001</c:v>
                </c:pt>
                <c:pt idx="1109">
                  <c:v>30.706226415094189</c:v>
                </c:pt>
                <c:pt idx="1110">
                  <c:v>30.723018867924377</c:v>
                </c:pt>
                <c:pt idx="1111">
                  <c:v>30.739811320754566</c:v>
                </c:pt>
                <c:pt idx="1112">
                  <c:v>30.756603773584754</c:v>
                </c:pt>
                <c:pt idx="1113">
                  <c:v>30.773396226414942</c:v>
                </c:pt>
                <c:pt idx="1114">
                  <c:v>30.79018867924513</c:v>
                </c:pt>
                <c:pt idx="1115">
                  <c:v>30.806981132075318</c:v>
                </c:pt>
                <c:pt idx="1116">
                  <c:v>30.823773584905506</c:v>
                </c:pt>
                <c:pt idx="1117">
                  <c:v>30.840566037735694</c:v>
                </c:pt>
                <c:pt idx="1118">
                  <c:v>30.857358490565883</c:v>
                </c:pt>
                <c:pt idx="1119">
                  <c:v>30.874150943396071</c:v>
                </c:pt>
                <c:pt idx="1120">
                  <c:v>30.890943396226259</c:v>
                </c:pt>
                <c:pt idx="1121">
                  <c:v>30.907735849056447</c:v>
                </c:pt>
                <c:pt idx="1122">
                  <c:v>30.924528301886635</c:v>
                </c:pt>
                <c:pt idx="1123">
                  <c:v>30.941320754716823</c:v>
                </c:pt>
                <c:pt idx="1124">
                  <c:v>30.958113207547012</c:v>
                </c:pt>
                <c:pt idx="1125">
                  <c:v>30.9749056603772</c:v>
                </c:pt>
                <c:pt idx="1126">
                  <c:v>30.991698113207388</c:v>
                </c:pt>
                <c:pt idx="1127">
                  <c:v>31.008490566037576</c:v>
                </c:pt>
                <c:pt idx="1128">
                  <c:v>31.025283018867764</c:v>
                </c:pt>
                <c:pt idx="1129">
                  <c:v>31.042075471697952</c:v>
                </c:pt>
                <c:pt idx="1130">
                  <c:v>31.05886792452814</c:v>
                </c:pt>
                <c:pt idx="1131">
                  <c:v>31.075660377358329</c:v>
                </c:pt>
                <c:pt idx="1132">
                  <c:v>31.092452830188517</c:v>
                </c:pt>
                <c:pt idx="1133">
                  <c:v>31.109245283018705</c:v>
                </c:pt>
                <c:pt idx="1134">
                  <c:v>31.126037735848893</c:v>
                </c:pt>
                <c:pt idx="1135">
                  <c:v>31.142830188679081</c:v>
                </c:pt>
                <c:pt idx="1136">
                  <c:v>31.159622641509269</c:v>
                </c:pt>
                <c:pt idx="1137">
                  <c:v>31.176415094339458</c:v>
                </c:pt>
                <c:pt idx="1138">
                  <c:v>31.193207547169646</c:v>
                </c:pt>
                <c:pt idx="1139">
                  <c:v>31.209999999999834</c:v>
                </c:pt>
                <c:pt idx="1140">
                  <c:v>31.226808510638133</c:v>
                </c:pt>
                <c:pt idx="1141">
                  <c:v>31.243617021276432</c:v>
                </c:pt>
                <c:pt idx="1142">
                  <c:v>31.260425531914731</c:v>
                </c:pt>
                <c:pt idx="1143">
                  <c:v>31.27723404255303</c:v>
                </c:pt>
                <c:pt idx="1144">
                  <c:v>31.294042553191328</c:v>
                </c:pt>
                <c:pt idx="1145">
                  <c:v>31.310851063829627</c:v>
                </c:pt>
                <c:pt idx="1146">
                  <c:v>31.327659574467926</c:v>
                </c:pt>
                <c:pt idx="1147">
                  <c:v>31.344468085106225</c:v>
                </c:pt>
                <c:pt idx="1148">
                  <c:v>31.361276595744524</c:v>
                </c:pt>
                <c:pt idx="1149">
                  <c:v>31.378085106382823</c:v>
                </c:pt>
                <c:pt idx="1150">
                  <c:v>31.394893617021122</c:v>
                </c:pt>
                <c:pt idx="1151">
                  <c:v>31.411702127659421</c:v>
                </c:pt>
                <c:pt idx="1152">
                  <c:v>31.42851063829772</c:v>
                </c:pt>
                <c:pt idx="1153">
                  <c:v>31.445319148936019</c:v>
                </c:pt>
                <c:pt idx="1154">
                  <c:v>31.462127659574318</c:v>
                </c:pt>
                <c:pt idx="1155">
                  <c:v>31.478936170212616</c:v>
                </c:pt>
                <c:pt idx="1156">
                  <c:v>31.495744680850915</c:v>
                </c:pt>
                <c:pt idx="1157">
                  <c:v>31.512553191489214</c:v>
                </c:pt>
                <c:pt idx="1158">
                  <c:v>31.529361702127513</c:v>
                </c:pt>
                <c:pt idx="1159">
                  <c:v>31.546170212765812</c:v>
                </c:pt>
                <c:pt idx="1160">
                  <c:v>31.562978723404111</c:v>
                </c:pt>
                <c:pt idx="1161">
                  <c:v>31.57978723404241</c:v>
                </c:pt>
                <c:pt idx="1162">
                  <c:v>31.596595744680709</c:v>
                </c:pt>
                <c:pt idx="1163">
                  <c:v>31.613404255319008</c:v>
                </c:pt>
                <c:pt idx="1164">
                  <c:v>31.630212765957307</c:v>
                </c:pt>
                <c:pt idx="1165">
                  <c:v>31.647021276595606</c:v>
                </c:pt>
                <c:pt idx="1166">
                  <c:v>31.663829787233905</c:v>
                </c:pt>
                <c:pt idx="1167">
                  <c:v>31.680638297872203</c:v>
                </c:pt>
                <c:pt idx="1168">
                  <c:v>31.697446808510502</c:v>
                </c:pt>
                <c:pt idx="1169">
                  <c:v>31.714255319148801</c:v>
                </c:pt>
                <c:pt idx="1170">
                  <c:v>31.7310638297871</c:v>
                </c:pt>
                <c:pt idx="1171">
                  <c:v>31.747872340425399</c:v>
                </c:pt>
                <c:pt idx="1172">
                  <c:v>31.764680851063698</c:v>
                </c:pt>
                <c:pt idx="1173">
                  <c:v>31.781489361701997</c:v>
                </c:pt>
                <c:pt idx="1174">
                  <c:v>31.798297872340296</c:v>
                </c:pt>
                <c:pt idx="1175">
                  <c:v>31.815106382978595</c:v>
                </c:pt>
                <c:pt idx="1176">
                  <c:v>31.831914893616894</c:v>
                </c:pt>
                <c:pt idx="1177">
                  <c:v>31.848723404255193</c:v>
                </c:pt>
                <c:pt idx="1178">
                  <c:v>31.865531914893491</c:v>
                </c:pt>
                <c:pt idx="1179">
                  <c:v>31.88234042553179</c:v>
                </c:pt>
                <c:pt idx="1180">
                  <c:v>31.899148936170089</c:v>
                </c:pt>
                <c:pt idx="1181">
                  <c:v>31.915957446808388</c:v>
                </c:pt>
                <c:pt idx="1182">
                  <c:v>31.932765957446687</c:v>
                </c:pt>
                <c:pt idx="1183">
                  <c:v>31.949574468084986</c:v>
                </c:pt>
                <c:pt idx="1184">
                  <c:v>31.966382978723285</c:v>
                </c:pt>
                <c:pt idx="1185">
                  <c:v>31.983191489361584</c:v>
                </c:pt>
                <c:pt idx="1186">
                  <c:v>31.999999999999883</c:v>
                </c:pt>
                <c:pt idx="1187">
                  <c:v>32.016595744680735</c:v>
                </c:pt>
                <c:pt idx="1188">
                  <c:v>32.033191489361585</c:v>
                </c:pt>
                <c:pt idx="1189">
                  <c:v>32.049787234042434</c:v>
                </c:pt>
                <c:pt idx="1190">
                  <c:v>32.066382978723283</c:v>
                </c:pt>
                <c:pt idx="1191">
                  <c:v>32.082978723404132</c:v>
                </c:pt>
                <c:pt idx="1192">
                  <c:v>32.099574468084981</c:v>
                </c:pt>
                <c:pt idx="1193">
                  <c:v>32.11617021276583</c:v>
                </c:pt>
                <c:pt idx="1194">
                  <c:v>32.132765957446679</c:v>
                </c:pt>
                <c:pt idx="1195">
                  <c:v>32.149361702127528</c:v>
                </c:pt>
                <c:pt idx="1196">
                  <c:v>32.165957446808378</c:v>
                </c:pt>
                <c:pt idx="1197">
                  <c:v>32.182553191489227</c:v>
                </c:pt>
                <c:pt idx="1198">
                  <c:v>32.199148936170076</c:v>
                </c:pt>
                <c:pt idx="1199">
                  <c:v>32.215744680850925</c:v>
                </c:pt>
                <c:pt idx="1200">
                  <c:v>32.232340425531774</c:v>
                </c:pt>
                <c:pt idx="1201">
                  <c:v>32.248936170212623</c:v>
                </c:pt>
                <c:pt idx="1202">
                  <c:v>32.265531914893472</c:v>
                </c:pt>
                <c:pt idx="1203">
                  <c:v>32.282127659574321</c:v>
                </c:pt>
                <c:pt idx="1204">
                  <c:v>32.298723404255171</c:v>
                </c:pt>
                <c:pt idx="1205">
                  <c:v>32.31531914893602</c:v>
                </c:pt>
                <c:pt idx="1206">
                  <c:v>32.331914893616869</c:v>
                </c:pt>
                <c:pt idx="1207">
                  <c:v>32.348510638297718</c:v>
                </c:pt>
                <c:pt idx="1208">
                  <c:v>32.365106382978567</c:v>
                </c:pt>
                <c:pt idx="1209">
                  <c:v>32.381702127659416</c:v>
                </c:pt>
                <c:pt idx="1210">
                  <c:v>32.398297872340265</c:v>
                </c:pt>
                <c:pt idx="1211">
                  <c:v>32.414893617021114</c:v>
                </c:pt>
                <c:pt idx="1212">
                  <c:v>32.431489361701964</c:v>
                </c:pt>
                <c:pt idx="1213">
                  <c:v>32.448085106382813</c:v>
                </c:pt>
                <c:pt idx="1214">
                  <c:v>32.464680851063662</c:v>
                </c:pt>
                <c:pt idx="1215">
                  <c:v>32.481276595744511</c:v>
                </c:pt>
                <c:pt idx="1216">
                  <c:v>32.49787234042536</c:v>
                </c:pt>
                <c:pt idx="1217">
                  <c:v>32.514468085106209</c:v>
                </c:pt>
                <c:pt idx="1218">
                  <c:v>32.531063829787058</c:v>
                </c:pt>
                <c:pt idx="1219">
                  <c:v>32.547659574467907</c:v>
                </c:pt>
                <c:pt idx="1220">
                  <c:v>32.564255319148756</c:v>
                </c:pt>
                <c:pt idx="1221">
                  <c:v>32.580851063829606</c:v>
                </c:pt>
                <c:pt idx="1222">
                  <c:v>32.597446808510455</c:v>
                </c:pt>
                <c:pt idx="1223">
                  <c:v>32.614042553191304</c:v>
                </c:pt>
                <c:pt idx="1224">
                  <c:v>32.630638297872153</c:v>
                </c:pt>
                <c:pt idx="1225">
                  <c:v>32.647234042553002</c:v>
                </c:pt>
                <c:pt idx="1226">
                  <c:v>32.663829787233851</c:v>
                </c:pt>
                <c:pt idx="1227">
                  <c:v>32.6804255319147</c:v>
                </c:pt>
                <c:pt idx="1228">
                  <c:v>32.697021276595549</c:v>
                </c:pt>
                <c:pt idx="1229">
                  <c:v>32.713617021276399</c:v>
                </c:pt>
                <c:pt idx="1230">
                  <c:v>32.730212765957248</c:v>
                </c:pt>
                <c:pt idx="1231">
                  <c:v>32.746808510638097</c:v>
                </c:pt>
                <c:pt idx="1232">
                  <c:v>32.763404255318946</c:v>
                </c:pt>
                <c:pt idx="1233">
                  <c:v>32.779999999999795</c:v>
                </c:pt>
                <c:pt idx="1234">
                  <c:v>32.797142857142653</c:v>
                </c:pt>
                <c:pt idx="1235">
                  <c:v>32.814285714285511</c:v>
                </c:pt>
                <c:pt idx="1236">
                  <c:v>32.831428571428368</c:v>
                </c:pt>
                <c:pt idx="1237">
                  <c:v>32.848571428571226</c:v>
                </c:pt>
                <c:pt idx="1238">
                  <c:v>32.865714285714084</c:v>
                </c:pt>
                <c:pt idx="1239">
                  <c:v>32.882857142856942</c:v>
                </c:pt>
                <c:pt idx="1240">
                  <c:v>32.8999999999998</c:v>
                </c:pt>
                <c:pt idx="1241">
                  <c:v>32.917142857142657</c:v>
                </c:pt>
                <c:pt idx="1242">
                  <c:v>32.934285714285515</c:v>
                </c:pt>
                <c:pt idx="1243">
                  <c:v>32.951428571428373</c:v>
                </c:pt>
                <c:pt idx="1244">
                  <c:v>32.968571428571231</c:v>
                </c:pt>
                <c:pt idx="1245">
                  <c:v>32.985714285714089</c:v>
                </c:pt>
                <c:pt idx="1246">
                  <c:v>33.002857142856946</c:v>
                </c:pt>
                <c:pt idx="1247">
                  <c:v>33.019999999999804</c:v>
                </c:pt>
                <c:pt idx="1248">
                  <c:v>33.037142857142662</c:v>
                </c:pt>
                <c:pt idx="1249">
                  <c:v>33.05428571428552</c:v>
                </c:pt>
                <c:pt idx="1250">
                  <c:v>33.071428571428378</c:v>
                </c:pt>
                <c:pt idx="1251">
                  <c:v>33.088571428571235</c:v>
                </c:pt>
                <c:pt idx="1252">
                  <c:v>33.105714285714093</c:v>
                </c:pt>
                <c:pt idx="1253">
                  <c:v>33.122857142856951</c:v>
                </c:pt>
                <c:pt idx="1254">
                  <c:v>33.139999999999809</c:v>
                </c:pt>
                <c:pt idx="1255">
                  <c:v>33.157142857142667</c:v>
                </c:pt>
                <c:pt idx="1256">
                  <c:v>33.174285714285524</c:v>
                </c:pt>
                <c:pt idx="1257">
                  <c:v>33.191428571428382</c:v>
                </c:pt>
                <c:pt idx="1258">
                  <c:v>33.20857142857124</c:v>
                </c:pt>
                <c:pt idx="1259">
                  <c:v>33.225714285714098</c:v>
                </c:pt>
                <c:pt idx="1260">
                  <c:v>33.242857142856955</c:v>
                </c:pt>
                <c:pt idx="1261">
                  <c:v>33.259999999999813</c:v>
                </c:pt>
                <c:pt idx="1262">
                  <c:v>33.277142857142671</c:v>
                </c:pt>
                <c:pt idx="1263">
                  <c:v>33.294285714285529</c:v>
                </c:pt>
                <c:pt idx="1264">
                  <c:v>33.311428571428387</c:v>
                </c:pt>
                <c:pt idx="1265">
                  <c:v>33.328571428571244</c:v>
                </c:pt>
                <c:pt idx="1266">
                  <c:v>33.345714285714102</c:v>
                </c:pt>
                <c:pt idx="1267">
                  <c:v>33.36285714285696</c:v>
                </c:pt>
                <c:pt idx="1268">
                  <c:v>33.379999999999818</c:v>
                </c:pt>
                <c:pt idx="1269">
                  <c:v>33.397142857142676</c:v>
                </c:pt>
                <c:pt idx="1270">
                  <c:v>33.414285714285533</c:v>
                </c:pt>
                <c:pt idx="1271">
                  <c:v>33.431428571428391</c:v>
                </c:pt>
                <c:pt idx="1272">
                  <c:v>33.448571428571249</c:v>
                </c:pt>
                <c:pt idx="1273">
                  <c:v>33.465714285714107</c:v>
                </c:pt>
                <c:pt idx="1274">
                  <c:v>33.482857142856965</c:v>
                </c:pt>
                <c:pt idx="1275">
                  <c:v>33.499999999999822</c:v>
                </c:pt>
                <c:pt idx="1276">
                  <c:v>33.51714285714268</c:v>
                </c:pt>
                <c:pt idx="1277">
                  <c:v>33.534285714285538</c:v>
                </c:pt>
                <c:pt idx="1278">
                  <c:v>33.551428571428396</c:v>
                </c:pt>
                <c:pt idx="1279">
                  <c:v>33.568571428571254</c:v>
                </c:pt>
                <c:pt idx="1280">
                  <c:v>33.585714285714111</c:v>
                </c:pt>
                <c:pt idx="1281">
                  <c:v>33.602857142856969</c:v>
                </c:pt>
                <c:pt idx="1282">
                  <c:v>33.619999999999827</c:v>
                </c:pt>
                <c:pt idx="1283">
                  <c:v>33.634999999999827</c:v>
                </c:pt>
                <c:pt idx="1284">
                  <c:v>33.649999999999828</c:v>
                </c:pt>
                <c:pt idx="1285">
                  <c:v>33.664999999999829</c:v>
                </c:pt>
                <c:pt idx="1286">
                  <c:v>33.679999999999829</c:v>
                </c:pt>
                <c:pt idx="1287">
                  <c:v>33.69499999999983</c:v>
                </c:pt>
                <c:pt idx="1288">
                  <c:v>33.70999999999983</c:v>
                </c:pt>
                <c:pt idx="1289">
                  <c:v>33.724999999999831</c:v>
                </c:pt>
                <c:pt idx="1290">
                  <c:v>33.739999999999831</c:v>
                </c:pt>
                <c:pt idx="1291">
                  <c:v>33.754999999999832</c:v>
                </c:pt>
                <c:pt idx="1292">
                  <c:v>33.769999999999833</c:v>
                </c:pt>
                <c:pt idx="1293">
                  <c:v>33.784999999999833</c:v>
                </c:pt>
                <c:pt idx="1294">
                  <c:v>33.799999999999834</c:v>
                </c:pt>
                <c:pt idx="1295">
                  <c:v>33.814999999999834</c:v>
                </c:pt>
                <c:pt idx="1296">
                  <c:v>33.829999999999835</c:v>
                </c:pt>
                <c:pt idx="1297">
                  <c:v>33.844999999999835</c:v>
                </c:pt>
                <c:pt idx="1298">
                  <c:v>33.859999999999836</c:v>
                </c:pt>
                <c:pt idx="1299">
                  <c:v>33.874999999999837</c:v>
                </c:pt>
                <c:pt idx="1300">
                  <c:v>33.889999999999837</c:v>
                </c:pt>
                <c:pt idx="1301">
                  <c:v>33.904999999999838</c:v>
                </c:pt>
                <c:pt idx="1302">
                  <c:v>33.919999999999838</c:v>
                </c:pt>
                <c:pt idx="1303">
                  <c:v>33.934999999999839</c:v>
                </c:pt>
                <c:pt idx="1304">
                  <c:v>33.949999999999839</c:v>
                </c:pt>
                <c:pt idx="1305">
                  <c:v>33.96499999999984</c:v>
                </c:pt>
                <c:pt idx="1306">
                  <c:v>33.979999999999841</c:v>
                </c:pt>
                <c:pt idx="1307">
                  <c:v>33.994999999999841</c:v>
                </c:pt>
                <c:pt idx="1308">
                  <c:v>34.009999999999842</c:v>
                </c:pt>
                <c:pt idx="1309">
                  <c:v>34.024999999999842</c:v>
                </c:pt>
                <c:pt idx="1310">
                  <c:v>34.039999999999843</c:v>
                </c:pt>
                <c:pt idx="1311">
                  <c:v>34.054999999999843</c:v>
                </c:pt>
                <c:pt idx="1312">
                  <c:v>34.069999999999844</c:v>
                </c:pt>
                <c:pt idx="1313">
                  <c:v>34.084999999999845</c:v>
                </c:pt>
                <c:pt idx="1314">
                  <c:v>34.099999999999845</c:v>
                </c:pt>
                <c:pt idx="1315">
                  <c:v>34.114999999999846</c:v>
                </c:pt>
                <c:pt idx="1316">
                  <c:v>34.129999999999846</c:v>
                </c:pt>
                <c:pt idx="1317">
                  <c:v>34.144999999999847</c:v>
                </c:pt>
                <c:pt idx="1318">
                  <c:v>34.159999999999847</c:v>
                </c:pt>
                <c:pt idx="1319">
                  <c:v>34.174999999999848</c:v>
                </c:pt>
                <c:pt idx="1320">
                  <c:v>34.189999999999849</c:v>
                </c:pt>
                <c:pt idx="1321">
                  <c:v>34.204999999999849</c:v>
                </c:pt>
                <c:pt idx="1322">
                  <c:v>34.21999999999985</c:v>
                </c:pt>
                <c:pt idx="1323">
                  <c:v>34.23499999999985</c:v>
                </c:pt>
                <c:pt idx="1324">
                  <c:v>34.249999999999851</c:v>
                </c:pt>
                <c:pt idx="1325">
                  <c:v>34.264999999999851</c:v>
                </c:pt>
                <c:pt idx="1326">
                  <c:v>34.279999999999852</c:v>
                </c:pt>
                <c:pt idx="1327">
                  <c:v>34.294999999999852</c:v>
                </c:pt>
                <c:pt idx="1328">
                  <c:v>34.309999999999853</c:v>
                </c:pt>
                <c:pt idx="1329">
                  <c:v>34.324999999999854</c:v>
                </c:pt>
                <c:pt idx="1330">
                  <c:v>34.339999999999854</c:v>
                </c:pt>
                <c:pt idx="1331">
                  <c:v>34.354999999999855</c:v>
                </c:pt>
                <c:pt idx="1332">
                  <c:v>34.369999999999855</c:v>
                </c:pt>
                <c:pt idx="1333">
                  <c:v>34.384999999999856</c:v>
                </c:pt>
                <c:pt idx="1334">
                  <c:v>34.399999999999856</c:v>
                </c:pt>
                <c:pt idx="1335">
                  <c:v>34.414999999999857</c:v>
                </c:pt>
                <c:pt idx="1336">
                  <c:v>34.429999999999858</c:v>
                </c:pt>
                <c:pt idx="1337">
                  <c:v>34.444999999999858</c:v>
                </c:pt>
                <c:pt idx="1338">
                  <c:v>34.459999999999859</c:v>
                </c:pt>
                <c:pt idx="1339">
                  <c:v>34.47396825396811</c:v>
                </c:pt>
                <c:pt idx="1340">
                  <c:v>34.487936507936361</c:v>
                </c:pt>
                <c:pt idx="1341">
                  <c:v>34.501904761904612</c:v>
                </c:pt>
                <c:pt idx="1342">
                  <c:v>34.515873015872863</c:v>
                </c:pt>
                <c:pt idx="1343">
                  <c:v>34.529841269841114</c:v>
                </c:pt>
                <c:pt idx="1344">
                  <c:v>34.543809523809365</c:v>
                </c:pt>
                <c:pt idx="1345">
                  <c:v>34.557777777777616</c:v>
                </c:pt>
                <c:pt idx="1346">
                  <c:v>34.571746031745867</c:v>
                </c:pt>
                <c:pt idx="1347">
                  <c:v>34.585714285714118</c:v>
                </c:pt>
                <c:pt idx="1348">
                  <c:v>34.59968253968237</c:v>
                </c:pt>
                <c:pt idx="1349">
                  <c:v>34.613650793650621</c:v>
                </c:pt>
                <c:pt idx="1350">
                  <c:v>34.627619047618872</c:v>
                </c:pt>
                <c:pt idx="1351">
                  <c:v>34.641587301587123</c:v>
                </c:pt>
                <c:pt idx="1352">
                  <c:v>34.655555555555374</c:v>
                </c:pt>
                <c:pt idx="1353">
                  <c:v>34.669523809523625</c:v>
                </c:pt>
                <c:pt idx="1354">
                  <c:v>34.683492063491876</c:v>
                </c:pt>
                <c:pt idx="1355">
                  <c:v>34.697460317460127</c:v>
                </c:pt>
                <c:pt idx="1356">
                  <c:v>34.711428571428378</c:v>
                </c:pt>
                <c:pt idx="1357">
                  <c:v>34.725396825396629</c:v>
                </c:pt>
                <c:pt idx="1358">
                  <c:v>34.73936507936488</c:v>
                </c:pt>
                <c:pt idx="1359">
                  <c:v>34.753333333333131</c:v>
                </c:pt>
                <c:pt idx="1360">
                  <c:v>34.767301587301382</c:v>
                </c:pt>
                <c:pt idx="1361">
                  <c:v>34.781269841269634</c:v>
                </c:pt>
                <c:pt idx="1362">
                  <c:v>34.795238095237885</c:v>
                </c:pt>
                <c:pt idx="1363">
                  <c:v>34.809206349206136</c:v>
                </c:pt>
                <c:pt idx="1364">
                  <c:v>34.823174603174387</c:v>
                </c:pt>
                <c:pt idx="1365">
                  <c:v>34.837142857142638</c:v>
                </c:pt>
                <c:pt idx="1366">
                  <c:v>34.851111111110889</c:v>
                </c:pt>
                <c:pt idx="1367">
                  <c:v>34.86507936507914</c:v>
                </c:pt>
                <c:pt idx="1368">
                  <c:v>34.879047619047391</c:v>
                </c:pt>
                <c:pt idx="1369">
                  <c:v>34.893015873015642</c:v>
                </c:pt>
                <c:pt idx="1370">
                  <c:v>34.906984126983893</c:v>
                </c:pt>
                <c:pt idx="1371">
                  <c:v>34.920952380952144</c:v>
                </c:pt>
                <c:pt idx="1372">
                  <c:v>34.934920634920395</c:v>
                </c:pt>
                <c:pt idx="1373">
                  <c:v>34.948888888888646</c:v>
                </c:pt>
                <c:pt idx="1374">
                  <c:v>34.962857142856897</c:v>
                </c:pt>
                <c:pt idx="1375">
                  <c:v>34.976825396825149</c:v>
                </c:pt>
                <c:pt idx="1376">
                  <c:v>34.9907936507934</c:v>
                </c:pt>
                <c:pt idx="1377">
                  <c:v>35.004761904761651</c:v>
                </c:pt>
                <c:pt idx="1378">
                  <c:v>35.018730158729902</c:v>
                </c:pt>
                <c:pt idx="1379">
                  <c:v>35.032698412698153</c:v>
                </c:pt>
                <c:pt idx="1380">
                  <c:v>35.046666666666404</c:v>
                </c:pt>
                <c:pt idx="1381">
                  <c:v>35.060634920634655</c:v>
                </c:pt>
                <c:pt idx="1382">
                  <c:v>35.074603174602906</c:v>
                </c:pt>
                <c:pt idx="1383">
                  <c:v>35.088571428571157</c:v>
                </c:pt>
                <c:pt idx="1384">
                  <c:v>35.102539682539408</c:v>
                </c:pt>
                <c:pt idx="1385">
                  <c:v>35.116507936507659</c:v>
                </c:pt>
                <c:pt idx="1386">
                  <c:v>35.13047619047591</c:v>
                </c:pt>
                <c:pt idx="1387">
                  <c:v>35.144444444444161</c:v>
                </c:pt>
                <c:pt idx="1388">
                  <c:v>35.158412698412413</c:v>
                </c:pt>
                <c:pt idx="1389">
                  <c:v>35.172380952380664</c:v>
                </c:pt>
                <c:pt idx="1390">
                  <c:v>35.186349206348915</c:v>
                </c:pt>
                <c:pt idx="1391">
                  <c:v>35.200317460317166</c:v>
                </c:pt>
                <c:pt idx="1392">
                  <c:v>35.214285714285417</c:v>
                </c:pt>
                <c:pt idx="1393">
                  <c:v>35.228253968253668</c:v>
                </c:pt>
                <c:pt idx="1394">
                  <c:v>35.242222222221919</c:v>
                </c:pt>
                <c:pt idx="1395">
                  <c:v>35.25619047619017</c:v>
                </c:pt>
                <c:pt idx="1396">
                  <c:v>35.270158730158421</c:v>
                </c:pt>
                <c:pt idx="1397">
                  <c:v>35.284126984126672</c:v>
                </c:pt>
                <c:pt idx="1398">
                  <c:v>35.298095238094923</c:v>
                </c:pt>
                <c:pt idx="1399">
                  <c:v>35.312063492063174</c:v>
                </c:pt>
                <c:pt idx="1400">
                  <c:v>35.326031746031425</c:v>
                </c:pt>
                <c:pt idx="1401">
                  <c:v>35.339999999999677</c:v>
                </c:pt>
                <c:pt idx="1402">
                  <c:v>35.356296296295973</c:v>
                </c:pt>
                <c:pt idx="1403">
                  <c:v>35.37259259259227</c:v>
                </c:pt>
                <c:pt idx="1404">
                  <c:v>35.388888888888566</c:v>
                </c:pt>
                <c:pt idx="1405">
                  <c:v>35.405185185184862</c:v>
                </c:pt>
                <c:pt idx="1406">
                  <c:v>35.421481481481159</c:v>
                </c:pt>
                <c:pt idx="1407">
                  <c:v>35.437777777777455</c:v>
                </c:pt>
                <c:pt idx="1408">
                  <c:v>35.454074074073752</c:v>
                </c:pt>
                <c:pt idx="1409">
                  <c:v>35.470370370370048</c:v>
                </c:pt>
                <c:pt idx="1410">
                  <c:v>35.486666666666345</c:v>
                </c:pt>
                <c:pt idx="1411">
                  <c:v>35.502962962962641</c:v>
                </c:pt>
                <c:pt idx="1412">
                  <c:v>35.519259259258938</c:v>
                </c:pt>
                <c:pt idx="1413">
                  <c:v>35.535555555555234</c:v>
                </c:pt>
                <c:pt idx="1414">
                  <c:v>35.551851851851531</c:v>
                </c:pt>
                <c:pt idx="1415">
                  <c:v>35.568148148147827</c:v>
                </c:pt>
                <c:pt idx="1416">
                  <c:v>35.584444444444124</c:v>
                </c:pt>
                <c:pt idx="1417">
                  <c:v>35.60074074074042</c:v>
                </c:pt>
                <c:pt idx="1418">
                  <c:v>35.617037037036717</c:v>
                </c:pt>
                <c:pt idx="1419">
                  <c:v>35.633333333333013</c:v>
                </c:pt>
                <c:pt idx="1420">
                  <c:v>35.64962962962931</c:v>
                </c:pt>
                <c:pt idx="1421">
                  <c:v>35.665925925925606</c:v>
                </c:pt>
                <c:pt idx="1422">
                  <c:v>35.682222222221903</c:v>
                </c:pt>
                <c:pt idx="1423">
                  <c:v>35.698518518518199</c:v>
                </c:pt>
                <c:pt idx="1424">
                  <c:v>35.714814814814495</c:v>
                </c:pt>
                <c:pt idx="1425">
                  <c:v>35.731111111110792</c:v>
                </c:pt>
                <c:pt idx="1426">
                  <c:v>35.747407407407088</c:v>
                </c:pt>
                <c:pt idx="1427">
                  <c:v>35.763703703703385</c:v>
                </c:pt>
                <c:pt idx="1428">
                  <c:v>35.779999999999681</c:v>
                </c:pt>
                <c:pt idx="1429">
                  <c:v>35.796296296295978</c:v>
                </c:pt>
                <c:pt idx="1430">
                  <c:v>35.812592592592274</c:v>
                </c:pt>
                <c:pt idx="1431">
                  <c:v>35.828888888888571</c:v>
                </c:pt>
                <c:pt idx="1432">
                  <c:v>35.845185185184867</c:v>
                </c:pt>
                <c:pt idx="1433">
                  <c:v>35.861481481481164</c:v>
                </c:pt>
                <c:pt idx="1434">
                  <c:v>35.87777777777746</c:v>
                </c:pt>
                <c:pt idx="1435">
                  <c:v>35.894074074073757</c:v>
                </c:pt>
                <c:pt idx="1436">
                  <c:v>35.910370370370053</c:v>
                </c:pt>
                <c:pt idx="1437">
                  <c:v>35.92666666666635</c:v>
                </c:pt>
                <c:pt idx="1438">
                  <c:v>35.942962962962646</c:v>
                </c:pt>
                <c:pt idx="1439">
                  <c:v>35.959259259258943</c:v>
                </c:pt>
                <c:pt idx="1440">
                  <c:v>35.975555555555239</c:v>
                </c:pt>
                <c:pt idx="1441">
                  <c:v>35.991851851851536</c:v>
                </c:pt>
                <c:pt idx="1442">
                  <c:v>36.008148148147832</c:v>
                </c:pt>
                <c:pt idx="1443">
                  <c:v>36.024444444444129</c:v>
                </c:pt>
                <c:pt idx="1444">
                  <c:v>36.040740740740425</c:v>
                </c:pt>
                <c:pt idx="1445">
                  <c:v>36.057037037036721</c:v>
                </c:pt>
                <c:pt idx="1446">
                  <c:v>36.073333333333018</c:v>
                </c:pt>
                <c:pt idx="1447">
                  <c:v>36.089629629629314</c:v>
                </c:pt>
                <c:pt idx="1448">
                  <c:v>36.105925925925611</c:v>
                </c:pt>
                <c:pt idx="1449">
                  <c:v>36.122222222221907</c:v>
                </c:pt>
                <c:pt idx="1450">
                  <c:v>36.138518518518204</c:v>
                </c:pt>
                <c:pt idx="1451">
                  <c:v>36.1548148148145</c:v>
                </c:pt>
                <c:pt idx="1452">
                  <c:v>36.171111111110797</c:v>
                </c:pt>
                <c:pt idx="1453">
                  <c:v>36.187407407407093</c:v>
                </c:pt>
                <c:pt idx="1454">
                  <c:v>36.20370370370339</c:v>
                </c:pt>
                <c:pt idx="1455">
                  <c:v>36.219999999999686</c:v>
                </c:pt>
                <c:pt idx="1456">
                  <c:v>36.231549295774336</c:v>
                </c:pt>
                <c:pt idx="1457">
                  <c:v>36.243098591548986</c:v>
                </c:pt>
                <c:pt idx="1458">
                  <c:v>36.254647887323635</c:v>
                </c:pt>
                <c:pt idx="1459">
                  <c:v>36.266197183098285</c:v>
                </c:pt>
                <c:pt idx="1460">
                  <c:v>36.277746478872935</c:v>
                </c:pt>
                <c:pt idx="1461">
                  <c:v>36.289295774647584</c:v>
                </c:pt>
                <c:pt idx="1462">
                  <c:v>36.300845070422234</c:v>
                </c:pt>
                <c:pt idx="1463">
                  <c:v>36.312394366196884</c:v>
                </c:pt>
                <c:pt idx="1464">
                  <c:v>36.323943661971533</c:v>
                </c:pt>
                <c:pt idx="1465">
                  <c:v>36.335492957746183</c:v>
                </c:pt>
                <c:pt idx="1466">
                  <c:v>36.347042253520833</c:v>
                </c:pt>
                <c:pt idx="1467">
                  <c:v>36.358591549295483</c:v>
                </c:pt>
                <c:pt idx="1468">
                  <c:v>36.370140845070132</c:v>
                </c:pt>
                <c:pt idx="1469">
                  <c:v>36.381690140844782</c:v>
                </c:pt>
                <c:pt idx="1470">
                  <c:v>36.393239436619432</c:v>
                </c:pt>
                <c:pt idx="1471">
                  <c:v>36.404788732394081</c:v>
                </c:pt>
                <c:pt idx="1472">
                  <c:v>36.416338028168731</c:v>
                </c:pt>
                <c:pt idx="1473">
                  <c:v>36.427887323943381</c:v>
                </c:pt>
                <c:pt idx="1474">
                  <c:v>36.43943661971803</c:v>
                </c:pt>
                <c:pt idx="1475">
                  <c:v>36.45098591549268</c:v>
                </c:pt>
                <c:pt idx="1476">
                  <c:v>36.46253521126733</c:v>
                </c:pt>
                <c:pt idx="1477">
                  <c:v>36.474084507041979</c:v>
                </c:pt>
                <c:pt idx="1478">
                  <c:v>36.485633802816629</c:v>
                </c:pt>
                <c:pt idx="1479">
                  <c:v>36.497183098591279</c:v>
                </c:pt>
                <c:pt idx="1480">
                  <c:v>36.508732394365929</c:v>
                </c:pt>
                <c:pt idx="1481">
                  <c:v>36.520281690140578</c:v>
                </c:pt>
                <c:pt idx="1482">
                  <c:v>36.531830985915228</c:v>
                </c:pt>
                <c:pt idx="1483">
                  <c:v>36.543380281689878</c:v>
                </c:pt>
                <c:pt idx="1484">
                  <c:v>36.554929577464527</c:v>
                </c:pt>
                <c:pt idx="1485">
                  <c:v>36.566478873239177</c:v>
                </c:pt>
                <c:pt idx="1486">
                  <c:v>36.578028169013827</c:v>
                </c:pt>
                <c:pt idx="1487">
                  <c:v>36.589577464788476</c:v>
                </c:pt>
                <c:pt idx="1488">
                  <c:v>36.601126760563126</c:v>
                </c:pt>
                <c:pt idx="1489">
                  <c:v>36.612676056337776</c:v>
                </c:pt>
                <c:pt idx="1490">
                  <c:v>36.624225352112425</c:v>
                </c:pt>
                <c:pt idx="1491">
                  <c:v>36.635774647887075</c:v>
                </c:pt>
                <c:pt idx="1492">
                  <c:v>36.647323943661725</c:v>
                </c:pt>
                <c:pt idx="1493">
                  <c:v>36.658873239436375</c:v>
                </c:pt>
                <c:pt idx="1494">
                  <c:v>36.670422535211024</c:v>
                </c:pt>
                <c:pt idx="1495">
                  <c:v>36.681971830985674</c:v>
                </c:pt>
                <c:pt idx="1496">
                  <c:v>36.693521126760324</c:v>
                </c:pt>
                <c:pt idx="1497">
                  <c:v>36.705070422534973</c:v>
                </c:pt>
                <c:pt idx="1498">
                  <c:v>36.716619718309623</c:v>
                </c:pt>
                <c:pt idx="1499">
                  <c:v>36.728169014084273</c:v>
                </c:pt>
                <c:pt idx="1500">
                  <c:v>36.739718309858922</c:v>
                </c:pt>
                <c:pt idx="1501">
                  <c:v>36.751267605633572</c:v>
                </c:pt>
                <c:pt idx="1502">
                  <c:v>36.762816901408222</c:v>
                </c:pt>
                <c:pt idx="1503">
                  <c:v>36.774366197182871</c:v>
                </c:pt>
                <c:pt idx="1504">
                  <c:v>36.785915492957521</c:v>
                </c:pt>
                <c:pt idx="1505">
                  <c:v>36.797464788732171</c:v>
                </c:pt>
                <c:pt idx="1506">
                  <c:v>36.809014084506821</c:v>
                </c:pt>
                <c:pt idx="1507">
                  <c:v>36.82056338028147</c:v>
                </c:pt>
                <c:pt idx="1508">
                  <c:v>36.83211267605612</c:v>
                </c:pt>
                <c:pt idx="1509">
                  <c:v>36.84366197183077</c:v>
                </c:pt>
                <c:pt idx="1510">
                  <c:v>36.855211267605419</c:v>
                </c:pt>
                <c:pt idx="1511">
                  <c:v>36.866760563380069</c:v>
                </c:pt>
                <c:pt idx="1512">
                  <c:v>36.878309859154719</c:v>
                </c:pt>
                <c:pt idx="1513">
                  <c:v>36.889859154929368</c:v>
                </c:pt>
                <c:pt idx="1514">
                  <c:v>36.901408450704018</c:v>
                </c:pt>
                <c:pt idx="1515">
                  <c:v>36.912957746478668</c:v>
                </c:pt>
                <c:pt idx="1516">
                  <c:v>36.924507042253317</c:v>
                </c:pt>
                <c:pt idx="1517">
                  <c:v>36.936056338027967</c:v>
                </c:pt>
                <c:pt idx="1518">
                  <c:v>36.947605633802617</c:v>
                </c:pt>
                <c:pt idx="1519">
                  <c:v>36.959154929577267</c:v>
                </c:pt>
                <c:pt idx="1520">
                  <c:v>36.970704225351916</c:v>
                </c:pt>
                <c:pt idx="1521">
                  <c:v>36.982253521126566</c:v>
                </c:pt>
                <c:pt idx="1522">
                  <c:v>36.993802816901216</c:v>
                </c:pt>
                <c:pt idx="1523">
                  <c:v>37.005352112675865</c:v>
                </c:pt>
                <c:pt idx="1524">
                  <c:v>37.016901408450515</c:v>
                </c:pt>
                <c:pt idx="1525">
                  <c:v>37.028450704225165</c:v>
                </c:pt>
                <c:pt idx="1526">
                  <c:v>37.039999999999814</c:v>
                </c:pt>
                <c:pt idx="1527">
                  <c:v>37.054642857142674</c:v>
                </c:pt>
                <c:pt idx="1528">
                  <c:v>37.069285714285535</c:v>
                </c:pt>
                <c:pt idx="1529">
                  <c:v>37.083928571428395</c:v>
                </c:pt>
                <c:pt idx="1530">
                  <c:v>37.098571428571255</c:v>
                </c:pt>
                <c:pt idx="1531">
                  <c:v>37.113214285714115</c:v>
                </c:pt>
                <c:pt idx="1532">
                  <c:v>37.127857142856975</c:v>
                </c:pt>
                <c:pt idx="1533">
                  <c:v>37.142499999999835</c:v>
                </c:pt>
                <c:pt idx="1534">
                  <c:v>37.157142857142695</c:v>
                </c:pt>
                <c:pt idx="1535">
                  <c:v>37.171785714285555</c:v>
                </c:pt>
                <c:pt idx="1536">
                  <c:v>37.186428571428415</c:v>
                </c:pt>
                <c:pt idx="1537">
                  <c:v>37.201071428571275</c:v>
                </c:pt>
                <c:pt idx="1538">
                  <c:v>37.215714285714135</c:v>
                </c:pt>
                <c:pt idx="1539">
                  <c:v>37.230357142856995</c:v>
                </c:pt>
                <c:pt idx="1540">
                  <c:v>37.244999999999855</c:v>
                </c:pt>
                <c:pt idx="1541">
                  <c:v>37.259642857142715</c:v>
                </c:pt>
                <c:pt idx="1542">
                  <c:v>37.274285714285575</c:v>
                </c:pt>
                <c:pt idx="1543">
                  <c:v>37.288928571428436</c:v>
                </c:pt>
                <c:pt idx="1544">
                  <c:v>37.303571428571296</c:v>
                </c:pt>
                <c:pt idx="1545">
                  <c:v>37.318214285714156</c:v>
                </c:pt>
                <c:pt idx="1546">
                  <c:v>37.332857142857016</c:v>
                </c:pt>
                <c:pt idx="1547">
                  <c:v>37.347499999999876</c:v>
                </c:pt>
                <c:pt idx="1548">
                  <c:v>37.362142857142736</c:v>
                </c:pt>
                <c:pt idx="1549">
                  <c:v>37.376785714285596</c:v>
                </c:pt>
                <c:pt idx="1550">
                  <c:v>37.391428571428456</c:v>
                </c:pt>
                <c:pt idx="1551">
                  <c:v>37.406071428571316</c:v>
                </c:pt>
                <c:pt idx="1552">
                  <c:v>37.420714285714176</c:v>
                </c:pt>
                <c:pt idx="1553">
                  <c:v>37.435357142857036</c:v>
                </c:pt>
                <c:pt idx="1554">
                  <c:v>37.449999999999896</c:v>
                </c:pt>
                <c:pt idx="1555">
                  <c:v>37.464642857142756</c:v>
                </c:pt>
                <c:pt idx="1556">
                  <c:v>37.479285714285616</c:v>
                </c:pt>
                <c:pt idx="1557">
                  <c:v>37.493928571428476</c:v>
                </c:pt>
                <c:pt idx="1558">
                  <c:v>37.508571428571337</c:v>
                </c:pt>
                <c:pt idx="1559">
                  <c:v>37.523214285714197</c:v>
                </c:pt>
                <c:pt idx="1560">
                  <c:v>37.537857142857057</c:v>
                </c:pt>
                <c:pt idx="1561">
                  <c:v>37.552499999999917</c:v>
                </c:pt>
                <c:pt idx="1562">
                  <c:v>37.567142857142777</c:v>
                </c:pt>
                <c:pt idx="1563">
                  <c:v>37.581785714285637</c:v>
                </c:pt>
                <c:pt idx="1564">
                  <c:v>37.596428571428497</c:v>
                </c:pt>
                <c:pt idx="1565">
                  <c:v>37.611071428571357</c:v>
                </c:pt>
                <c:pt idx="1566">
                  <c:v>37.625714285714217</c:v>
                </c:pt>
                <c:pt idx="1567">
                  <c:v>37.640357142857077</c:v>
                </c:pt>
                <c:pt idx="1568">
                  <c:v>37.654999999999937</c:v>
                </c:pt>
                <c:pt idx="1569">
                  <c:v>37.669642857142797</c:v>
                </c:pt>
                <c:pt idx="1570">
                  <c:v>37.684285714285657</c:v>
                </c:pt>
                <c:pt idx="1571">
                  <c:v>37.698928571428517</c:v>
                </c:pt>
                <c:pt idx="1572">
                  <c:v>37.713571428571377</c:v>
                </c:pt>
                <c:pt idx="1573">
                  <c:v>37.728214285714238</c:v>
                </c:pt>
                <c:pt idx="1574">
                  <c:v>37.742857142857098</c:v>
                </c:pt>
                <c:pt idx="1575">
                  <c:v>37.757499999999958</c:v>
                </c:pt>
                <c:pt idx="1576">
                  <c:v>37.772142857142818</c:v>
                </c:pt>
                <c:pt idx="1577">
                  <c:v>37.786785714285678</c:v>
                </c:pt>
                <c:pt idx="1578">
                  <c:v>37.801428571428538</c:v>
                </c:pt>
                <c:pt idx="1579">
                  <c:v>37.816071428571398</c:v>
                </c:pt>
                <c:pt idx="1580">
                  <c:v>37.830714285714258</c:v>
                </c:pt>
                <c:pt idx="1581">
                  <c:v>37.845357142857118</c:v>
                </c:pt>
                <c:pt idx="1582">
                  <c:v>37.859999999999978</c:v>
                </c:pt>
                <c:pt idx="1583">
                  <c:v>37.871012658227826</c:v>
                </c:pt>
                <c:pt idx="1584">
                  <c:v>37.882025316455675</c:v>
                </c:pt>
                <c:pt idx="1585">
                  <c:v>37.893037974683523</c:v>
                </c:pt>
                <c:pt idx="1586">
                  <c:v>37.904050632911371</c:v>
                </c:pt>
                <c:pt idx="1587">
                  <c:v>37.915063291139219</c:v>
                </c:pt>
                <c:pt idx="1588">
                  <c:v>37.926075949367068</c:v>
                </c:pt>
                <c:pt idx="1589">
                  <c:v>37.937088607594916</c:v>
                </c:pt>
                <c:pt idx="1590">
                  <c:v>37.948101265822764</c:v>
                </c:pt>
                <c:pt idx="1591">
                  <c:v>37.959113924050612</c:v>
                </c:pt>
                <c:pt idx="1592">
                  <c:v>37.970126582278461</c:v>
                </c:pt>
                <c:pt idx="1593">
                  <c:v>37.981139240506309</c:v>
                </c:pt>
                <c:pt idx="1594">
                  <c:v>37.992151898734157</c:v>
                </c:pt>
                <c:pt idx="1595">
                  <c:v>38.003164556962005</c:v>
                </c:pt>
                <c:pt idx="1596">
                  <c:v>38.014177215189854</c:v>
                </c:pt>
                <c:pt idx="1597">
                  <c:v>38.025189873417702</c:v>
                </c:pt>
                <c:pt idx="1598">
                  <c:v>38.03620253164555</c:v>
                </c:pt>
                <c:pt idx="1599">
                  <c:v>38.047215189873398</c:v>
                </c:pt>
                <c:pt idx="1600">
                  <c:v>38.058227848101247</c:v>
                </c:pt>
                <c:pt idx="1601">
                  <c:v>38.069240506329095</c:v>
                </c:pt>
                <c:pt idx="1602">
                  <c:v>38.080253164556943</c:v>
                </c:pt>
                <c:pt idx="1603">
                  <c:v>38.091265822784791</c:v>
                </c:pt>
                <c:pt idx="1604">
                  <c:v>38.10227848101264</c:v>
                </c:pt>
                <c:pt idx="1605">
                  <c:v>38.113291139240488</c:v>
                </c:pt>
                <c:pt idx="1606">
                  <c:v>38.124303797468336</c:v>
                </c:pt>
                <c:pt idx="1607">
                  <c:v>38.135316455696184</c:v>
                </c:pt>
                <c:pt idx="1608">
                  <c:v>38.146329113924033</c:v>
                </c:pt>
                <c:pt idx="1609">
                  <c:v>38.157341772151881</c:v>
                </c:pt>
                <c:pt idx="1610">
                  <c:v>38.168354430379729</c:v>
                </c:pt>
                <c:pt idx="1611">
                  <c:v>38.179367088607577</c:v>
                </c:pt>
                <c:pt idx="1612">
                  <c:v>38.190379746835426</c:v>
                </c:pt>
                <c:pt idx="1613">
                  <c:v>38.201392405063274</c:v>
                </c:pt>
                <c:pt idx="1614">
                  <c:v>38.212405063291122</c:v>
                </c:pt>
                <c:pt idx="1615">
                  <c:v>38.22341772151897</c:v>
                </c:pt>
                <c:pt idx="1616">
                  <c:v>38.234430379746819</c:v>
                </c:pt>
                <c:pt idx="1617">
                  <c:v>38.245443037974667</c:v>
                </c:pt>
                <c:pt idx="1618">
                  <c:v>38.256455696202515</c:v>
                </c:pt>
                <c:pt idx="1619">
                  <c:v>38.267468354430363</c:v>
                </c:pt>
                <c:pt idx="1620">
                  <c:v>38.278481012658212</c:v>
                </c:pt>
                <c:pt idx="1621">
                  <c:v>38.28949367088606</c:v>
                </c:pt>
                <c:pt idx="1622">
                  <c:v>38.300506329113908</c:v>
                </c:pt>
                <c:pt idx="1623">
                  <c:v>38.311518987341756</c:v>
                </c:pt>
                <c:pt idx="1624">
                  <c:v>38.322531645569605</c:v>
                </c:pt>
                <c:pt idx="1625">
                  <c:v>38.333544303797453</c:v>
                </c:pt>
                <c:pt idx="1626">
                  <c:v>38.344556962025301</c:v>
                </c:pt>
                <c:pt idx="1627">
                  <c:v>38.355569620253149</c:v>
                </c:pt>
                <c:pt idx="1628">
                  <c:v>38.366582278480998</c:v>
                </c:pt>
                <c:pt idx="1629">
                  <c:v>38.377594936708846</c:v>
                </c:pt>
                <c:pt idx="1630">
                  <c:v>38.388607594936694</c:v>
                </c:pt>
                <c:pt idx="1631">
                  <c:v>38.399620253164542</c:v>
                </c:pt>
                <c:pt idx="1632">
                  <c:v>38.410632911392391</c:v>
                </c:pt>
                <c:pt idx="1633">
                  <c:v>38.421645569620239</c:v>
                </c:pt>
                <c:pt idx="1634">
                  <c:v>38.432658227848087</c:v>
                </c:pt>
                <c:pt idx="1635">
                  <c:v>38.443670886075935</c:v>
                </c:pt>
                <c:pt idx="1636">
                  <c:v>38.454683544303784</c:v>
                </c:pt>
                <c:pt idx="1637">
                  <c:v>38.465696202531632</c:v>
                </c:pt>
                <c:pt idx="1638">
                  <c:v>38.47670886075948</c:v>
                </c:pt>
                <c:pt idx="1639">
                  <c:v>38.487721518987328</c:v>
                </c:pt>
                <c:pt idx="1640">
                  <c:v>38.498734177215177</c:v>
                </c:pt>
                <c:pt idx="1641">
                  <c:v>38.509746835443025</c:v>
                </c:pt>
                <c:pt idx="1642">
                  <c:v>38.520759493670873</c:v>
                </c:pt>
                <c:pt idx="1643">
                  <c:v>38.531772151898721</c:v>
                </c:pt>
                <c:pt idx="1644">
                  <c:v>38.54278481012657</c:v>
                </c:pt>
                <c:pt idx="1645">
                  <c:v>38.553797468354418</c:v>
                </c:pt>
                <c:pt idx="1646">
                  <c:v>38.564810126582266</c:v>
                </c:pt>
                <c:pt idx="1647">
                  <c:v>38.575822784810114</c:v>
                </c:pt>
                <c:pt idx="1648">
                  <c:v>38.586835443037963</c:v>
                </c:pt>
                <c:pt idx="1649">
                  <c:v>38.597848101265811</c:v>
                </c:pt>
                <c:pt idx="1650">
                  <c:v>38.608860759493659</c:v>
                </c:pt>
                <c:pt idx="1651">
                  <c:v>38.619873417721507</c:v>
                </c:pt>
                <c:pt idx="1652">
                  <c:v>38.630886075949356</c:v>
                </c:pt>
                <c:pt idx="1653">
                  <c:v>38.641898734177204</c:v>
                </c:pt>
                <c:pt idx="1654">
                  <c:v>38.652911392405052</c:v>
                </c:pt>
                <c:pt idx="1655">
                  <c:v>38.6639240506329</c:v>
                </c:pt>
                <c:pt idx="1656">
                  <c:v>38.674936708860749</c:v>
                </c:pt>
                <c:pt idx="1657">
                  <c:v>38.685949367088597</c:v>
                </c:pt>
                <c:pt idx="1658">
                  <c:v>38.696962025316445</c:v>
                </c:pt>
                <c:pt idx="1659">
                  <c:v>38.707974683544293</c:v>
                </c:pt>
                <c:pt idx="1660">
                  <c:v>38.718987341772142</c:v>
                </c:pt>
                <c:pt idx="1661">
                  <c:v>38.72999999999999</c:v>
                </c:pt>
                <c:pt idx="1662">
                  <c:v>38.74499999999999</c:v>
                </c:pt>
                <c:pt idx="1663">
                  <c:v>38.759999999999991</c:v>
                </c:pt>
                <c:pt idx="1664">
                  <c:v>38.774999999999991</c:v>
                </c:pt>
                <c:pt idx="1665">
                  <c:v>38.789999999999992</c:v>
                </c:pt>
                <c:pt idx="1666">
                  <c:v>38.804999999999993</c:v>
                </c:pt>
                <c:pt idx="1667">
                  <c:v>38.819999999999993</c:v>
                </c:pt>
                <c:pt idx="1668">
                  <c:v>38.834999999999994</c:v>
                </c:pt>
                <c:pt idx="1669">
                  <c:v>38.849999999999994</c:v>
                </c:pt>
                <c:pt idx="1670">
                  <c:v>38.864999999999995</c:v>
                </c:pt>
                <c:pt idx="1671">
                  <c:v>38.879999999999995</c:v>
                </c:pt>
                <c:pt idx="1672">
                  <c:v>38.894999999999996</c:v>
                </c:pt>
                <c:pt idx="1673">
                  <c:v>38.909999999999997</c:v>
                </c:pt>
                <c:pt idx="1674">
                  <c:v>38.924999999999997</c:v>
                </c:pt>
                <c:pt idx="1675">
                  <c:v>38.94</c:v>
                </c:pt>
                <c:pt idx="1676">
                  <c:v>38.954999999999998</c:v>
                </c:pt>
                <c:pt idx="1677">
                  <c:v>38.97</c:v>
                </c:pt>
                <c:pt idx="1678">
                  <c:v>38.984999999999999</c:v>
                </c:pt>
                <c:pt idx="1679">
                  <c:v>39</c:v>
                </c:pt>
                <c:pt idx="1680">
                  <c:v>39.015000000000001</c:v>
                </c:pt>
                <c:pt idx="1681">
                  <c:v>39.03</c:v>
                </c:pt>
                <c:pt idx="1682">
                  <c:v>39.045000000000002</c:v>
                </c:pt>
                <c:pt idx="1683">
                  <c:v>39.06</c:v>
                </c:pt>
                <c:pt idx="1684">
                  <c:v>39.075000000000003</c:v>
                </c:pt>
                <c:pt idx="1685">
                  <c:v>39.090000000000003</c:v>
                </c:pt>
                <c:pt idx="1686">
                  <c:v>39.105000000000004</c:v>
                </c:pt>
                <c:pt idx="1687">
                  <c:v>39.120000000000005</c:v>
                </c:pt>
                <c:pt idx="1688">
                  <c:v>39.135000000000005</c:v>
                </c:pt>
                <c:pt idx="1689">
                  <c:v>39.150000000000006</c:v>
                </c:pt>
                <c:pt idx="1690">
                  <c:v>39.165000000000006</c:v>
                </c:pt>
                <c:pt idx="1691">
                  <c:v>39.180000000000007</c:v>
                </c:pt>
                <c:pt idx="1692">
                  <c:v>39.195000000000007</c:v>
                </c:pt>
                <c:pt idx="1693">
                  <c:v>39.210000000000008</c:v>
                </c:pt>
                <c:pt idx="1694">
                  <c:v>39.225000000000009</c:v>
                </c:pt>
                <c:pt idx="1695">
                  <c:v>39.240000000000009</c:v>
                </c:pt>
                <c:pt idx="1696">
                  <c:v>39.25500000000001</c:v>
                </c:pt>
                <c:pt idx="1697">
                  <c:v>39.27000000000001</c:v>
                </c:pt>
                <c:pt idx="1698">
                  <c:v>39.285000000000011</c:v>
                </c:pt>
                <c:pt idx="1699">
                  <c:v>39.300000000000011</c:v>
                </c:pt>
                <c:pt idx="1700">
                  <c:v>39.315000000000012</c:v>
                </c:pt>
                <c:pt idx="1701">
                  <c:v>39.330000000000013</c:v>
                </c:pt>
                <c:pt idx="1702">
                  <c:v>39.345000000000013</c:v>
                </c:pt>
                <c:pt idx="1703">
                  <c:v>39.360000000000014</c:v>
                </c:pt>
                <c:pt idx="1704">
                  <c:v>39.375000000000014</c:v>
                </c:pt>
                <c:pt idx="1705">
                  <c:v>39.390000000000015</c:v>
                </c:pt>
                <c:pt idx="1706">
                  <c:v>39.405000000000015</c:v>
                </c:pt>
                <c:pt idx="1707">
                  <c:v>39.420000000000016</c:v>
                </c:pt>
                <c:pt idx="1708">
                  <c:v>39.435000000000016</c:v>
                </c:pt>
                <c:pt idx="1709">
                  <c:v>39.450000000000017</c:v>
                </c:pt>
                <c:pt idx="1710">
                  <c:v>39.465000000000018</c:v>
                </c:pt>
                <c:pt idx="1711">
                  <c:v>39.480000000000018</c:v>
                </c:pt>
                <c:pt idx="1712">
                  <c:v>39.495000000000019</c:v>
                </c:pt>
                <c:pt idx="1713">
                  <c:v>39.510000000000019</c:v>
                </c:pt>
                <c:pt idx="1714">
                  <c:v>39.52500000000002</c:v>
                </c:pt>
                <c:pt idx="1715">
                  <c:v>39.54000000000002</c:v>
                </c:pt>
                <c:pt idx="1716">
                  <c:v>39.555000000000021</c:v>
                </c:pt>
                <c:pt idx="1717">
                  <c:v>39.570000000000022</c:v>
                </c:pt>
                <c:pt idx="1718">
                  <c:v>39.585000000000022</c:v>
                </c:pt>
                <c:pt idx="1719">
                  <c:v>39.600000000000023</c:v>
                </c:pt>
                <c:pt idx="1720">
                  <c:v>39.615090909090931</c:v>
                </c:pt>
                <c:pt idx="1721">
                  <c:v>39.630181818181839</c:v>
                </c:pt>
                <c:pt idx="1722">
                  <c:v>39.645272727272747</c:v>
                </c:pt>
                <c:pt idx="1723">
                  <c:v>39.660363636363655</c:v>
                </c:pt>
                <c:pt idx="1724">
                  <c:v>39.675454545454564</c:v>
                </c:pt>
                <c:pt idx="1725">
                  <c:v>39.690545454545472</c:v>
                </c:pt>
                <c:pt idx="1726">
                  <c:v>39.70563636363638</c:v>
                </c:pt>
                <c:pt idx="1727">
                  <c:v>39.720727272727288</c:v>
                </c:pt>
                <c:pt idx="1728">
                  <c:v>39.735818181818196</c:v>
                </c:pt>
                <c:pt idx="1729">
                  <c:v>39.750909090909104</c:v>
                </c:pt>
                <c:pt idx="1730">
                  <c:v>39.766000000000012</c:v>
                </c:pt>
                <c:pt idx="1731">
                  <c:v>39.781090909090921</c:v>
                </c:pt>
                <c:pt idx="1732">
                  <c:v>39.796181818181829</c:v>
                </c:pt>
                <c:pt idx="1733">
                  <c:v>39.811272727272737</c:v>
                </c:pt>
                <c:pt idx="1734">
                  <c:v>39.826363636363645</c:v>
                </c:pt>
                <c:pt idx="1735">
                  <c:v>39.841454545454553</c:v>
                </c:pt>
                <c:pt idx="1736">
                  <c:v>39.856545454545461</c:v>
                </c:pt>
                <c:pt idx="1737">
                  <c:v>39.87163636363637</c:v>
                </c:pt>
                <c:pt idx="1738">
                  <c:v>39.886727272727278</c:v>
                </c:pt>
                <c:pt idx="1739">
                  <c:v>39.901818181818186</c:v>
                </c:pt>
                <c:pt idx="1740">
                  <c:v>39.916909090909094</c:v>
                </c:pt>
                <c:pt idx="1741">
                  <c:v>39.932000000000002</c:v>
                </c:pt>
                <c:pt idx="1742">
                  <c:v>39.94709090909091</c:v>
                </c:pt>
                <c:pt idx="1743">
                  <c:v>39.962181818181818</c:v>
                </c:pt>
                <c:pt idx="1744">
                  <c:v>39.977272727272727</c:v>
                </c:pt>
                <c:pt idx="1745">
                  <c:v>39.992363636363635</c:v>
                </c:pt>
                <c:pt idx="1746">
                  <c:v>40.007454545454543</c:v>
                </c:pt>
                <c:pt idx="1747">
                  <c:v>40.022545454545451</c:v>
                </c:pt>
                <c:pt idx="1748">
                  <c:v>40.037636363636359</c:v>
                </c:pt>
                <c:pt idx="1749">
                  <c:v>40.052727272727267</c:v>
                </c:pt>
                <c:pt idx="1750">
                  <c:v>40.067818181818176</c:v>
                </c:pt>
                <c:pt idx="1751">
                  <c:v>40.082909090909084</c:v>
                </c:pt>
                <c:pt idx="1752">
                  <c:v>40.097999999999992</c:v>
                </c:pt>
                <c:pt idx="1753">
                  <c:v>40.1130909090909</c:v>
                </c:pt>
                <c:pt idx="1754">
                  <c:v>40.128181818181808</c:v>
                </c:pt>
                <c:pt idx="1755">
                  <c:v>40.143272727272716</c:v>
                </c:pt>
                <c:pt idx="1756">
                  <c:v>40.158363636363624</c:v>
                </c:pt>
                <c:pt idx="1757">
                  <c:v>40.173454545454533</c:v>
                </c:pt>
                <c:pt idx="1758">
                  <c:v>40.188545454545441</c:v>
                </c:pt>
                <c:pt idx="1759">
                  <c:v>40.203636363636349</c:v>
                </c:pt>
                <c:pt idx="1760">
                  <c:v>40.218727272727257</c:v>
                </c:pt>
                <c:pt idx="1761">
                  <c:v>40.233818181818165</c:v>
                </c:pt>
                <c:pt idx="1762">
                  <c:v>40.248909090909073</c:v>
                </c:pt>
                <c:pt idx="1763">
                  <c:v>40.263999999999982</c:v>
                </c:pt>
                <c:pt idx="1764">
                  <c:v>40.27909090909089</c:v>
                </c:pt>
                <c:pt idx="1765">
                  <c:v>40.294181818181798</c:v>
                </c:pt>
                <c:pt idx="1766">
                  <c:v>40.309272727272706</c:v>
                </c:pt>
                <c:pt idx="1767">
                  <c:v>40.324363636363614</c:v>
                </c:pt>
                <c:pt idx="1768">
                  <c:v>40.339454545454522</c:v>
                </c:pt>
                <c:pt idx="1769">
                  <c:v>40.354545454545431</c:v>
                </c:pt>
                <c:pt idx="1770">
                  <c:v>40.369636363636339</c:v>
                </c:pt>
                <c:pt idx="1771">
                  <c:v>40.384727272727247</c:v>
                </c:pt>
                <c:pt idx="1772">
                  <c:v>40.399818181818155</c:v>
                </c:pt>
                <c:pt idx="1773">
                  <c:v>40.414909090909063</c:v>
                </c:pt>
                <c:pt idx="1774" formatCode="General">
                  <c:v>40.46</c:v>
                </c:pt>
                <c:pt idx="1775" formatCode="General">
                  <c:v>40.506</c:v>
                </c:pt>
                <c:pt idx="1776" formatCode="General">
                  <c:v>40.551000000000002</c:v>
                </c:pt>
                <c:pt idx="1777" formatCode="General">
                  <c:v>40.597000000000001</c:v>
                </c:pt>
                <c:pt idx="1778" formatCode="General">
                  <c:v>40.643000000000001</c:v>
                </c:pt>
                <c:pt idx="1779" formatCode="General">
                  <c:v>40.688000000000002</c:v>
                </c:pt>
                <c:pt idx="1780" formatCode="General">
                  <c:v>40.734000000000002</c:v>
                </c:pt>
                <c:pt idx="1781" formatCode="General">
                  <c:v>40.779000000000003</c:v>
                </c:pt>
                <c:pt idx="1782" formatCode="General">
                  <c:v>40.825000000000003</c:v>
                </c:pt>
                <c:pt idx="1783" formatCode="General">
                  <c:v>40.869999999999997</c:v>
                </c:pt>
                <c:pt idx="1784" formatCode="General">
                  <c:v>40.915999999999997</c:v>
                </c:pt>
                <c:pt idx="1785" formatCode="General">
                  <c:v>40.960999999999999</c:v>
                </c:pt>
                <c:pt idx="1786" formatCode="General">
                  <c:v>41.006999999999998</c:v>
                </c:pt>
                <c:pt idx="1787" formatCode="General">
                  <c:v>41.052999999999997</c:v>
                </c:pt>
                <c:pt idx="1788" formatCode="General">
                  <c:v>41.097999999999999</c:v>
                </c:pt>
                <c:pt idx="1789" formatCode="General">
                  <c:v>41.143999999999998</c:v>
                </c:pt>
                <c:pt idx="1790" formatCode="General">
                  <c:v>41.189</c:v>
                </c:pt>
                <c:pt idx="1791" formatCode="General">
                  <c:v>41.234999999999999</c:v>
                </c:pt>
                <c:pt idx="1792" formatCode="General">
                  <c:v>41.279000000000003</c:v>
                </c:pt>
                <c:pt idx="1793" formatCode="General">
                  <c:v>41.323</c:v>
                </c:pt>
                <c:pt idx="1794" formatCode="General">
                  <c:v>41.366999999999997</c:v>
                </c:pt>
                <c:pt idx="1795" formatCode="General">
                  <c:v>41.41</c:v>
                </c:pt>
                <c:pt idx="1796" formatCode="General">
                  <c:v>41.454000000000001</c:v>
                </c:pt>
                <c:pt idx="1797" formatCode="General">
                  <c:v>41.497999999999998</c:v>
                </c:pt>
                <c:pt idx="1798" formatCode="General">
                  <c:v>41.542000000000002</c:v>
                </c:pt>
                <c:pt idx="1799" formatCode="General">
                  <c:v>41.585000000000001</c:v>
                </c:pt>
                <c:pt idx="1800" formatCode="General">
                  <c:v>41.628999999999998</c:v>
                </c:pt>
                <c:pt idx="1801" formatCode="General">
                  <c:v>41.673000000000002</c:v>
                </c:pt>
                <c:pt idx="1802" formatCode="General">
                  <c:v>41.716000000000001</c:v>
                </c:pt>
                <c:pt idx="1803" formatCode="General">
                  <c:v>41.76</c:v>
                </c:pt>
                <c:pt idx="1804" formatCode="General">
                  <c:v>41.804000000000002</c:v>
                </c:pt>
                <c:pt idx="1805" formatCode="General">
                  <c:v>41.847999999999999</c:v>
                </c:pt>
                <c:pt idx="1806" formatCode="General">
                  <c:v>41.890999999999998</c:v>
                </c:pt>
                <c:pt idx="1807" formatCode="General">
                  <c:v>41.935000000000002</c:v>
                </c:pt>
                <c:pt idx="1808" formatCode="General">
                  <c:v>41.978999999999999</c:v>
                </c:pt>
                <c:pt idx="1809" formatCode="General">
                  <c:v>42.023000000000003</c:v>
                </c:pt>
                <c:pt idx="1810" formatCode="General">
                  <c:v>42.066000000000003</c:v>
                </c:pt>
                <c:pt idx="1811" formatCode="General">
                  <c:v>42.11</c:v>
                </c:pt>
                <c:pt idx="1812" formatCode="General">
                  <c:v>42.15</c:v>
                </c:pt>
                <c:pt idx="1813" formatCode="General">
                  <c:v>42.19</c:v>
                </c:pt>
                <c:pt idx="1814" formatCode="General">
                  <c:v>42.23</c:v>
                </c:pt>
                <c:pt idx="1815" formatCode="General">
                  <c:v>42.268999999999998</c:v>
                </c:pt>
                <c:pt idx="1816" formatCode="General">
                  <c:v>42.308999999999997</c:v>
                </c:pt>
                <c:pt idx="1817" formatCode="General">
                  <c:v>42.348999999999997</c:v>
                </c:pt>
                <c:pt idx="1818" formatCode="General">
                  <c:v>42.389000000000003</c:v>
                </c:pt>
                <c:pt idx="1819" formatCode="General">
                  <c:v>42.429000000000002</c:v>
                </c:pt>
                <c:pt idx="1820" formatCode="General">
                  <c:v>42.469000000000001</c:v>
                </c:pt>
                <c:pt idx="1821" formatCode="General">
                  <c:v>42.508000000000003</c:v>
                </c:pt>
                <c:pt idx="1822" formatCode="General">
                  <c:v>42.548000000000002</c:v>
                </c:pt>
                <c:pt idx="1823" formatCode="General">
                  <c:v>42.588000000000001</c:v>
                </c:pt>
                <c:pt idx="1824" formatCode="General">
                  <c:v>42.628</c:v>
                </c:pt>
                <c:pt idx="1825" formatCode="General">
                  <c:v>42.667999999999999</c:v>
                </c:pt>
                <c:pt idx="1826" formatCode="General">
                  <c:v>42.707999999999998</c:v>
                </c:pt>
                <c:pt idx="1827" formatCode="General">
                  <c:v>42.747999999999998</c:v>
                </c:pt>
                <c:pt idx="1828" formatCode="General">
                  <c:v>42.786999999999999</c:v>
                </c:pt>
                <c:pt idx="1829" formatCode="General">
                  <c:v>42.826999999999998</c:v>
                </c:pt>
                <c:pt idx="1830" formatCode="General">
                  <c:v>42.866999999999997</c:v>
                </c:pt>
                <c:pt idx="1831" formatCode="General">
                  <c:v>42.906999999999996</c:v>
                </c:pt>
                <c:pt idx="1832" formatCode="General">
                  <c:v>42.947000000000003</c:v>
                </c:pt>
                <c:pt idx="1833" formatCode="General">
                  <c:v>42.985999999999997</c:v>
                </c:pt>
                <c:pt idx="1834" formatCode="General">
                  <c:v>43.024999999999999</c:v>
                </c:pt>
                <c:pt idx="1835" formatCode="General">
                  <c:v>43.064</c:v>
                </c:pt>
                <c:pt idx="1836" formatCode="General">
                  <c:v>43.103000000000002</c:v>
                </c:pt>
                <c:pt idx="1837" formatCode="General">
                  <c:v>43.142000000000003</c:v>
                </c:pt>
                <c:pt idx="1838" formatCode="General">
                  <c:v>43.182000000000002</c:v>
                </c:pt>
                <c:pt idx="1839" formatCode="General">
                  <c:v>43.220999999999997</c:v>
                </c:pt>
                <c:pt idx="1840" formatCode="General">
                  <c:v>43.26</c:v>
                </c:pt>
                <c:pt idx="1841" formatCode="General">
                  <c:v>43.298999999999999</c:v>
                </c:pt>
                <c:pt idx="1842" formatCode="General">
                  <c:v>43.338000000000001</c:v>
                </c:pt>
                <c:pt idx="1843" formatCode="General">
                  <c:v>43.377000000000002</c:v>
                </c:pt>
                <c:pt idx="1844" formatCode="General">
                  <c:v>43.415999999999997</c:v>
                </c:pt>
                <c:pt idx="1845" formatCode="General">
                  <c:v>43.454999999999998</c:v>
                </c:pt>
                <c:pt idx="1846" formatCode="General">
                  <c:v>43.494</c:v>
                </c:pt>
                <c:pt idx="1847" formatCode="General">
                  <c:v>43.533000000000001</c:v>
                </c:pt>
                <c:pt idx="1848" formatCode="General">
                  <c:v>43.572000000000003</c:v>
                </c:pt>
                <c:pt idx="1849" formatCode="General">
                  <c:v>43.612000000000002</c:v>
                </c:pt>
                <c:pt idx="1850" formatCode="General">
                  <c:v>43.651000000000003</c:v>
                </c:pt>
                <c:pt idx="1851" formatCode="General">
                  <c:v>43.69</c:v>
                </c:pt>
                <c:pt idx="1852" formatCode="General">
                  <c:v>43.728999999999999</c:v>
                </c:pt>
                <c:pt idx="1853" formatCode="General">
                  <c:v>43.768000000000001</c:v>
                </c:pt>
                <c:pt idx="1854" formatCode="General">
                  <c:v>43.807000000000002</c:v>
                </c:pt>
                <c:pt idx="1855" formatCode="General">
                  <c:v>43.845999999999997</c:v>
                </c:pt>
                <c:pt idx="1856" formatCode="General">
                  <c:v>43.884</c:v>
                </c:pt>
                <c:pt idx="1857" formatCode="General">
                  <c:v>43.923000000000002</c:v>
                </c:pt>
                <c:pt idx="1858" formatCode="General">
                  <c:v>43.960999999999999</c:v>
                </c:pt>
                <c:pt idx="1859" formatCode="General">
                  <c:v>44</c:v>
                </c:pt>
                <c:pt idx="1860" formatCode="General">
                  <c:v>44.037999999999997</c:v>
                </c:pt>
                <c:pt idx="1861" formatCode="General">
                  <c:v>44.076999999999998</c:v>
                </c:pt>
                <c:pt idx="1862" formatCode="General">
                  <c:v>44.115000000000002</c:v>
                </c:pt>
                <c:pt idx="1863" formatCode="General">
                  <c:v>44.154000000000003</c:v>
                </c:pt>
                <c:pt idx="1864" formatCode="General">
                  <c:v>44.192</c:v>
                </c:pt>
                <c:pt idx="1865" formatCode="General">
                  <c:v>44.231000000000002</c:v>
                </c:pt>
                <c:pt idx="1866" formatCode="General">
                  <c:v>44.268999999999998</c:v>
                </c:pt>
                <c:pt idx="1867" formatCode="General">
                  <c:v>44.308</c:v>
                </c:pt>
                <c:pt idx="1868" formatCode="General">
                  <c:v>44.345999999999997</c:v>
                </c:pt>
                <c:pt idx="1869" formatCode="General">
                  <c:v>44.384999999999998</c:v>
                </c:pt>
                <c:pt idx="1870" formatCode="General">
                  <c:v>44.423000000000002</c:v>
                </c:pt>
                <c:pt idx="1871" formatCode="General">
                  <c:v>44.462000000000003</c:v>
                </c:pt>
                <c:pt idx="1872" formatCode="General">
                  <c:v>44.5</c:v>
                </c:pt>
                <c:pt idx="1873" formatCode="General">
                  <c:v>44.539000000000001</c:v>
                </c:pt>
                <c:pt idx="1874" formatCode="General">
                  <c:v>44.576999999999998</c:v>
                </c:pt>
                <c:pt idx="1875" formatCode="General">
                  <c:v>44.616</c:v>
                </c:pt>
                <c:pt idx="1876" formatCode="General">
                  <c:v>44.654000000000003</c:v>
                </c:pt>
                <c:pt idx="1877" formatCode="General">
                  <c:v>44.692999999999998</c:v>
                </c:pt>
                <c:pt idx="1878" formatCode="General">
                  <c:v>44.734000000000002</c:v>
                </c:pt>
                <c:pt idx="1879" formatCode="General">
                  <c:v>44.774000000000001</c:v>
                </c:pt>
                <c:pt idx="1880" formatCode="General">
                  <c:v>44.814</c:v>
                </c:pt>
                <c:pt idx="1881" formatCode="General">
                  <c:v>44.854999999999997</c:v>
                </c:pt>
                <c:pt idx="1882" formatCode="General">
                  <c:v>44.895000000000003</c:v>
                </c:pt>
                <c:pt idx="1883" formatCode="General">
                  <c:v>44.935000000000002</c:v>
                </c:pt>
                <c:pt idx="1884" formatCode="General">
                  <c:v>44.975999999999999</c:v>
                </c:pt>
                <c:pt idx="1885" formatCode="General">
                  <c:v>45.015999999999998</c:v>
                </c:pt>
                <c:pt idx="1886" formatCode="General">
                  <c:v>45.055999999999997</c:v>
                </c:pt>
                <c:pt idx="1887" formatCode="General">
                  <c:v>45.097000000000001</c:v>
                </c:pt>
                <c:pt idx="1888" formatCode="General">
                  <c:v>45.137</c:v>
                </c:pt>
                <c:pt idx="1889" formatCode="General">
                  <c:v>45.177</c:v>
                </c:pt>
                <c:pt idx="1890" formatCode="General">
                  <c:v>45.218000000000004</c:v>
                </c:pt>
                <c:pt idx="1891" formatCode="General">
                  <c:v>45.258000000000003</c:v>
                </c:pt>
                <c:pt idx="1892" formatCode="General">
                  <c:v>45.298000000000002</c:v>
                </c:pt>
                <c:pt idx="1893" formatCode="General">
                  <c:v>45.338000000000001</c:v>
                </c:pt>
                <c:pt idx="1894" formatCode="General">
                  <c:v>45.378999999999998</c:v>
                </c:pt>
                <c:pt idx="1895" formatCode="General">
                  <c:v>45.418999999999997</c:v>
                </c:pt>
                <c:pt idx="1896" formatCode="General">
                  <c:v>45.459000000000003</c:v>
                </c:pt>
                <c:pt idx="1897" formatCode="General">
                  <c:v>45.5</c:v>
                </c:pt>
                <c:pt idx="1898" formatCode="General">
                  <c:v>45.54</c:v>
                </c:pt>
                <c:pt idx="1899" formatCode="General">
                  <c:v>45.582000000000001</c:v>
                </c:pt>
                <c:pt idx="1900" formatCode="General">
                  <c:v>45.622999999999998</c:v>
                </c:pt>
                <c:pt idx="1901" formatCode="General">
                  <c:v>45.664999999999999</c:v>
                </c:pt>
                <c:pt idx="1902" formatCode="General">
                  <c:v>45.706000000000003</c:v>
                </c:pt>
                <c:pt idx="1903" formatCode="General">
                  <c:v>45.747999999999998</c:v>
                </c:pt>
                <c:pt idx="1904" formatCode="General">
                  <c:v>45.79</c:v>
                </c:pt>
                <c:pt idx="1905" formatCode="General">
                  <c:v>45.831000000000003</c:v>
                </c:pt>
                <c:pt idx="1906" formatCode="General">
                  <c:v>45.872999999999998</c:v>
                </c:pt>
                <c:pt idx="1907" formatCode="General">
                  <c:v>45.914999999999999</c:v>
                </c:pt>
                <c:pt idx="1908" formatCode="General">
                  <c:v>45.956000000000003</c:v>
                </c:pt>
                <c:pt idx="1909" formatCode="General">
                  <c:v>45.997999999999998</c:v>
                </c:pt>
                <c:pt idx="1910" formatCode="General">
                  <c:v>46.039000000000001</c:v>
                </c:pt>
                <c:pt idx="1911" formatCode="General">
                  <c:v>46.081000000000003</c:v>
                </c:pt>
                <c:pt idx="1912" formatCode="General">
                  <c:v>46.122999999999998</c:v>
                </c:pt>
                <c:pt idx="1913" formatCode="General">
                  <c:v>46.164000000000001</c:v>
                </c:pt>
                <c:pt idx="1914" formatCode="General">
                  <c:v>46.206000000000003</c:v>
                </c:pt>
                <c:pt idx="1915" formatCode="General">
                  <c:v>46.247</c:v>
                </c:pt>
                <c:pt idx="1916" formatCode="General">
                  <c:v>46.289000000000001</c:v>
                </c:pt>
                <c:pt idx="1917" formatCode="General">
                  <c:v>46.331000000000003</c:v>
                </c:pt>
                <c:pt idx="1918" formatCode="General">
                  <c:v>46.372</c:v>
                </c:pt>
                <c:pt idx="1919" formatCode="General">
                  <c:v>46.412999999999997</c:v>
                </c:pt>
                <c:pt idx="1920" formatCode="General">
                  <c:v>46.451000000000001</c:v>
                </c:pt>
                <c:pt idx="1921" formatCode="General">
                  <c:v>46.488999999999997</c:v>
                </c:pt>
                <c:pt idx="1922" formatCode="General">
                  <c:v>46.527000000000001</c:v>
                </c:pt>
                <c:pt idx="1923" formatCode="General">
                  <c:v>46.564999999999998</c:v>
                </c:pt>
                <c:pt idx="1924" formatCode="General">
                  <c:v>46.603000000000002</c:v>
                </c:pt>
                <c:pt idx="1925" formatCode="General">
                  <c:v>46.640999999999998</c:v>
                </c:pt>
                <c:pt idx="1926" formatCode="General">
                  <c:v>46.679000000000002</c:v>
                </c:pt>
                <c:pt idx="1927" formatCode="General">
                  <c:v>46.716999999999999</c:v>
                </c:pt>
                <c:pt idx="1928" formatCode="General">
                  <c:v>46.755000000000003</c:v>
                </c:pt>
                <c:pt idx="1929" formatCode="General">
                  <c:v>46.792999999999999</c:v>
                </c:pt>
                <c:pt idx="1930" formatCode="General">
                  <c:v>46.831000000000003</c:v>
                </c:pt>
                <c:pt idx="1931" formatCode="General">
                  <c:v>46.869</c:v>
                </c:pt>
                <c:pt idx="1932" formatCode="General">
                  <c:v>46.906999999999996</c:v>
                </c:pt>
                <c:pt idx="1933" formatCode="General">
                  <c:v>46.945</c:v>
                </c:pt>
                <c:pt idx="1934" formatCode="General">
                  <c:v>46.982999999999997</c:v>
                </c:pt>
                <c:pt idx="1935" formatCode="General">
                  <c:v>47.021000000000001</c:v>
                </c:pt>
                <c:pt idx="1936" formatCode="General">
                  <c:v>47.058999999999997</c:v>
                </c:pt>
                <c:pt idx="1937" formatCode="General">
                  <c:v>47.097000000000001</c:v>
                </c:pt>
                <c:pt idx="1938" formatCode="General">
                  <c:v>47.134999999999998</c:v>
                </c:pt>
                <c:pt idx="1939" formatCode="General">
                  <c:v>47.173000000000002</c:v>
                </c:pt>
                <c:pt idx="1940" formatCode="General">
                  <c:v>47.210999999999999</c:v>
                </c:pt>
                <c:pt idx="1941" formatCode="General">
                  <c:v>47.249000000000002</c:v>
                </c:pt>
                <c:pt idx="1942" formatCode="General">
                  <c:v>47.286999999999999</c:v>
                </c:pt>
                <c:pt idx="1943" formatCode="General">
                  <c:v>47.326000000000001</c:v>
                </c:pt>
                <c:pt idx="1944" formatCode="General">
                  <c:v>47.365000000000002</c:v>
                </c:pt>
                <c:pt idx="1945" formatCode="General">
                  <c:v>47.404000000000003</c:v>
                </c:pt>
                <c:pt idx="1946" formatCode="General">
                  <c:v>47.442999999999998</c:v>
                </c:pt>
                <c:pt idx="1947" formatCode="General">
                  <c:v>47.482999999999997</c:v>
                </c:pt>
                <c:pt idx="1948" formatCode="General">
                  <c:v>47.521999999999998</c:v>
                </c:pt>
                <c:pt idx="1949" formatCode="General">
                  <c:v>47.561</c:v>
                </c:pt>
                <c:pt idx="1950" formatCode="General">
                  <c:v>47.6</c:v>
                </c:pt>
                <c:pt idx="1951" formatCode="General">
                  <c:v>47.639000000000003</c:v>
                </c:pt>
                <c:pt idx="1952" formatCode="General">
                  <c:v>47.677999999999997</c:v>
                </c:pt>
                <c:pt idx="1953" formatCode="General">
                  <c:v>47.716999999999999</c:v>
                </c:pt>
                <c:pt idx="1954" formatCode="General">
                  <c:v>47.756999999999998</c:v>
                </c:pt>
                <c:pt idx="1955" formatCode="General">
                  <c:v>47.795999999999999</c:v>
                </c:pt>
                <c:pt idx="1956" formatCode="General">
                  <c:v>47.835000000000001</c:v>
                </c:pt>
                <c:pt idx="1957" formatCode="General">
                  <c:v>47.874000000000002</c:v>
                </c:pt>
                <c:pt idx="1958" formatCode="General">
                  <c:v>47.912999999999997</c:v>
                </c:pt>
                <c:pt idx="1959" formatCode="General">
                  <c:v>47.951999999999998</c:v>
                </c:pt>
                <c:pt idx="1960" formatCode="General">
                  <c:v>47.991</c:v>
                </c:pt>
                <c:pt idx="1961" formatCode="General">
                  <c:v>48.03</c:v>
                </c:pt>
                <c:pt idx="1962" formatCode="General">
                  <c:v>48.07</c:v>
                </c:pt>
                <c:pt idx="1963" formatCode="General">
                  <c:v>48.109000000000002</c:v>
                </c:pt>
                <c:pt idx="1964" formatCode="General">
                  <c:v>48.148000000000003</c:v>
                </c:pt>
                <c:pt idx="1965" formatCode="General">
                  <c:v>48.186999999999998</c:v>
                </c:pt>
                <c:pt idx="1966" formatCode="General">
                  <c:v>48.228999999999999</c:v>
                </c:pt>
                <c:pt idx="1967" formatCode="General">
                  <c:v>48.271999999999998</c:v>
                </c:pt>
                <c:pt idx="1968" formatCode="General">
                  <c:v>48.314999999999998</c:v>
                </c:pt>
                <c:pt idx="1969" formatCode="General">
                  <c:v>48.357999999999997</c:v>
                </c:pt>
                <c:pt idx="1970" formatCode="General">
                  <c:v>48.401000000000003</c:v>
                </c:pt>
                <c:pt idx="1971" formatCode="General">
                  <c:v>48.444000000000003</c:v>
                </c:pt>
                <c:pt idx="1972" formatCode="General">
                  <c:v>48.487000000000002</c:v>
                </c:pt>
                <c:pt idx="1973" formatCode="General">
                  <c:v>48.53</c:v>
                </c:pt>
                <c:pt idx="1974" formatCode="General">
                  <c:v>48.573</c:v>
                </c:pt>
                <c:pt idx="1975" formatCode="General">
                  <c:v>48.616</c:v>
                </c:pt>
                <c:pt idx="1976" formatCode="General">
                  <c:v>48.658999999999999</c:v>
                </c:pt>
                <c:pt idx="1977" formatCode="General">
                  <c:v>48.701999999999998</c:v>
                </c:pt>
                <c:pt idx="1978" formatCode="General">
                  <c:v>48.744999999999997</c:v>
                </c:pt>
                <c:pt idx="1979" formatCode="General">
                  <c:v>48.787999999999997</c:v>
                </c:pt>
                <c:pt idx="1980" formatCode="General">
                  <c:v>48.831000000000003</c:v>
                </c:pt>
                <c:pt idx="1981" formatCode="General">
                  <c:v>48.874000000000002</c:v>
                </c:pt>
                <c:pt idx="1982" formatCode="General">
                  <c:v>48.917000000000002</c:v>
                </c:pt>
                <c:pt idx="1983" formatCode="General">
                  <c:v>48.96</c:v>
                </c:pt>
                <c:pt idx="1984" formatCode="General">
                  <c:v>49.003</c:v>
                </c:pt>
                <c:pt idx="1985" formatCode="General">
                  <c:v>49.045999999999999</c:v>
                </c:pt>
                <c:pt idx="1986" formatCode="General">
                  <c:v>49.087000000000003</c:v>
                </c:pt>
                <c:pt idx="1987" formatCode="General">
                  <c:v>49.128</c:v>
                </c:pt>
                <c:pt idx="1988" formatCode="General">
                  <c:v>49.168999999999997</c:v>
                </c:pt>
                <c:pt idx="1989" formatCode="General">
                  <c:v>49.21</c:v>
                </c:pt>
                <c:pt idx="1990" formatCode="General">
                  <c:v>49.250999999999998</c:v>
                </c:pt>
                <c:pt idx="1991" formatCode="General">
                  <c:v>49.292000000000002</c:v>
                </c:pt>
                <c:pt idx="1992" formatCode="General">
                  <c:v>49.332999999999998</c:v>
                </c:pt>
                <c:pt idx="1993" formatCode="General">
                  <c:v>49.374000000000002</c:v>
                </c:pt>
                <c:pt idx="1994" formatCode="General">
                  <c:v>49.414999999999999</c:v>
                </c:pt>
                <c:pt idx="1995" formatCode="General">
                  <c:v>49.456000000000003</c:v>
                </c:pt>
                <c:pt idx="1996" formatCode="General">
                  <c:v>49.497</c:v>
                </c:pt>
                <c:pt idx="1997" formatCode="General">
                  <c:v>49.537999999999997</c:v>
                </c:pt>
                <c:pt idx="1998" formatCode="General">
                  <c:v>49.579000000000001</c:v>
                </c:pt>
                <c:pt idx="1999" formatCode="General">
                  <c:v>49.62</c:v>
                </c:pt>
                <c:pt idx="2000" formatCode="General">
                  <c:v>49.661000000000001</c:v>
                </c:pt>
                <c:pt idx="2001" formatCode="General">
                  <c:v>49.701999999999998</c:v>
                </c:pt>
                <c:pt idx="2002" formatCode="General">
                  <c:v>49.743000000000002</c:v>
                </c:pt>
                <c:pt idx="2003" formatCode="General">
                  <c:v>49.783000000000001</c:v>
                </c:pt>
                <c:pt idx="2004" formatCode="General">
                  <c:v>49.823999999999998</c:v>
                </c:pt>
                <c:pt idx="2005" formatCode="General">
                  <c:v>49.865000000000002</c:v>
                </c:pt>
                <c:pt idx="2006" formatCode="General">
                  <c:v>49.905999999999999</c:v>
                </c:pt>
                <c:pt idx="2007" formatCode="General">
                  <c:v>49.954999999999998</c:v>
                </c:pt>
                <c:pt idx="2008" formatCode="General">
                  <c:v>50.008000000000003</c:v>
                </c:pt>
                <c:pt idx="2009" formatCode="General">
                  <c:v>50.061</c:v>
                </c:pt>
                <c:pt idx="2010" formatCode="General">
                  <c:v>50.113999999999997</c:v>
                </c:pt>
                <c:pt idx="2011" formatCode="General">
                  <c:v>50.167000000000002</c:v>
                </c:pt>
                <c:pt idx="2012" formatCode="General">
                  <c:v>50.22</c:v>
                </c:pt>
                <c:pt idx="2013" formatCode="General">
                  <c:v>50.273000000000003</c:v>
                </c:pt>
                <c:pt idx="2014" formatCode="General">
                  <c:v>50.326000000000001</c:v>
                </c:pt>
                <c:pt idx="2015" formatCode="General">
                  <c:v>50.378999999999998</c:v>
                </c:pt>
                <c:pt idx="2016" formatCode="General">
                  <c:v>50.432000000000002</c:v>
                </c:pt>
                <c:pt idx="2017" formatCode="General">
                  <c:v>50.484999999999999</c:v>
                </c:pt>
                <c:pt idx="2018" formatCode="General">
                  <c:v>50.537999999999997</c:v>
                </c:pt>
                <c:pt idx="2019" formatCode="General">
                  <c:v>50.591000000000001</c:v>
                </c:pt>
                <c:pt idx="2020" formatCode="General">
                  <c:v>50.643999999999998</c:v>
                </c:pt>
                <c:pt idx="2021" formatCode="General">
                  <c:v>50.697000000000003</c:v>
                </c:pt>
                <c:pt idx="2022" formatCode="General">
                  <c:v>50.75</c:v>
                </c:pt>
                <c:pt idx="2023" formatCode="General">
                  <c:v>50.786000000000001</c:v>
                </c:pt>
                <c:pt idx="2024" formatCode="General">
                  <c:v>50.822000000000003</c:v>
                </c:pt>
                <c:pt idx="2025" formatCode="General">
                  <c:v>50.857999999999997</c:v>
                </c:pt>
                <c:pt idx="2026" formatCode="General">
                  <c:v>50.893999999999998</c:v>
                </c:pt>
                <c:pt idx="2027" formatCode="General">
                  <c:v>50.93</c:v>
                </c:pt>
                <c:pt idx="2028" formatCode="General">
                  <c:v>50.966000000000001</c:v>
                </c:pt>
                <c:pt idx="2029" formatCode="General">
                  <c:v>51.003</c:v>
                </c:pt>
                <c:pt idx="2030" formatCode="General">
                  <c:v>51.039000000000001</c:v>
                </c:pt>
                <c:pt idx="2031" formatCode="General">
                  <c:v>51.075000000000003</c:v>
                </c:pt>
                <c:pt idx="2032" formatCode="General">
                  <c:v>51.110999999999997</c:v>
                </c:pt>
                <c:pt idx="2033" formatCode="General">
                  <c:v>51.146999999999998</c:v>
                </c:pt>
                <c:pt idx="2034" formatCode="General">
                  <c:v>51.183</c:v>
                </c:pt>
                <c:pt idx="2035" formatCode="General">
                  <c:v>51.219000000000001</c:v>
                </c:pt>
                <c:pt idx="2036" formatCode="General">
                  <c:v>51.255000000000003</c:v>
                </c:pt>
                <c:pt idx="2037" formatCode="General">
                  <c:v>51.290999999999997</c:v>
                </c:pt>
                <c:pt idx="2038" formatCode="General">
                  <c:v>51.326999999999998</c:v>
                </c:pt>
                <c:pt idx="2039" formatCode="General">
                  <c:v>51.363</c:v>
                </c:pt>
                <c:pt idx="2040" formatCode="General">
                  <c:v>51.399000000000001</c:v>
                </c:pt>
                <c:pt idx="2041" formatCode="General">
                  <c:v>51.435000000000002</c:v>
                </c:pt>
                <c:pt idx="2042" formatCode="General">
                  <c:v>51.472000000000001</c:v>
                </c:pt>
                <c:pt idx="2043" formatCode="General">
                  <c:v>51.508000000000003</c:v>
                </c:pt>
                <c:pt idx="2044" formatCode="General">
                  <c:v>51.543999999999997</c:v>
                </c:pt>
                <c:pt idx="2045" formatCode="General">
                  <c:v>51.58</c:v>
                </c:pt>
                <c:pt idx="2046" formatCode="General">
                  <c:v>51.616</c:v>
                </c:pt>
                <c:pt idx="2047" formatCode="General">
                  <c:v>51.652000000000001</c:v>
                </c:pt>
                <c:pt idx="2048" formatCode="General">
                  <c:v>51.688000000000002</c:v>
                </c:pt>
                <c:pt idx="2049" formatCode="General">
                  <c:v>51.728999999999999</c:v>
                </c:pt>
                <c:pt idx="2050" formatCode="General">
                  <c:v>51.773000000000003</c:v>
                </c:pt>
                <c:pt idx="2051" formatCode="General">
                  <c:v>51.816000000000003</c:v>
                </c:pt>
                <c:pt idx="2052" formatCode="General">
                  <c:v>51.86</c:v>
                </c:pt>
                <c:pt idx="2053" formatCode="General">
                  <c:v>51.902999999999999</c:v>
                </c:pt>
                <c:pt idx="2054" formatCode="General">
                  <c:v>51.947000000000003</c:v>
                </c:pt>
                <c:pt idx="2055" formatCode="General">
                  <c:v>51.99</c:v>
                </c:pt>
                <c:pt idx="2056" formatCode="General">
                  <c:v>52.033999999999999</c:v>
                </c:pt>
                <c:pt idx="2057" formatCode="General">
                  <c:v>52.076999999999998</c:v>
                </c:pt>
                <c:pt idx="2058" formatCode="General">
                  <c:v>52.121000000000002</c:v>
                </c:pt>
                <c:pt idx="2059" formatCode="General">
                  <c:v>52.164999999999999</c:v>
                </c:pt>
                <c:pt idx="2060" formatCode="General">
                  <c:v>52.207999999999998</c:v>
                </c:pt>
                <c:pt idx="2061" formatCode="General">
                  <c:v>52.252000000000002</c:v>
                </c:pt>
                <c:pt idx="2062" formatCode="General">
                  <c:v>52.295000000000002</c:v>
                </c:pt>
                <c:pt idx="2063" formatCode="General">
                  <c:v>52.338999999999999</c:v>
                </c:pt>
                <c:pt idx="2064" formatCode="General">
                  <c:v>52.381999999999998</c:v>
                </c:pt>
                <c:pt idx="2065" formatCode="General">
                  <c:v>52.426000000000002</c:v>
                </c:pt>
                <c:pt idx="2066" formatCode="General">
                  <c:v>52.469000000000001</c:v>
                </c:pt>
                <c:pt idx="2067" formatCode="General">
                  <c:v>52.512999999999998</c:v>
                </c:pt>
                <c:pt idx="2068" formatCode="General">
                  <c:v>52.555999999999997</c:v>
                </c:pt>
                <c:pt idx="2069" formatCode="General">
                  <c:v>52.6</c:v>
                </c:pt>
                <c:pt idx="2070" formatCode="General">
                  <c:v>52.637999999999998</c:v>
                </c:pt>
                <c:pt idx="2071" formatCode="General">
                  <c:v>52.674999999999997</c:v>
                </c:pt>
                <c:pt idx="2072" formatCode="General">
                  <c:v>52.713000000000001</c:v>
                </c:pt>
                <c:pt idx="2073" formatCode="General">
                  <c:v>52.75</c:v>
                </c:pt>
                <c:pt idx="2074" formatCode="General">
                  <c:v>52.787999999999997</c:v>
                </c:pt>
                <c:pt idx="2075" formatCode="General">
                  <c:v>52.826000000000001</c:v>
                </c:pt>
                <c:pt idx="2076" formatCode="General">
                  <c:v>52.863</c:v>
                </c:pt>
                <c:pt idx="2077" formatCode="General">
                  <c:v>52.901000000000003</c:v>
                </c:pt>
                <c:pt idx="2078" formatCode="General">
                  <c:v>52.938000000000002</c:v>
                </c:pt>
                <c:pt idx="2079" formatCode="General">
                  <c:v>52.975999999999999</c:v>
                </c:pt>
                <c:pt idx="2080" formatCode="General">
                  <c:v>53.014000000000003</c:v>
                </c:pt>
                <c:pt idx="2081" formatCode="General">
                  <c:v>53.051000000000002</c:v>
                </c:pt>
                <c:pt idx="2082" formatCode="General">
                  <c:v>53.088999999999999</c:v>
                </c:pt>
                <c:pt idx="2083" formatCode="General">
                  <c:v>53.125999999999998</c:v>
                </c:pt>
                <c:pt idx="2084" formatCode="General">
                  <c:v>53.164000000000001</c:v>
                </c:pt>
                <c:pt idx="2085" formatCode="General">
                  <c:v>53.201999999999998</c:v>
                </c:pt>
                <c:pt idx="2086" formatCode="General">
                  <c:v>53.238999999999997</c:v>
                </c:pt>
                <c:pt idx="2087" formatCode="General">
                  <c:v>53.277000000000001</c:v>
                </c:pt>
                <c:pt idx="2088" formatCode="General">
                  <c:v>53.314999999999998</c:v>
                </c:pt>
                <c:pt idx="2089" formatCode="General">
                  <c:v>53.351999999999997</c:v>
                </c:pt>
                <c:pt idx="2090" formatCode="General">
                  <c:v>53.39</c:v>
                </c:pt>
                <c:pt idx="2091" formatCode="General">
                  <c:v>53.427</c:v>
                </c:pt>
                <c:pt idx="2092" formatCode="General">
                  <c:v>53.465000000000003</c:v>
                </c:pt>
                <c:pt idx="2093" formatCode="General">
                  <c:v>53.505000000000003</c:v>
                </c:pt>
                <c:pt idx="2094" formatCode="General">
                  <c:v>53.55</c:v>
                </c:pt>
                <c:pt idx="2095" formatCode="General">
                  <c:v>53.595999999999997</c:v>
                </c:pt>
                <c:pt idx="2096" formatCode="General">
                  <c:v>53.640999999999998</c:v>
                </c:pt>
                <c:pt idx="2097" formatCode="General">
                  <c:v>53.686</c:v>
                </c:pt>
                <c:pt idx="2098" formatCode="General">
                  <c:v>53.731000000000002</c:v>
                </c:pt>
                <c:pt idx="2099" formatCode="General">
                  <c:v>53.777000000000001</c:v>
                </c:pt>
                <c:pt idx="2100" formatCode="General">
                  <c:v>53.822000000000003</c:v>
                </c:pt>
                <c:pt idx="2101" formatCode="General">
                  <c:v>53.866999999999997</c:v>
                </c:pt>
                <c:pt idx="2102" formatCode="General">
                  <c:v>53.911999999999999</c:v>
                </c:pt>
                <c:pt idx="2103" formatCode="General">
                  <c:v>53.957999999999998</c:v>
                </c:pt>
                <c:pt idx="2104" formatCode="General">
                  <c:v>54.003</c:v>
                </c:pt>
                <c:pt idx="2105" formatCode="General">
                  <c:v>54.048000000000002</c:v>
                </c:pt>
                <c:pt idx="2106" formatCode="General">
                  <c:v>54.093000000000004</c:v>
                </c:pt>
                <c:pt idx="2107" formatCode="General">
                  <c:v>54.139000000000003</c:v>
                </c:pt>
                <c:pt idx="2108" formatCode="General">
                  <c:v>54.183999999999997</c:v>
                </c:pt>
                <c:pt idx="2109" formatCode="General">
                  <c:v>54.228999999999999</c:v>
                </c:pt>
                <c:pt idx="2110" formatCode="General">
                  <c:v>54.274000000000001</c:v>
                </c:pt>
                <c:pt idx="2111" formatCode="General">
                  <c:v>54.32</c:v>
                </c:pt>
                <c:pt idx="2112" formatCode="General">
                  <c:v>54.365000000000002</c:v>
                </c:pt>
                <c:pt idx="2113" formatCode="General">
                  <c:v>54.41</c:v>
                </c:pt>
                <c:pt idx="2114" formatCode="General">
                  <c:v>54.453000000000003</c:v>
                </c:pt>
                <c:pt idx="2115" formatCode="General">
                  <c:v>54.494999999999997</c:v>
                </c:pt>
                <c:pt idx="2116" formatCode="General">
                  <c:v>54.537999999999997</c:v>
                </c:pt>
                <c:pt idx="2117" formatCode="General">
                  <c:v>54.581000000000003</c:v>
                </c:pt>
                <c:pt idx="2118" formatCode="General">
                  <c:v>54.622999999999998</c:v>
                </c:pt>
                <c:pt idx="2119" formatCode="General">
                  <c:v>54.665999999999997</c:v>
                </c:pt>
                <c:pt idx="2120" formatCode="General">
                  <c:v>54.709000000000003</c:v>
                </c:pt>
                <c:pt idx="2121" formatCode="General">
                  <c:v>54.750999999999998</c:v>
                </c:pt>
                <c:pt idx="2122" formatCode="General">
                  <c:v>54.793999999999997</c:v>
                </c:pt>
                <c:pt idx="2123" formatCode="General">
                  <c:v>54.837000000000003</c:v>
                </c:pt>
                <c:pt idx="2124" formatCode="General">
                  <c:v>54.878999999999998</c:v>
                </c:pt>
                <c:pt idx="2125" formatCode="General">
                  <c:v>54.921999999999997</c:v>
                </c:pt>
                <c:pt idx="2126" formatCode="General">
                  <c:v>54.965000000000003</c:v>
                </c:pt>
                <c:pt idx="2127" formatCode="General">
                  <c:v>55.006999999999998</c:v>
                </c:pt>
                <c:pt idx="2128" formatCode="General">
                  <c:v>55.05</c:v>
                </c:pt>
                <c:pt idx="2129" formatCode="General">
                  <c:v>55.093000000000004</c:v>
                </c:pt>
                <c:pt idx="2130" formatCode="General">
                  <c:v>55.134999999999998</c:v>
                </c:pt>
                <c:pt idx="2131" formatCode="General">
                  <c:v>55.177999999999997</c:v>
                </c:pt>
                <c:pt idx="2132" formatCode="General">
                  <c:v>55.22</c:v>
                </c:pt>
                <c:pt idx="2133" formatCode="General">
                  <c:v>55.262999999999998</c:v>
                </c:pt>
                <c:pt idx="2134" formatCode="General">
                  <c:v>55.305999999999997</c:v>
                </c:pt>
                <c:pt idx="2135" formatCode="General">
                  <c:v>55.35</c:v>
                </c:pt>
                <c:pt idx="2136" formatCode="General">
                  <c:v>55.395000000000003</c:v>
                </c:pt>
                <c:pt idx="2137" formatCode="General">
                  <c:v>55.44</c:v>
                </c:pt>
                <c:pt idx="2138" formatCode="General">
                  <c:v>55.484999999999999</c:v>
                </c:pt>
                <c:pt idx="2139" formatCode="General">
                  <c:v>55.53</c:v>
                </c:pt>
                <c:pt idx="2140" formatCode="General">
                  <c:v>55.575000000000003</c:v>
                </c:pt>
                <c:pt idx="2141" formatCode="General">
                  <c:v>55.62</c:v>
                </c:pt>
                <c:pt idx="2142" formatCode="General">
                  <c:v>55.664999999999999</c:v>
                </c:pt>
                <c:pt idx="2143" formatCode="General">
                  <c:v>55.71</c:v>
                </c:pt>
                <c:pt idx="2144" formatCode="General">
                  <c:v>55.755000000000003</c:v>
                </c:pt>
                <c:pt idx="2145" formatCode="General">
                  <c:v>55.8</c:v>
                </c:pt>
                <c:pt idx="2146" formatCode="General">
                  <c:v>55.844999999999999</c:v>
                </c:pt>
                <c:pt idx="2147" formatCode="General">
                  <c:v>55.89</c:v>
                </c:pt>
                <c:pt idx="2148" formatCode="General">
                  <c:v>55.935000000000002</c:v>
                </c:pt>
                <c:pt idx="2149" formatCode="General">
                  <c:v>55.98</c:v>
                </c:pt>
                <c:pt idx="2150" formatCode="General">
                  <c:v>56.024999999999999</c:v>
                </c:pt>
                <c:pt idx="2151" formatCode="General">
                  <c:v>56.067999999999998</c:v>
                </c:pt>
                <c:pt idx="2152" formatCode="General">
                  <c:v>56.11</c:v>
                </c:pt>
                <c:pt idx="2153" formatCode="General">
                  <c:v>56.151000000000003</c:v>
                </c:pt>
                <c:pt idx="2154" formatCode="General">
                  <c:v>56.192999999999998</c:v>
                </c:pt>
                <c:pt idx="2155" formatCode="General">
                  <c:v>56.234999999999999</c:v>
                </c:pt>
                <c:pt idx="2156" formatCode="General">
                  <c:v>56.277000000000001</c:v>
                </c:pt>
                <c:pt idx="2157" formatCode="General">
                  <c:v>56.317999999999998</c:v>
                </c:pt>
                <c:pt idx="2158" formatCode="General">
                  <c:v>56.36</c:v>
                </c:pt>
                <c:pt idx="2159" formatCode="General">
                  <c:v>56.402000000000001</c:v>
                </c:pt>
                <c:pt idx="2160" formatCode="General">
                  <c:v>56.442999999999998</c:v>
                </c:pt>
                <c:pt idx="2161" formatCode="General">
                  <c:v>56.484999999999999</c:v>
                </c:pt>
                <c:pt idx="2162" formatCode="General">
                  <c:v>56.527000000000001</c:v>
                </c:pt>
                <c:pt idx="2163" formatCode="General">
                  <c:v>56.569000000000003</c:v>
                </c:pt>
                <c:pt idx="2164" formatCode="General">
                  <c:v>56.61</c:v>
                </c:pt>
                <c:pt idx="2165" formatCode="General">
                  <c:v>56.652000000000001</c:v>
                </c:pt>
                <c:pt idx="2166" formatCode="General">
                  <c:v>56.695</c:v>
                </c:pt>
                <c:pt idx="2167" formatCode="General">
                  <c:v>56.738</c:v>
                </c:pt>
                <c:pt idx="2168" formatCode="General">
                  <c:v>56.781999999999996</c:v>
                </c:pt>
                <c:pt idx="2169" formatCode="General">
                  <c:v>56.825000000000003</c:v>
                </c:pt>
                <c:pt idx="2170" formatCode="General">
                  <c:v>56.869</c:v>
                </c:pt>
                <c:pt idx="2171" formatCode="General">
                  <c:v>56.912999999999997</c:v>
                </c:pt>
                <c:pt idx="2172" formatCode="General">
                  <c:v>56.956000000000003</c:v>
                </c:pt>
                <c:pt idx="2173" formatCode="General">
                  <c:v>57</c:v>
                </c:pt>
                <c:pt idx="2174" formatCode="General">
                  <c:v>57.043999999999997</c:v>
                </c:pt>
                <c:pt idx="2175" formatCode="General">
                  <c:v>57.087000000000003</c:v>
                </c:pt>
                <c:pt idx="2176" formatCode="General">
                  <c:v>57.131</c:v>
                </c:pt>
                <c:pt idx="2177" formatCode="General">
                  <c:v>57.174999999999997</c:v>
                </c:pt>
                <c:pt idx="2178" formatCode="General">
                  <c:v>57.218000000000004</c:v>
                </c:pt>
                <c:pt idx="2179" formatCode="General">
                  <c:v>57.262</c:v>
                </c:pt>
                <c:pt idx="2180" formatCode="General">
                  <c:v>57.305</c:v>
                </c:pt>
                <c:pt idx="2181" formatCode="General">
                  <c:v>57.351999999999997</c:v>
                </c:pt>
                <c:pt idx="2182" formatCode="General">
                  <c:v>57.399000000000001</c:v>
                </c:pt>
                <c:pt idx="2183" formatCode="General">
                  <c:v>57.447000000000003</c:v>
                </c:pt>
                <c:pt idx="2184" formatCode="General">
                  <c:v>57.494</c:v>
                </c:pt>
                <c:pt idx="2185" formatCode="General">
                  <c:v>57.542000000000002</c:v>
                </c:pt>
                <c:pt idx="2186" formatCode="General">
                  <c:v>57.59</c:v>
                </c:pt>
                <c:pt idx="2187" formatCode="General">
                  <c:v>57.637</c:v>
                </c:pt>
                <c:pt idx="2188" formatCode="General">
                  <c:v>57.685000000000002</c:v>
                </c:pt>
                <c:pt idx="2189" formatCode="General">
                  <c:v>57.731999999999999</c:v>
                </c:pt>
                <c:pt idx="2190" formatCode="General">
                  <c:v>57.78</c:v>
                </c:pt>
                <c:pt idx="2191" formatCode="General">
                  <c:v>57.828000000000003</c:v>
                </c:pt>
                <c:pt idx="2192" formatCode="General">
                  <c:v>57.875</c:v>
                </c:pt>
                <c:pt idx="2193" formatCode="General">
                  <c:v>57.923000000000002</c:v>
                </c:pt>
                <c:pt idx="2194" formatCode="General">
                  <c:v>57.97</c:v>
                </c:pt>
                <c:pt idx="2195" formatCode="General">
                  <c:v>58.018000000000001</c:v>
                </c:pt>
                <c:pt idx="2196" formatCode="General">
                  <c:v>58.066000000000003</c:v>
                </c:pt>
                <c:pt idx="2197" formatCode="General">
                  <c:v>58.113</c:v>
                </c:pt>
                <c:pt idx="2198" formatCode="General">
                  <c:v>58.161000000000001</c:v>
                </c:pt>
                <c:pt idx="2199" formatCode="General">
                  <c:v>58.207999999999998</c:v>
                </c:pt>
                <c:pt idx="2200" formatCode="General">
                  <c:v>58.255000000000003</c:v>
                </c:pt>
                <c:pt idx="2201" formatCode="General">
                  <c:v>58.301000000000002</c:v>
                </c:pt>
                <c:pt idx="2202" formatCode="General">
                  <c:v>58.347000000000001</c:v>
                </c:pt>
                <c:pt idx="2203" formatCode="General">
                  <c:v>58.393000000000001</c:v>
                </c:pt>
                <c:pt idx="2204" formatCode="General">
                  <c:v>58.439</c:v>
                </c:pt>
                <c:pt idx="2205" formatCode="General">
                  <c:v>58.484999999999999</c:v>
                </c:pt>
                <c:pt idx="2206" formatCode="General">
                  <c:v>58.530999999999999</c:v>
                </c:pt>
                <c:pt idx="2207" formatCode="General">
                  <c:v>58.576999999999998</c:v>
                </c:pt>
                <c:pt idx="2208" formatCode="General">
                  <c:v>58.622999999999998</c:v>
                </c:pt>
                <c:pt idx="2209" formatCode="General">
                  <c:v>58.668999999999997</c:v>
                </c:pt>
                <c:pt idx="2210" formatCode="General">
                  <c:v>58.715000000000003</c:v>
                </c:pt>
                <c:pt idx="2211" formatCode="General">
                  <c:v>58.761000000000003</c:v>
                </c:pt>
                <c:pt idx="2212" formatCode="General">
                  <c:v>58.807000000000002</c:v>
                </c:pt>
                <c:pt idx="2213" formatCode="General">
                  <c:v>58.853000000000002</c:v>
                </c:pt>
                <c:pt idx="2214" formatCode="General">
                  <c:v>58.899000000000001</c:v>
                </c:pt>
                <c:pt idx="2215" formatCode="General">
                  <c:v>58.945</c:v>
                </c:pt>
                <c:pt idx="2216" formatCode="General">
                  <c:v>58.991</c:v>
                </c:pt>
                <c:pt idx="2217" formatCode="General">
                  <c:v>59.036999999999999</c:v>
                </c:pt>
                <c:pt idx="2218" formatCode="General">
                  <c:v>59.082999999999998</c:v>
                </c:pt>
                <c:pt idx="2219" formatCode="General">
                  <c:v>59.128999999999998</c:v>
                </c:pt>
                <c:pt idx="2220" formatCode="General">
                  <c:v>59.173999999999999</c:v>
                </c:pt>
                <c:pt idx="2221" formatCode="General">
                  <c:v>59.215000000000003</c:v>
                </c:pt>
                <c:pt idx="2222" formatCode="General">
                  <c:v>59.256</c:v>
                </c:pt>
                <c:pt idx="2223" formatCode="General">
                  <c:v>59.298000000000002</c:v>
                </c:pt>
                <c:pt idx="2224" formatCode="General">
                  <c:v>59.338999999999999</c:v>
                </c:pt>
                <c:pt idx="2225" formatCode="General">
                  <c:v>59.38</c:v>
                </c:pt>
                <c:pt idx="2226" formatCode="General">
                  <c:v>59.420999999999999</c:v>
                </c:pt>
                <c:pt idx="2227" formatCode="General">
                  <c:v>59.463000000000001</c:v>
                </c:pt>
                <c:pt idx="2228" formatCode="General">
                  <c:v>59.503999999999998</c:v>
                </c:pt>
                <c:pt idx="2229" formatCode="General">
                  <c:v>59.545000000000002</c:v>
                </c:pt>
                <c:pt idx="2230" formatCode="General">
                  <c:v>59.585999999999999</c:v>
                </c:pt>
                <c:pt idx="2231" formatCode="General">
                  <c:v>59.628</c:v>
                </c:pt>
                <c:pt idx="2232" formatCode="General">
                  <c:v>59.668999999999997</c:v>
                </c:pt>
                <c:pt idx="2233" formatCode="General">
                  <c:v>59.71</c:v>
                </c:pt>
                <c:pt idx="2234" formatCode="General">
                  <c:v>59.750999999999998</c:v>
                </c:pt>
                <c:pt idx="2235" formatCode="General">
                  <c:v>59.792999999999999</c:v>
                </c:pt>
                <c:pt idx="2236" formatCode="General">
                  <c:v>59.834000000000003</c:v>
                </c:pt>
                <c:pt idx="2237" formatCode="General">
                  <c:v>59.875</c:v>
                </c:pt>
                <c:pt idx="2238" formatCode="General">
                  <c:v>59.915999999999997</c:v>
                </c:pt>
                <c:pt idx="2239" formatCode="General">
                  <c:v>59.957999999999998</c:v>
                </c:pt>
                <c:pt idx="2240" formatCode="General">
                  <c:v>59.999000000000002</c:v>
                </c:pt>
                <c:pt idx="2241" formatCode="General">
                  <c:v>60.04</c:v>
                </c:pt>
                <c:pt idx="2242" formatCode="General">
                  <c:v>60.08</c:v>
                </c:pt>
                <c:pt idx="2243" formatCode="General">
                  <c:v>60.12</c:v>
                </c:pt>
                <c:pt idx="2244" formatCode="General">
                  <c:v>60.16</c:v>
                </c:pt>
                <c:pt idx="2245" formatCode="General">
                  <c:v>60.201000000000001</c:v>
                </c:pt>
                <c:pt idx="2246" formatCode="General">
                  <c:v>60.241</c:v>
                </c:pt>
                <c:pt idx="2247" formatCode="General">
                  <c:v>60.280999999999999</c:v>
                </c:pt>
                <c:pt idx="2248" formatCode="General">
                  <c:v>60.320999999999998</c:v>
                </c:pt>
                <c:pt idx="2249" formatCode="General">
                  <c:v>60.360999999999997</c:v>
                </c:pt>
                <c:pt idx="2250" formatCode="General">
                  <c:v>60.401000000000003</c:v>
                </c:pt>
                <c:pt idx="2251" formatCode="General">
                  <c:v>60.442</c:v>
                </c:pt>
                <c:pt idx="2252" formatCode="General">
                  <c:v>60.481999999999999</c:v>
                </c:pt>
                <c:pt idx="2253" formatCode="General">
                  <c:v>60.521999999999998</c:v>
                </c:pt>
                <c:pt idx="2254" formatCode="General">
                  <c:v>60.561999999999998</c:v>
                </c:pt>
                <c:pt idx="2255" formatCode="General">
                  <c:v>60.601999999999997</c:v>
                </c:pt>
                <c:pt idx="2256" formatCode="General">
                  <c:v>60.642000000000003</c:v>
                </c:pt>
                <c:pt idx="2257" formatCode="General">
                  <c:v>60.682000000000002</c:v>
                </c:pt>
                <c:pt idx="2258" formatCode="General">
                  <c:v>60.722999999999999</c:v>
                </c:pt>
                <c:pt idx="2259" formatCode="General">
                  <c:v>60.762999999999998</c:v>
                </c:pt>
                <c:pt idx="2260" formatCode="General">
                  <c:v>60.802999999999997</c:v>
                </c:pt>
                <c:pt idx="2261" formatCode="General">
                  <c:v>60.843000000000004</c:v>
                </c:pt>
                <c:pt idx="2262" formatCode="General">
                  <c:v>60.883000000000003</c:v>
                </c:pt>
                <c:pt idx="2263" formatCode="General">
                  <c:v>60.926000000000002</c:v>
                </c:pt>
                <c:pt idx="2264" formatCode="General">
                  <c:v>60.975000000000001</c:v>
                </c:pt>
                <c:pt idx="2265" formatCode="General">
                  <c:v>61.024000000000001</c:v>
                </c:pt>
                <c:pt idx="2266" formatCode="General">
                  <c:v>61.073</c:v>
                </c:pt>
                <c:pt idx="2267" formatCode="General">
                  <c:v>61.122</c:v>
                </c:pt>
                <c:pt idx="2268" formatCode="General">
                  <c:v>61.170999999999999</c:v>
                </c:pt>
                <c:pt idx="2269" formatCode="General">
                  <c:v>61.22</c:v>
                </c:pt>
                <c:pt idx="2270" formatCode="General">
                  <c:v>61.268999999999998</c:v>
                </c:pt>
                <c:pt idx="2271" formatCode="General">
                  <c:v>61.317</c:v>
                </c:pt>
                <c:pt idx="2272" formatCode="General">
                  <c:v>61.366</c:v>
                </c:pt>
                <c:pt idx="2273" formatCode="General">
                  <c:v>61.414999999999999</c:v>
                </c:pt>
                <c:pt idx="2274" formatCode="General">
                  <c:v>61.463999999999999</c:v>
                </c:pt>
                <c:pt idx="2275" formatCode="General">
                  <c:v>61.512999999999998</c:v>
                </c:pt>
                <c:pt idx="2276" formatCode="General">
                  <c:v>61.561999999999998</c:v>
                </c:pt>
                <c:pt idx="2277" formatCode="General">
                  <c:v>61.610999999999997</c:v>
                </c:pt>
                <c:pt idx="2278" formatCode="General">
                  <c:v>61.66</c:v>
                </c:pt>
                <c:pt idx="2279" formatCode="General">
                  <c:v>61.709000000000003</c:v>
                </c:pt>
                <c:pt idx="2280" formatCode="General">
                  <c:v>61.756999999999998</c:v>
                </c:pt>
                <c:pt idx="2281" formatCode="General">
                  <c:v>61.805999999999997</c:v>
                </c:pt>
                <c:pt idx="2282" formatCode="General">
                  <c:v>61.853999999999999</c:v>
                </c:pt>
                <c:pt idx="2283" formatCode="General">
                  <c:v>61.902000000000001</c:v>
                </c:pt>
                <c:pt idx="2284" formatCode="General">
                  <c:v>61.95</c:v>
                </c:pt>
                <c:pt idx="2285" formatCode="General">
                  <c:v>61.997999999999998</c:v>
                </c:pt>
                <c:pt idx="2286" formatCode="General">
                  <c:v>62.045999999999999</c:v>
                </c:pt>
                <c:pt idx="2287" formatCode="General">
                  <c:v>62.094000000000001</c:v>
                </c:pt>
                <c:pt idx="2288" formatCode="General">
                  <c:v>62.142000000000003</c:v>
                </c:pt>
                <c:pt idx="2289" formatCode="General">
                  <c:v>62.19</c:v>
                </c:pt>
                <c:pt idx="2290" formatCode="General">
                  <c:v>62.238</c:v>
                </c:pt>
                <c:pt idx="2291" formatCode="General">
                  <c:v>62.286000000000001</c:v>
                </c:pt>
                <c:pt idx="2292" formatCode="General">
                  <c:v>62.334000000000003</c:v>
                </c:pt>
                <c:pt idx="2293" formatCode="General">
                  <c:v>62.381999999999998</c:v>
                </c:pt>
                <c:pt idx="2294" formatCode="General">
                  <c:v>62.43</c:v>
                </c:pt>
                <c:pt idx="2295" formatCode="General">
                  <c:v>62.478000000000002</c:v>
                </c:pt>
                <c:pt idx="2296" formatCode="General">
                  <c:v>62.526000000000003</c:v>
                </c:pt>
                <c:pt idx="2297" formatCode="General">
                  <c:v>62.573999999999998</c:v>
                </c:pt>
                <c:pt idx="2298" formatCode="General">
                  <c:v>62.622</c:v>
                </c:pt>
                <c:pt idx="2299" formatCode="General">
                  <c:v>62.67</c:v>
                </c:pt>
                <c:pt idx="2300" formatCode="General">
                  <c:v>62.715000000000003</c:v>
                </c:pt>
                <c:pt idx="2301" formatCode="General">
                  <c:v>62.76</c:v>
                </c:pt>
                <c:pt idx="2302" formatCode="General">
                  <c:v>62.805</c:v>
                </c:pt>
                <c:pt idx="2303" formatCode="General">
                  <c:v>62.85</c:v>
                </c:pt>
                <c:pt idx="2304" formatCode="General">
                  <c:v>62.895000000000003</c:v>
                </c:pt>
                <c:pt idx="2305" formatCode="General">
                  <c:v>62.94</c:v>
                </c:pt>
                <c:pt idx="2306" formatCode="General">
                  <c:v>62.984999999999999</c:v>
                </c:pt>
                <c:pt idx="2307" formatCode="General">
                  <c:v>63.03</c:v>
                </c:pt>
                <c:pt idx="2308" formatCode="General">
                  <c:v>63.075000000000003</c:v>
                </c:pt>
                <c:pt idx="2309" formatCode="General">
                  <c:v>63.12</c:v>
                </c:pt>
                <c:pt idx="2310" formatCode="General">
                  <c:v>63.164999999999999</c:v>
                </c:pt>
                <c:pt idx="2311" formatCode="General">
                  <c:v>63.21</c:v>
                </c:pt>
                <c:pt idx="2312" formatCode="General">
                  <c:v>63.255000000000003</c:v>
                </c:pt>
                <c:pt idx="2313" formatCode="General">
                  <c:v>63.3</c:v>
                </c:pt>
                <c:pt idx="2314" formatCode="General">
                  <c:v>63.344999999999999</c:v>
                </c:pt>
                <c:pt idx="2315" formatCode="General">
                  <c:v>63.39</c:v>
                </c:pt>
                <c:pt idx="2316" formatCode="General">
                  <c:v>63.435000000000002</c:v>
                </c:pt>
                <c:pt idx="2317" formatCode="General">
                  <c:v>63.48</c:v>
                </c:pt>
                <c:pt idx="2318" formatCode="General">
                  <c:v>63.524999999999999</c:v>
                </c:pt>
                <c:pt idx="2319" formatCode="General">
                  <c:v>63.57</c:v>
                </c:pt>
                <c:pt idx="2320" formatCode="General">
                  <c:v>63.616</c:v>
                </c:pt>
                <c:pt idx="2321" formatCode="General">
                  <c:v>63.661000000000001</c:v>
                </c:pt>
                <c:pt idx="2322" formatCode="General">
                  <c:v>63.706000000000003</c:v>
                </c:pt>
                <c:pt idx="2323" formatCode="General">
                  <c:v>63.750999999999998</c:v>
                </c:pt>
                <c:pt idx="2324" formatCode="General">
                  <c:v>63.796999999999997</c:v>
                </c:pt>
                <c:pt idx="2325" formatCode="General">
                  <c:v>63.841999999999999</c:v>
                </c:pt>
                <c:pt idx="2326" formatCode="General">
                  <c:v>63.887</c:v>
                </c:pt>
                <c:pt idx="2327" formatCode="General">
                  <c:v>63.933</c:v>
                </c:pt>
                <c:pt idx="2328" formatCode="General">
                  <c:v>63.978000000000002</c:v>
                </c:pt>
                <c:pt idx="2329" formatCode="General">
                  <c:v>64.022999999999996</c:v>
                </c:pt>
                <c:pt idx="2330" formatCode="General">
                  <c:v>64.067999999999998</c:v>
                </c:pt>
                <c:pt idx="2331" formatCode="General">
                  <c:v>64.114000000000004</c:v>
                </c:pt>
                <c:pt idx="2332" formatCode="General">
                  <c:v>64.159000000000006</c:v>
                </c:pt>
                <c:pt idx="2333" formatCode="General">
                  <c:v>64.203999999999994</c:v>
                </c:pt>
                <c:pt idx="2334" formatCode="General">
                  <c:v>64.248999999999995</c:v>
                </c:pt>
                <c:pt idx="2335" formatCode="General">
                  <c:v>64.295000000000002</c:v>
                </c:pt>
                <c:pt idx="2336" formatCode="General">
                  <c:v>64.34</c:v>
                </c:pt>
                <c:pt idx="2337" formatCode="General">
                  <c:v>64.385999999999996</c:v>
                </c:pt>
                <c:pt idx="2338" formatCode="General">
                  <c:v>64.430999999999997</c:v>
                </c:pt>
                <c:pt idx="2339" formatCode="General">
                  <c:v>64.477000000000004</c:v>
                </c:pt>
                <c:pt idx="2340" formatCode="General">
                  <c:v>64.522000000000006</c:v>
                </c:pt>
                <c:pt idx="2341" formatCode="General">
                  <c:v>64.567999999999998</c:v>
                </c:pt>
                <c:pt idx="2342" formatCode="General">
                  <c:v>64.613</c:v>
                </c:pt>
                <c:pt idx="2343" formatCode="General">
                  <c:v>64.659000000000006</c:v>
                </c:pt>
                <c:pt idx="2344" formatCode="General">
                  <c:v>64.703999999999994</c:v>
                </c:pt>
                <c:pt idx="2345" formatCode="General">
                  <c:v>64.75</c:v>
                </c:pt>
                <c:pt idx="2346" formatCode="General">
                  <c:v>64.795000000000002</c:v>
                </c:pt>
                <c:pt idx="2347" formatCode="General">
                  <c:v>64.840999999999994</c:v>
                </c:pt>
                <c:pt idx="2348" formatCode="General">
                  <c:v>64.885999999999996</c:v>
                </c:pt>
                <c:pt idx="2349" formatCode="General">
                  <c:v>64.932000000000002</c:v>
                </c:pt>
                <c:pt idx="2350" formatCode="General">
                  <c:v>64.977000000000004</c:v>
                </c:pt>
                <c:pt idx="2351" formatCode="General">
                  <c:v>65.022999999999996</c:v>
                </c:pt>
                <c:pt idx="2352" formatCode="General">
                  <c:v>65.067999999999998</c:v>
                </c:pt>
                <c:pt idx="2353" formatCode="General">
                  <c:v>65.114000000000004</c:v>
                </c:pt>
                <c:pt idx="2354" formatCode="General">
                  <c:v>65.159000000000006</c:v>
                </c:pt>
                <c:pt idx="2355" formatCode="General">
                  <c:v>65.204999999999998</c:v>
                </c:pt>
                <c:pt idx="2356" formatCode="General">
                  <c:v>65.247</c:v>
                </c:pt>
                <c:pt idx="2357" formatCode="General">
                  <c:v>65.287000000000006</c:v>
                </c:pt>
                <c:pt idx="2358" formatCode="General">
                  <c:v>65.326999999999998</c:v>
                </c:pt>
                <c:pt idx="2359" formatCode="General">
                  <c:v>65.367000000000004</c:v>
                </c:pt>
                <c:pt idx="2360" formatCode="General">
                  <c:v>65.406999999999996</c:v>
                </c:pt>
                <c:pt idx="2361" formatCode="General">
                  <c:v>65.447999999999993</c:v>
                </c:pt>
                <c:pt idx="2362" formatCode="General">
                  <c:v>65.488</c:v>
                </c:pt>
                <c:pt idx="2363" formatCode="General">
                  <c:v>65.528000000000006</c:v>
                </c:pt>
                <c:pt idx="2364" formatCode="General">
                  <c:v>65.567999999999998</c:v>
                </c:pt>
                <c:pt idx="2365" formatCode="General">
                  <c:v>65.608000000000004</c:v>
                </c:pt>
                <c:pt idx="2366" formatCode="General">
                  <c:v>65.647999999999996</c:v>
                </c:pt>
                <c:pt idx="2367" formatCode="General">
                  <c:v>65.688000000000002</c:v>
                </c:pt>
                <c:pt idx="2368" formatCode="General">
                  <c:v>65.728999999999999</c:v>
                </c:pt>
                <c:pt idx="2369" formatCode="General">
                  <c:v>65.769000000000005</c:v>
                </c:pt>
                <c:pt idx="2370" formatCode="General">
                  <c:v>65.808999999999997</c:v>
                </c:pt>
                <c:pt idx="2371" formatCode="General">
                  <c:v>65.849000000000004</c:v>
                </c:pt>
                <c:pt idx="2372" formatCode="General">
                  <c:v>65.888999999999996</c:v>
                </c:pt>
                <c:pt idx="2373" formatCode="General">
                  <c:v>65.929000000000002</c:v>
                </c:pt>
                <c:pt idx="2374" formatCode="General">
                  <c:v>65.97</c:v>
                </c:pt>
                <c:pt idx="2375" formatCode="General">
                  <c:v>66.010000000000005</c:v>
                </c:pt>
                <c:pt idx="2376" formatCode="General">
                  <c:v>66.05</c:v>
                </c:pt>
                <c:pt idx="2377" formatCode="General">
                  <c:v>66.09</c:v>
                </c:pt>
                <c:pt idx="2378" formatCode="General">
                  <c:v>66.132000000000005</c:v>
                </c:pt>
                <c:pt idx="2379" formatCode="General">
                  <c:v>66.174000000000007</c:v>
                </c:pt>
                <c:pt idx="2380" formatCode="General">
                  <c:v>66.215999999999994</c:v>
                </c:pt>
                <c:pt idx="2381" formatCode="General">
                  <c:v>66.257999999999996</c:v>
                </c:pt>
                <c:pt idx="2382" formatCode="General">
                  <c:v>66.3</c:v>
                </c:pt>
                <c:pt idx="2383" formatCode="General">
                  <c:v>66.341999999999999</c:v>
                </c:pt>
                <c:pt idx="2384" formatCode="General">
                  <c:v>66.384</c:v>
                </c:pt>
                <c:pt idx="2385" formatCode="General">
                  <c:v>66.426000000000002</c:v>
                </c:pt>
                <c:pt idx="2386" formatCode="General">
                  <c:v>66.468000000000004</c:v>
                </c:pt>
                <c:pt idx="2387" formatCode="General">
                  <c:v>66.510000000000005</c:v>
                </c:pt>
                <c:pt idx="2388" formatCode="General">
                  <c:v>66.552000000000007</c:v>
                </c:pt>
                <c:pt idx="2389" formatCode="General">
                  <c:v>66.593999999999994</c:v>
                </c:pt>
                <c:pt idx="2390" formatCode="General">
                  <c:v>66.635999999999996</c:v>
                </c:pt>
                <c:pt idx="2391" formatCode="General">
                  <c:v>66.677999999999997</c:v>
                </c:pt>
                <c:pt idx="2392" formatCode="General">
                  <c:v>66.72</c:v>
                </c:pt>
                <c:pt idx="2393" formatCode="General">
                  <c:v>66.762</c:v>
                </c:pt>
                <c:pt idx="2394" formatCode="General">
                  <c:v>66.804000000000002</c:v>
                </c:pt>
                <c:pt idx="2395" formatCode="General">
                  <c:v>66.846000000000004</c:v>
                </c:pt>
                <c:pt idx="2396" formatCode="General">
                  <c:v>66.888000000000005</c:v>
                </c:pt>
                <c:pt idx="2397" formatCode="General">
                  <c:v>66.930000000000007</c:v>
                </c:pt>
                <c:pt idx="2398" formatCode="General">
                  <c:v>66.971999999999994</c:v>
                </c:pt>
                <c:pt idx="2399" formatCode="General">
                  <c:v>67.013000000000005</c:v>
                </c:pt>
                <c:pt idx="2400" formatCode="General">
                  <c:v>67.051000000000002</c:v>
                </c:pt>
                <c:pt idx="2401" formatCode="General">
                  <c:v>67.09</c:v>
                </c:pt>
                <c:pt idx="2402" formatCode="General">
                  <c:v>67.128</c:v>
                </c:pt>
                <c:pt idx="2403" formatCode="General">
                  <c:v>67.167000000000002</c:v>
                </c:pt>
                <c:pt idx="2404" formatCode="General">
                  <c:v>67.204999999999998</c:v>
                </c:pt>
                <c:pt idx="2405" formatCode="General">
                  <c:v>67.244</c:v>
                </c:pt>
                <c:pt idx="2406" formatCode="General">
                  <c:v>67.281999999999996</c:v>
                </c:pt>
                <c:pt idx="2407" formatCode="General">
                  <c:v>67.319999999999993</c:v>
                </c:pt>
                <c:pt idx="2408" formatCode="General">
                  <c:v>67.358999999999995</c:v>
                </c:pt>
                <c:pt idx="2409" formatCode="General">
                  <c:v>67.397000000000006</c:v>
                </c:pt>
                <c:pt idx="2410" formatCode="General">
                  <c:v>67.436000000000007</c:v>
                </c:pt>
                <c:pt idx="2411" formatCode="General">
                  <c:v>67.474000000000004</c:v>
                </c:pt>
                <c:pt idx="2412" formatCode="General">
                  <c:v>67.513000000000005</c:v>
                </c:pt>
                <c:pt idx="2413" formatCode="General">
                  <c:v>67.551000000000002</c:v>
                </c:pt>
                <c:pt idx="2414" formatCode="General">
                  <c:v>67.59</c:v>
                </c:pt>
                <c:pt idx="2415" formatCode="General">
                  <c:v>67.628</c:v>
                </c:pt>
                <c:pt idx="2416" formatCode="General">
                  <c:v>67.665999999999997</c:v>
                </c:pt>
                <c:pt idx="2417" formatCode="General">
                  <c:v>67.704999999999998</c:v>
                </c:pt>
                <c:pt idx="2418" formatCode="General">
                  <c:v>67.742999999999995</c:v>
                </c:pt>
                <c:pt idx="2419" formatCode="General">
                  <c:v>67.781999999999996</c:v>
                </c:pt>
                <c:pt idx="2420" formatCode="General">
                  <c:v>67.819999999999993</c:v>
                </c:pt>
                <c:pt idx="2421" formatCode="General">
                  <c:v>67.858999999999995</c:v>
                </c:pt>
                <c:pt idx="2422" formatCode="General">
                  <c:v>67.897000000000006</c:v>
                </c:pt>
                <c:pt idx="2423" formatCode="General">
                  <c:v>67.936999999999998</c:v>
                </c:pt>
                <c:pt idx="2424" formatCode="General">
                  <c:v>67.977000000000004</c:v>
                </c:pt>
                <c:pt idx="2425" formatCode="General">
                  <c:v>68.016999999999996</c:v>
                </c:pt>
                <c:pt idx="2426" formatCode="General">
                  <c:v>68.057000000000002</c:v>
                </c:pt>
                <c:pt idx="2427" formatCode="General">
                  <c:v>68.096999999999994</c:v>
                </c:pt>
                <c:pt idx="2428" formatCode="General">
                  <c:v>68.137</c:v>
                </c:pt>
                <c:pt idx="2429" formatCode="General">
                  <c:v>68.177000000000007</c:v>
                </c:pt>
                <c:pt idx="2430" formatCode="General">
                  <c:v>68.216999999999999</c:v>
                </c:pt>
                <c:pt idx="2431" formatCode="General">
                  <c:v>68.257000000000005</c:v>
                </c:pt>
                <c:pt idx="2432" formatCode="General">
                  <c:v>68.296999999999997</c:v>
                </c:pt>
                <c:pt idx="2433" formatCode="General">
                  <c:v>68.337000000000003</c:v>
                </c:pt>
                <c:pt idx="2434" formatCode="General">
                  <c:v>68.376999999999995</c:v>
                </c:pt>
                <c:pt idx="2435" formatCode="General">
                  <c:v>68.417000000000002</c:v>
                </c:pt>
                <c:pt idx="2436" formatCode="General">
                  <c:v>68.456999999999994</c:v>
                </c:pt>
                <c:pt idx="2437" formatCode="General">
                  <c:v>68.497</c:v>
                </c:pt>
                <c:pt idx="2438" formatCode="General">
                  <c:v>68.537000000000006</c:v>
                </c:pt>
                <c:pt idx="2439" formatCode="General">
                  <c:v>68.576999999999998</c:v>
                </c:pt>
                <c:pt idx="2440" formatCode="General">
                  <c:v>68.617000000000004</c:v>
                </c:pt>
                <c:pt idx="2441" formatCode="General">
                  <c:v>68.656999999999996</c:v>
                </c:pt>
                <c:pt idx="2442" formatCode="General">
                  <c:v>68.697000000000003</c:v>
                </c:pt>
                <c:pt idx="2443" formatCode="General">
                  <c:v>68.736999999999995</c:v>
                </c:pt>
                <c:pt idx="2444" formatCode="General">
                  <c:v>68.777000000000001</c:v>
                </c:pt>
                <c:pt idx="2445" formatCode="General">
                  <c:v>68.816999999999993</c:v>
                </c:pt>
                <c:pt idx="2446" formatCode="General">
                  <c:v>68.856999999999999</c:v>
                </c:pt>
                <c:pt idx="2447" formatCode="General">
                  <c:v>68.897000000000006</c:v>
                </c:pt>
                <c:pt idx="2448" formatCode="General">
                  <c:v>68.936999999999998</c:v>
                </c:pt>
                <c:pt idx="2449" formatCode="General">
                  <c:v>68.977000000000004</c:v>
                </c:pt>
                <c:pt idx="2450" formatCode="General">
                  <c:v>69.016999999999996</c:v>
                </c:pt>
                <c:pt idx="2451" formatCode="General">
                  <c:v>69.057000000000002</c:v>
                </c:pt>
                <c:pt idx="2452" formatCode="General">
                  <c:v>69.096999999999994</c:v>
                </c:pt>
                <c:pt idx="2453" formatCode="General">
                  <c:v>69.137</c:v>
                </c:pt>
                <c:pt idx="2454" formatCode="General">
                  <c:v>69.177000000000007</c:v>
                </c:pt>
                <c:pt idx="2455" formatCode="General">
                  <c:v>69.216999999999999</c:v>
                </c:pt>
                <c:pt idx="2456" formatCode="General">
                  <c:v>69.257000000000005</c:v>
                </c:pt>
                <c:pt idx="2457" formatCode="General">
                  <c:v>69.296999999999997</c:v>
                </c:pt>
                <c:pt idx="2458" formatCode="General">
                  <c:v>69.337000000000003</c:v>
                </c:pt>
                <c:pt idx="2459" formatCode="General">
                  <c:v>69.376999999999995</c:v>
                </c:pt>
                <c:pt idx="2460" formatCode="General">
                  <c:v>69.417000000000002</c:v>
                </c:pt>
                <c:pt idx="2461" formatCode="General">
                  <c:v>69.456999999999994</c:v>
                </c:pt>
                <c:pt idx="2462" formatCode="General">
                  <c:v>69.497</c:v>
                </c:pt>
                <c:pt idx="2463" formatCode="General">
                  <c:v>69.537000000000006</c:v>
                </c:pt>
                <c:pt idx="2464" formatCode="General">
                  <c:v>69.576999999999998</c:v>
                </c:pt>
                <c:pt idx="2465" formatCode="General">
                  <c:v>69.617000000000004</c:v>
                </c:pt>
                <c:pt idx="2466" formatCode="General">
                  <c:v>69.658000000000001</c:v>
                </c:pt>
                <c:pt idx="2467" formatCode="General">
                  <c:v>69.698999999999998</c:v>
                </c:pt>
                <c:pt idx="2468" formatCode="General">
                  <c:v>69.739999999999995</c:v>
                </c:pt>
                <c:pt idx="2469" formatCode="General">
                  <c:v>69.78</c:v>
                </c:pt>
                <c:pt idx="2470" formatCode="General">
                  <c:v>69.820999999999998</c:v>
                </c:pt>
                <c:pt idx="2471" formatCode="General">
                  <c:v>69.861999999999995</c:v>
                </c:pt>
                <c:pt idx="2472" formatCode="General">
                  <c:v>69.903000000000006</c:v>
                </c:pt>
                <c:pt idx="2473" formatCode="General">
                  <c:v>69.942999999999998</c:v>
                </c:pt>
                <c:pt idx="2474" formatCode="General">
                  <c:v>69.983999999999995</c:v>
                </c:pt>
                <c:pt idx="2475" formatCode="General">
                  <c:v>70.025000000000006</c:v>
                </c:pt>
                <c:pt idx="2476" formatCode="General">
                  <c:v>70.066000000000003</c:v>
                </c:pt>
                <c:pt idx="2477" formatCode="General">
                  <c:v>70.106999999999999</c:v>
                </c:pt>
                <c:pt idx="2478" formatCode="General">
                  <c:v>70.147000000000006</c:v>
                </c:pt>
                <c:pt idx="2479" formatCode="General">
                  <c:v>70.188000000000002</c:v>
                </c:pt>
                <c:pt idx="2480" formatCode="General">
                  <c:v>70.228999999999999</c:v>
                </c:pt>
                <c:pt idx="2481" formatCode="General">
                  <c:v>70.27</c:v>
                </c:pt>
                <c:pt idx="2482" formatCode="General">
                  <c:v>70.31</c:v>
                </c:pt>
                <c:pt idx="2483" formatCode="General">
                  <c:v>70.350999999999999</c:v>
                </c:pt>
                <c:pt idx="2484" formatCode="General">
                  <c:v>70.391999999999996</c:v>
                </c:pt>
                <c:pt idx="2485" formatCode="General">
                  <c:v>70.433000000000007</c:v>
                </c:pt>
                <c:pt idx="2486" formatCode="General">
                  <c:v>70.474000000000004</c:v>
                </c:pt>
                <c:pt idx="2487" formatCode="General">
                  <c:v>70.516000000000005</c:v>
                </c:pt>
                <c:pt idx="2488" formatCode="General">
                  <c:v>70.558000000000007</c:v>
                </c:pt>
                <c:pt idx="2489" formatCode="General">
                  <c:v>70.599999999999994</c:v>
                </c:pt>
                <c:pt idx="2490" formatCode="General">
                  <c:v>70.641999999999996</c:v>
                </c:pt>
                <c:pt idx="2491" formatCode="General">
                  <c:v>70.685000000000002</c:v>
                </c:pt>
                <c:pt idx="2492" formatCode="General">
                  <c:v>70.727000000000004</c:v>
                </c:pt>
                <c:pt idx="2493" formatCode="General">
                  <c:v>70.769000000000005</c:v>
                </c:pt>
                <c:pt idx="2494" formatCode="General">
                  <c:v>70.811000000000007</c:v>
                </c:pt>
                <c:pt idx="2495" formatCode="General">
                  <c:v>70.852999999999994</c:v>
                </c:pt>
                <c:pt idx="2496" formatCode="General">
                  <c:v>70.894999999999996</c:v>
                </c:pt>
                <c:pt idx="2497" formatCode="General">
                  <c:v>70.936999999999998</c:v>
                </c:pt>
                <c:pt idx="2498" formatCode="General">
                  <c:v>70.978999999999999</c:v>
                </c:pt>
                <c:pt idx="2499" formatCode="General">
                  <c:v>71.021000000000001</c:v>
                </c:pt>
                <c:pt idx="2500" formatCode="General">
                  <c:v>71.063000000000002</c:v>
                </c:pt>
                <c:pt idx="2501" formatCode="General">
                  <c:v>71.105000000000004</c:v>
                </c:pt>
                <c:pt idx="2502" formatCode="General">
                  <c:v>71.147999999999996</c:v>
                </c:pt>
                <c:pt idx="2503" formatCode="General">
                  <c:v>71.19</c:v>
                </c:pt>
                <c:pt idx="2504" formatCode="General">
                  <c:v>71.231999999999999</c:v>
                </c:pt>
                <c:pt idx="2505" formatCode="General">
                  <c:v>71.274000000000001</c:v>
                </c:pt>
                <c:pt idx="2506" formatCode="General">
                  <c:v>71.316000000000003</c:v>
                </c:pt>
                <c:pt idx="2507" formatCode="General">
                  <c:v>71.350999999999999</c:v>
                </c:pt>
                <c:pt idx="2508" formatCode="General">
                  <c:v>71.382999999999996</c:v>
                </c:pt>
                <c:pt idx="2509" formatCode="General">
                  <c:v>71.415000000000006</c:v>
                </c:pt>
                <c:pt idx="2510" formatCode="General">
                  <c:v>71.447000000000003</c:v>
                </c:pt>
                <c:pt idx="2511" formatCode="General">
                  <c:v>71.478999999999999</c:v>
                </c:pt>
                <c:pt idx="2512" formatCode="General">
                  <c:v>71.510000000000005</c:v>
                </c:pt>
                <c:pt idx="2513" formatCode="General">
                  <c:v>71.542000000000002</c:v>
                </c:pt>
                <c:pt idx="2514" formatCode="General">
                  <c:v>71.573999999999998</c:v>
                </c:pt>
                <c:pt idx="2515" formatCode="General">
                  <c:v>71.605999999999995</c:v>
                </c:pt>
                <c:pt idx="2516" formatCode="General">
                  <c:v>71.638000000000005</c:v>
                </c:pt>
                <c:pt idx="2517" formatCode="General">
                  <c:v>71.67</c:v>
                </c:pt>
                <c:pt idx="2518" formatCode="General">
                  <c:v>71.700999999999993</c:v>
                </c:pt>
                <c:pt idx="2519" formatCode="General">
                  <c:v>71.733000000000004</c:v>
                </c:pt>
                <c:pt idx="2520" formatCode="General">
                  <c:v>71.765000000000001</c:v>
                </c:pt>
                <c:pt idx="2521" formatCode="General">
                  <c:v>71.796999999999997</c:v>
                </c:pt>
                <c:pt idx="2522" formatCode="General">
                  <c:v>71.828999999999994</c:v>
                </c:pt>
                <c:pt idx="2523" formatCode="General">
                  <c:v>71.86</c:v>
                </c:pt>
                <c:pt idx="2524" formatCode="General">
                  <c:v>71.891999999999996</c:v>
                </c:pt>
                <c:pt idx="2525" formatCode="General">
                  <c:v>71.924000000000007</c:v>
                </c:pt>
                <c:pt idx="2526" formatCode="General">
                  <c:v>71.956000000000003</c:v>
                </c:pt>
                <c:pt idx="2527" formatCode="General">
                  <c:v>71.988</c:v>
                </c:pt>
                <c:pt idx="2528" formatCode="General">
                  <c:v>72.02</c:v>
                </c:pt>
                <c:pt idx="2529" formatCode="General">
                  <c:v>72.051000000000002</c:v>
                </c:pt>
                <c:pt idx="2530" formatCode="General">
                  <c:v>72.082999999999998</c:v>
                </c:pt>
                <c:pt idx="2531" formatCode="General">
                  <c:v>72.114999999999995</c:v>
                </c:pt>
                <c:pt idx="2532" formatCode="General">
                  <c:v>72.147000000000006</c:v>
                </c:pt>
                <c:pt idx="2533" formatCode="General">
                  <c:v>72.179000000000002</c:v>
                </c:pt>
                <c:pt idx="2534" formatCode="General">
                  <c:v>72.218000000000004</c:v>
                </c:pt>
                <c:pt idx="2535" formatCode="General">
                  <c:v>72.27</c:v>
                </c:pt>
                <c:pt idx="2536" formatCode="General">
                  <c:v>72.322999999999993</c:v>
                </c:pt>
                <c:pt idx="2537" formatCode="General">
                  <c:v>72.376000000000005</c:v>
                </c:pt>
                <c:pt idx="2538" formatCode="General">
                  <c:v>72.427999999999997</c:v>
                </c:pt>
                <c:pt idx="2539" formatCode="General">
                  <c:v>72.480999999999995</c:v>
                </c:pt>
                <c:pt idx="2540" formatCode="General">
                  <c:v>72.533000000000001</c:v>
                </c:pt>
                <c:pt idx="2541" formatCode="General">
                  <c:v>72.585999999999999</c:v>
                </c:pt>
                <c:pt idx="2542" formatCode="General">
                  <c:v>72.638999999999996</c:v>
                </c:pt>
                <c:pt idx="2543" formatCode="General">
                  <c:v>72.691000000000003</c:v>
                </c:pt>
                <c:pt idx="2544" formatCode="General">
                  <c:v>72.744</c:v>
                </c:pt>
                <c:pt idx="2545" formatCode="General">
                  <c:v>72.796999999999997</c:v>
                </c:pt>
                <c:pt idx="2546" formatCode="General">
                  <c:v>72.849000000000004</c:v>
                </c:pt>
                <c:pt idx="2547" formatCode="General">
                  <c:v>72.902000000000001</c:v>
                </c:pt>
                <c:pt idx="2548" formatCode="General">
                  <c:v>72.954999999999998</c:v>
                </c:pt>
                <c:pt idx="2549" formatCode="General">
                  <c:v>73.007000000000005</c:v>
                </c:pt>
                <c:pt idx="2550" formatCode="General">
                  <c:v>73.06</c:v>
                </c:pt>
                <c:pt idx="2551" formatCode="General">
                  <c:v>73.100999999999999</c:v>
                </c:pt>
                <c:pt idx="2552" formatCode="General">
                  <c:v>73.143000000000001</c:v>
                </c:pt>
                <c:pt idx="2553" formatCode="General">
                  <c:v>73.183999999999997</c:v>
                </c:pt>
                <c:pt idx="2554" formatCode="General">
                  <c:v>73.225999999999999</c:v>
                </c:pt>
                <c:pt idx="2555" formatCode="General">
                  <c:v>73.266999999999996</c:v>
                </c:pt>
                <c:pt idx="2556" formatCode="General">
                  <c:v>73.308999999999997</c:v>
                </c:pt>
                <c:pt idx="2557" formatCode="General">
                  <c:v>73.349999999999994</c:v>
                </c:pt>
                <c:pt idx="2558" formatCode="General">
                  <c:v>73.391000000000005</c:v>
                </c:pt>
                <c:pt idx="2559" formatCode="General">
                  <c:v>73.433000000000007</c:v>
                </c:pt>
                <c:pt idx="2560" formatCode="General">
                  <c:v>73.474000000000004</c:v>
                </c:pt>
                <c:pt idx="2561" formatCode="General">
                  <c:v>73.516000000000005</c:v>
                </c:pt>
                <c:pt idx="2562" formatCode="General">
                  <c:v>73.557000000000002</c:v>
                </c:pt>
                <c:pt idx="2563" formatCode="General">
                  <c:v>73.599000000000004</c:v>
                </c:pt>
                <c:pt idx="2564" formatCode="General">
                  <c:v>73.64</c:v>
                </c:pt>
                <c:pt idx="2565" formatCode="General">
                  <c:v>73.680999999999997</c:v>
                </c:pt>
                <c:pt idx="2566" formatCode="General">
                  <c:v>73.722999999999999</c:v>
                </c:pt>
                <c:pt idx="2567" formatCode="General">
                  <c:v>73.763999999999996</c:v>
                </c:pt>
                <c:pt idx="2568" formatCode="General">
                  <c:v>73.805999999999997</c:v>
                </c:pt>
                <c:pt idx="2569" formatCode="General">
                  <c:v>73.846999999999994</c:v>
                </c:pt>
                <c:pt idx="2570" formatCode="General">
                  <c:v>73.888999999999996</c:v>
                </c:pt>
                <c:pt idx="2571" formatCode="General">
                  <c:v>73.930000000000007</c:v>
                </c:pt>
                <c:pt idx="2572" formatCode="General">
                  <c:v>73.974000000000004</c:v>
                </c:pt>
                <c:pt idx="2573" formatCode="General">
                  <c:v>74.016999999999996</c:v>
                </c:pt>
                <c:pt idx="2574" formatCode="General">
                  <c:v>74.061000000000007</c:v>
                </c:pt>
                <c:pt idx="2575" formatCode="General">
                  <c:v>74.103999999999999</c:v>
                </c:pt>
                <c:pt idx="2576" formatCode="General">
                  <c:v>74.147999999999996</c:v>
                </c:pt>
                <c:pt idx="2577" formatCode="General">
                  <c:v>74.191000000000003</c:v>
                </c:pt>
                <c:pt idx="2578" formatCode="General">
                  <c:v>74.234999999999999</c:v>
                </c:pt>
                <c:pt idx="2579" formatCode="General">
                  <c:v>74.278000000000006</c:v>
                </c:pt>
                <c:pt idx="2580" formatCode="General">
                  <c:v>74.322000000000003</c:v>
                </c:pt>
                <c:pt idx="2581" formatCode="General">
                  <c:v>74.364999999999995</c:v>
                </c:pt>
                <c:pt idx="2582" formatCode="General">
                  <c:v>74.409000000000006</c:v>
                </c:pt>
                <c:pt idx="2583" formatCode="General">
                  <c:v>74.451999999999998</c:v>
                </c:pt>
                <c:pt idx="2584" formatCode="General">
                  <c:v>74.495999999999995</c:v>
                </c:pt>
                <c:pt idx="2585" formatCode="General">
                  <c:v>74.539000000000001</c:v>
                </c:pt>
                <c:pt idx="2586" formatCode="General">
                  <c:v>74.582999999999998</c:v>
                </c:pt>
                <c:pt idx="2587" formatCode="General">
                  <c:v>74.626000000000005</c:v>
                </c:pt>
                <c:pt idx="2588" formatCode="General">
                  <c:v>74.67</c:v>
                </c:pt>
                <c:pt idx="2589" formatCode="General">
                  <c:v>74.712999999999994</c:v>
                </c:pt>
                <c:pt idx="2590" formatCode="General">
                  <c:v>74.757000000000005</c:v>
                </c:pt>
                <c:pt idx="2591" formatCode="General">
                  <c:v>74.8</c:v>
                </c:pt>
                <c:pt idx="2592" formatCode="General">
                  <c:v>74.841999999999999</c:v>
                </c:pt>
                <c:pt idx="2593" formatCode="General">
                  <c:v>74.884</c:v>
                </c:pt>
                <c:pt idx="2594" formatCode="General">
                  <c:v>74.926000000000002</c:v>
                </c:pt>
                <c:pt idx="2595" formatCode="General">
                  <c:v>74.968000000000004</c:v>
                </c:pt>
                <c:pt idx="2596" formatCode="General">
                  <c:v>75.010000000000005</c:v>
                </c:pt>
                <c:pt idx="2597" formatCode="General">
                  <c:v>75.052999999999997</c:v>
                </c:pt>
                <c:pt idx="2598" formatCode="General">
                  <c:v>75.094999999999999</c:v>
                </c:pt>
                <c:pt idx="2599" formatCode="General">
                  <c:v>75.137</c:v>
                </c:pt>
                <c:pt idx="2600" formatCode="General">
                  <c:v>75.179000000000002</c:v>
                </c:pt>
                <c:pt idx="2601" formatCode="General">
                  <c:v>75.221000000000004</c:v>
                </c:pt>
                <c:pt idx="2602" formatCode="General">
                  <c:v>75.263000000000005</c:v>
                </c:pt>
                <c:pt idx="2603" formatCode="General">
                  <c:v>75.305000000000007</c:v>
                </c:pt>
                <c:pt idx="2604" formatCode="General">
                  <c:v>75.346999999999994</c:v>
                </c:pt>
                <c:pt idx="2605" formatCode="General">
                  <c:v>75.388999999999996</c:v>
                </c:pt>
                <c:pt idx="2606" formatCode="General">
                  <c:v>75.430999999999997</c:v>
                </c:pt>
                <c:pt idx="2607" formatCode="General">
                  <c:v>75.474000000000004</c:v>
                </c:pt>
                <c:pt idx="2608" formatCode="General">
                  <c:v>75.516000000000005</c:v>
                </c:pt>
                <c:pt idx="2609" formatCode="General">
                  <c:v>75.558000000000007</c:v>
                </c:pt>
                <c:pt idx="2610" formatCode="General">
                  <c:v>75.599999999999994</c:v>
                </c:pt>
                <c:pt idx="2611" formatCode="General">
                  <c:v>75.641999999999996</c:v>
                </c:pt>
                <c:pt idx="2612" formatCode="General">
                  <c:v>75.686000000000007</c:v>
                </c:pt>
                <c:pt idx="2613" formatCode="General">
                  <c:v>75.733000000000004</c:v>
                </c:pt>
                <c:pt idx="2614" formatCode="General">
                  <c:v>75.781000000000006</c:v>
                </c:pt>
                <c:pt idx="2615" formatCode="General">
                  <c:v>75.828000000000003</c:v>
                </c:pt>
                <c:pt idx="2616" formatCode="General">
                  <c:v>75.876000000000005</c:v>
                </c:pt>
                <c:pt idx="2617" formatCode="General">
                  <c:v>75.923000000000002</c:v>
                </c:pt>
                <c:pt idx="2618" formatCode="General">
                  <c:v>75.971000000000004</c:v>
                </c:pt>
                <c:pt idx="2619" formatCode="General">
                  <c:v>76.018000000000001</c:v>
                </c:pt>
                <c:pt idx="2620" formatCode="General">
                  <c:v>76.064999999999998</c:v>
                </c:pt>
                <c:pt idx="2621" formatCode="General">
                  <c:v>76.113</c:v>
                </c:pt>
                <c:pt idx="2622" formatCode="General">
                  <c:v>76.16</c:v>
                </c:pt>
                <c:pt idx="2623" formatCode="General">
                  <c:v>76.207999999999998</c:v>
                </c:pt>
                <c:pt idx="2624" formatCode="General">
                  <c:v>76.254999999999995</c:v>
                </c:pt>
                <c:pt idx="2625" formatCode="General">
                  <c:v>76.302999999999997</c:v>
                </c:pt>
                <c:pt idx="2626" formatCode="General">
                  <c:v>76.349999999999994</c:v>
                </c:pt>
                <c:pt idx="2627" formatCode="General">
                  <c:v>76.397999999999996</c:v>
                </c:pt>
                <c:pt idx="2628" formatCode="General">
                  <c:v>76.444999999999993</c:v>
                </c:pt>
                <c:pt idx="2629" formatCode="General">
                  <c:v>76.492999999999995</c:v>
                </c:pt>
                <c:pt idx="2630" formatCode="General">
                  <c:v>76.540000000000006</c:v>
                </c:pt>
                <c:pt idx="2631" formatCode="General">
                  <c:v>76.572000000000003</c:v>
                </c:pt>
                <c:pt idx="2632" formatCode="General">
                  <c:v>76.603999999999999</c:v>
                </c:pt>
                <c:pt idx="2633" formatCode="General">
                  <c:v>76.635999999999996</c:v>
                </c:pt>
                <c:pt idx="2634" formatCode="General">
                  <c:v>76.668000000000006</c:v>
                </c:pt>
                <c:pt idx="2635" formatCode="General">
                  <c:v>76.7</c:v>
                </c:pt>
                <c:pt idx="2636" formatCode="General">
                  <c:v>76.744</c:v>
                </c:pt>
                <c:pt idx="2637" formatCode="General">
                  <c:v>76.787999999999997</c:v>
                </c:pt>
                <c:pt idx="2638" formatCode="General">
                  <c:v>76.831999999999994</c:v>
                </c:pt>
                <c:pt idx="2639" formatCode="General">
                  <c:v>76.876000000000005</c:v>
                </c:pt>
                <c:pt idx="2640" formatCode="General">
                  <c:v>76.92</c:v>
                </c:pt>
                <c:pt idx="2641" formatCode="General">
                  <c:v>76.963999999999999</c:v>
                </c:pt>
                <c:pt idx="2642" formatCode="General">
                  <c:v>77.007999999999996</c:v>
                </c:pt>
                <c:pt idx="2643" formatCode="General">
                  <c:v>77.052000000000007</c:v>
                </c:pt>
                <c:pt idx="2644" formatCode="General">
                  <c:v>77.096000000000004</c:v>
                </c:pt>
                <c:pt idx="2645" formatCode="General">
                  <c:v>77.14</c:v>
                </c:pt>
                <c:pt idx="2646" formatCode="General">
                  <c:v>77.183999999999997</c:v>
                </c:pt>
                <c:pt idx="2647" formatCode="General">
                  <c:v>77.227999999999994</c:v>
                </c:pt>
                <c:pt idx="2648" formatCode="General">
                  <c:v>77.272000000000006</c:v>
                </c:pt>
                <c:pt idx="2649" formatCode="General">
                  <c:v>77.316000000000003</c:v>
                </c:pt>
                <c:pt idx="2650" formatCode="General">
                  <c:v>77.36</c:v>
                </c:pt>
                <c:pt idx="2651" formatCode="General">
                  <c:v>77.403999999999996</c:v>
                </c:pt>
                <c:pt idx="2652" formatCode="General">
                  <c:v>77.447999999999993</c:v>
                </c:pt>
                <c:pt idx="2653" formatCode="General">
                  <c:v>77.492000000000004</c:v>
                </c:pt>
                <c:pt idx="2654" formatCode="General">
                  <c:v>77.536000000000001</c:v>
                </c:pt>
                <c:pt idx="2655" formatCode="General">
                  <c:v>77.58</c:v>
                </c:pt>
                <c:pt idx="2656" formatCode="General">
                  <c:v>77.622</c:v>
                </c:pt>
                <c:pt idx="2657" formatCode="General">
                  <c:v>77.664000000000001</c:v>
                </c:pt>
                <c:pt idx="2658" formatCode="General">
                  <c:v>77.706000000000003</c:v>
                </c:pt>
                <c:pt idx="2659" formatCode="General">
                  <c:v>77.748000000000005</c:v>
                </c:pt>
                <c:pt idx="2660" formatCode="General">
                  <c:v>77.790000000000006</c:v>
                </c:pt>
                <c:pt idx="2661" formatCode="General">
                  <c:v>77.832999999999998</c:v>
                </c:pt>
                <c:pt idx="2662" formatCode="General">
                  <c:v>77.875</c:v>
                </c:pt>
                <c:pt idx="2663" formatCode="General">
                  <c:v>77.917000000000002</c:v>
                </c:pt>
                <c:pt idx="2664" formatCode="General">
                  <c:v>77.959000000000003</c:v>
                </c:pt>
                <c:pt idx="2665" formatCode="General">
                  <c:v>78.001000000000005</c:v>
                </c:pt>
                <c:pt idx="2666" formatCode="General">
                  <c:v>78.043000000000006</c:v>
                </c:pt>
                <c:pt idx="2667" formatCode="General">
                  <c:v>78.084999999999994</c:v>
                </c:pt>
                <c:pt idx="2668" formatCode="General">
                  <c:v>78.126999999999995</c:v>
                </c:pt>
                <c:pt idx="2669" formatCode="General">
                  <c:v>78.168999999999997</c:v>
                </c:pt>
                <c:pt idx="2670" formatCode="General">
                  <c:v>78.210999999999999</c:v>
                </c:pt>
                <c:pt idx="2671" formatCode="General">
                  <c:v>78.254000000000005</c:v>
                </c:pt>
                <c:pt idx="2672" formatCode="General">
                  <c:v>78.296000000000006</c:v>
                </c:pt>
                <c:pt idx="2673" formatCode="General">
                  <c:v>78.337999999999994</c:v>
                </c:pt>
                <c:pt idx="2674" formatCode="General">
                  <c:v>78.38</c:v>
                </c:pt>
                <c:pt idx="2675" formatCode="General">
                  <c:v>78.421999999999997</c:v>
                </c:pt>
                <c:pt idx="2676" formatCode="General">
                  <c:v>78.463999999999999</c:v>
                </c:pt>
                <c:pt idx="2677" formatCode="General">
                  <c:v>78.506</c:v>
                </c:pt>
                <c:pt idx="2678" formatCode="General">
                  <c:v>78.549000000000007</c:v>
                </c:pt>
                <c:pt idx="2679" formatCode="General">
                  <c:v>78.590999999999994</c:v>
                </c:pt>
                <c:pt idx="2680" formatCode="General">
                  <c:v>78.632999999999996</c:v>
                </c:pt>
                <c:pt idx="2681" formatCode="General">
                  <c:v>78.674999999999997</c:v>
                </c:pt>
                <c:pt idx="2682" formatCode="General">
                  <c:v>78.716999999999999</c:v>
                </c:pt>
                <c:pt idx="2683" formatCode="General">
                  <c:v>78.760000000000005</c:v>
                </c:pt>
                <c:pt idx="2684" formatCode="General">
                  <c:v>78.802000000000007</c:v>
                </c:pt>
                <c:pt idx="2685" formatCode="General">
                  <c:v>78.844999999999999</c:v>
                </c:pt>
                <c:pt idx="2686" formatCode="General">
                  <c:v>78.891999999999996</c:v>
                </c:pt>
                <c:pt idx="2687" formatCode="General">
                  <c:v>78.938000000000002</c:v>
                </c:pt>
                <c:pt idx="2688" formatCode="General">
                  <c:v>78.984999999999999</c:v>
                </c:pt>
                <c:pt idx="2689" formatCode="General">
                  <c:v>79.031000000000006</c:v>
                </c:pt>
                <c:pt idx="2690" formatCode="General">
                  <c:v>79.076999999999998</c:v>
                </c:pt>
                <c:pt idx="2691" formatCode="General">
                  <c:v>79.123999999999995</c:v>
                </c:pt>
                <c:pt idx="2692" formatCode="General">
                  <c:v>79.17</c:v>
                </c:pt>
                <c:pt idx="2693" formatCode="General">
                  <c:v>79.215999999999994</c:v>
                </c:pt>
                <c:pt idx="2694" formatCode="General">
                  <c:v>79.263000000000005</c:v>
                </c:pt>
                <c:pt idx="2695" formatCode="General">
                  <c:v>79.308999999999997</c:v>
                </c:pt>
                <c:pt idx="2696" formatCode="General">
                  <c:v>79.355000000000004</c:v>
                </c:pt>
                <c:pt idx="2697" formatCode="General">
                  <c:v>79.402000000000001</c:v>
                </c:pt>
                <c:pt idx="2698" formatCode="General">
                  <c:v>79.447999999999993</c:v>
                </c:pt>
                <c:pt idx="2699" formatCode="General">
                  <c:v>79.495000000000005</c:v>
                </c:pt>
                <c:pt idx="2700" formatCode="General">
                  <c:v>79.540999999999997</c:v>
                </c:pt>
                <c:pt idx="2701" formatCode="General">
                  <c:v>79.587000000000003</c:v>
                </c:pt>
                <c:pt idx="2702" formatCode="General">
                  <c:v>79.634</c:v>
                </c:pt>
                <c:pt idx="2703" formatCode="General">
                  <c:v>79.680000000000007</c:v>
                </c:pt>
                <c:pt idx="2704" formatCode="General">
                  <c:v>79.727999999999994</c:v>
                </c:pt>
                <c:pt idx="2705" formatCode="General">
                  <c:v>79.775000000000006</c:v>
                </c:pt>
                <c:pt idx="2706" formatCode="General">
                  <c:v>79.822999999999993</c:v>
                </c:pt>
                <c:pt idx="2707" formatCode="General">
                  <c:v>79.87</c:v>
                </c:pt>
                <c:pt idx="2708" formatCode="General">
                  <c:v>79.918000000000006</c:v>
                </c:pt>
                <c:pt idx="2709" formatCode="General">
                  <c:v>79.965000000000003</c:v>
                </c:pt>
                <c:pt idx="2710" formatCode="General">
                  <c:v>80.013000000000005</c:v>
                </c:pt>
                <c:pt idx="2711" formatCode="General">
                  <c:v>80.06</c:v>
                </c:pt>
                <c:pt idx="2712" formatCode="General">
                  <c:v>80.108000000000004</c:v>
                </c:pt>
                <c:pt idx="2713" formatCode="General">
                  <c:v>80.155000000000001</c:v>
                </c:pt>
                <c:pt idx="2714" formatCode="General">
                  <c:v>80.203000000000003</c:v>
                </c:pt>
                <c:pt idx="2715" formatCode="General">
                  <c:v>80.251000000000005</c:v>
                </c:pt>
                <c:pt idx="2716" formatCode="General">
                  <c:v>80.298000000000002</c:v>
                </c:pt>
                <c:pt idx="2717" formatCode="General">
                  <c:v>80.346000000000004</c:v>
                </c:pt>
                <c:pt idx="2718" formatCode="General">
                  <c:v>80.393000000000001</c:v>
                </c:pt>
                <c:pt idx="2719" formatCode="General">
                  <c:v>80.441000000000003</c:v>
                </c:pt>
                <c:pt idx="2720" formatCode="General">
                  <c:v>80.488</c:v>
                </c:pt>
                <c:pt idx="2721" formatCode="General">
                  <c:v>80.537999999999997</c:v>
                </c:pt>
                <c:pt idx="2722" formatCode="General">
                  <c:v>80.59</c:v>
                </c:pt>
                <c:pt idx="2723" formatCode="General">
                  <c:v>80.643000000000001</c:v>
                </c:pt>
                <c:pt idx="2724" formatCode="General">
                  <c:v>80.694999999999993</c:v>
                </c:pt>
                <c:pt idx="2725" formatCode="General">
                  <c:v>80.748000000000005</c:v>
                </c:pt>
                <c:pt idx="2726" formatCode="General">
                  <c:v>80.8</c:v>
                </c:pt>
                <c:pt idx="2727" formatCode="General">
                  <c:v>80.852999999999994</c:v>
                </c:pt>
                <c:pt idx="2728" formatCode="General">
                  <c:v>80.905000000000001</c:v>
                </c:pt>
                <c:pt idx="2729" formatCode="General">
                  <c:v>80.957999999999998</c:v>
                </c:pt>
                <c:pt idx="2730" formatCode="General">
                  <c:v>81.010000000000005</c:v>
                </c:pt>
                <c:pt idx="2731" formatCode="General">
                  <c:v>81.063000000000002</c:v>
                </c:pt>
                <c:pt idx="2732" formatCode="General">
                  <c:v>81.114999999999995</c:v>
                </c:pt>
                <c:pt idx="2733" formatCode="General">
                  <c:v>81.168000000000006</c:v>
                </c:pt>
                <c:pt idx="2734" formatCode="General">
                  <c:v>81.22</c:v>
                </c:pt>
                <c:pt idx="2735" formatCode="General">
                  <c:v>81.272999999999996</c:v>
                </c:pt>
                <c:pt idx="2736" formatCode="General">
                  <c:v>81.325000000000003</c:v>
                </c:pt>
                <c:pt idx="2737" formatCode="General">
                  <c:v>81.378</c:v>
                </c:pt>
                <c:pt idx="2738" formatCode="General">
                  <c:v>81.430999999999997</c:v>
                </c:pt>
                <c:pt idx="2739" formatCode="General">
                  <c:v>81.484999999999999</c:v>
                </c:pt>
                <c:pt idx="2740" formatCode="General">
                  <c:v>81.539000000000001</c:v>
                </c:pt>
                <c:pt idx="2741" formatCode="General">
                  <c:v>81.591999999999999</c:v>
                </c:pt>
                <c:pt idx="2742" formatCode="General">
                  <c:v>81.646000000000001</c:v>
                </c:pt>
                <c:pt idx="2743" formatCode="General">
                  <c:v>81.7</c:v>
                </c:pt>
                <c:pt idx="2744" formatCode="General">
                  <c:v>81.753</c:v>
                </c:pt>
                <c:pt idx="2745" formatCode="General">
                  <c:v>81.807000000000002</c:v>
                </c:pt>
                <c:pt idx="2746" formatCode="General">
                  <c:v>81.86</c:v>
                </c:pt>
                <c:pt idx="2747" formatCode="General">
                  <c:v>81.914000000000001</c:v>
                </c:pt>
                <c:pt idx="2748" formatCode="General">
                  <c:v>81.968000000000004</c:v>
                </c:pt>
                <c:pt idx="2749" formatCode="General">
                  <c:v>82.021000000000001</c:v>
                </c:pt>
                <c:pt idx="2750" formatCode="General">
                  <c:v>82.075000000000003</c:v>
                </c:pt>
                <c:pt idx="2751" formatCode="General">
                  <c:v>82.129000000000005</c:v>
                </c:pt>
                <c:pt idx="2752" formatCode="General">
                  <c:v>82.182000000000002</c:v>
                </c:pt>
                <c:pt idx="2753" formatCode="General">
                  <c:v>82.234999999999999</c:v>
                </c:pt>
                <c:pt idx="2754" formatCode="General">
                  <c:v>82.287999999999997</c:v>
                </c:pt>
                <c:pt idx="2755" formatCode="General">
                  <c:v>82.34</c:v>
                </c:pt>
                <c:pt idx="2756" formatCode="General">
                  <c:v>82.393000000000001</c:v>
                </c:pt>
                <c:pt idx="2757" formatCode="General">
                  <c:v>82.445999999999998</c:v>
                </c:pt>
                <c:pt idx="2758" formatCode="General">
                  <c:v>82.498000000000005</c:v>
                </c:pt>
                <c:pt idx="2759" formatCode="General">
                  <c:v>82.551000000000002</c:v>
                </c:pt>
                <c:pt idx="2760" formatCode="General">
                  <c:v>82.603999999999999</c:v>
                </c:pt>
                <c:pt idx="2761" formatCode="General">
                  <c:v>82.656000000000006</c:v>
                </c:pt>
                <c:pt idx="2762" formatCode="General">
                  <c:v>82.709000000000003</c:v>
                </c:pt>
                <c:pt idx="2763" formatCode="General">
                  <c:v>82.762</c:v>
                </c:pt>
                <c:pt idx="2764" formatCode="General">
                  <c:v>82.813999999999993</c:v>
                </c:pt>
                <c:pt idx="2765" formatCode="General">
                  <c:v>82.867000000000004</c:v>
                </c:pt>
                <c:pt idx="2766" formatCode="General">
                  <c:v>82.92</c:v>
                </c:pt>
                <c:pt idx="2767" formatCode="General">
                  <c:v>82.971999999999994</c:v>
                </c:pt>
                <c:pt idx="2768" formatCode="General">
                  <c:v>83.025000000000006</c:v>
                </c:pt>
                <c:pt idx="2769" formatCode="General">
                  <c:v>83.075999999999993</c:v>
                </c:pt>
                <c:pt idx="2770" formatCode="General">
                  <c:v>83.125</c:v>
                </c:pt>
                <c:pt idx="2771" formatCode="General">
                  <c:v>83.174000000000007</c:v>
                </c:pt>
                <c:pt idx="2772" formatCode="General">
                  <c:v>83.221999999999994</c:v>
                </c:pt>
                <c:pt idx="2773" formatCode="General">
                  <c:v>83.271000000000001</c:v>
                </c:pt>
                <c:pt idx="2774" formatCode="General">
                  <c:v>83.32</c:v>
                </c:pt>
                <c:pt idx="2775" formatCode="General">
                  <c:v>83.367999999999995</c:v>
                </c:pt>
                <c:pt idx="2776" formatCode="General">
                  <c:v>83.417000000000002</c:v>
                </c:pt>
                <c:pt idx="2777" formatCode="General">
                  <c:v>83.465999999999994</c:v>
                </c:pt>
                <c:pt idx="2778" formatCode="General">
                  <c:v>83.513999999999996</c:v>
                </c:pt>
                <c:pt idx="2779" formatCode="General">
                  <c:v>83.563000000000002</c:v>
                </c:pt>
                <c:pt idx="2780" formatCode="General">
                  <c:v>83.611999999999995</c:v>
                </c:pt>
                <c:pt idx="2781" formatCode="General">
                  <c:v>83.66</c:v>
                </c:pt>
                <c:pt idx="2782" formatCode="General">
                  <c:v>83.709000000000003</c:v>
                </c:pt>
                <c:pt idx="2783" formatCode="General">
                  <c:v>83.757999999999996</c:v>
                </c:pt>
                <c:pt idx="2784" formatCode="General">
                  <c:v>83.805999999999997</c:v>
                </c:pt>
                <c:pt idx="2785" formatCode="General">
                  <c:v>83.855000000000004</c:v>
                </c:pt>
                <c:pt idx="2786" formatCode="General">
                  <c:v>83.903999999999996</c:v>
                </c:pt>
                <c:pt idx="2787" formatCode="General">
                  <c:v>83.950999999999993</c:v>
                </c:pt>
                <c:pt idx="2788" formatCode="General">
                  <c:v>83.997</c:v>
                </c:pt>
                <c:pt idx="2789" formatCode="General">
                  <c:v>84.043000000000006</c:v>
                </c:pt>
                <c:pt idx="2790" formatCode="General">
                  <c:v>84.088999999999999</c:v>
                </c:pt>
                <c:pt idx="2791" formatCode="General">
                  <c:v>84.135000000000005</c:v>
                </c:pt>
                <c:pt idx="2792" formatCode="General">
                  <c:v>84.180999999999997</c:v>
                </c:pt>
                <c:pt idx="2793" formatCode="General">
                  <c:v>84.227000000000004</c:v>
                </c:pt>
                <c:pt idx="2794" formatCode="General">
                  <c:v>84.272999999999996</c:v>
                </c:pt>
                <c:pt idx="2795" formatCode="General">
                  <c:v>84.319000000000003</c:v>
                </c:pt>
                <c:pt idx="2796" formatCode="General">
                  <c:v>84.364999999999995</c:v>
                </c:pt>
                <c:pt idx="2797" formatCode="General">
                  <c:v>84.411000000000001</c:v>
                </c:pt>
                <c:pt idx="2798" formatCode="General">
                  <c:v>84.457999999999998</c:v>
                </c:pt>
                <c:pt idx="2799" formatCode="General">
                  <c:v>84.504000000000005</c:v>
                </c:pt>
                <c:pt idx="2800" formatCode="General">
                  <c:v>84.55</c:v>
                </c:pt>
                <c:pt idx="2801" formatCode="General">
                  <c:v>84.596000000000004</c:v>
                </c:pt>
                <c:pt idx="2802" formatCode="General">
                  <c:v>84.641999999999996</c:v>
                </c:pt>
                <c:pt idx="2803" formatCode="General">
                  <c:v>84.688000000000002</c:v>
                </c:pt>
                <c:pt idx="2804" formatCode="General">
                  <c:v>84.733999999999995</c:v>
                </c:pt>
                <c:pt idx="2805" formatCode="General">
                  <c:v>84.78</c:v>
                </c:pt>
                <c:pt idx="2806" formatCode="General">
                  <c:v>84.83</c:v>
                </c:pt>
                <c:pt idx="2807" formatCode="General">
                  <c:v>84.88</c:v>
                </c:pt>
                <c:pt idx="2808" formatCode="General">
                  <c:v>84.93</c:v>
                </c:pt>
                <c:pt idx="2809" formatCode="General">
                  <c:v>84.98</c:v>
                </c:pt>
                <c:pt idx="2810" formatCode="General">
                  <c:v>85.03</c:v>
                </c:pt>
                <c:pt idx="2811" formatCode="General">
                  <c:v>85.08</c:v>
                </c:pt>
                <c:pt idx="2812" formatCode="General">
                  <c:v>85.13</c:v>
                </c:pt>
                <c:pt idx="2813" formatCode="General">
                  <c:v>85.18</c:v>
                </c:pt>
                <c:pt idx="2814" formatCode="General">
                  <c:v>85.23</c:v>
                </c:pt>
                <c:pt idx="2815" formatCode="General">
                  <c:v>85.28</c:v>
                </c:pt>
                <c:pt idx="2816" formatCode="General">
                  <c:v>85.33</c:v>
                </c:pt>
                <c:pt idx="2817" formatCode="General">
                  <c:v>85.38</c:v>
                </c:pt>
                <c:pt idx="2818" formatCode="General">
                  <c:v>85.43</c:v>
                </c:pt>
                <c:pt idx="2819" formatCode="General">
                  <c:v>85.48</c:v>
                </c:pt>
                <c:pt idx="2820" formatCode="General">
                  <c:v>85.53</c:v>
                </c:pt>
                <c:pt idx="2821" formatCode="General">
                  <c:v>85.58</c:v>
                </c:pt>
                <c:pt idx="2822" formatCode="General">
                  <c:v>85.63</c:v>
                </c:pt>
                <c:pt idx="2823" formatCode="General">
                  <c:v>85.676000000000002</c:v>
                </c:pt>
                <c:pt idx="2824" formatCode="General">
                  <c:v>85.721999999999994</c:v>
                </c:pt>
                <c:pt idx="2825" formatCode="General">
                  <c:v>85.766999999999996</c:v>
                </c:pt>
                <c:pt idx="2826" formatCode="General">
                  <c:v>85.813000000000002</c:v>
                </c:pt>
                <c:pt idx="2827" formatCode="General">
                  <c:v>85.858999999999995</c:v>
                </c:pt>
                <c:pt idx="2828" formatCode="General">
                  <c:v>85.905000000000001</c:v>
                </c:pt>
                <c:pt idx="2829" formatCode="General">
                  <c:v>85.950999999999993</c:v>
                </c:pt>
                <c:pt idx="2830" formatCode="General">
                  <c:v>85.995999999999995</c:v>
                </c:pt>
                <c:pt idx="2831" formatCode="General">
                  <c:v>86.042000000000002</c:v>
                </c:pt>
                <c:pt idx="2832" formatCode="General">
                  <c:v>86.087999999999994</c:v>
                </c:pt>
                <c:pt idx="2833" formatCode="General">
                  <c:v>86.134</c:v>
                </c:pt>
                <c:pt idx="2834" formatCode="General">
                  <c:v>86.179000000000002</c:v>
                </c:pt>
                <c:pt idx="2835" formatCode="General">
                  <c:v>86.224999999999994</c:v>
                </c:pt>
                <c:pt idx="2836" formatCode="General">
                  <c:v>86.271000000000001</c:v>
                </c:pt>
                <c:pt idx="2837" formatCode="General">
                  <c:v>86.316999999999993</c:v>
                </c:pt>
                <c:pt idx="2838" formatCode="General">
                  <c:v>86.363</c:v>
                </c:pt>
                <c:pt idx="2839" formatCode="General">
                  <c:v>86.408000000000001</c:v>
                </c:pt>
                <c:pt idx="2840" formatCode="General">
                  <c:v>86.453999999999994</c:v>
                </c:pt>
                <c:pt idx="2841" formatCode="General">
                  <c:v>86.5</c:v>
                </c:pt>
                <c:pt idx="2842" formatCode="General">
                  <c:v>86.548000000000002</c:v>
                </c:pt>
                <c:pt idx="2843" formatCode="General">
                  <c:v>86.596000000000004</c:v>
                </c:pt>
                <c:pt idx="2844" formatCode="General">
                  <c:v>86.643000000000001</c:v>
                </c:pt>
                <c:pt idx="2845" formatCode="General">
                  <c:v>86.691000000000003</c:v>
                </c:pt>
                <c:pt idx="2846" formatCode="General">
                  <c:v>86.739000000000004</c:v>
                </c:pt>
                <c:pt idx="2847" formatCode="General">
                  <c:v>86.787000000000006</c:v>
                </c:pt>
                <c:pt idx="2848" formatCode="General">
                  <c:v>86.834000000000003</c:v>
                </c:pt>
                <c:pt idx="2849" formatCode="General">
                  <c:v>86.882000000000005</c:v>
                </c:pt>
                <c:pt idx="2850" formatCode="General">
                  <c:v>86.93</c:v>
                </c:pt>
                <c:pt idx="2851" formatCode="General">
                  <c:v>86.977999999999994</c:v>
                </c:pt>
                <c:pt idx="2852" formatCode="General">
                  <c:v>87.025999999999996</c:v>
                </c:pt>
                <c:pt idx="2853" formatCode="General">
                  <c:v>87.072999999999993</c:v>
                </c:pt>
                <c:pt idx="2854" formatCode="General">
                  <c:v>87.120999999999995</c:v>
                </c:pt>
                <c:pt idx="2855" formatCode="General">
                  <c:v>87.168999999999997</c:v>
                </c:pt>
                <c:pt idx="2856" formatCode="General">
                  <c:v>87.216999999999999</c:v>
                </c:pt>
                <c:pt idx="2857" formatCode="General">
                  <c:v>87.263999999999996</c:v>
                </c:pt>
                <c:pt idx="2858" formatCode="General">
                  <c:v>87.311999999999998</c:v>
                </c:pt>
                <c:pt idx="2859" formatCode="General">
                  <c:v>87.36</c:v>
                </c:pt>
                <c:pt idx="2860" formatCode="General">
                  <c:v>87.409000000000006</c:v>
                </c:pt>
                <c:pt idx="2861" formatCode="General">
                  <c:v>87.457999999999998</c:v>
                </c:pt>
                <c:pt idx="2862" formatCode="General">
                  <c:v>87.507999999999996</c:v>
                </c:pt>
                <c:pt idx="2863" formatCode="General">
                  <c:v>87.557000000000002</c:v>
                </c:pt>
                <c:pt idx="2864" formatCode="General">
                  <c:v>87.605999999999995</c:v>
                </c:pt>
                <c:pt idx="2865" formatCode="General">
                  <c:v>87.655000000000001</c:v>
                </c:pt>
                <c:pt idx="2866" formatCode="General">
                  <c:v>87.704999999999998</c:v>
                </c:pt>
                <c:pt idx="2867" formatCode="General">
                  <c:v>87.754000000000005</c:v>
                </c:pt>
                <c:pt idx="2868" formatCode="General">
                  <c:v>87.802999999999997</c:v>
                </c:pt>
                <c:pt idx="2869" formatCode="General">
                  <c:v>87.852000000000004</c:v>
                </c:pt>
                <c:pt idx="2870" formatCode="General">
                  <c:v>87.902000000000001</c:v>
                </c:pt>
                <c:pt idx="2871" formatCode="General">
                  <c:v>87.950999999999993</c:v>
                </c:pt>
                <c:pt idx="2872" formatCode="General">
                  <c:v>88</c:v>
                </c:pt>
                <c:pt idx="2873" formatCode="General">
                  <c:v>88.049000000000007</c:v>
                </c:pt>
                <c:pt idx="2874" formatCode="General">
                  <c:v>88.099000000000004</c:v>
                </c:pt>
                <c:pt idx="2875" formatCode="General">
                  <c:v>88.147999999999996</c:v>
                </c:pt>
                <c:pt idx="2876" formatCode="General">
                  <c:v>88.197000000000003</c:v>
                </c:pt>
                <c:pt idx="2877" formatCode="General">
                  <c:v>88.248000000000005</c:v>
                </c:pt>
                <c:pt idx="2878" formatCode="General">
                  <c:v>88.302000000000007</c:v>
                </c:pt>
                <c:pt idx="2879" formatCode="General">
                  <c:v>88.355000000000004</c:v>
                </c:pt>
                <c:pt idx="2880" formatCode="General">
                  <c:v>88.409000000000006</c:v>
                </c:pt>
                <c:pt idx="2881" formatCode="General">
                  <c:v>88.462999999999994</c:v>
                </c:pt>
                <c:pt idx="2882" formatCode="General">
                  <c:v>88.516999999999996</c:v>
                </c:pt>
                <c:pt idx="2883" formatCode="General">
                  <c:v>88.57</c:v>
                </c:pt>
                <c:pt idx="2884" formatCode="General">
                  <c:v>88.623999999999995</c:v>
                </c:pt>
                <c:pt idx="2885" formatCode="General">
                  <c:v>88.677999999999997</c:v>
                </c:pt>
                <c:pt idx="2886" formatCode="General">
                  <c:v>88.731999999999999</c:v>
                </c:pt>
                <c:pt idx="2887" formatCode="General">
                  <c:v>88.784999999999997</c:v>
                </c:pt>
                <c:pt idx="2888" formatCode="General">
                  <c:v>88.838999999999999</c:v>
                </c:pt>
                <c:pt idx="2889" formatCode="General">
                  <c:v>88.893000000000001</c:v>
                </c:pt>
                <c:pt idx="2890" formatCode="General">
                  <c:v>88.947000000000003</c:v>
                </c:pt>
                <c:pt idx="2891" formatCode="General">
                  <c:v>89</c:v>
                </c:pt>
                <c:pt idx="2892" formatCode="General">
                  <c:v>89.054000000000002</c:v>
                </c:pt>
                <c:pt idx="2893" formatCode="General">
                  <c:v>89.103999999999999</c:v>
                </c:pt>
                <c:pt idx="2894" formatCode="General">
                  <c:v>89.146000000000001</c:v>
                </c:pt>
                <c:pt idx="2895" formatCode="General">
                  <c:v>89.188999999999993</c:v>
                </c:pt>
                <c:pt idx="2896" formatCode="General">
                  <c:v>89.230999999999995</c:v>
                </c:pt>
                <c:pt idx="2897" formatCode="General">
                  <c:v>89.272999999999996</c:v>
                </c:pt>
                <c:pt idx="2898" formatCode="General">
                  <c:v>89.316000000000003</c:v>
                </c:pt>
                <c:pt idx="2899" formatCode="General">
                  <c:v>89.358000000000004</c:v>
                </c:pt>
                <c:pt idx="2900" formatCode="General">
                  <c:v>89.4</c:v>
                </c:pt>
                <c:pt idx="2901" formatCode="General">
                  <c:v>89.441999999999993</c:v>
                </c:pt>
                <c:pt idx="2902" formatCode="General">
                  <c:v>89.484999999999999</c:v>
                </c:pt>
                <c:pt idx="2903" formatCode="General">
                  <c:v>89.527000000000001</c:v>
                </c:pt>
                <c:pt idx="2904" formatCode="General">
                  <c:v>89.569000000000003</c:v>
                </c:pt>
                <c:pt idx="2905" formatCode="General">
                  <c:v>89.611999999999995</c:v>
                </c:pt>
                <c:pt idx="2906" formatCode="General">
                  <c:v>89.653999999999996</c:v>
                </c:pt>
                <c:pt idx="2907" formatCode="General">
                  <c:v>89.695999999999998</c:v>
                </c:pt>
                <c:pt idx="2908" formatCode="General">
                  <c:v>89.739000000000004</c:v>
                </c:pt>
                <c:pt idx="2909" formatCode="General">
                  <c:v>89.781000000000006</c:v>
                </c:pt>
                <c:pt idx="2910" formatCode="General">
                  <c:v>89.822999999999993</c:v>
                </c:pt>
                <c:pt idx="2911" formatCode="General">
                  <c:v>89.864999999999995</c:v>
                </c:pt>
                <c:pt idx="2912" formatCode="General">
                  <c:v>89.908000000000001</c:v>
                </c:pt>
                <c:pt idx="2913" formatCode="General">
                  <c:v>89.95</c:v>
                </c:pt>
                <c:pt idx="2914" formatCode="General">
                  <c:v>89.995000000000005</c:v>
                </c:pt>
                <c:pt idx="2915" formatCode="General">
                  <c:v>90.039000000000001</c:v>
                </c:pt>
                <c:pt idx="2916" formatCode="General">
                  <c:v>90.084000000000003</c:v>
                </c:pt>
                <c:pt idx="2917" formatCode="General">
                  <c:v>90.129000000000005</c:v>
                </c:pt>
                <c:pt idx="2918" formatCode="General">
                  <c:v>90.174000000000007</c:v>
                </c:pt>
                <c:pt idx="2919" formatCode="General">
                  <c:v>90.218000000000004</c:v>
                </c:pt>
                <c:pt idx="2920" formatCode="General">
                  <c:v>90.263000000000005</c:v>
                </c:pt>
                <c:pt idx="2921" formatCode="General">
                  <c:v>90.308000000000007</c:v>
                </c:pt>
                <c:pt idx="2922" formatCode="General">
                  <c:v>90.352999999999994</c:v>
                </c:pt>
                <c:pt idx="2923" formatCode="General">
                  <c:v>90.397000000000006</c:v>
                </c:pt>
                <c:pt idx="2924" formatCode="General">
                  <c:v>90.441999999999993</c:v>
                </c:pt>
                <c:pt idx="2925" formatCode="General">
                  <c:v>90.486999999999995</c:v>
                </c:pt>
                <c:pt idx="2926" formatCode="General">
                  <c:v>90.531999999999996</c:v>
                </c:pt>
                <c:pt idx="2927" formatCode="General">
                  <c:v>90.575999999999993</c:v>
                </c:pt>
                <c:pt idx="2928" formatCode="General">
                  <c:v>90.620999999999995</c:v>
                </c:pt>
                <c:pt idx="2929" formatCode="General">
                  <c:v>90.665999999999997</c:v>
                </c:pt>
                <c:pt idx="2930" formatCode="General">
                  <c:v>90.710999999999999</c:v>
                </c:pt>
                <c:pt idx="2931" formatCode="General">
                  <c:v>90.754999999999995</c:v>
                </c:pt>
                <c:pt idx="2932" formatCode="General">
                  <c:v>90.8</c:v>
                </c:pt>
                <c:pt idx="2933" formatCode="General">
                  <c:v>90.841999999999999</c:v>
                </c:pt>
                <c:pt idx="2934" formatCode="General">
                  <c:v>90.884</c:v>
                </c:pt>
                <c:pt idx="2935" formatCode="General">
                  <c:v>90.927000000000007</c:v>
                </c:pt>
                <c:pt idx="2936" formatCode="General">
                  <c:v>90.968999999999994</c:v>
                </c:pt>
                <c:pt idx="2937" formatCode="General">
                  <c:v>91.010999999999996</c:v>
                </c:pt>
                <c:pt idx="2938" formatCode="General">
                  <c:v>91.052999999999997</c:v>
                </c:pt>
                <c:pt idx="2939" formatCode="General">
                  <c:v>91.094999999999999</c:v>
                </c:pt>
                <c:pt idx="2940" formatCode="General">
                  <c:v>91.138000000000005</c:v>
                </c:pt>
                <c:pt idx="2941" formatCode="General">
                  <c:v>91.18</c:v>
                </c:pt>
                <c:pt idx="2942" formatCode="General">
                  <c:v>91.221999999999994</c:v>
                </c:pt>
                <c:pt idx="2943" formatCode="General">
                  <c:v>91.263999999999996</c:v>
                </c:pt>
                <c:pt idx="2944" formatCode="General">
                  <c:v>91.305999999999997</c:v>
                </c:pt>
                <c:pt idx="2945" formatCode="General">
                  <c:v>91.347999999999999</c:v>
                </c:pt>
                <c:pt idx="2946" formatCode="General">
                  <c:v>91.391000000000005</c:v>
                </c:pt>
                <c:pt idx="2947" formatCode="General">
                  <c:v>91.433000000000007</c:v>
                </c:pt>
                <c:pt idx="2948" formatCode="General">
                  <c:v>91.474999999999994</c:v>
                </c:pt>
                <c:pt idx="2949" formatCode="General">
                  <c:v>91.516999999999996</c:v>
                </c:pt>
                <c:pt idx="2950" formatCode="General">
                  <c:v>91.558999999999997</c:v>
                </c:pt>
                <c:pt idx="2951" formatCode="General">
                  <c:v>91.602000000000004</c:v>
                </c:pt>
                <c:pt idx="2952" formatCode="General">
                  <c:v>91.644000000000005</c:v>
                </c:pt>
                <c:pt idx="2953" formatCode="General">
                  <c:v>91.686000000000007</c:v>
                </c:pt>
                <c:pt idx="2954" formatCode="General">
                  <c:v>91.73</c:v>
                </c:pt>
                <c:pt idx="2955" formatCode="General">
                  <c:v>91.775000000000006</c:v>
                </c:pt>
                <c:pt idx="2956" formatCode="General">
                  <c:v>91.82</c:v>
                </c:pt>
                <c:pt idx="2957" formatCode="General">
                  <c:v>91.864999999999995</c:v>
                </c:pt>
                <c:pt idx="2958" formatCode="General">
                  <c:v>91.91</c:v>
                </c:pt>
                <c:pt idx="2959" formatCode="General">
                  <c:v>91.954999999999998</c:v>
                </c:pt>
                <c:pt idx="2960" formatCode="General">
                  <c:v>92</c:v>
                </c:pt>
                <c:pt idx="2961" formatCode="General">
                  <c:v>92.045000000000002</c:v>
                </c:pt>
                <c:pt idx="2962" formatCode="General">
                  <c:v>92.09</c:v>
                </c:pt>
                <c:pt idx="2963" formatCode="General">
                  <c:v>92.135000000000005</c:v>
                </c:pt>
                <c:pt idx="2964" formatCode="General">
                  <c:v>92.18</c:v>
                </c:pt>
                <c:pt idx="2965" formatCode="General">
                  <c:v>92.224999999999994</c:v>
                </c:pt>
                <c:pt idx="2966" formatCode="General">
                  <c:v>92.27</c:v>
                </c:pt>
                <c:pt idx="2967" formatCode="General">
                  <c:v>92.314999999999998</c:v>
                </c:pt>
                <c:pt idx="2968" formatCode="General">
                  <c:v>92.36</c:v>
                </c:pt>
                <c:pt idx="2969" formatCode="General">
                  <c:v>92.405000000000001</c:v>
                </c:pt>
                <c:pt idx="2970" formatCode="General">
                  <c:v>92.45</c:v>
                </c:pt>
                <c:pt idx="2971" formatCode="General">
                  <c:v>92.495000000000005</c:v>
                </c:pt>
                <c:pt idx="2972" formatCode="General">
                  <c:v>92.54</c:v>
                </c:pt>
                <c:pt idx="2973" formatCode="General">
                  <c:v>92.584999999999994</c:v>
                </c:pt>
                <c:pt idx="2974" formatCode="General">
                  <c:v>92.626000000000005</c:v>
                </c:pt>
                <c:pt idx="2975" formatCode="General">
                  <c:v>92.665000000000006</c:v>
                </c:pt>
                <c:pt idx="2976" formatCode="General">
                  <c:v>92.704999999999998</c:v>
                </c:pt>
                <c:pt idx="2977" formatCode="General">
                  <c:v>92.744</c:v>
                </c:pt>
                <c:pt idx="2978" formatCode="General">
                  <c:v>92.783000000000001</c:v>
                </c:pt>
                <c:pt idx="2979" formatCode="General">
                  <c:v>92.822999999999993</c:v>
                </c:pt>
                <c:pt idx="2980" formatCode="General">
                  <c:v>92.861999999999995</c:v>
                </c:pt>
                <c:pt idx="2981" formatCode="General">
                  <c:v>92.900999999999996</c:v>
                </c:pt>
                <c:pt idx="2982" formatCode="General">
                  <c:v>92.94</c:v>
                </c:pt>
                <c:pt idx="2983" formatCode="General">
                  <c:v>92.98</c:v>
                </c:pt>
                <c:pt idx="2984" formatCode="General">
                  <c:v>93.019000000000005</c:v>
                </c:pt>
                <c:pt idx="2985" formatCode="General">
                  <c:v>93.058000000000007</c:v>
                </c:pt>
                <c:pt idx="2986" formatCode="General">
                  <c:v>93.096999999999994</c:v>
                </c:pt>
                <c:pt idx="2987" formatCode="General">
                  <c:v>93.137</c:v>
                </c:pt>
                <c:pt idx="2988" formatCode="General">
                  <c:v>93.176000000000002</c:v>
                </c:pt>
                <c:pt idx="2989" formatCode="General">
                  <c:v>93.215000000000003</c:v>
                </c:pt>
                <c:pt idx="2990" formatCode="General">
                  <c:v>93.254000000000005</c:v>
                </c:pt>
                <c:pt idx="2991" formatCode="General">
                  <c:v>93.293999999999997</c:v>
                </c:pt>
                <c:pt idx="2992" formatCode="General">
                  <c:v>93.332999999999998</c:v>
                </c:pt>
                <c:pt idx="2993" formatCode="General">
                  <c:v>93.372</c:v>
                </c:pt>
                <c:pt idx="2994" formatCode="General">
                  <c:v>93.411000000000001</c:v>
                </c:pt>
                <c:pt idx="2995" formatCode="General">
                  <c:v>93.450999999999993</c:v>
                </c:pt>
                <c:pt idx="2996" formatCode="General">
                  <c:v>93.49</c:v>
                </c:pt>
                <c:pt idx="2997" formatCode="General">
                  <c:v>93.537000000000006</c:v>
                </c:pt>
                <c:pt idx="2998" formatCode="General">
                  <c:v>93.584000000000003</c:v>
                </c:pt>
                <c:pt idx="2999" formatCode="General">
                  <c:v>93.631</c:v>
                </c:pt>
                <c:pt idx="3000" formatCode="General">
                  <c:v>93.677000000000007</c:v>
                </c:pt>
                <c:pt idx="3001" formatCode="General">
                  <c:v>93.724000000000004</c:v>
                </c:pt>
                <c:pt idx="3002" formatCode="General">
                  <c:v>93.771000000000001</c:v>
                </c:pt>
                <c:pt idx="3003" formatCode="General">
                  <c:v>93.817999999999998</c:v>
                </c:pt>
                <c:pt idx="3004" formatCode="General">
                  <c:v>93.864999999999995</c:v>
                </c:pt>
                <c:pt idx="3005" formatCode="General">
                  <c:v>93.912000000000006</c:v>
                </c:pt>
                <c:pt idx="3006" formatCode="General">
                  <c:v>93.957999999999998</c:v>
                </c:pt>
                <c:pt idx="3007" formatCode="General">
                  <c:v>94.004999999999995</c:v>
                </c:pt>
                <c:pt idx="3008" formatCode="General">
                  <c:v>94.052000000000007</c:v>
                </c:pt>
                <c:pt idx="3009" formatCode="General">
                  <c:v>94.099000000000004</c:v>
                </c:pt>
                <c:pt idx="3010" formatCode="General">
                  <c:v>94.146000000000001</c:v>
                </c:pt>
                <c:pt idx="3011" formatCode="General">
                  <c:v>94.192999999999998</c:v>
                </c:pt>
                <c:pt idx="3012" formatCode="General">
                  <c:v>94.239000000000004</c:v>
                </c:pt>
                <c:pt idx="3013" formatCode="General">
                  <c:v>94.286000000000001</c:v>
                </c:pt>
                <c:pt idx="3014" formatCode="General">
                  <c:v>94.332999999999998</c:v>
                </c:pt>
                <c:pt idx="3015" formatCode="General">
                  <c:v>94.38</c:v>
                </c:pt>
                <c:pt idx="3016" formatCode="General">
                  <c:v>94.424999999999997</c:v>
                </c:pt>
                <c:pt idx="3017" formatCode="General">
                  <c:v>94.468999999999994</c:v>
                </c:pt>
                <c:pt idx="3018" formatCode="General">
                  <c:v>94.513999999999996</c:v>
                </c:pt>
                <c:pt idx="3019" formatCode="General">
                  <c:v>94.558999999999997</c:v>
                </c:pt>
                <c:pt idx="3020" formatCode="General">
                  <c:v>94.603999999999999</c:v>
                </c:pt>
                <c:pt idx="3021" formatCode="General">
                  <c:v>94.647999999999996</c:v>
                </c:pt>
                <c:pt idx="3022" formatCode="General">
                  <c:v>94.692999999999998</c:v>
                </c:pt>
                <c:pt idx="3023" formatCode="General">
                  <c:v>94.738</c:v>
                </c:pt>
                <c:pt idx="3024" formatCode="General">
                  <c:v>94.783000000000001</c:v>
                </c:pt>
                <c:pt idx="3025" formatCode="General">
                  <c:v>94.826999999999998</c:v>
                </c:pt>
                <c:pt idx="3026" formatCode="General">
                  <c:v>94.872</c:v>
                </c:pt>
                <c:pt idx="3027" formatCode="General">
                  <c:v>94.917000000000002</c:v>
                </c:pt>
                <c:pt idx="3028" formatCode="General">
                  <c:v>94.962000000000003</c:v>
                </c:pt>
                <c:pt idx="3029" formatCode="General">
                  <c:v>95.006</c:v>
                </c:pt>
                <c:pt idx="3030" formatCode="General">
                  <c:v>95.051000000000002</c:v>
                </c:pt>
                <c:pt idx="3031" formatCode="General">
                  <c:v>95.096000000000004</c:v>
                </c:pt>
                <c:pt idx="3032" formatCode="General">
                  <c:v>95.141000000000005</c:v>
                </c:pt>
                <c:pt idx="3033" formatCode="General">
                  <c:v>95.185000000000002</c:v>
                </c:pt>
                <c:pt idx="3034" formatCode="General">
                  <c:v>95.23</c:v>
                </c:pt>
                <c:pt idx="3035" formatCode="General">
                  <c:v>95.274000000000001</c:v>
                </c:pt>
                <c:pt idx="3036" formatCode="General">
                  <c:v>95.316999999999993</c:v>
                </c:pt>
                <c:pt idx="3037" formatCode="General">
                  <c:v>95.36</c:v>
                </c:pt>
                <c:pt idx="3038" formatCode="General">
                  <c:v>95.403000000000006</c:v>
                </c:pt>
                <c:pt idx="3039" formatCode="General">
                  <c:v>95.444999999999993</c:v>
                </c:pt>
                <c:pt idx="3040" formatCode="General">
                  <c:v>95.488</c:v>
                </c:pt>
                <c:pt idx="3041" formatCode="General">
                  <c:v>95.531000000000006</c:v>
                </c:pt>
                <c:pt idx="3042" formatCode="General">
                  <c:v>95.573999999999998</c:v>
                </c:pt>
                <c:pt idx="3043" formatCode="General">
                  <c:v>95.617000000000004</c:v>
                </c:pt>
                <c:pt idx="3044" formatCode="General">
                  <c:v>95.659000000000006</c:v>
                </c:pt>
                <c:pt idx="3045" formatCode="General">
                  <c:v>95.701999999999998</c:v>
                </c:pt>
                <c:pt idx="3046" formatCode="General">
                  <c:v>95.745000000000005</c:v>
                </c:pt>
                <c:pt idx="3047" formatCode="General">
                  <c:v>95.787999999999997</c:v>
                </c:pt>
                <c:pt idx="3048" formatCode="General">
                  <c:v>95.83</c:v>
                </c:pt>
                <c:pt idx="3049" formatCode="General">
                  <c:v>95.873000000000005</c:v>
                </c:pt>
                <c:pt idx="3050" formatCode="General">
                  <c:v>95.915999999999997</c:v>
                </c:pt>
                <c:pt idx="3051" formatCode="General">
                  <c:v>95.959000000000003</c:v>
                </c:pt>
                <c:pt idx="3052" formatCode="General">
                  <c:v>96.001999999999995</c:v>
                </c:pt>
                <c:pt idx="3053" formatCode="General">
                  <c:v>96.043999999999997</c:v>
                </c:pt>
                <c:pt idx="3054" formatCode="General">
                  <c:v>96.087000000000003</c:v>
                </c:pt>
                <c:pt idx="3055" formatCode="General">
                  <c:v>96.13</c:v>
                </c:pt>
                <c:pt idx="3056" formatCode="General">
                  <c:v>96.179000000000002</c:v>
                </c:pt>
                <c:pt idx="3057" formatCode="General">
                  <c:v>96.227000000000004</c:v>
                </c:pt>
                <c:pt idx="3058" formatCode="General">
                  <c:v>96.275999999999996</c:v>
                </c:pt>
                <c:pt idx="3059" formatCode="General">
                  <c:v>96.323999999999998</c:v>
                </c:pt>
                <c:pt idx="3060" formatCode="General">
                  <c:v>96.373000000000005</c:v>
                </c:pt>
                <c:pt idx="3061" formatCode="General">
                  <c:v>96.421000000000006</c:v>
                </c:pt>
                <c:pt idx="3062" formatCode="General">
                  <c:v>96.47</c:v>
                </c:pt>
                <c:pt idx="3063" formatCode="General">
                  <c:v>96.518000000000001</c:v>
                </c:pt>
                <c:pt idx="3064" formatCode="General">
                  <c:v>96.566999999999993</c:v>
                </c:pt>
                <c:pt idx="3065" formatCode="General">
                  <c:v>96.614999999999995</c:v>
                </c:pt>
                <c:pt idx="3066" formatCode="General">
                  <c:v>96.664000000000001</c:v>
                </c:pt>
                <c:pt idx="3067" formatCode="General">
                  <c:v>96.712999999999994</c:v>
                </c:pt>
                <c:pt idx="3068" formatCode="General">
                  <c:v>96.760999999999996</c:v>
                </c:pt>
                <c:pt idx="3069" formatCode="General">
                  <c:v>96.81</c:v>
                </c:pt>
                <c:pt idx="3070" formatCode="General">
                  <c:v>96.858000000000004</c:v>
                </c:pt>
                <c:pt idx="3071" formatCode="General">
                  <c:v>96.906999999999996</c:v>
                </c:pt>
                <c:pt idx="3072" formatCode="General">
                  <c:v>96.954999999999998</c:v>
                </c:pt>
                <c:pt idx="3073" formatCode="General">
                  <c:v>97.004000000000005</c:v>
                </c:pt>
                <c:pt idx="3074" formatCode="General">
                  <c:v>97.055000000000007</c:v>
                </c:pt>
                <c:pt idx="3075" formatCode="General">
                  <c:v>97.105999999999995</c:v>
                </c:pt>
                <c:pt idx="3076" formatCode="General">
                  <c:v>97.158000000000001</c:v>
                </c:pt>
                <c:pt idx="3077" formatCode="General">
                  <c:v>97.21</c:v>
                </c:pt>
                <c:pt idx="3078" formatCode="General">
                  <c:v>97.262</c:v>
                </c:pt>
                <c:pt idx="3079" formatCode="General">
                  <c:v>97.313000000000002</c:v>
                </c:pt>
                <c:pt idx="3080" formatCode="General">
                  <c:v>97.364999999999995</c:v>
                </c:pt>
                <c:pt idx="3081" formatCode="General">
                  <c:v>97.417000000000002</c:v>
                </c:pt>
                <c:pt idx="3082" formatCode="General">
                  <c:v>97.468999999999994</c:v>
                </c:pt>
                <c:pt idx="3083" formatCode="General">
                  <c:v>97.52</c:v>
                </c:pt>
                <c:pt idx="3084" formatCode="General">
                  <c:v>97.572000000000003</c:v>
                </c:pt>
                <c:pt idx="3085" formatCode="General">
                  <c:v>97.623999999999995</c:v>
                </c:pt>
                <c:pt idx="3086" formatCode="General">
                  <c:v>97.676000000000002</c:v>
                </c:pt>
                <c:pt idx="3087" formatCode="General">
                  <c:v>97.727000000000004</c:v>
                </c:pt>
                <c:pt idx="3088" formatCode="General">
                  <c:v>97.778999999999996</c:v>
                </c:pt>
                <c:pt idx="3089" formatCode="General">
                  <c:v>97.831000000000003</c:v>
                </c:pt>
                <c:pt idx="3090" formatCode="General">
                  <c:v>97.882999999999996</c:v>
                </c:pt>
                <c:pt idx="3091" formatCode="General">
                  <c:v>97.932000000000002</c:v>
                </c:pt>
                <c:pt idx="3092" formatCode="General">
                  <c:v>97.980999999999995</c:v>
                </c:pt>
                <c:pt idx="3093" formatCode="General">
                  <c:v>98.028999999999996</c:v>
                </c:pt>
                <c:pt idx="3094" formatCode="General">
                  <c:v>98.076999999999998</c:v>
                </c:pt>
                <c:pt idx="3095" formatCode="General">
                  <c:v>98.126000000000005</c:v>
                </c:pt>
                <c:pt idx="3096" formatCode="General">
                  <c:v>98.174000000000007</c:v>
                </c:pt>
                <c:pt idx="3097" formatCode="General">
                  <c:v>98.221999999999994</c:v>
                </c:pt>
                <c:pt idx="3098" formatCode="General">
                  <c:v>98.271000000000001</c:v>
                </c:pt>
                <c:pt idx="3099" formatCode="General">
                  <c:v>98.319000000000003</c:v>
                </c:pt>
                <c:pt idx="3100" formatCode="General">
                  <c:v>98.367000000000004</c:v>
                </c:pt>
                <c:pt idx="3101" formatCode="General">
                  <c:v>98.415999999999997</c:v>
                </c:pt>
                <c:pt idx="3102" formatCode="General">
                  <c:v>98.463999999999999</c:v>
                </c:pt>
                <c:pt idx="3103" formatCode="General">
                  <c:v>98.512</c:v>
                </c:pt>
                <c:pt idx="3104" formatCode="General">
                  <c:v>98.561000000000007</c:v>
                </c:pt>
                <c:pt idx="3105" formatCode="General">
                  <c:v>98.608999999999995</c:v>
                </c:pt>
                <c:pt idx="3106" formatCode="General">
                  <c:v>98.656999999999996</c:v>
                </c:pt>
                <c:pt idx="3107" formatCode="General">
                  <c:v>98.706000000000003</c:v>
                </c:pt>
                <c:pt idx="3108" formatCode="General">
                  <c:v>98.754000000000005</c:v>
                </c:pt>
                <c:pt idx="3109" formatCode="General">
                  <c:v>98.789000000000001</c:v>
                </c:pt>
                <c:pt idx="3110" formatCode="General">
                  <c:v>98.816999999999993</c:v>
                </c:pt>
                <c:pt idx="3111" formatCode="General">
                  <c:v>98.844999999999999</c:v>
                </c:pt>
                <c:pt idx="3112" formatCode="General">
                  <c:v>98.873000000000005</c:v>
                </c:pt>
                <c:pt idx="3113" formatCode="General">
                  <c:v>98.900999999999996</c:v>
                </c:pt>
                <c:pt idx="3114" formatCode="General">
                  <c:v>98.929000000000002</c:v>
                </c:pt>
                <c:pt idx="3115" formatCode="General">
                  <c:v>98.956999999999994</c:v>
                </c:pt>
                <c:pt idx="3116" formatCode="General">
                  <c:v>98.984999999999999</c:v>
                </c:pt>
                <c:pt idx="3117" formatCode="General">
                  <c:v>99.013000000000005</c:v>
                </c:pt>
                <c:pt idx="3118" formatCode="General">
                  <c:v>99.040999999999997</c:v>
                </c:pt>
                <c:pt idx="3119" formatCode="General">
                  <c:v>99.069000000000003</c:v>
                </c:pt>
                <c:pt idx="3120" formatCode="General">
                  <c:v>99.096999999999994</c:v>
                </c:pt>
                <c:pt idx="3121" formatCode="General">
                  <c:v>99.125</c:v>
                </c:pt>
                <c:pt idx="3122" formatCode="General">
                  <c:v>99.153999999999996</c:v>
                </c:pt>
                <c:pt idx="3123" formatCode="General">
                  <c:v>99.182000000000002</c:v>
                </c:pt>
                <c:pt idx="3124" formatCode="General">
                  <c:v>99.21</c:v>
                </c:pt>
                <c:pt idx="3125" formatCode="General">
                  <c:v>99.238</c:v>
                </c:pt>
                <c:pt idx="3126" formatCode="General">
                  <c:v>99.266000000000005</c:v>
                </c:pt>
                <c:pt idx="3127" formatCode="General">
                  <c:v>99.293999999999997</c:v>
                </c:pt>
                <c:pt idx="3128" formatCode="General">
                  <c:v>99.322000000000003</c:v>
                </c:pt>
                <c:pt idx="3129" formatCode="General">
                  <c:v>99.35</c:v>
                </c:pt>
                <c:pt idx="3130" formatCode="General">
                  <c:v>99.378</c:v>
                </c:pt>
                <c:pt idx="3131" formatCode="General">
                  <c:v>99.406000000000006</c:v>
                </c:pt>
                <c:pt idx="3132" formatCode="General">
                  <c:v>99.433999999999997</c:v>
                </c:pt>
                <c:pt idx="3133" formatCode="General">
                  <c:v>99.462000000000003</c:v>
                </c:pt>
                <c:pt idx="3134" formatCode="General">
                  <c:v>99.49</c:v>
                </c:pt>
                <c:pt idx="3135" formatCode="General">
                  <c:v>99.518000000000001</c:v>
                </c:pt>
                <c:pt idx="3136" formatCode="General">
                  <c:v>99.546000000000006</c:v>
                </c:pt>
                <c:pt idx="3137" formatCode="General">
                  <c:v>99.575000000000003</c:v>
                </c:pt>
                <c:pt idx="3138" formatCode="General">
                  <c:v>99.602999999999994</c:v>
                </c:pt>
                <c:pt idx="3139" formatCode="General">
                  <c:v>99.631</c:v>
                </c:pt>
                <c:pt idx="3140" formatCode="General">
                  <c:v>99.665000000000006</c:v>
                </c:pt>
                <c:pt idx="3141" formatCode="General">
                  <c:v>99.703000000000003</c:v>
                </c:pt>
                <c:pt idx="3142" formatCode="General">
                  <c:v>99.74</c:v>
                </c:pt>
                <c:pt idx="3143" formatCode="General">
                  <c:v>99.778000000000006</c:v>
                </c:pt>
                <c:pt idx="3144" formatCode="General">
                  <c:v>99.814999999999998</c:v>
                </c:pt>
                <c:pt idx="3145" formatCode="General">
                  <c:v>99.852999999999994</c:v>
                </c:pt>
                <c:pt idx="3146" formatCode="General">
                  <c:v>99.891000000000005</c:v>
                </c:pt>
                <c:pt idx="3147" formatCode="General">
                  <c:v>99.929000000000002</c:v>
                </c:pt>
                <c:pt idx="3148" formatCode="General">
                  <c:v>99.966999999999999</c:v>
                </c:pt>
                <c:pt idx="3149" formatCode="General">
                  <c:v>100.005</c:v>
                </c:pt>
                <c:pt idx="3150" formatCode="General">
                  <c:v>100.044</c:v>
                </c:pt>
                <c:pt idx="3151" formatCode="General">
                  <c:v>100.08199999999999</c:v>
                </c:pt>
                <c:pt idx="3152" formatCode="General">
                  <c:v>100.12</c:v>
                </c:pt>
                <c:pt idx="3153" formatCode="General">
                  <c:v>100.158</c:v>
                </c:pt>
                <c:pt idx="3154" formatCode="General">
                  <c:v>100.196</c:v>
                </c:pt>
                <c:pt idx="3155" formatCode="General">
                  <c:v>100.23399999999999</c:v>
                </c:pt>
                <c:pt idx="3156" formatCode="General">
                  <c:v>100.27200000000001</c:v>
                </c:pt>
                <c:pt idx="3157" formatCode="General">
                  <c:v>100.31</c:v>
                </c:pt>
                <c:pt idx="3158" formatCode="General">
                  <c:v>100.348</c:v>
                </c:pt>
                <c:pt idx="3159" formatCode="General">
                  <c:v>100.386</c:v>
                </c:pt>
                <c:pt idx="3160" formatCode="General">
                  <c:v>100.42400000000001</c:v>
                </c:pt>
                <c:pt idx="3161" formatCode="General">
                  <c:v>100.462</c:v>
                </c:pt>
                <c:pt idx="3162" formatCode="General">
                  <c:v>100.5</c:v>
                </c:pt>
                <c:pt idx="3163" formatCode="General">
                  <c:v>100.538</c:v>
                </c:pt>
                <c:pt idx="3164" formatCode="General">
                  <c:v>100.57599999999999</c:v>
                </c:pt>
                <c:pt idx="3165" formatCode="General">
                  <c:v>100.614</c:v>
                </c:pt>
                <c:pt idx="3166" formatCode="General">
                  <c:v>100.652</c:v>
                </c:pt>
                <c:pt idx="3167" formatCode="General">
                  <c:v>100.69</c:v>
                </c:pt>
                <c:pt idx="3168" formatCode="General">
                  <c:v>100.732</c:v>
                </c:pt>
                <c:pt idx="3169" formatCode="General">
                  <c:v>100.77500000000001</c:v>
                </c:pt>
                <c:pt idx="3170" formatCode="General">
                  <c:v>100.81699999999999</c:v>
                </c:pt>
                <c:pt idx="3171" formatCode="General">
                  <c:v>100.86</c:v>
                </c:pt>
                <c:pt idx="3172" formatCode="General">
                  <c:v>100.902</c:v>
                </c:pt>
                <c:pt idx="3173" formatCode="General">
                  <c:v>100.944</c:v>
                </c:pt>
                <c:pt idx="3174" formatCode="General">
                  <c:v>100.98699999999999</c:v>
                </c:pt>
                <c:pt idx="3175" formatCode="General">
                  <c:v>101.029</c:v>
                </c:pt>
                <c:pt idx="3176" formatCode="General">
                  <c:v>101.071</c:v>
                </c:pt>
                <c:pt idx="3177" formatCode="General">
                  <c:v>101.114</c:v>
                </c:pt>
                <c:pt idx="3178" formatCode="General">
                  <c:v>101.15600000000001</c:v>
                </c:pt>
                <c:pt idx="3179" formatCode="General">
                  <c:v>101.199</c:v>
                </c:pt>
                <c:pt idx="3180" formatCode="General">
                  <c:v>101.241</c:v>
                </c:pt>
                <c:pt idx="3181" formatCode="General">
                  <c:v>101.283</c:v>
                </c:pt>
                <c:pt idx="3182" formatCode="General">
                  <c:v>101.32599999999999</c:v>
                </c:pt>
                <c:pt idx="3183" formatCode="General">
                  <c:v>101.36799999999999</c:v>
                </c:pt>
                <c:pt idx="3184" formatCode="General">
                  <c:v>101.41</c:v>
                </c:pt>
                <c:pt idx="3185" formatCode="General">
                  <c:v>101.453</c:v>
                </c:pt>
                <c:pt idx="3186" formatCode="General">
                  <c:v>101.495</c:v>
                </c:pt>
                <c:pt idx="3187" formatCode="General">
                  <c:v>101.538</c:v>
                </c:pt>
                <c:pt idx="3188" formatCode="General">
                  <c:v>101.58</c:v>
                </c:pt>
                <c:pt idx="3189" formatCode="General">
                  <c:v>101.614</c:v>
                </c:pt>
                <c:pt idx="3190" formatCode="General">
                  <c:v>101.648</c:v>
                </c:pt>
                <c:pt idx="3191" formatCode="General">
                  <c:v>101.681</c:v>
                </c:pt>
                <c:pt idx="3192" formatCode="General">
                  <c:v>101.715</c:v>
                </c:pt>
                <c:pt idx="3193" formatCode="General">
                  <c:v>101.749</c:v>
                </c:pt>
                <c:pt idx="3194" formatCode="General">
                  <c:v>101.783</c:v>
                </c:pt>
                <c:pt idx="3195" formatCode="General">
                  <c:v>101.816</c:v>
                </c:pt>
                <c:pt idx="3196" formatCode="General">
                  <c:v>101.85</c:v>
                </c:pt>
                <c:pt idx="3197" formatCode="General">
                  <c:v>101.884</c:v>
                </c:pt>
                <c:pt idx="3198" formatCode="General">
                  <c:v>101.91800000000001</c:v>
                </c:pt>
                <c:pt idx="3199" formatCode="General">
                  <c:v>101.95099999999999</c:v>
                </c:pt>
                <c:pt idx="3200" formatCode="General">
                  <c:v>101.985</c:v>
                </c:pt>
                <c:pt idx="3201" formatCode="General">
                  <c:v>102.01900000000001</c:v>
                </c:pt>
                <c:pt idx="3202" formatCode="General">
                  <c:v>102.053</c:v>
                </c:pt>
                <c:pt idx="3203" formatCode="General">
                  <c:v>102.086</c:v>
                </c:pt>
                <c:pt idx="3204" formatCode="General">
                  <c:v>102.12</c:v>
                </c:pt>
                <c:pt idx="3205" formatCode="General">
                  <c:v>102.154</c:v>
                </c:pt>
                <c:pt idx="3206" formatCode="General">
                  <c:v>102.188</c:v>
                </c:pt>
                <c:pt idx="3207" formatCode="General">
                  <c:v>102.221</c:v>
                </c:pt>
                <c:pt idx="3208" formatCode="General">
                  <c:v>102.255</c:v>
                </c:pt>
                <c:pt idx="3209" formatCode="General">
                  <c:v>102.289</c:v>
                </c:pt>
                <c:pt idx="3210" formatCode="General">
                  <c:v>102.32299999999999</c:v>
                </c:pt>
                <c:pt idx="3211" formatCode="General">
                  <c:v>102.35599999999999</c:v>
                </c:pt>
                <c:pt idx="3212" formatCode="General">
                  <c:v>102.39</c:v>
                </c:pt>
                <c:pt idx="3213" formatCode="General">
                  <c:v>102.42400000000001</c:v>
                </c:pt>
                <c:pt idx="3214" formatCode="General">
                  <c:v>102.458</c:v>
                </c:pt>
                <c:pt idx="3215" formatCode="General">
                  <c:v>102.495</c:v>
                </c:pt>
                <c:pt idx="3216" formatCode="General">
                  <c:v>102.539</c:v>
                </c:pt>
                <c:pt idx="3217" formatCode="General">
                  <c:v>102.583</c:v>
                </c:pt>
                <c:pt idx="3218" formatCode="General">
                  <c:v>102.627</c:v>
                </c:pt>
                <c:pt idx="3219" formatCode="General">
                  <c:v>102.672</c:v>
                </c:pt>
                <c:pt idx="3220" formatCode="General">
                  <c:v>102.71599999999999</c:v>
                </c:pt>
                <c:pt idx="3221" formatCode="General">
                  <c:v>102.76</c:v>
                </c:pt>
                <c:pt idx="3222" formatCode="General">
                  <c:v>102.804</c:v>
                </c:pt>
                <c:pt idx="3223" formatCode="General">
                  <c:v>102.849</c:v>
                </c:pt>
                <c:pt idx="3224" formatCode="General">
                  <c:v>102.893</c:v>
                </c:pt>
                <c:pt idx="3225" formatCode="General">
                  <c:v>102.937</c:v>
                </c:pt>
                <c:pt idx="3226" formatCode="General">
                  <c:v>102.98099999999999</c:v>
                </c:pt>
                <c:pt idx="3227" formatCode="General">
                  <c:v>103.026</c:v>
                </c:pt>
                <c:pt idx="3228" formatCode="General">
                  <c:v>103.07</c:v>
                </c:pt>
                <c:pt idx="3229" formatCode="General">
                  <c:v>103.114</c:v>
                </c:pt>
                <c:pt idx="3230" formatCode="General">
                  <c:v>103.158</c:v>
                </c:pt>
                <c:pt idx="3231" formatCode="General">
                  <c:v>103.203</c:v>
                </c:pt>
                <c:pt idx="3232" formatCode="General">
                  <c:v>103.247</c:v>
                </c:pt>
                <c:pt idx="3233" formatCode="General">
                  <c:v>103.291</c:v>
                </c:pt>
                <c:pt idx="3234" formatCode="General">
                  <c:v>103.33499999999999</c:v>
                </c:pt>
                <c:pt idx="3235" formatCode="General">
                  <c:v>103.384</c:v>
                </c:pt>
                <c:pt idx="3236" formatCode="General">
                  <c:v>103.434</c:v>
                </c:pt>
                <c:pt idx="3237" formatCode="General">
                  <c:v>103.485</c:v>
                </c:pt>
                <c:pt idx="3238" formatCode="General">
                  <c:v>103.536</c:v>
                </c:pt>
                <c:pt idx="3239" formatCode="General">
                  <c:v>103.586</c:v>
                </c:pt>
                <c:pt idx="3240" formatCode="General">
                  <c:v>103.637</c:v>
                </c:pt>
                <c:pt idx="3241" formatCode="General">
                  <c:v>103.688</c:v>
                </c:pt>
                <c:pt idx="3242" formatCode="General">
                  <c:v>103.738</c:v>
                </c:pt>
                <c:pt idx="3243" formatCode="General">
                  <c:v>103.789</c:v>
                </c:pt>
                <c:pt idx="3244" formatCode="General">
                  <c:v>103.84</c:v>
                </c:pt>
                <c:pt idx="3245" formatCode="General">
                  <c:v>103.89</c:v>
                </c:pt>
                <c:pt idx="3246" formatCode="General">
                  <c:v>103.941</c:v>
                </c:pt>
                <c:pt idx="3247" formatCode="General">
                  <c:v>103.992</c:v>
                </c:pt>
                <c:pt idx="3248" formatCode="General">
                  <c:v>104.042</c:v>
                </c:pt>
                <c:pt idx="3249" formatCode="General">
                  <c:v>104.093</c:v>
                </c:pt>
                <c:pt idx="3250" formatCode="General">
                  <c:v>104.142</c:v>
                </c:pt>
                <c:pt idx="3251" formatCode="General">
                  <c:v>104.19</c:v>
                </c:pt>
                <c:pt idx="3252" formatCode="General">
                  <c:v>104.238</c:v>
                </c:pt>
                <c:pt idx="3253" formatCode="General">
                  <c:v>104.286</c:v>
                </c:pt>
                <c:pt idx="3254" formatCode="General">
                  <c:v>104.333</c:v>
                </c:pt>
                <c:pt idx="3255" formatCode="General">
                  <c:v>104.381</c:v>
                </c:pt>
                <c:pt idx="3256" formatCode="General">
                  <c:v>104.429</c:v>
                </c:pt>
                <c:pt idx="3257" formatCode="General">
                  <c:v>104.477</c:v>
                </c:pt>
                <c:pt idx="3258" formatCode="General">
                  <c:v>104.52500000000001</c:v>
                </c:pt>
                <c:pt idx="3259" formatCode="General">
                  <c:v>104.57299999999999</c:v>
                </c:pt>
                <c:pt idx="3260" formatCode="General">
                  <c:v>104.621</c:v>
                </c:pt>
                <c:pt idx="3261" formatCode="General">
                  <c:v>104.669</c:v>
                </c:pt>
                <c:pt idx="3262" formatCode="General">
                  <c:v>104.71599999999999</c:v>
                </c:pt>
                <c:pt idx="3263" formatCode="General">
                  <c:v>104.764</c:v>
                </c:pt>
                <c:pt idx="3264" formatCode="General">
                  <c:v>104.812</c:v>
                </c:pt>
                <c:pt idx="3265" formatCode="General">
                  <c:v>104.86</c:v>
                </c:pt>
                <c:pt idx="3266" formatCode="General">
                  <c:v>104.895</c:v>
                </c:pt>
                <c:pt idx="3267" formatCode="General">
                  <c:v>104.931</c:v>
                </c:pt>
                <c:pt idx="3268" formatCode="General">
                  <c:v>104.96599999999999</c:v>
                </c:pt>
                <c:pt idx="3269" formatCode="General">
                  <c:v>105.001</c:v>
                </c:pt>
                <c:pt idx="3270" formatCode="General">
                  <c:v>105.03700000000001</c:v>
                </c:pt>
                <c:pt idx="3271" formatCode="General">
                  <c:v>105.072</c:v>
                </c:pt>
                <c:pt idx="3272" formatCode="General">
                  <c:v>105.108</c:v>
                </c:pt>
                <c:pt idx="3273" formatCode="General">
                  <c:v>105.143</c:v>
                </c:pt>
                <c:pt idx="3274" formatCode="General">
                  <c:v>105.178</c:v>
                </c:pt>
                <c:pt idx="3275" formatCode="General">
                  <c:v>105.21599999999999</c:v>
                </c:pt>
                <c:pt idx="3276" formatCode="General">
                  <c:v>105.255</c:v>
                </c:pt>
                <c:pt idx="3277" formatCode="General">
                  <c:v>105.295</c:v>
                </c:pt>
                <c:pt idx="3278" formatCode="General">
                  <c:v>105.334</c:v>
                </c:pt>
                <c:pt idx="3279" formatCode="General">
                  <c:v>105.373</c:v>
                </c:pt>
                <c:pt idx="3280" formatCode="General">
                  <c:v>105.413</c:v>
                </c:pt>
                <c:pt idx="3281" formatCode="General">
                  <c:v>105.452</c:v>
                </c:pt>
                <c:pt idx="3282" formatCode="General">
                  <c:v>105.491</c:v>
                </c:pt>
                <c:pt idx="3283" formatCode="General">
                  <c:v>105.53</c:v>
                </c:pt>
                <c:pt idx="3284" formatCode="General">
                  <c:v>105.57</c:v>
                </c:pt>
                <c:pt idx="3285" formatCode="General">
                  <c:v>105.60899999999999</c:v>
                </c:pt>
                <c:pt idx="3286" formatCode="General">
                  <c:v>105.648</c:v>
                </c:pt>
                <c:pt idx="3287" formatCode="General">
                  <c:v>105.688</c:v>
                </c:pt>
                <c:pt idx="3288" formatCode="General">
                  <c:v>105.727</c:v>
                </c:pt>
                <c:pt idx="3289" formatCode="General">
                  <c:v>105.773</c:v>
                </c:pt>
                <c:pt idx="3290" formatCode="General">
                  <c:v>105.822</c:v>
                </c:pt>
                <c:pt idx="3291" formatCode="General">
                  <c:v>105.87</c:v>
                </c:pt>
                <c:pt idx="3292" formatCode="General">
                  <c:v>105.919</c:v>
                </c:pt>
                <c:pt idx="3293" formatCode="General">
                  <c:v>105.968</c:v>
                </c:pt>
                <c:pt idx="3294" formatCode="General">
                  <c:v>106.017</c:v>
                </c:pt>
                <c:pt idx="3295" formatCode="General">
                  <c:v>106.066</c:v>
                </c:pt>
                <c:pt idx="3296" formatCode="General">
                  <c:v>106.11499999999999</c:v>
                </c:pt>
                <c:pt idx="3297" formatCode="General">
                  <c:v>106.164</c:v>
                </c:pt>
                <c:pt idx="3298" formatCode="General">
                  <c:v>106.21299999999999</c:v>
                </c:pt>
                <c:pt idx="3299" formatCode="General">
                  <c:v>106.262</c:v>
                </c:pt>
                <c:pt idx="3300" formatCode="General">
                  <c:v>106.31100000000001</c:v>
                </c:pt>
                <c:pt idx="3301" formatCode="General">
                  <c:v>106.36</c:v>
                </c:pt>
                <c:pt idx="3302" formatCode="General">
                  <c:v>106.408</c:v>
                </c:pt>
                <c:pt idx="3303" formatCode="General">
                  <c:v>106.45699999999999</c:v>
                </c:pt>
                <c:pt idx="3304" formatCode="General">
                  <c:v>106.504</c:v>
                </c:pt>
                <c:pt idx="3305" formatCode="General">
                  <c:v>106.548</c:v>
                </c:pt>
                <c:pt idx="3306" formatCode="General">
                  <c:v>106.59099999999999</c:v>
                </c:pt>
                <c:pt idx="3307" formatCode="General">
                  <c:v>106.634</c:v>
                </c:pt>
                <c:pt idx="3308" formatCode="General">
                  <c:v>106.678</c:v>
                </c:pt>
                <c:pt idx="3309" formatCode="General">
                  <c:v>106.721</c:v>
                </c:pt>
                <c:pt idx="3310" formatCode="General">
                  <c:v>106.764</c:v>
                </c:pt>
                <c:pt idx="3311" formatCode="General">
                  <c:v>106.807</c:v>
                </c:pt>
                <c:pt idx="3312" formatCode="General">
                  <c:v>106.851</c:v>
                </c:pt>
                <c:pt idx="3313" formatCode="General">
                  <c:v>106.89400000000001</c:v>
                </c:pt>
                <c:pt idx="3314" formatCode="General">
                  <c:v>106.937</c:v>
                </c:pt>
                <c:pt idx="3315" formatCode="General">
                  <c:v>106.98</c:v>
                </c:pt>
                <c:pt idx="3316" formatCode="General">
                  <c:v>107.024</c:v>
                </c:pt>
                <c:pt idx="3317" formatCode="General">
                  <c:v>107.06699999999999</c:v>
                </c:pt>
                <c:pt idx="3318" formatCode="General">
                  <c:v>107.11</c:v>
                </c:pt>
                <c:pt idx="3319" formatCode="General">
                  <c:v>107.15300000000001</c:v>
                </c:pt>
                <c:pt idx="3320" formatCode="General">
                  <c:v>107.197</c:v>
                </c:pt>
                <c:pt idx="3321" formatCode="General">
                  <c:v>107.24</c:v>
                </c:pt>
                <c:pt idx="3322" formatCode="General">
                  <c:v>107.283</c:v>
                </c:pt>
                <c:pt idx="3323" formatCode="General">
                  <c:v>107.32599999999999</c:v>
                </c:pt>
                <c:pt idx="3324" formatCode="General">
                  <c:v>107.369</c:v>
                </c:pt>
                <c:pt idx="3325" formatCode="General">
                  <c:v>107.413</c:v>
                </c:pt>
                <c:pt idx="3326" formatCode="General">
                  <c:v>107.456</c:v>
                </c:pt>
                <c:pt idx="3327" formatCode="General">
                  <c:v>107.499</c:v>
                </c:pt>
                <c:pt idx="3328" formatCode="General">
                  <c:v>107.542</c:v>
                </c:pt>
                <c:pt idx="3329" formatCode="General">
                  <c:v>107.58499999999999</c:v>
                </c:pt>
                <c:pt idx="3330" formatCode="General">
                  <c:v>107.628</c:v>
                </c:pt>
                <c:pt idx="3331" formatCode="General">
                  <c:v>107.67100000000001</c:v>
                </c:pt>
                <c:pt idx="3332" formatCode="General">
                  <c:v>107.714</c:v>
                </c:pt>
                <c:pt idx="3333" formatCode="General">
                  <c:v>107.758</c:v>
                </c:pt>
                <c:pt idx="3334" formatCode="General">
                  <c:v>107.801</c:v>
                </c:pt>
                <c:pt idx="3335" formatCode="General">
                  <c:v>107.84399999999999</c:v>
                </c:pt>
                <c:pt idx="3336" formatCode="General">
                  <c:v>107.887</c:v>
                </c:pt>
                <c:pt idx="3337" formatCode="General">
                  <c:v>107.93</c:v>
                </c:pt>
                <c:pt idx="3338" formatCode="General">
                  <c:v>107.973</c:v>
                </c:pt>
                <c:pt idx="3339" formatCode="General">
                  <c:v>108.01600000000001</c:v>
                </c:pt>
                <c:pt idx="3340" formatCode="General">
                  <c:v>108.059</c:v>
                </c:pt>
                <c:pt idx="3341" formatCode="General">
                  <c:v>108.10299999999999</c:v>
                </c:pt>
                <c:pt idx="3342" formatCode="General">
                  <c:v>108.146</c:v>
                </c:pt>
                <c:pt idx="3343" formatCode="General">
                  <c:v>108.188</c:v>
                </c:pt>
                <c:pt idx="3344" formatCode="General">
                  <c:v>108.23</c:v>
                </c:pt>
                <c:pt idx="3345" formatCode="General">
                  <c:v>108.27200000000001</c:v>
                </c:pt>
                <c:pt idx="3346" formatCode="General">
                  <c:v>108.313</c:v>
                </c:pt>
                <c:pt idx="3347" formatCode="General">
                  <c:v>108.355</c:v>
                </c:pt>
                <c:pt idx="3348" formatCode="General">
                  <c:v>108.39700000000001</c:v>
                </c:pt>
                <c:pt idx="3349" formatCode="General">
                  <c:v>108.43899999999999</c:v>
                </c:pt>
                <c:pt idx="3350" formatCode="General">
                  <c:v>108.48099999999999</c:v>
                </c:pt>
                <c:pt idx="3351" formatCode="General">
                  <c:v>108.52200000000001</c:v>
                </c:pt>
                <c:pt idx="3352" formatCode="General">
                  <c:v>108.56399999999999</c:v>
                </c:pt>
                <c:pt idx="3353" formatCode="General">
                  <c:v>108.60599999999999</c:v>
                </c:pt>
                <c:pt idx="3354" formatCode="General">
                  <c:v>108.648</c:v>
                </c:pt>
                <c:pt idx="3355" formatCode="General">
                  <c:v>108.69</c:v>
                </c:pt>
                <c:pt idx="3356" formatCode="General">
                  <c:v>108.732</c:v>
                </c:pt>
                <c:pt idx="3357" formatCode="General">
                  <c:v>108.773</c:v>
                </c:pt>
                <c:pt idx="3358" formatCode="General">
                  <c:v>108.815</c:v>
                </c:pt>
                <c:pt idx="3359" formatCode="General">
                  <c:v>108.857</c:v>
                </c:pt>
                <c:pt idx="3360" formatCode="General">
                  <c:v>108.899</c:v>
                </c:pt>
                <c:pt idx="3361" formatCode="General">
                  <c:v>108.941</c:v>
                </c:pt>
                <c:pt idx="3362" formatCode="General">
                  <c:v>108.982</c:v>
                </c:pt>
                <c:pt idx="3363" formatCode="General">
                  <c:v>109.024</c:v>
                </c:pt>
                <c:pt idx="3364" formatCode="General">
                  <c:v>109.066</c:v>
                </c:pt>
                <c:pt idx="3365" formatCode="General">
                  <c:v>109.111</c:v>
                </c:pt>
                <c:pt idx="3366" formatCode="General">
                  <c:v>109.15900000000001</c:v>
                </c:pt>
                <c:pt idx="3367" formatCode="General">
                  <c:v>109.206</c:v>
                </c:pt>
                <c:pt idx="3368" formatCode="General">
                  <c:v>109.253</c:v>
                </c:pt>
                <c:pt idx="3369" formatCode="General">
                  <c:v>109.3</c:v>
                </c:pt>
                <c:pt idx="3370" formatCode="General">
                  <c:v>109.34699999999999</c:v>
                </c:pt>
                <c:pt idx="3371" formatCode="General">
                  <c:v>109.39400000000001</c:v>
                </c:pt>
                <c:pt idx="3372" formatCode="General">
                  <c:v>109.441</c:v>
                </c:pt>
                <c:pt idx="3373" formatCode="General">
                  <c:v>109.489</c:v>
                </c:pt>
                <c:pt idx="3374" formatCode="General">
                  <c:v>109.536</c:v>
                </c:pt>
                <c:pt idx="3375" formatCode="General">
                  <c:v>109.583</c:v>
                </c:pt>
                <c:pt idx="3376" formatCode="General">
                  <c:v>109.63</c:v>
                </c:pt>
                <c:pt idx="3377" formatCode="General">
                  <c:v>109.67700000000001</c:v>
                </c:pt>
                <c:pt idx="3378" formatCode="General">
                  <c:v>109.724</c:v>
                </c:pt>
                <c:pt idx="3379" formatCode="General">
                  <c:v>109.771</c:v>
                </c:pt>
                <c:pt idx="3380" formatCode="General">
                  <c:v>109.819</c:v>
                </c:pt>
                <c:pt idx="3381" formatCode="General">
                  <c:v>109.866</c:v>
                </c:pt>
                <c:pt idx="3382" formatCode="General">
                  <c:v>109.913</c:v>
                </c:pt>
                <c:pt idx="3383" formatCode="General">
                  <c:v>109.96</c:v>
                </c:pt>
                <c:pt idx="3384" formatCode="General">
                  <c:v>110</c:v>
                </c:pt>
                <c:pt idx="3385" formatCode="General">
                  <c:v>110.04</c:v>
                </c:pt>
                <c:pt idx="3386" formatCode="General">
                  <c:v>110.08</c:v>
                </c:pt>
                <c:pt idx="3387" formatCode="General">
                  <c:v>110.12</c:v>
                </c:pt>
                <c:pt idx="3388" formatCode="General">
                  <c:v>110.16</c:v>
                </c:pt>
                <c:pt idx="3389" formatCode="General">
                  <c:v>110.2</c:v>
                </c:pt>
                <c:pt idx="3390" formatCode="General">
                  <c:v>110.24</c:v>
                </c:pt>
                <c:pt idx="3391" formatCode="General">
                  <c:v>110.28</c:v>
                </c:pt>
                <c:pt idx="3392" formatCode="General">
                  <c:v>110.32</c:v>
                </c:pt>
                <c:pt idx="3393" formatCode="General">
                  <c:v>110.36</c:v>
                </c:pt>
                <c:pt idx="3394" formatCode="General">
                  <c:v>110.4</c:v>
                </c:pt>
                <c:pt idx="3395" formatCode="General">
                  <c:v>110.44</c:v>
                </c:pt>
                <c:pt idx="3396" formatCode="General">
                  <c:v>110.48</c:v>
                </c:pt>
                <c:pt idx="3397" formatCode="General">
                  <c:v>110.52</c:v>
                </c:pt>
                <c:pt idx="3398" formatCode="General">
                  <c:v>110.56</c:v>
                </c:pt>
                <c:pt idx="3399" formatCode="General">
                  <c:v>110.6</c:v>
                </c:pt>
                <c:pt idx="3400" formatCode="General">
                  <c:v>110.64</c:v>
                </c:pt>
                <c:pt idx="3401" formatCode="General">
                  <c:v>110.68</c:v>
                </c:pt>
                <c:pt idx="3402" formatCode="General">
                  <c:v>110.72</c:v>
                </c:pt>
                <c:pt idx="3403" formatCode="General">
                  <c:v>110.76</c:v>
                </c:pt>
                <c:pt idx="3404" formatCode="General">
                  <c:v>110.8</c:v>
                </c:pt>
                <c:pt idx="3405" formatCode="General">
                  <c:v>110.84</c:v>
                </c:pt>
                <c:pt idx="3406" formatCode="General">
                  <c:v>110.88800000000001</c:v>
                </c:pt>
                <c:pt idx="3407" formatCode="General">
                  <c:v>110.937</c:v>
                </c:pt>
                <c:pt idx="3408" formatCode="General">
                  <c:v>110.985</c:v>
                </c:pt>
                <c:pt idx="3409" formatCode="General">
                  <c:v>111.033</c:v>
                </c:pt>
                <c:pt idx="3410" formatCode="General">
                  <c:v>111.08199999999999</c:v>
                </c:pt>
                <c:pt idx="3411" formatCode="General">
                  <c:v>111.13</c:v>
                </c:pt>
                <c:pt idx="3412" formatCode="General">
                  <c:v>111.178</c:v>
                </c:pt>
                <c:pt idx="3413" formatCode="General">
                  <c:v>111.227</c:v>
                </c:pt>
                <c:pt idx="3414" formatCode="General">
                  <c:v>111.27500000000001</c:v>
                </c:pt>
                <c:pt idx="3415" formatCode="General">
                  <c:v>111.32299999999999</c:v>
                </c:pt>
                <c:pt idx="3416" formatCode="General">
                  <c:v>111.372</c:v>
                </c:pt>
                <c:pt idx="3417" formatCode="General">
                  <c:v>111.42</c:v>
                </c:pt>
                <c:pt idx="3418" formatCode="General">
                  <c:v>111.468</c:v>
                </c:pt>
                <c:pt idx="3419" formatCode="General">
                  <c:v>111.517</c:v>
                </c:pt>
                <c:pt idx="3420" formatCode="General">
                  <c:v>111.565</c:v>
                </c:pt>
                <c:pt idx="3421" formatCode="General">
                  <c:v>111.613</c:v>
                </c:pt>
                <c:pt idx="3422" formatCode="General">
                  <c:v>111.66200000000001</c:v>
                </c:pt>
                <c:pt idx="3423" formatCode="General">
                  <c:v>111.71</c:v>
                </c:pt>
                <c:pt idx="3424" formatCode="General">
                  <c:v>111.761</c:v>
                </c:pt>
                <c:pt idx="3425" formatCode="General">
                  <c:v>111.812</c:v>
                </c:pt>
                <c:pt idx="3426" formatCode="General">
                  <c:v>111.864</c:v>
                </c:pt>
                <c:pt idx="3427" formatCode="General">
                  <c:v>111.91500000000001</c:v>
                </c:pt>
                <c:pt idx="3428" formatCode="General">
                  <c:v>111.96599999999999</c:v>
                </c:pt>
                <c:pt idx="3429" formatCode="General">
                  <c:v>112.017</c:v>
                </c:pt>
                <c:pt idx="3430" formatCode="General">
                  <c:v>112.068</c:v>
                </c:pt>
                <c:pt idx="3431" formatCode="General">
                  <c:v>112.119</c:v>
                </c:pt>
                <c:pt idx="3432" formatCode="General">
                  <c:v>112.17100000000001</c:v>
                </c:pt>
                <c:pt idx="3433" formatCode="General">
                  <c:v>112.22199999999999</c:v>
                </c:pt>
                <c:pt idx="3434" formatCode="General">
                  <c:v>112.273</c:v>
                </c:pt>
                <c:pt idx="3435" formatCode="General">
                  <c:v>112.324</c:v>
                </c:pt>
                <c:pt idx="3436" formatCode="General">
                  <c:v>112.375</c:v>
                </c:pt>
                <c:pt idx="3437" formatCode="General">
                  <c:v>112.426</c:v>
                </c:pt>
                <c:pt idx="3438" formatCode="General">
                  <c:v>112.47799999999999</c:v>
                </c:pt>
                <c:pt idx="3439" formatCode="General">
                  <c:v>112.529</c:v>
                </c:pt>
                <c:pt idx="3440" formatCode="General">
                  <c:v>112.58</c:v>
                </c:pt>
                <c:pt idx="3441" formatCode="General">
                  <c:v>112.626</c:v>
                </c:pt>
                <c:pt idx="3442" formatCode="General">
                  <c:v>112.672</c:v>
                </c:pt>
                <c:pt idx="3443" formatCode="General">
                  <c:v>112.71899999999999</c:v>
                </c:pt>
                <c:pt idx="3444" formatCode="General">
                  <c:v>112.765</c:v>
                </c:pt>
                <c:pt idx="3445" formatCode="General">
                  <c:v>112.81100000000001</c:v>
                </c:pt>
                <c:pt idx="3446" formatCode="General">
                  <c:v>112.857</c:v>
                </c:pt>
                <c:pt idx="3447" formatCode="General">
                  <c:v>112.90300000000001</c:v>
                </c:pt>
                <c:pt idx="3448" formatCode="General">
                  <c:v>112.95</c:v>
                </c:pt>
                <c:pt idx="3449" formatCode="General">
                  <c:v>112.996</c:v>
                </c:pt>
                <c:pt idx="3450" formatCode="General">
                  <c:v>113.042</c:v>
                </c:pt>
                <c:pt idx="3451" formatCode="General">
                  <c:v>113.08799999999999</c:v>
                </c:pt>
                <c:pt idx="3452" formatCode="General">
                  <c:v>113.134</c:v>
                </c:pt>
                <c:pt idx="3453" formatCode="General">
                  <c:v>113.18</c:v>
                </c:pt>
                <c:pt idx="3454" formatCode="General">
                  <c:v>113.227</c:v>
                </c:pt>
                <c:pt idx="3455" formatCode="General">
                  <c:v>113.273</c:v>
                </c:pt>
                <c:pt idx="3456" formatCode="General">
                  <c:v>113.319</c:v>
                </c:pt>
                <c:pt idx="3457" formatCode="General">
                  <c:v>113.36499999999999</c:v>
                </c:pt>
                <c:pt idx="3458" formatCode="General">
                  <c:v>113.411</c:v>
                </c:pt>
                <c:pt idx="3459" formatCode="General">
                  <c:v>113.458</c:v>
                </c:pt>
                <c:pt idx="3460" formatCode="General">
                  <c:v>113.504</c:v>
                </c:pt>
                <c:pt idx="3461" formatCode="General">
                  <c:v>113.55</c:v>
                </c:pt>
                <c:pt idx="3462" formatCode="General">
                  <c:v>113.59399999999999</c:v>
                </c:pt>
                <c:pt idx="3463" formatCode="General">
                  <c:v>113.63800000000001</c:v>
                </c:pt>
                <c:pt idx="3464" formatCode="General">
                  <c:v>113.682</c:v>
                </c:pt>
                <c:pt idx="3465" formatCode="General">
                  <c:v>113.726</c:v>
                </c:pt>
                <c:pt idx="3466" formatCode="General">
                  <c:v>113.77</c:v>
                </c:pt>
                <c:pt idx="3467" formatCode="General">
                  <c:v>113.815</c:v>
                </c:pt>
                <c:pt idx="3468" formatCode="General">
                  <c:v>113.85899999999999</c:v>
                </c:pt>
                <c:pt idx="3469" formatCode="General">
                  <c:v>113.90300000000001</c:v>
                </c:pt>
                <c:pt idx="3470" formatCode="General">
                  <c:v>113.947</c:v>
                </c:pt>
                <c:pt idx="3471" formatCode="General">
                  <c:v>113.991</c:v>
                </c:pt>
                <c:pt idx="3472" formatCode="General">
                  <c:v>114.035</c:v>
                </c:pt>
                <c:pt idx="3473" formatCode="General">
                  <c:v>114.07899999999999</c:v>
                </c:pt>
                <c:pt idx="3474" formatCode="General">
                  <c:v>114.123</c:v>
                </c:pt>
                <c:pt idx="3475" formatCode="General">
                  <c:v>114.167</c:v>
                </c:pt>
                <c:pt idx="3476" formatCode="General">
                  <c:v>114.211</c:v>
                </c:pt>
                <c:pt idx="3477" formatCode="General">
                  <c:v>114.255</c:v>
                </c:pt>
                <c:pt idx="3478" formatCode="General">
                  <c:v>114.3</c:v>
                </c:pt>
                <c:pt idx="3479" formatCode="General">
                  <c:v>114.34399999999999</c:v>
                </c:pt>
                <c:pt idx="3480" formatCode="General">
                  <c:v>114.38800000000001</c:v>
                </c:pt>
                <c:pt idx="3481" formatCode="General">
                  <c:v>114.432</c:v>
                </c:pt>
                <c:pt idx="3482" formatCode="General">
                  <c:v>114.476</c:v>
                </c:pt>
                <c:pt idx="3483" formatCode="General">
                  <c:v>114.52</c:v>
                </c:pt>
                <c:pt idx="3484" formatCode="General">
                  <c:v>114.566</c:v>
                </c:pt>
                <c:pt idx="3485" formatCode="General">
                  <c:v>114.613</c:v>
                </c:pt>
                <c:pt idx="3486" formatCode="General">
                  <c:v>114.65900000000001</c:v>
                </c:pt>
                <c:pt idx="3487" formatCode="General">
                  <c:v>114.706</c:v>
                </c:pt>
                <c:pt idx="3488" formatCode="General">
                  <c:v>114.752</c:v>
                </c:pt>
                <c:pt idx="3489" formatCode="General">
                  <c:v>114.79900000000001</c:v>
                </c:pt>
                <c:pt idx="3490" formatCode="General">
                  <c:v>114.845</c:v>
                </c:pt>
                <c:pt idx="3491" formatCode="General">
                  <c:v>114.892</c:v>
                </c:pt>
                <c:pt idx="3492" formatCode="General">
                  <c:v>114.938</c:v>
                </c:pt>
                <c:pt idx="3493" formatCode="General">
                  <c:v>114.985</c:v>
                </c:pt>
                <c:pt idx="3494" formatCode="General">
                  <c:v>115.03100000000001</c:v>
                </c:pt>
                <c:pt idx="3495" formatCode="General">
                  <c:v>115.077</c:v>
                </c:pt>
                <c:pt idx="3496" formatCode="General">
                  <c:v>115.124</c:v>
                </c:pt>
                <c:pt idx="3497" formatCode="General">
                  <c:v>115.17</c:v>
                </c:pt>
                <c:pt idx="3498" formatCode="General">
                  <c:v>115.217</c:v>
                </c:pt>
                <c:pt idx="3499" formatCode="General">
                  <c:v>115.26300000000001</c:v>
                </c:pt>
                <c:pt idx="3500" formatCode="General">
                  <c:v>115.31</c:v>
                </c:pt>
                <c:pt idx="3501" formatCode="General">
                  <c:v>115.35599999999999</c:v>
                </c:pt>
                <c:pt idx="3502" formatCode="General">
                  <c:v>115.40300000000001</c:v>
                </c:pt>
                <c:pt idx="3503" formatCode="General">
                  <c:v>115.449</c:v>
                </c:pt>
                <c:pt idx="3504" formatCode="General">
                  <c:v>115.494</c:v>
                </c:pt>
                <c:pt idx="3505" formatCode="General">
                  <c:v>115.536</c:v>
                </c:pt>
                <c:pt idx="3506" formatCode="General">
                  <c:v>115.578</c:v>
                </c:pt>
                <c:pt idx="3507" formatCode="General">
                  <c:v>115.62</c:v>
                </c:pt>
                <c:pt idx="3508" formatCode="General">
                  <c:v>115.66200000000001</c:v>
                </c:pt>
                <c:pt idx="3509" formatCode="General">
                  <c:v>115.70399999999999</c:v>
                </c:pt>
                <c:pt idx="3510" formatCode="General">
                  <c:v>115.745</c:v>
                </c:pt>
                <c:pt idx="3511" formatCode="General">
                  <c:v>115.78700000000001</c:v>
                </c:pt>
                <c:pt idx="3512" formatCode="General">
                  <c:v>115.82899999999999</c:v>
                </c:pt>
                <c:pt idx="3513" formatCode="General">
                  <c:v>115.871</c:v>
                </c:pt>
                <c:pt idx="3514" formatCode="General">
                  <c:v>115.913</c:v>
                </c:pt>
                <c:pt idx="3515" formatCode="General">
                  <c:v>115.955</c:v>
                </c:pt>
                <c:pt idx="3516" formatCode="General">
                  <c:v>115.997</c:v>
                </c:pt>
                <c:pt idx="3517" formatCode="General">
                  <c:v>116.039</c:v>
                </c:pt>
                <c:pt idx="3518" formatCode="General">
                  <c:v>116.081</c:v>
                </c:pt>
                <c:pt idx="3519" formatCode="General">
                  <c:v>116.123</c:v>
                </c:pt>
                <c:pt idx="3520" formatCode="General">
                  <c:v>116.16500000000001</c:v>
                </c:pt>
                <c:pt idx="3521" formatCode="General">
                  <c:v>116.206</c:v>
                </c:pt>
                <c:pt idx="3522" formatCode="General">
                  <c:v>116.248</c:v>
                </c:pt>
                <c:pt idx="3523" formatCode="General">
                  <c:v>116.29</c:v>
                </c:pt>
                <c:pt idx="3524" formatCode="General">
                  <c:v>116.33199999999999</c:v>
                </c:pt>
                <c:pt idx="3525" formatCode="General">
                  <c:v>116.374</c:v>
                </c:pt>
                <c:pt idx="3526" formatCode="General">
                  <c:v>116.416</c:v>
                </c:pt>
                <c:pt idx="3527" formatCode="General">
                  <c:v>116.455</c:v>
                </c:pt>
                <c:pt idx="3528" formatCode="General">
                  <c:v>116.494</c:v>
                </c:pt>
                <c:pt idx="3529" formatCode="General">
                  <c:v>116.532</c:v>
                </c:pt>
                <c:pt idx="3530" formatCode="General">
                  <c:v>116.57</c:v>
                </c:pt>
                <c:pt idx="3531" formatCode="General">
                  <c:v>116.608</c:v>
                </c:pt>
                <c:pt idx="3532" formatCode="General">
                  <c:v>116.64700000000001</c:v>
                </c:pt>
                <c:pt idx="3533" formatCode="General">
                  <c:v>116.685</c:v>
                </c:pt>
                <c:pt idx="3534" formatCode="General">
                  <c:v>116.723</c:v>
                </c:pt>
                <c:pt idx="3535" formatCode="General">
                  <c:v>116.761</c:v>
                </c:pt>
                <c:pt idx="3536" formatCode="General">
                  <c:v>116.79900000000001</c:v>
                </c:pt>
                <c:pt idx="3537" formatCode="General">
                  <c:v>116.83799999999999</c:v>
                </c:pt>
                <c:pt idx="3538" formatCode="General">
                  <c:v>116.876</c:v>
                </c:pt>
                <c:pt idx="3539" formatCode="General">
                  <c:v>116.914</c:v>
                </c:pt>
                <c:pt idx="3540" formatCode="General">
                  <c:v>116.952</c:v>
                </c:pt>
                <c:pt idx="3541" formatCode="General">
                  <c:v>116.991</c:v>
                </c:pt>
                <c:pt idx="3542" formatCode="General">
                  <c:v>117.029</c:v>
                </c:pt>
                <c:pt idx="3543" formatCode="General">
                  <c:v>117.06699999999999</c:v>
                </c:pt>
                <c:pt idx="3544" formatCode="General">
                  <c:v>117.105</c:v>
                </c:pt>
                <c:pt idx="3545" formatCode="General">
                  <c:v>117.143</c:v>
                </c:pt>
                <c:pt idx="3546" formatCode="General">
                  <c:v>117.182</c:v>
                </c:pt>
                <c:pt idx="3547" formatCode="General">
                  <c:v>117.22</c:v>
                </c:pt>
                <c:pt idx="3548" formatCode="General">
                  <c:v>117.258</c:v>
                </c:pt>
                <c:pt idx="3549" formatCode="General">
                  <c:v>117.29600000000001</c:v>
                </c:pt>
                <c:pt idx="3550" formatCode="General">
                  <c:v>117.33499999999999</c:v>
                </c:pt>
                <c:pt idx="3551" formatCode="General">
                  <c:v>117.373</c:v>
                </c:pt>
                <c:pt idx="3552" formatCode="General">
                  <c:v>117.41</c:v>
                </c:pt>
                <c:pt idx="3553" formatCode="General">
                  <c:v>117.44799999999999</c:v>
                </c:pt>
                <c:pt idx="3554" formatCode="General">
                  <c:v>117.486</c:v>
                </c:pt>
                <c:pt idx="3555" formatCode="General">
                  <c:v>117.523</c:v>
                </c:pt>
                <c:pt idx="3556" formatCode="General">
                  <c:v>117.56100000000001</c:v>
                </c:pt>
                <c:pt idx="3557" formatCode="General">
                  <c:v>117.599</c:v>
                </c:pt>
                <c:pt idx="3558" formatCode="General">
                  <c:v>117.636</c:v>
                </c:pt>
                <c:pt idx="3559" formatCode="General">
                  <c:v>117.67400000000001</c:v>
                </c:pt>
                <c:pt idx="3560" formatCode="General">
                  <c:v>117.712</c:v>
                </c:pt>
                <c:pt idx="3561" formatCode="General">
                  <c:v>117.75</c:v>
                </c:pt>
                <c:pt idx="3562" formatCode="General">
                  <c:v>117.78700000000001</c:v>
                </c:pt>
                <c:pt idx="3563" formatCode="General">
                  <c:v>117.825</c:v>
                </c:pt>
                <c:pt idx="3564" formatCode="General">
                  <c:v>117.863</c:v>
                </c:pt>
                <c:pt idx="3565" formatCode="General">
                  <c:v>117.9</c:v>
                </c:pt>
                <c:pt idx="3566" formatCode="General">
                  <c:v>117.938</c:v>
                </c:pt>
                <c:pt idx="3567" formatCode="General">
                  <c:v>117.976</c:v>
                </c:pt>
                <c:pt idx="3568" formatCode="General">
                  <c:v>118.014</c:v>
                </c:pt>
                <c:pt idx="3569" formatCode="General">
                  <c:v>118.051</c:v>
                </c:pt>
                <c:pt idx="3570" formatCode="General">
                  <c:v>118.089</c:v>
                </c:pt>
                <c:pt idx="3571" formatCode="General">
                  <c:v>118.127</c:v>
                </c:pt>
                <c:pt idx="3572" formatCode="General">
                  <c:v>118.164</c:v>
                </c:pt>
                <c:pt idx="3573" formatCode="General">
                  <c:v>118.202</c:v>
                </c:pt>
                <c:pt idx="3574" formatCode="General">
                  <c:v>118.24</c:v>
                </c:pt>
                <c:pt idx="3575" formatCode="General">
                  <c:v>118.277</c:v>
                </c:pt>
                <c:pt idx="3576" formatCode="General">
                  <c:v>118.31100000000001</c:v>
                </c:pt>
                <c:pt idx="3577" formatCode="General">
                  <c:v>118.342</c:v>
                </c:pt>
                <c:pt idx="3578" formatCode="General">
                  <c:v>118.373</c:v>
                </c:pt>
                <c:pt idx="3579" formatCode="General">
                  <c:v>118.404</c:v>
                </c:pt>
                <c:pt idx="3580" formatCode="General">
                  <c:v>118.435</c:v>
                </c:pt>
                <c:pt idx="3581" formatCode="General">
                  <c:v>118.465</c:v>
                </c:pt>
                <c:pt idx="3582" formatCode="General">
                  <c:v>118.496</c:v>
                </c:pt>
                <c:pt idx="3583" formatCode="General">
                  <c:v>118.527</c:v>
                </c:pt>
                <c:pt idx="3584" formatCode="General">
                  <c:v>118.55800000000001</c:v>
                </c:pt>
                <c:pt idx="3585" formatCode="General">
                  <c:v>118.589</c:v>
                </c:pt>
                <c:pt idx="3586" formatCode="General">
                  <c:v>118.62</c:v>
                </c:pt>
                <c:pt idx="3587" formatCode="General">
                  <c:v>118.651</c:v>
                </c:pt>
                <c:pt idx="3588" formatCode="General">
                  <c:v>118.682</c:v>
                </c:pt>
                <c:pt idx="3589" formatCode="General">
                  <c:v>118.71299999999999</c:v>
                </c:pt>
                <c:pt idx="3590" formatCode="General">
                  <c:v>118.744</c:v>
                </c:pt>
                <c:pt idx="3591" formatCode="General">
                  <c:v>118.77500000000001</c:v>
                </c:pt>
                <c:pt idx="3592" formatCode="General">
                  <c:v>118.806</c:v>
                </c:pt>
                <c:pt idx="3593" formatCode="General">
                  <c:v>118.837</c:v>
                </c:pt>
                <c:pt idx="3594" formatCode="General">
                  <c:v>118.86799999999999</c:v>
                </c:pt>
                <c:pt idx="3595" formatCode="General">
                  <c:v>118.899</c:v>
                </c:pt>
                <c:pt idx="3596" formatCode="General">
                  <c:v>118.93</c:v>
                </c:pt>
                <c:pt idx="3597" formatCode="General">
                  <c:v>118.961</c:v>
                </c:pt>
                <c:pt idx="3598" formatCode="General">
                  <c:v>118.992</c:v>
                </c:pt>
                <c:pt idx="3599" formatCode="General">
                  <c:v>119.023</c:v>
                </c:pt>
                <c:pt idx="3600" formatCode="General">
                  <c:v>119.054</c:v>
                </c:pt>
                <c:pt idx="3601" formatCode="General">
                  <c:v>119.08499999999999</c:v>
                </c:pt>
                <c:pt idx="3602" formatCode="General">
                  <c:v>119.116</c:v>
                </c:pt>
                <c:pt idx="3603" formatCode="General">
                  <c:v>119.14700000000001</c:v>
                </c:pt>
                <c:pt idx="3604" formatCode="General">
                  <c:v>119.178</c:v>
                </c:pt>
                <c:pt idx="3605" formatCode="General">
                  <c:v>119.209</c:v>
                </c:pt>
                <c:pt idx="3606" formatCode="General">
                  <c:v>119.24</c:v>
                </c:pt>
                <c:pt idx="3607" formatCode="General">
                  <c:v>119.282</c:v>
                </c:pt>
                <c:pt idx="3608" formatCode="General">
                  <c:v>119.33</c:v>
                </c:pt>
                <c:pt idx="3609" formatCode="General">
                  <c:v>119.378</c:v>
                </c:pt>
                <c:pt idx="3610" formatCode="General">
                  <c:v>119.426</c:v>
                </c:pt>
                <c:pt idx="3611" formatCode="General">
                  <c:v>119.474</c:v>
                </c:pt>
                <c:pt idx="3612" formatCode="General">
                  <c:v>119.52200000000001</c:v>
                </c:pt>
                <c:pt idx="3613" formatCode="General">
                  <c:v>119.57</c:v>
                </c:pt>
                <c:pt idx="3614" formatCode="General">
                  <c:v>119.61799999999999</c:v>
                </c:pt>
                <c:pt idx="3615" formatCode="General">
                  <c:v>119.666</c:v>
                </c:pt>
                <c:pt idx="3616" formatCode="General">
                  <c:v>119.714</c:v>
                </c:pt>
                <c:pt idx="3617" formatCode="General">
                  <c:v>119.762</c:v>
                </c:pt>
                <c:pt idx="3618" formatCode="General">
                  <c:v>119.81</c:v>
                </c:pt>
                <c:pt idx="3619" formatCode="General">
                  <c:v>119.858</c:v>
                </c:pt>
                <c:pt idx="3620" formatCode="General">
                  <c:v>119.90600000000001</c:v>
                </c:pt>
                <c:pt idx="3621" formatCode="General">
                  <c:v>119.95399999999999</c:v>
                </c:pt>
                <c:pt idx="3622" formatCode="General">
                  <c:v>120.002</c:v>
                </c:pt>
                <c:pt idx="3623" formatCode="General">
                  <c:v>120.05</c:v>
                </c:pt>
                <c:pt idx="3624" formatCode="General">
                  <c:v>120.098</c:v>
                </c:pt>
                <c:pt idx="3625" formatCode="General">
                  <c:v>120.146</c:v>
                </c:pt>
                <c:pt idx="3626" formatCode="General">
                  <c:v>120.194</c:v>
                </c:pt>
                <c:pt idx="3627" formatCode="General">
                  <c:v>120.241</c:v>
                </c:pt>
                <c:pt idx="3628" formatCode="General">
                  <c:v>120.28700000000001</c:v>
                </c:pt>
                <c:pt idx="3629" formatCode="General">
                  <c:v>120.333</c:v>
                </c:pt>
                <c:pt idx="3630" formatCode="General">
                  <c:v>120.379</c:v>
                </c:pt>
                <c:pt idx="3631" formatCode="General">
                  <c:v>120.425</c:v>
                </c:pt>
                <c:pt idx="3632" formatCode="General">
                  <c:v>120.47</c:v>
                </c:pt>
                <c:pt idx="3633" formatCode="General">
                  <c:v>120.51600000000001</c:v>
                </c:pt>
                <c:pt idx="3634" formatCode="General">
                  <c:v>120.562</c:v>
                </c:pt>
                <c:pt idx="3635" formatCode="General">
                  <c:v>120.608</c:v>
                </c:pt>
                <c:pt idx="3636" formatCode="General">
                  <c:v>120.654</c:v>
                </c:pt>
                <c:pt idx="3637" formatCode="General">
                  <c:v>120.7</c:v>
                </c:pt>
                <c:pt idx="3638" formatCode="General">
                  <c:v>120.746</c:v>
                </c:pt>
                <c:pt idx="3639" formatCode="General">
                  <c:v>120.792</c:v>
                </c:pt>
                <c:pt idx="3640" formatCode="General">
                  <c:v>120.83799999999999</c:v>
                </c:pt>
                <c:pt idx="3641" formatCode="General">
                  <c:v>120.884</c:v>
                </c:pt>
                <c:pt idx="3642" formatCode="General">
                  <c:v>120.93</c:v>
                </c:pt>
                <c:pt idx="3643" formatCode="General">
                  <c:v>120.976</c:v>
                </c:pt>
                <c:pt idx="3644" formatCode="General">
                  <c:v>121.02200000000001</c:v>
                </c:pt>
                <c:pt idx="3645" formatCode="General">
                  <c:v>121.068</c:v>
                </c:pt>
                <c:pt idx="3646" formatCode="General">
                  <c:v>121.114</c:v>
                </c:pt>
                <c:pt idx="3647" formatCode="General">
                  <c:v>121.16</c:v>
                </c:pt>
                <c:pt idx="3648" formatCode="General">
                  <c:v>121.199</c:v>
                </c:pt>
                <c:pt idx="3649" formatCode="General">
                  <c:v>121.23699999999999</c:v>
                </c:pt>
                <c:pt idx="3650" formatCode="General">
                  <c:v>121.276</c:v>
                </c:pt>
                <c:pt idx="3651" formatCode="General">
                  <c:v>121.31399999999999</c:v>
                </c:pt>
                <c:pt idx="3652" formatCode="General">
                  <c:v>121.35299999999999</c:v>
                </c:pt>
                <c:pt idx="3653" formatCode="General">
                  <c:v>121.39100000000001</c:v>
                </c:pt>
                <c:pt idx="3654" formatCode="General">
                  <c:v>121.43</c:v>
                </c:pt>
                <c:pt idx="3655" formatCode="General">
                  <c:v>121.468</c:v>
                </c:pt>
                <c:pt idx="3656" formatCode="General">
                  <c:v>121.50700000000001</c:v>
                </c:pt>
                <c:pt idx="3657" formatCode="General">
                  <c:v>121.545</c:v>
                </c:pt>
                <c:pt idx="3658" formatCode="General">
                  <c:v>121.584</c:v>
                </c:pt>
                <c:pt idx="3659" formatCode="General">
                  <c:v>121.622</c:v>
                </c:pt>
                <c:pt idx="3660" formatCode="General">
                  <c:v>121.661</c:v>
                </c:pt>
                <c:pt idx="3661" formatCode="General">
                  <c:v>121.699</c:v>
                </c:pt>
                <c:pt idx="3662" formatCode="General">
                  <c:v>121.738</c:v>
                </c:pt>
                <c:pt idx="3663" formatCode="General">
                  <c:v>121.776</c:v>
                </c:pt>
                <c:pt idx="3664" formatCode="General">
                  <c:v>121.815</c:v>
                </c:pt>
                <c:pt idx="3665" formatCode="General">
                  <c:v>121.85299999999999</c:v>
                </c:pt>
                <c:pt idx="3666" formatCode="General">
                  <c:v>121.892</c:v>
                </c:pt>
                <c:pt idx="3667" formatCode="General">
                  <c:v>121.93</c:v>
                </c:pt>
                <c:pt idx="3668" formatCode="General">
                  <c:v>121.96899999999999</c:v>
                </c:pt>
                <c:pt idx="3669" formatCode="General">
                  <c:v>122.00700000000001</c:v>
                </c:pt>
                <c:pt idx="3670" formatCode="General">
                  <c:v>122.04600000000001</c:v>
                </c:pt>
                <c:pt idx="3671" formatCode="General">
                  <c:v>122.084</c:v>
                </c:pt>
                <c:pt idx="3672" formatCode="General">
                  <c:v>122.127</c:v>
                </c:pt>
                <c:pt idx="3673" formatCode="General">
                  <c:v>122.176</c:v>
                </c:pt>
                <c:pt idx="3674" formatCode="General">
                  <c:v>122.226</c:v>
                </c:pt>
                <c:pt idx="3675" formatCode="General">
                  <c:v>122.276</c:v>
                </c:pt>
                <c:pt idx="3676" formatCode="General">
                  <c:v>122.32599999999999</c:v>
                </c:pt>
                <c:pt idx="3677" formatCode="General">
                  <c:v>122.376</c:v>
                </c:pt>
                <c:pt idx="3678" formatCode="General">
                  <c:v>122.426</c:v>
                </c:pt>
                <c:pt idx="3679" formatCode="General">
                  <c:v>122.47499999999999</c:v>
                </c:pt>
                <c:pt idx="3680" formatCode="General">
                  <c:v>122.52500000000001</c:v>
                </c:pt>
                <c:pt idx="3681" formatCode="General">
                  <c:v>122.575</c:v>
                </c:pt>
                <c:pt idx="3682" formatCode="General">
                  <c:v>122.625</c:v>
                </c:pt>
                <c:pt idx="3683" formatCode="General">
                  <c:v>122.675</c:v>
                </c:pt>
                <c:pt idx="3684" formatCode="General">
                  <c:v>122.72499999999999</c:v>
                </c:pt>
                <c:pt idx="3685" formatCode="General">
                  <c:v>122.774</c:v>
                </c:pt>
                <c:pt idx="3686" formatCode="General">
                  <c:v>122.824</c:v>
                </c:pt>
                <c:pt idx="3687" formatCode="General">
                  <c:v>122.874</c:v>
                </c:pt>
                <c:pt idx="3688" formatCode="General">
                  <c:v>122.92400000000001</c:v>
                </c:pt>
                <c:pt idx="3689" formatCode="General">
                  <c:v>122.974</c:v>
                </c:pt>
                <c:pt idx="3690" formatCode="General">
                  <c:v>123.024</c:v>
                </c:pt>
                <c:pt idx="3691" formatCode="General">
                  <c:v>123.07299999999999</c:v>
                </c:pt>
                <c:pt idx="3692" formatCode="General">
                  <c:v>123.116</c:v>
                </c:pt>
                <c:pt idx="3693" formatCode="General">
                  <c:v>123.154</c:v>
                </c:pt>
                <c:pt idx="3694" formatCode="General">
                  <c:v>123.19199999999999</c:v>
                </c:pt>
                <c:pt idx="3695" formatCode="General">
                  <c:v>123.23</c:v>
                </c:pt>
                <c:pt idx="3696" formatCode="General">
                  <c:v>123.26900000000001</c:v>
                </c:pt>
                <c:pt idx="3697" formatCode="General">
                  <c:v>123.307</c:v>
                </c:pt>
                <c:pt idx="3698" formatCode="General">
                  <c:v>123.345</c:v>
                </c:pt>
                <c:pt idx="3699" formatCode="General">
                  <c:v>123.384</c:v>
                </c:pt>
                <c:pt idx="3700" formatCode="General">
                  <c:v>123.422</c:v>
                </c:pt>
                <c:pt idx="3701" formatCode="General">
                  <c:v>123.46</c:v>
                </c:pt>
                <c:pt idx="3702" formatCode="General">
                  <c:v>123.498</c:v>
                </c:pt>
                <c:pt idx="3703" formatCode="General">
                  <c:v>123.53700000000001</c:v>
                </c:pt>
                <c:pt idx="3704" formatCode="General">
                  <c:v>123.575</c:v>
                </c:pt>
                <c:pt idx="3705" formatCode="General">
                  <c:v>123.613</c:v>
                </c:pt>
                <c:pt idx="3706" formatCode="General">
                  <c:v>123.652</c:v>
                </c:pt>
                <c:pt idx="3707" formatCode="General">
                  <c:v>123.69</c:v>
                </c:pt>
                <c:pt idx="3708" formatCode="General">
                  <c:v>123.72799999999999</c:v>
                </c:pt>
                <c:pt idx="3709" formatCode="General">
                  <c:v>123.76600000000001</c:v>
                </c:pt>
                <c:pt idx="3710" formatCode="General">
                  <c:v>123.80500000000001</c:v>
                </c:pt>
                <c:pt idx="3711" formatCode="General">
                  <c:v>123.843</c:v>
                </c:pt>
                <c:pt idx="3712" formatCode="General">
                  <c:v>123.881</c:v>
                </c:pt>
                <c:pt idx="3713" formatCode="General">
                  <c:v>123.92</c:v>
                </c:pt>
                <c:pt idx="3714" formatCode="General">
                  <c:v>123.958</c:v>
                </c:pt>
                <c:pt idx="3715" formatCode="General">
                  <c:v>123.996</c:v>
                </c:pt>
                <c:pt idx="3716" formatCode="General">
                  <c:v>124.03400000000001</c:v>
                </c:pt>
                <c:pt idx="3717" formatCode="General">
                  <c:v>124.077</c:v>
                </c:pt>
                <c:pt idx="3718" formatCode="General">
                  <c:v>124.128</c:v>
                </c:pt>
                <c:pt idx="3719" formatCode="General">
                  <c:v>124.179</c:v>
                </c:pt>
                <c:pt idx="3720" formatCode="General">
                  <c:v>124.229</c:v>
                </c:pt>
                <c:pt idx="3721" formatCode="General">
                  <c:v>124.28</c:v>
                </c:pt>
                <c:pt idx="3722" formatCode="General">
                  <c:v>124.331</c:v>
                </c:pt>
                <c:pt idx="3723" formatCode="General">
                  <c:v>124.38200000000001</c:v>
                </c:pt>
                <c:pt idx="3724" formatCode="General">
                  <c:v>124.43300000000001</c:v>
                </c:pt>
                <c:pt idx="3725" formatCode="General">
                  <c:v>124.48399999999999</c:v>
                </c:pt>
                <c:pt idx="3726" formatCode="General">
                  <c:v>124.535</c:v>
                </c:pt>
                <c:pt idx="3727" formatCode="General">
                  <c:v>124.58499999999999</c:v>
                </c:pt>
                <c:pt idx="3728" formatCode="General">
                  <c:v>124.636</c:v>
                </c:pt>
                <c:pt idx="3729" formatCode="General">
                  <c:v>124.687</c:v>
                </c:pt>
                <c:pt idx="3730" formatCode="General">
                  <c:v>124.738</c:v>
                </c:pt>
                <c:pt idx="3731" formatCode="General">
                  <c:v>124.789</c:v>
                </c:pt>
                <c:pt idx="3732" formatCode="General">
                  <c:v>124.84</c:v>
                </c:pt>
                <c:pt idx="3733" formatCode="General">
                  <c:v>124.89100000000001</c:v>
                </c:pt>
                <c:pt idx="3734" formatCode="General">
                  <c:v>124.941</c:v>
                </c:pt>
                <c:pt idx="3735" formatCode="General">
                  <c:v>124.992</c:v>
                </c:pt>
                <c:pt idx="3736" formatCode="General">
                  <c:v>125.04300000000001</c:v>
                </c:pt>
                <c:pt idx="3737" formatCode="General">
                  <c:v>125.093</c:v>
                </c:pt>
                <c:pt idx="3738" formatCode="General">
                  <c:v>125.143</c:v>
                </c:pt>
                <c:pt idx="3739" formatCode="General">
                  <c:v>125.19199999999999</c:v>
                </c:pt>
                <c:pt idx="3740" formatCode="General">
                  <c:v>125.242</c:v>
                </c:pt>
                <c:pt idx="3741" formatCode="General">
                  <c:v>125.292</c:v>
                </c:pt>
                <c:pt idx="3742" formatCode="General">
                  <c:v>125.34099999999999</c:v>
                </c:pt>
                <c:pt idx="3743" formatCode="General">
                  <c:v>125.39100000000001</c:v>
                </c:pt>
                <c:pt idx="3744" formatCode="General">
                  <c:v>125.441</c:v>
                </c:pt>
                <c:pt idx="3745" formatCode="General">
                  <c:v>125.49</c:v>
                </c:pt>
                <c:pt idx="3746" formatCode="General">
                  <c:v>125.54</c:v>
                </c:pt>
                <c:pt idx="3747" formatCode="General">
                  <c:v>125.59</c:v>
                </c:pt>
                <c:pt idx="3748" formatCode="General">
                  <c:v>125.639</c:v>
                </c:pt>
                <c:pt idx="3749" formatCode="General">
                  <c:v>125.68899999999999</c:v>
                </c:pt>
                <c:pt idx="3750" formatCode="General">
                  <c:v>125.739</c:v>
                </c:pt>
                <c:pt idx="3751" formatCode="General">
                  <c:v>125.788</c:v>
                </c:pt>
                <c:pt idx="3752" formatCode="General">
                  <c:v>125.83799999999999</c:v>
                </c:pt>
                <c:pt idx="3753" formatCode="General">
                  <c:v>125.88800000000001</c:v>
                </c:pt>
                <c:pt idx="3754" formatCode="General">
                  <c:v>125.937</c:v>
                </c:pt>
                <c:pt idx="3755" formatCode="General">
                  <c:v>125.98699999999999</c:v>
                </c:pt>
                <c:pt idx="3756" formatCode="General">
                  <c:v>126.035</c:v>
                </c:pt>
                <c:pt idx="3757" formatCode="General">
                  <c:v>126.081</c:v>
                </c:pt>
                <c:pt idx="3758" formatCode="General">
                  <c:v>126.126</c:v>
                </c:pt>
                <c:pt idx="3759" formatCode="General">
                  <c:v>126.172</c:v>
                </c:pt>
                <c:pt idx="3760" formatCode="General">
                  <c:v>126.217</c:v>
                </c:pt>
                <c:pt idx="3761" formatCode="General">
                  <c:v>126.26300000000001</c:v>
                </c:pt>
                <c:pt idx="3762" formatCode="General">
                  <c:v>126.30800000000001</c:v>
                </c:pt>
                <c:pt idx="3763" formatCode="General">
                  <c:v>126.35299999999999</c:v>
                </c:pt>
                <c:pt idx="3764" formatCode="General">
                  <c:v>126.399</c:v>
                </c:pt>
                <c:pt idx="3765" formatCode="General">
                  <c:v>126.444</c:v>
                </c:pt>
                <c:pt idx="3766" formatCode="General">
                  <c:v>126.49</c:v>
                </c:pt>
                <c:pt idx="3767" formatCode="General">
                  <c:v>126.535</c:v>
                </c:pt>
                <c:pt idx="3768" formatCode="General">
                  <c:v>126.581</c:v>
                </c:pt>
                <c:pt idx="3769" formatCode="General">
                  <c:v>126.626</c:v>
                </c:pt>
                <c:pt idx="3770" formatCode="General">
                  <c:v>126.672</c:v>
                </c:pt>
                <c:pt idx="3771" formatCode="General">
                  <c:v>126.717</c:v>
                </c:pt>
                <c:pt idx="3772" formatCode="General">
                  <c:v>126.76300000000001</c:v>
                </c:pt>
                <c:pt idx="3773" formatCode="General">
                  <c:v>126.80800000000001</c:v>
                </c:pt>
                <c:pt idx="3774" formatCode="General">
                  <c:v>126.854</c:v>
                </c:pt>
                <c:pt idx="3775" formatCode="General">
                  <c:v>126.899</c:v>
                </c:pt>
                <c:pt idx="3776" formatCode="General">
                  <c:v>126.94499999999999</c:v>
                </c:pt>
                <c:pt idx="3777" formatCode="General">
                  <c:v>126.99</c:v>
                </c:pt>
                <c:pt idx="3778" formatCode="General">
                  <c:v>127.036</c:v>
                </c:pt>
                <c:pt idx="3779" formatCode="General">
                  <c:v>127.081</c:v>
                </c:pt>
                <c:pt idx="3780" formatCode="General">
                  <c:v>127.127</c:v>
                </c:pt>
                <c:pt idx="3781" formatCode="General">
                  <c:v>127.173</c:v>
                </c:pt>
                <c:pt idx="3782" formatCode="General">
                  <c:v>127.21899999999999</c:v>
                </c:pt>
                <c:pt idx="3783" formatCode="General">
                  <c:v>127.264</c:v>
                </c:pt>
                <c:pt idx="3784" formatCode="General">
                  <c:v>127.31</c:v>
                </c:pt>
                <c:pt idx="3785" formatCode="General">
                  <c:v>127.35599999999999</c:v>
                </c:pt>
                <c:pt idx="3786" formatCode="General">
                  <c:v>127.401</c:v>
                </c:pt>
                <c:pt idx="3787" formatCode="General">
                  <c:v>127.447</c:v>
                </c:pt>
                <c:pt idx="3788" formatCode="General">
                  <c:v>127.49299999999999</c:v>
                </c:pt>
                <c:pt idx="3789" formatCode="General">
                  <c:v>127.539</c:v>
                </c:pt>
                <c:pt idx="3790" formatCode="General">
                  <c:v>127.584</c:v>
                </c:pt>
                <c:pt idx="3791" formatCode="General">
                  <c:v>127.63</c:v>
                </c:pt>
                <c:pt idx="3792" formatCode="General">
                  <c:v>127.676</c:v>
                </c:pt>
                <c:pt idx="3793" formatCode="General">
                  <c:v>127.721</c:v>
                </c:pt>
                <c:pt idx="3794" formatCode="General">
                  <c:v>127.767</c:v>
                </c:pt>
                <c:pt idx="3795" formatCode="General">
                  <c:v>127.813</c:v>
                </c:pt>
                <c:pt idx="3796" formatCode="General">
                  <c:v>127.85899999999999</c:v>
                </c:pt>
                <c:pt idx="3797" formatCode="General">
                  <c:v>127.904</c:v>
                </c:pt>
                <c:pt idx="3798" formatCode="General">
                  <c:v>127.95</c:v>
                </c:pt>
                <c:pt idx="3799" formatCode="General">
                  <c:v>127.99299999999999</c:v>
                </c:pt>
                <c:pt idx="3800" formatCode="General">
                  <c:v>128.036</c:v>
                </c:pt>
                <c:pt idx="3801" formatCode="General">
                  <c:v>128.08000000000001</c:v>
                </c:pt>
                <c:pt idx="3802" formatCode="General">
                  <c:v>128.12299999999999</c:v>
                </c:pt>
                <c:pt idx="3803" formatCode="General">
                  <c:v>128.166</c:v>
                </c:pt>
                <c:pt idx="3804" formatCode="General">
                  <c:v>128.209</c:v>
                </c:pt>
                <c:pt idx="3805" formatCode="General">
                  <c:v>128.25200000000001</c:v>
                </c:pt>
                <c:pt idx="3806" formatCode="General">
                  <c:v>128.29499999999999</c:v>
                </c:pt>
                <c:pt idx="3807" formatCode="General">
                  <c:v>128.339</c:v>
                </c:pt>
                <c:pt idx="3808" formatCode="General">
                  <c:v>128.38200000000001</c:v>
                </c:pt>
                <c:pt idx="3809" formatCode="General">
                  <c:v>128.42500000000001</c:v>
                </c:pt>
                <c:pt idx="3810" formatCode="General">
                  <c:v>128.46799999999999</c:v>
                </c:pt>
                <c:pt idx="3811" formatCode="General">
                  <c:v>128.511</c:v>
                </c:pt>
              </c:numCache>
            </c:numRef>
          </c:xVal>
          <c:yVal>
            <c:numRef>
              <c:f>[0]!Levo_ppt</c:f>
              <c:numCache>
                <c:formatCode>0.0000</c:formatCode>
                <c:ptCount val="1774"/>
                <c:pt idx="0">
                  <c:v>254.06832619749787</c:v>
                </c:pt>
                <c:pt idx="1">
                  <c:v>72.393144967987396</c:v>
                </c:pt>
                <c:pt idx="2">
                  <c:v>36.088861218346921</c:v>
                </c:pt>
                <c:pt idx="3">
                  <c:v>45.043821683780948</c:v>
                </c:pt>
                <c:pt idx="4">
                  <c:v>80.773808194556693</c:v>
                </c:pt>
                <c:pt idx="5">
                  <c:v>84.937774204418631</c:v>
                </c:pt>
                <c:pt idx="6">
                  <c:v>136.86669073148317</c:v>
                </c:pt>
                <c:pt idx="7">
                  <c:v>114.3440225710236</c:v>
                </c:pt>
                <c:pt idx="8">
                  <c:v>156.31001184535779</c:v>
                </c:pt>
                <c:pt idx="9">
                  <c:v>261.56037793631623</c:v>
                </c:pt>
                <c:pt idx="10">
                  <c:v>358.21985813179737</c:v>
                </c:pt>
                <c:pt idx="11">
                  <c:v>171.62589408162322</c:v>
                </c:pt>
                <c:pt idx="12">
                  <c:v>256.40073912363721</c:v>
                </c:pt>
                <c:pt idx="13">
                  <c:v>221.40076874740362</c:v>
                </c:pt>
                <c:pt idx="14">
                  <c:v>347.16131355334875</c:v>
                </c:pt>
                <c:pt idx="15">
                  <c:v>263.77834228434943</c:v>
                </c:pt>
                <c:pt idx="16">
                  <c:v>418.01117477143924</c:v>
                </c:pt>
                <c:pt idx="17">
                  <c:v>432.95811844850834</c:v>
                </c:pt>
                <c:pt idx="18">
                  <c:v>234.97451083321209</c:v>
                </c:pt>
                <c:pt idx="19">
                  <c:v>202.05752288147409</c:v>
                </c:pt>
                <c:pt idx="20">
                  <c:v>209.75734496471355</c:v>
                </c:pt>
                <c:pt idx="21">
                  <c:v>146.69753330265894</c:v>
                </c:pt>
                <c:pt idx="22">
                  <c:v>200.30250516165393</c:v>
                </c:pt>
                <c:pt idx="23">
                  <c:v>393.53975567757061</c:v>
                </c:pt>
                <c:pt idx="24">
                  <c:v>365.75972537618242</c:v>
                </c:pt>
                <c:pt idx="25">
                  <c:v>184.66870947223731</c:v>
                </c:pt>
                <c:pt idx="26">
                  <c:v>164.11258250725029</c:v>
                </c:pt>
                <c:pt idx="27">
                  <c:v>330.54613064254738</c:v>
                </c:pt>
                <c:pt idx="28">
                  <c:v>150.61384248756363</c:v>
                </c:pt>
                <c:pt idx="29">
                  <c:v>212.41541705930129</c:v>
                </c:pt>
                <c:pt idx="30">
                  <c:v>85.807178278190463</c:v>
                </c:pt>
                <c:pt idx="31">
                  <c:v>41.935217525924045</c:v>
                </c:pt>
                <c:pt idx="32">
                  <c:v>20.044327876382454</c:v>
                </c:pt>
                <c:pt idx="33">
                  <c:v>25.072348268357743</c:v>
                </c:pt>
                <c:pt idx="34">
                  <c:v>15.766674412102262</c:v>
                </c:pt>
                <c:pt idx="35">
                  <c:v>6.9073833770467203</c:v>
                </c:pt>
                <c:pt idx="36">
                  <c:v>43.602404225851288</c:v>
                </c:pt>
                <c:pt idx="37">
                  <c:v>51.255292142103087</c:v>
                </c:pt>
                <c:pt idx="38">
                  <c:v>46.729025983798351</c:v>
                </c:pt>
                <c:pt idx="39">
                  <c:v>17.281275506212545</c:v>
                </c:pt>
                <c:pt idx="40">
                  <c:v>31.222090627807617</c:v>
                </c:pt>
                <c:pt idx="41">
                  <c:v>24.370743087304064</c:v>
                </c:pt>
                <c:pt idx="42">
                  <c:v>38.622756708901861</c:v>
                </c:pt>
                <c:pt idx="43">
                  <c:v>149.1948643704697</c:v>
                </c:pt>
                <c:pt idx="44">
                  <c:v>39.028898164526538</c:v>
                </c:pt>
                <c:pt idx="45">
                  <c:v>46.41114524301716</c:v>
                </c:pt>
                <c:pt idx="46">
                  <c:v>46.894934970565217</c:v>
                </c:pt>
                <c:pt idx="47">
                  <c:v>35.904276562454029</c:v>
                </c:pt>
                <c:pt idx="48">
                  <c:v>33.818012514276745</c:v>
                </c:pt>
                <c:pt idx="49">
                  <c:v>193.81245346137106</c:v>
                </c:pt>
                <c:pt idx="50">
                  <c:v>57.384285056558326</c:v>
                </c:pt>
                <c:pt idx="51">
                  <c:v>17.478556111798142</c:v>
                </c:pt>
                <c:pt idx="52">
                  <c:v>67.551013241795658</c:v>
                </c:pt>
                <c:pt idx="53">
                  <c:v>41.923399083998305</c:v>
                </c:pt>
                <c:pt idx="54">
                  <c:v>36.900750099189906</c:v>
                </c:pt>
                <c:pt idx="55">
                  <c:v>9.7908450971039471</c:v>
                </c:pt>
                <c:pt idx="56">
                  <c:v>118.69551648803892</c:v>
                </c:pt>
                <c:pt idx="57">
                  <c:v>37.878966995238841</c:v>
                </c:pt>
                <c:pt idx="58">
                  <c:v>29.418635519094067</c:v>
                </c:pt>
                <c:pt idx="59">
                  <c:v>129.34478039138327</c:v>
                </c:pt>
                <c:pt idx="60">
                  <c:v>201.1511858687054</c:v>
                </c:pt>
                <c:pt idx="61">
                  <c:v>30.82583014609871</c:v>
                </c:pt>
                <c:pt idx="62">
                  <c:v>0</c:v>
                </c:pt>
                <c:pt idx="63">
                  <c:v>3.9217522123118442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5.2684805365456384</c:v>
                </c:pt>
                <c:pt idx="68">
                  <c:v>0</c:v>
                </c:pt>
                <c:pt idx="69">
                  <c:v>10.248581994247871</c:v>
                </c:pt>
                <c:pt idx="70">
                  <c:v>0</c:v>
                </c:pt>
                <c:pt idx="71">
                  <c:v>159.90382201481037</c:v>
                </c:pt>
                <c:pt idx="72">
                  <c:v>181.41209347300449</c:v>
                </c:pt>
                <c:pt idx="73">
                  <c:v>71.791098480873416</c:v>
                </c:pt>
                <c:pt idx="74">
                  <c:v>3.4321964032926573</c:v>
                </c:pt>
                <c:pt idx="75">
                  <c:v>44.943432278185426</c:v>
                </c:pt>
                <c:pt idx="76">
                  <c:v>25.032224580055555</c:v>
                </c:pt>
                <c:pt idx="77">
                  <c:v>0</c:v>
                </c:pt>
                <c:pt idx="78">
                  <c:v>4.088886014228116</c:v>
                </c:pt>
                <c:pt idx="79">
                  <c:v>0.55432290416904806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12.330908496324867</c:v>
                </c:pt>
                <c:pt idx="84">
                  <c:v>44.651923636720568</c:v>
                </c:pt>
                <c:pt idx="85">
                  <c:v>0</c:v>
                </c:pt>
                <c:pt idx="86">
                  <c:v>12.414844942764759</c:v>
                </c:pt>
                <c:pt idx="87">
                  <c:v>0</c:v>
                </c:pt>
                <c:pt idx="88">
                  <c:v>0</c:v>
                </c:pt>
                <c:pt idx="89">
                  <c:v>30.225699879388614</c:v>
                </c:pt>
                <c:pt idx="90">
                  <c:v>6.5953225983879236</c:v>
                </c:pt>
                <c:pt idx="91">
                  <c:v>0</c:v>
                </c:pt>
                <c:pt idx="92">
                  <c:v>0</c:v>
                </c:pt>
                <c:pt idx="93">
                  <c:v>13.490383364728388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9.3080020042981602</c:v>
                </c:pt>
                <c:pt idx="100">
                  <c:v>51.424632240672267</c:v>
                </c:pt>
                <c:pt idx="101">
                  <c:v>117.91873532167473</c:v>
                </c:pt>
                <c:pt idx="102">
                  <c:v>34.976060616317582</c:v>
                </c:pt>
                <c:pt idx="103">
                  <c:v>26.318811385462539</c:v>
                </c:pt>
                <c:pt idx="104">
                  <c:v>42.021181927761532</c:v>
                </c:pt>
                <c:pt idx="105">
                  <c:v>75.174513456870457</c:v>
                </c:pt>
                <c:pt idx="106">
                  <c:v>10.041014558557222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7.044432040591488</c:v>
                </c:pt>
                <c:pt idx="111">
                  <c:v>0</c:v>
                </c:pt>
                <c:pt idx="112">
                  <c:v>0</c:v>
                </c:pt>
                <c:pt idx="113">
                  <c:v>8.5719061581674794</c:v>
                </c:pt>
                <c:pt idx="114">
                  <c:v>235.44159650281802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27.010302459395703</c:v>
                </c:pt>
                <c:pt idx="128">
                  <c:v>140.26080281997287</c:v>
                </c:pt>
                <c:pt idx="129">
                  <c:v>222.77001344862413</c:v>
                </c:pt>
                <c:pt idx="130">
                  <c:v>22.168418593292401</c:v>
                </c:pt>
                <c:pt idx="131">
                  <c:v>45.815655696738432</c:v>
                </c:pt>
                <c:pt idx="132">
                  <c:v>18.913244714814653</c:v>
                </c:pt>
                <c:pt idx="133">
                  <c:v>18.990217301452816</c:v>
                </c:pt>
                <c:pt idx="134">
                  <c:v>1.486787645965407</c:v>
                </c:pt>
                <c:pt idx="135">
                  <c:v>38.482231253612355</c:v>
                </c:pt>
                <c:pt idx="136">
                  <c:v>179.47110626779767</c:v>
                </c:pt>
                <c:pt idx="137">
                  <c:v>73.997281818610233</c:v>
                </c:pt>
                <c:pt idx="138">
                  <c:v>0</c:v>
                </c:pt>
                <c:pt idx="139">
                  <c:v>0</c:v>
                </c:pt>
                <c:pt idx="140">
                  <c:v>18.194716572392281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23.691098274668192</c:v>
                </c:pt>
                <c:pt idx="145">
                  <c:v>24.822530718765336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175.73298960290566</c:v>
                </c:pt>
                <c:pt idx="159">
                  <c:v>136.00331871631437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19.922286524295203</c:v>
                </c:pt>
                <c:pt idx="165">
                  <c:v>1.0907588153383188</c:v>
                </c:pt>
                <c:pt idx="166">
                  <c:v>212.58305395197578</c:v>
                </c:pt>
                <c:pt idx="167">
                  <c:v>0</c:v>
                </c:pt>
                <c:pt idx="168">
                  <c:v>51.389939116523223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38.981733984991578</c:v>
                </c:pt>
                <c:pt idx="173">
                  <c:v>29.901883085213463</c:v>
                </c:pt>
                <c:pt idx="174">
                  <c:v>7.1423603643926299</c:v>
                </c:pt>
                <c:pt idx="175">
                  <c:v>13.991902641257361</c:v>
                </c:pt>
                <c:pt idx="176">
                  <c:v>9.2378701246557497</c:v>
                </c:pt>
                <c:pt idx="177">
                  <c:v>23.849001502763102</c:v>
                </c:pt>
                <c:pt idx="178">
                  <c:v>13.337888983093286</c:v>
                </c:pt>
                <c:pt idx="179">
                  <c:v>17.960112785093337</c:v>
                </c:pt>
                <c:pt idx="180">
                  <c:v>51.517927545722493</c:v>
                </c:pt>
                <c:pt idx="181">
                  <c:v>22.329338680332981</c:v>
                </c:pt>
                <c:pt idx="182">
                  <c:v>8.7148719660391336</c:v>
                </c:pt>
                <c:pt idx="183">
                  <c:v>49.655772776047705</c:v>
                </c:pt>
                <c:pt idx="184">
                  <c:v>4.3670073898311941</c:v>
                </c:pt>
                <c:pt idx="185">
                  <c:v>16.907222943761717</c:v>
                </c:pt>
                <c:pt idx="186">
                  <c:v>14.549640936165105</c:v>
                </c:pt>
                <c:pt idx="187">
                  <c:v>75.371443803505059</c:v>
                </c:pt>
                <c:pt idx="188">
                  <c:v>283.13012081981896</c:v>
                </c:pt>
                <c:pt idx="189">
                  <c:v>403.94540854409234</c:v>
                </c:pt>
                <c:pt idx="190">
                  <c:v>66.628051089061444</c:v>
                </c:pt>
                <c:pt idx="191">
                  <c:v>115.12885462710946</c:v>
                </c:pt>
                <c:pt idx="192">
                  <c:v>43.442034859010484</c:v>
                </c:pt>
                <c:pt idx="193">
                  <c:v>6.8029119137797238</c:v>
                </c:pt>
                <c:pt idx="194">
                  <c:v>5.8192010489511716</c:v>
                </c:pt>
                <c:pt idx="195">
                  <c:v>0</c:v>
                </c:pt>
                <c:pt idx="196">
                  <c:v>25.704341177263814</c:v>
                </c:pt>
                <c:pt idx="197">
                  <c:v>0</c:v>
                </c:pt>
                <c:pt idx="198">
                  <c:v>0</c:v>
                </c:pt>
                <c:pt idx="199">
                  <c:v>72.737422831095017</c:v>
                </c:pt>
                <c:pt idx="200">
                  <c:v>129.4914300126463</c:v>
                </c:pt>
                <c:pt idx="201">
                  <c:v>117.62517336433152</c:v>
                </c:pt>
                <c:pt idx="202">
                  <c:v>55.388265413635771</c:v>
                </c:pt>
                <c:pt idx="203">
                  <c:v>94.722200304890066</c:v>
                </c:pt>
                <c:pt idx="204">
                  <c:v>40.505727297797655</c:v>
                </c:pt>
                <c:pt idx="205">
                  <c:v>390.55168586581362</c:v>
                </c:pt>
                <c:pt idx="206">
                  <c:v>43.625644212964495</c:v>
                </c:pt>
                <c:pt idx="207">
                  <c:v>52.065519725034441</c:v>
                </c:pt>
                <c:pt idx="208">
                  <c:v>18.091265802259187</c:v>
                </c:pt>
                <c:pt idx="209">
                  <c:v>0</c:v>
                </c:pt>
                <c:pt idx="210">
                  <c:v>20.081132807087165</c:v>
                </c:pt>
                <c:pt idx="211">
                  <c:v>49.929124201716085</c:v>
                </c:pt>
                <c:pt idx="212">
                  <c:v>85.295592081672339</c:v>
                </c:pt>
                <c:pt idx="213">
                  <c:v>151.91841552364568</c:v>
                </c:pt>
                <c:pt idx="214">
                  <c:v>133.08635276783525</c:v>
                </c:pt>
                <c:pt idx="215">
                  <c:v>124.88910863063452</c:v>
                </c:pt>
                <c:pt idx="216">
                  <c:v>196.42209934516418</c:v>
                </c:pt>
                <c:pt idx="217">
                  <c:v>130.61394944126369</c:v>
                </c:pt>
                <c:pt idx="218">
                  <c:v>221.72101064002416</c:v>
                </c:pt>
                <c:pt idx="219">
                  <c:v>292.20628725527109</c:v>
                </c:pt>
                <c:pt idx="220">
                  <c:v>786.6546021484412</c:v>
                </c:pt>
                <c:pt idx="221">
                  <c:v>407.57494541084276</c:v>
                </c:pt>
                <c:pt idx="222">
                  <c:v>233.82141250134558</c:v>
                </c:pt>
                <c:pt idx="223">
                  <c:v>185.87917817212926</c:v>
                </c:pt>
                <c:pt idx="224">
                  <c:v>118.00049157977409</c:v>
                </c:pt>
                <c:pt idx="225">
                  <c:v>117.07994237110302</c:v>
                </c:pt>
                <c:pt idx="226">
                  <c:v>136.52397575239286</c:v>
                </c:pt>
                <c:pt idx="227">
                  <c:v>110.84424140903522</c:v>
                </c:pt>
                <c:pt idx="228">
                  <c:v>46.941175619703351</c:v>
                </c:pt>
                <c:pt idx="229">
                  <c:v>44.987892515034311</c:v>
                </c:pt>
                <c:pt idx="230">
                  <c:v>47.288581120798888</c:v>
                </c:pt>
                <c:pt idx="231">
                  <c:v>131.02456084058846</c:v>
                </c:pt>
                <c:pt idx="232">
                  <c:v>188.00693278318016</c:v>
                </c:pt>
                <c:pt idx="233">
                  <c:v>48.641421769135697</c:v>
                </c:pt>
                <c:pt idx="234">
                  <c:v>58.497212250781665</c:v>
                </c:pt>
                <c:pt idx="235">
                  <c:v>107.53516193725059</c:v>
                </c:pt>
                <c:pt idx="236">
                  <c:v>84.725722244803279</c:v>
                </c:pt>
                <c:pt idx="237">
                  <c:v>433.88604521510456</c:v>
                </c:pt>
                <c:pt idx="238">
                  <c:v>202.23366399776981</c:v>
                </c:pt>
                <c:pt idx="239">
                  <c:v>146.27593426696072</c:v>
                </c:pt>
                <c:pt idx="240">
                  <c:v>102.24462529447081</c:v>
                </c:pt>
                <c:pt idx="241">
                  <c:v>109.51269164622707</c:v>
                </c:pt>
                <c:pt idx="242">
                  <c:v>99.991600020712468</c:v>
                </c:pt>
                <c:pt idx="243">
                  <c:v>134.37032805842554</c:v>
                </c:pt>
                <c:pt idx="244">
                  <c:v>259.88427590823335</c:v>
                </c:pt>
                <c:pt idx="245">
                  <c:v>295.15856110423329</c:v>
                </c:pt>
                <c:pt idx="246">
                  <c:v>142.77097265269273</c:v>
                </c:pt>
                <c:pt idx="247">
                  <c:v>73.066451001367341</c:v>
                </c:pt>
                <c:pt idx="248">
                  <c:v>91.195363682328718</c:v>
                </c:pt>
                <c:pt idx="249">
                  <c:v>44.234977861377338</c:v>
                </c:pt>
                <c:pt idx="250">
                  <c:v>49.129456192879353</c:v>
                </c:pt>
                <c:pt idx="251">
                  <c:v>91.084127225918337</c:v>
                </c:pt>
                <c:pt idx="252">
                  <c:v>316.52407601202373</c:v>
                </c:pt>
                <c:pt idx="253">
                  <c:v>509.74906633769922</c:v>
                </c:pt>
                <c:pt idx="254">
                  <c:v>223.64725881937508</c:v>
                </c:pt>
                <c:pt idx="255">
                  <c:v>5.0589123281212167</c:v>
                </c:pt>
                <c:pt idx="256">
                  <c:v>8.9977284114407965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5.3451163209316448</c:v>
                </c:pt>
                <c:pt idx="262">
                  <c:v>4.9924664740429137</c:v>
                </c:pt>
                <c:pt idx="263">
                  <c:v>0</c:v>
                </c:pt>
                <c:pt idx="264">
                  <c:v>0</c:v>
                </c:pt>
                <c:pt idx="265">
                  <c:v>19.776065526359218</c:v>
                </c:pt>
                <c:pt idx="266">
                  <c:v>0</c:v>
                </c:pt>
                <c:pt idx="267">
                  <c:v>9.042764299603391</c:v>
                </c:pt>
                <c:pt idx="268">
                  <c:v>12.031496397014237</c:v>
                </c:pt>
                <c:pt idx="269">
                  <c:v>75.891467237169906</c:v>
                </c:pt>
                <c:pt idx="270">
                  <c:v>141.97020601572379</c:v>
                </c:pt>
                <c:pt idx="271">
                  <c:v>280.87970300914759</c:v>
                </c:pt>
                <c:pt idx="272">
                  <c:v>381.8032004258784</c:v>
                </c:pt>
                <c:pt idx="273">
                  <c:v>280.51819026475971</c:v>
                </c:pt>
                <c:pt idx="274">
                  <c:v>112.03478927800018</c:v>
                </c:pt>
                <c:pt idx="275">
                  <c:v>246.24347567150059</c:v>
                </c:pt>
                <c:pt idx="276">
                  <c:v>149.55833841334365</c:v>
                </c:pt>
                <c:pt idx="277">
                  <c:v>100.42914756931555</c:v>
                </c:pt>
                <c:pt idx="278">
                  <c:v>74.967125458581364</c:v>
                </c:pt>
                <c:pt idx="279">
                  <c:v>55.48796815324156</c:v>
                </c:pt>
                <c:pt idx="280">
                  <c:v>34.564254961150091</c:v>
                </c:pt>
                <c:pt idx="281">
                  <c:v>54.354601904422033</c:v>
                </c:pt>
                <c:pt idx="282">
                  <c:v>83.507364928290059</c:v>
                </c:pt>
                <c:pt idx="283">
                  <c:v>264.10880662748247</c:v>
                </c:pt>
                <c:pt idx="284">
                  <c:v>129.28882603179505</c:v>
                </c:pt>
                <c:pt idx="285">
                  <c:v>164.12296419453691</c:v>
                </c:pt>
                <c:pt idx="286">
                  <c:v>123.22298235671556</c:v>
                </c:pt>
                <c:pt idx="287">
                  <c:v>127.51029745305942</c:v>
                </c:pt>
                <c:pt idx="288">
                  <c:v>152.7896590786774</c:v>
                </c:pt>
                <c:pt idx="289">
                  <c:v>987.65386555142834</c:v>
                </c:pt>
                <c:pt idx="290">
                  <c:v>340.32210599417783</c:v>
                </c:pt>
                <c:pt idx="291">
                  <c:v>84.820294146034513</c:v>
                </c:pt>
                <c:pt idx="292">
                  <c:v>186.18421903487027</c:v>
                </c:pt>
                <c:pt idx="293">
                  <c:v>247.68084294136131</c:v>
                </c:pt>
                <c:pt idx="294">
                  <c:v>135.83564782148912</c:v>
                </c:pt>
                <c:pt idx="295">
                  <c:v>250.62470126340534</c:v>
                </c:pt>
                <c:pt idx="296">
                  <c:v>286.11572835535213</c:v>
                </c:pt>
                <c:pt idx="297">
                  <c:v>142.25488181264606</c:v>
                </c:pt>
                <c:pt idx="298">
                  <c:v>160.68892953218804</c:v>
                </c:pt>
                <c:pt idx="299">
                  <c:v>287.11141662003189</c:v>
                </c:pt>
                <c:pt idx="300">
                  <c:v>824.35037189645925</c:v>
                </c:pt>
                <c:pt idx="301">
                  <c:v>592.67429642891477</c:v>
                </c:pt>
                <c:pt idx="302">
                  <c:v>383.46627944297683</c:v>
                </c:pt>
                <c:pt idx="303">
                  <c:v>281.48370766950376</c:v>
                </c:pt>
                <c:pt idx="304">
                  <c:v>48.976468349267343</c:v>
                </c:pt>
                <c:pt idx="305">
                  <c:v>32.751589541382607</c:v>
                </c:pt>
                <c:pt idx="306">
                  <c:v>86.336555338275815</c:v>
                </c:pt>
                <c:pt idx="307">
                  <c:v>0</c:v>
                </c:pt>
                <c:pt idx="308">
                  <c:v>34.177516402754712</c:v>
                </c:pt>
                <c:pt idx="309">
                  <c:v>28.013719522778395</c:v>
                </c:pt>
                <c:pt idx="310">
                  <c:v>26.385537686604827</c:v>
                </c:pt>
                <c:pt idx="311">
                  <c:v>36.999671365876218</c:v>
                </c:pt>
                <c:pt idx="312">
                  <c:v>50.391370020486868</c:v>
                </c:pt>
                <c:pt idx="313">
                  <c:v>53.995397743873134</c:v>
                </c:pt>
                <c:pt idx="314">
                  <c:v>8.415723786767856</c:v>
                </c:pt>
                <c:pt idx="315">
                  <c:v>7.5404085023663043</c:v>
                </c:pt>
                <c:pt idx="316">
                  <c:v>53.728125757838249</c:v>
                </c:pt>
                <c:pt idx="317">
                  <c:v>41.030802477018831</c:v>
                </c:pt>
                <c:pt idx="318">
                  <c:v>65.010620172972864</c:v>
                </c:pt>
                <c:pt idx="319">
                  <c:v>284.34432867932736</c:v>
                </c:pt>
                <c:pt idx="320">
                  <c:v>354.0044480179306</c:v>
                </c:pt>
                <c:pt idx="321">
                  <c:v>199.17703355639318</c:v>
                </c:pt>
                <c:pt idx="322">
                  <c:v>159.73546453629618</c:v>
                </c:pt>
                <c:pt idx="323">
                  <c:v>70.641773078279556</c:v>
                </c:pt>
                <c:pt idx="324">
                  <c:v>76.754611707531666</c:v>
                </c:pt>
                <c:pt idx="325">
                  <c:v>121.32936230526676</c:v>
                </c:pt>
                <c:pt idx="326">
                  <c:v>87.084849662988859</c:v>
                </c:pt>
                <c:pt idx="327">
                  <c:v>117.66152902960926</c:v>
                </c:pt>
                <c:pt idx="328">
                  <c:v>142.00139764338678</c:v>
                </c:pt>
                <c:pt idx="329">
                  <c:v>208.17163403446975</c:v>
                </c:pt>
                <c:pt idx="330">
                  <c:v>213.24844210545379</c:v>
                </c:pt>
                <c:pt idx="331">
                  <c:v>222.54326726465152</c:v>
                </c:pt>
                <c:pt idx="332">
                  <c:v>145.04596738173763</c:v>
                </c:pt>
                <c:pt idx="333">
                  <c:v>173.90400658948718</c:v>
                </c:pt>
                <c:pt idx="334">
                  <c:v>108.26888406219058</c:v>
                </c:pt>
                <c:pt idx="335">
                  <c:v>131.52638958932047</c:v>
                </c:pt>
                <c:pt idx="336">
                  <c:v>99.051940094905262</c:v>
                </c:pt>
                <c:pt idx="337">
                  <c:v>95.109270040805313</c:v>
                </c:pt>
                <c:pt idx="338">
                  <c:v>63.658230969053726</c:v>
                </c:pt>
                <c:pt idx="339">
                  <c:v>76.342022994561546</c:v>
                </c:pt>
                <c:pt idx="340">
                  <c:v>103.83883734761318</c:v>
                </c:pt>
                <c:pt idx="341">
                  <c:v>185.47759986150493</c:v>
                </c:pt>
                <c:pt idx="342">
                  <c:v>150.81975826037734</c:v>
                </c:pt>
                <c:pt idx="343">
                  <c:v>96.66327352619615</c:v>
                </c:pt>
                <c:pt idx="344">
                  <c:v>63.735257966520102</c:v>
                </c:pt>
                <c:pt idx="345">
                  <c:v>79.438503761373795</c:v>
                </c:pt>
                <c:pt idx="346">
                  <c:v>89.850874999236481</c:v>
                </c:pt>
                <c:pt idx="347">
                  <c:v>137.59985565550915</c:v>
                </c:pt>
                <c:pt idx="348">
                  <c:v>116.17313472147131</c:v>
                </c:pt>
                <c:pt idx="349">
                  <c:v>76.405463762449756</c:v>
                </c:pt>
                <c:pt idx="350">
                  <c:v>94.875093301851109</c:v>
                </c:pt>
                <c:pt idx="351">
                  <c:v>62.555355162033756</c:v>
                </c:pt>
                <c:pt idx="352">
                  <c:v>86.550281364557918</c:v>
                </c:pt>
                <c:pt idx="353">
                  <c:v>96.916851876545024</c:v>
                </c:pt>
                <c:pt idx="354">
                  <c:v>142.63273463711454</c:v>
                </c:pt>
                <c:pt idx="355">
                  <c:v>23.483857679553843</c:v>
                </c:pt>
                <c:pt idx="356">
                  <c:v>37.222153252494714</c:v>
                </c:pt>
                <c:pt idx="357">
                  <c:v>76.535548839843045</c:v>
                </c:pt>
                <c:pt idx="358">
                  <c:v>84.429466092377567</c:v>
                </c:pt>
                <c:pt idx="359">
                  <c:v>45.021758407123436</c:v>
                </c:pt>
                <c:pt idx="360">
                  <c:v>61.908146002469373</c:v>
                </c:pt>
                <c:pt idx="361">
                  <c:v>70.582707757280787</c:v>
                </c:pt>
                <c:pt idx="362">
                  <c:v>34.112024988855417</c:v>
                </c:pt>
                <c:pt idx="363">
                  <c:v>20.418122585810217</c:v>
                </c:pt>
                <c:pt idx="364">
                  <c:v>85.0832974293414</c:v>
                </c:pt>
                <c:pt idx="365">
                  <c:v>162.08128782453051</c:v>
                </c:pt>
                <c:pt idx="366">
                  <c:v>188.32096044049158</c:v>
                </c:pt>
                <c:pt idx="367">
                  <c:v>129.79145129308935</c:v>
                </c:pt>
                <c:pt idx="368">
                  <c:v>106.58748453175593</c:v>
                </c:pt>
                <c:pt idx="369">
                  <c:v>90.279646722879164</c:v>
                </c:pt>
                <c:pt idx="370">
                  <c:v>197.72943195983075</c:v>
                </c:pt>
                <c:pt idx="371">
                  <c:v>138.42298308112788</c:v>
                </c:pt>
                <c:pt idx="372">
                  <c:v>0</c:v>
                </c:pt>
                <c:pt idx="373">
                  <c:v>8.8397442131570614</c:v>
                </c:pt>
                <c:pt idx="374">
                  <c:v>1.570623655380821</c:v>
                </c:pt>
                <c:pt idx="375">
                  <c:v>78.034894733020678</c:v>
                </c:pt>
                <c:pt idx="376">
                  <c:v>95.3563652930888</c:v>
                </c:pt>
                <c:pt idx="377">
                  <c:v>29.483671375722729</c:v>
                </c:pt>
                <c:pt idx="378">
                  <c:v>0</c:v>
                </c:pt>
                <c:pt idx="379">
                  <c:v>0</c:v>
                </c:pt>
                <c:pt idx="380">
                  <c:v>0.19586016325374089</c:v>
                </c:pt>
                <c:pt idx="381">
                  <c:v>0</c:v>
                </c:pt>
                <c:pt idx="382">
                  <c:v>0</c:v>
                </c:pt>
                <c:pt idx="383">
                  <c:v>29.68155545304969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37.728834541974329</c:v>
                </c:pt>
                <c:pt idx="394">
                  <c:v>0</c:v>
                </c:pt>
                <c:pt idx="395">
                  <c:v>0</c:v>
                </c:pt>
                <c:pt idx="396">
                  <c:v>4.7501777483649406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165.59496540287734</c:v>
                </c:pt>
                <c:pt idx="405">
                  <c:v>0</c:v>
                </c:pt>
                <c:pt idx="406">
                  <c:v>0</c:v>
                </c:pt>
                <c:pt idx="407">
                  <c:v>14.937154905676017</c:v>
                </c:pt>
                <c:pt idx="408">
                  <c:v>7.1944192895606562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69.833466310643246</c:v>
                </c:pt>
                <c:pt idx="415">
                  <c:v>163.65745140721901</c:v>
                </c:pt>
                <c:pt idx="416">
                  <c:v>21.822612644534679</c:v>
                </c:pt>
                <c:pt idx="417">
                  <c:v>21.712674543967992</c:v>
                </c:pt>
                <c:pt idx="418">
                  <c:v>12.537331754032103</c:v>
                </c:pt>
                <c:pt idx="419">
                  <c:v>70.77485906938935</c:v>
                </c:pt>
                <c:pt idx="420">
                  <c:v>0</c:v>
                </c:pt>
                <c:pt idx="421">
                  <c:v>38.979693080881908</c:v>
                </c:pt>
                <c:pt idx="422">
                  <c:v>47.607986181353887</c:v>
                </c:pt>
                <c:pt idx="423">
                  <c:v>72.204930732036814</c:v>
                </c:pt>
                <c:pt idx="424">
                  <c:v>72.875824626740837</c:v>
                </c:pt>
                <c:pt idx="425">
                  <c:v>16.015334972503467</c:v>
                </c:pt>
                <c:pt idx="426">
                  <c:v>59.834832489301</c:v>
                </c:pt>
                <c:pt idx="427">
                  <c:v>83.866608137368843</c:v>
                </c:pt>
                <c:pt idx="428">
                  <c:v>60.357667885202524</c:v>
                </c:pt>
                <c:pt idx="429">
                  <c:v>62.687185764846824</c:v>
                </c:pt>
                <c:pt idx="430">
                  <c:v>61.754094690275927</c:v>
                </c:pt>
                <c:pt idx="431">
                  <c:v>64.74417316477232</c:v>
                </c:pt>
                <c:pt idx="432">
                  <c:v>34.477344572313676</c:v>
                </c:pt>
                <c:pt idx="433">
                  <c:v>37.540347807372818</c:v>
                </c:pt>
                <c:pt idx="434">
                  <c:v>37.106944894213292</c:v>
                </c:pt>
                <c:pt idx="435">
                  <c:v>83.061858187497279</c:v>
                </c:pt>
                <c:pt idx="436">
                  <c:v>27.049077710788687</c:v>
                </c:pt>
                <c:pt idx="437">
                  <c:v>82.497449859705796</c:v>
                </c:pt>
                <c:pt idx="438">
                  <c:v>16.627009561689498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1.332020283474435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20.151226583512674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7.6463001253822753</c:v>
                </c:pt>
                <c:pt idx="487">
                  <c:v>0</c:v>
                </c:pt>
                <c:pt idx="488">
                  <c:v>0</c:v>
                </c:pt>
                <c:pt idx="489">
                  <c:v>1.4668974190272053</c:v>
                </c:pt>
                <c:pt idx="490">
                  <c:v>3.2174159232365582</c:v>
                </c:pt>
                <c:pt idx="491">
                  <c:v>0</c:v>
                </c:pt>
                <c:pt idx="492">
                  <c:v>167.10669564190243</c:v>
                </c:pt>
                <c:pt idx="493">
                  <c:v>80.509622035839342</c:v>
                </c:pt>
                <c:pt idx="494">
                  <c:v>8.4161197570712076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41.482802404042729</c:v>
                </c:pt>
                <c:pt idx="502">
                  <c:v>81.175435052801589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20.927938774037159</c:v>
                </c:pt>
                <c:pt idx="508">
                  <c:v>0</c:v>
                </c:pt>
                <c:pt idx="509">
                  <c:v>1.0718564931858978</c:v>
                </c:pt>
                <c:pt idx="510">
                  <c:v>0</c:v>
                </c:pt>
                <c:pt idx="511">
                  <c:v>0</c:v>
                </c:pt>
                <c:pt idx="512">
                  <c:v>14.620758245106309</c:v>
                </c:pt>
                <c:pt idx="513">
                  <c:v>221.85386483367813</c:v>
                </c:pt>
                <c:pt idx="514">
                  <c:v>144.03387417418884</c:v>
                </c:pt>
                <c:pt idx="515">
                  <c:v>11.855159179043355</c:v>
                </c:pt>
                <c:pt idx="516">
                  <c:v>8.7485669001219506</c:v>
                </c:pt>
                <c:pt idx="517">
                  <c:v>5.8932610247238344</c:v>
                </c:pt>
                <c:pt idx="518">
                  <c:v>0</c:v>
                </c:pt>
                <c:pt idx="519">
                  <c:v>5.0269775236415839</c:v>
                </c:pt>
                <c:pt idx="520">
                  <c:v>23.355019876381284</c:v>
                </c:pt>
                <c:pt idx="521">
                  <c:v>4.590713387608595</c:v>
                </c:pt>
                <c:pt idx="522">
                  <c:v>0</c:v>
                </c:pt>
                <c:pt idx="523">
                  <c:v>12.119447821580167</c:v>
                </c:pt>
                <c:pt idx="524">
                  <c:v>8.3635785675986796</c:v>
                </c:pt>
                <c:pt idx="525">
                  <c:v>15.412621419137963</c:v>
                </c:pt>
                <c:pt idx="526">
                  <c:v>26.725278249181216</c:v>
                </c:pt>
                <c:pt idx="527">
                  <c:v>35.726347973801253</c:v>
                </c:pt>
                <c:pt idx="528">
                  <c:v>5.34928058998522</c:v>
                </c:pt>
                <c:pt idx="529">
                  <c:v>4.0970074235272591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7.2663519258592117</c:v>
                </c:pt>
                <c:pt idx="534">
                  <c:v>0</c:v>
                </c:pt>
                <c:pt idx="535">
                  <c:v>0</c:v>
                </c:pt>
                <c:pt idx="536">
                  <c:v>9.311653047255291</c:v>
                </c:pt>
                <c:pt idx="537">
                  <c:v>7.7863031602819035</c:v>
                </c:pt>
                <c:pt idx="538">
                  <c:v>23.618470455329977</c:v>
                </c:pt>
                <c:pt idx="539">
                  <c:v>49.412220454632049</c:v>
                </c:pt>
                <c:pt idx="540">
                  <c:v>110.67252836603124</c:v>
                </c:pt>
                <c:pt idx="541">
                  <c:v>74.801574822098274</c:v>
                </c:pt>
                <c:pt idx="542">
                  <c:v>78.919958703298363</c:v>
                </c:pt>
                <c:pt idx="543">
                  <c:v>266.85997165689395</c:v>
                </c:pt>
                <c:pt idx="544">
                  <c:v>386.18436572754939</c:v>
                </c:pt>
                <c:pt idx="545">
                  <c:v>221.1035483689439</c:v>
                </c:pt>
                <c:pt idx="546">
                  <c:v>149.34618702390003</c:v>
                </c:pt>
                <c:pt idx="547">
                  <c:v>43.807678584073457</c:v>
                </c:pt>
                <c:pt idx="548">
                  <c:v>5.6107959653920361</c:v>
                </c:pt>
                <c:pt idx="549">
                  <c:v>5.207474138660217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12.748986499417974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3.0656448689195557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9.3148741064246536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4.6834380354781473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7.1010175584140498</c:v>
                </c:pt>
                <c:pt idx="581">
                  <c:v>0</c:v>
                </c:pt>
                <c:pt idx="582">
                  <c:v>31.709772613721753</c:v>
                </c:pt>
                <c:pt idx="583">
                  <c:v>13.976913791941143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2.2384373849847634</c:v>
                </c:pt>
                <c:pt idx="591">
                  <c:v>0</c:v>
                </c:pt>
                <c:pt idx="592">
                  <c:v>10.217528493249809</c:v>
                </c:pt>
                <c:pt idx="593">
                  <c:v>0</c:v>
                </c:pt>
                <c:pt idx="594">
                  <c:v>60.857668670883072</c:v>
                </c:pt>
                <c:pt idx="595">
                  <c:v>25.926300676622205</c:v>
                </c:pt>
                <c:pt idx="596">
                  <c:v>15.396915718627433</c:v>
                </c:pt>
                <c:pt idx="597">
                  <c:v>10.350657967227349</c:v>
                </c:pt>
                <c:pt idx="598">
                  <c:v>29.742925670550534</c:v>
                </c:pt>
                <c:pt idx="599">
                  <c:v>25.452412990852892</c:v>
                </c:pt>
                <c:pt idx="600">
                  <c:v>24.209678844405261</c:v>
                </c:pt>
                <c:pt idx="601">
                  <c:v>7.9049219528352879</c:v>
                </c:pt>
                <c:pt idx="602">
                  <c:v>16.046970352460477</c:v>
                </c:pt>
                <c:pt idx="603">
                  <c:v>13.837844893356092</c:v>
                </c:pt>
                <c:pt idx="604">
                  <c:v>113.95363072215555</c:v>
                </c:pt>
                <c:pt idx="605">
                  <c:v>75.371523450599398</c:v>
                </c:pt>
                <c:pt idx="606">
                  <c:v>4.2722874375733397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14.022668379155327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14.00308886853577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1.8445757627648263</c:v>
                </c:pt>
                <c:pt idx="633">
                  <c:v>0</c:v>
                </c:pt>
                <c:pt idx="634">
                  <c:v>0</c:v>
                </c:pt>
                <c:pt idx="635">
                  <c:v>6.4358285425431703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17.96056726277169</c:v>
                </c:pt>
                <c:pt idx="642">
                  <c:v>41.294798165616996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0.14571010310124421</c:v>
                </c:pt>
                <c:pt idx="647">
                  <c:v>27.110664448353198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9.462905083740182</c:v>
                </c:pt>
                <c:pt idx="670">
                  <c:v>0</c:v>
                </c:pt>
                <c:pt idx="671">
                  <c:v>0</c:v>
                </c:pt>
                <c:pt idx="672">
                  <c:v>36.143740209437368</c:v>
                </c:pt>
                <c:pt idx="673">
                  <c:v>0</c:v>
                </c:pt>
                <c:pt idx="674">
                  <c:v>5.6079690830577462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8.1711691016401602</c:v>
                </c:pt>
                <c:pt idx="704">
                  <c:v>10.993880729718498</c:v>
                </c:pt>
                <c:pt idx="705">
                  <c:v>10.158248806204838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28.597721801567943</c:v>
                </c:pt>
                <c:pt idx="718">
                  <c:v>0</c:v>
                </c:pt>
                <c:pt idx="719">
                  <c:v>28.577256339431372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0.12314913615696099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0.30076711001655099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88.557318186222759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2.7654720195680937</c:v>
                </c:pt>
                <c:pt idx="745">
                  <c:v>0</c:v>
                </c:pt>
                <c:pt idx="746">
                  <c:v>48.909227068644597</c:v>
                </c:pt>
                <c:pt idx="747">
                  <c:v>8.890851388443302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0.43356064893269775</c:v>
                </c:pt>
                <c:pt idx="760">
                  <c:v>5.4115061311229908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3.7479501932241988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42.182838503630919</c:v>
                </c:pt>
                <c:pt idx="821">
                  <c:v>91.927509291279378</c:v>
                </c:pt>
                <c:pt idx="822">
                  <c:v>183.11568281111107</c:v>
                </c:pt>
                <c:pt idx="823">
                  <c:v>15.689088350966401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2.3803900149378237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12.371514418174641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55.020224770695179</c:v>
                </c:pt>
                <c:pt idx="873">
                  <c:v>0</c:v>
                </c:pt>
                <c:pt idx="874">
                  <c:v>0</c:v>
                </c:pt>
                <c:pt idx="875">
                  <c:v>49.996454592961669</c:v>
                </c:pt>
                <c:pt idx="876">
                  <c:v>73.958208238146213</c:v>
                </c:pt>
                <c:pt idx="877">
                  <c:v>49.682456846038491</c:v>
                </c:pt>
                <c:pt idx="878">
                  <c:v>29.075212391199472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31.199095217676096</c:v>
                </c:pt>
                <c:pt idx="885">
                  <c:v>0</c:v>
                </c:pt>
                <c:pt idx="886">
                  <c:v>0</c:v>
                </c:pt>
                <c:pt idx="887">
                  <c:v>6.0429704677044249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42.781460642162713</c:v>
                </c:pt>
                <c:pt idx="894">
                  <c:v>88.635366878818672</c:v>
                </c:pt>
                <c:pt idx="895">
                  <c:v>0.89714049600668844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0.22314254828464186</c:v>
                </c:pt>
                <c:pt idx="904">
                  <c:v>0</c:v>
                </c:pt>
                <c:pt idx="905">
                  <c:v>10.580875362064859</c:v>
                </c:pt>
                <c:pt idx="906">
                  <c:v>0</c:v>
                </c:pt>
                <c:pt idx="907">
                  <c:v>0</c:v>
                </c:pt>
                <c:pt idx="908">
                  <c:v>7.1701079983068041</c:v>
                </c:pt>
                <c:pt idx="909">
                  <c:v>4.3426838303105093</c:v>
                </c:pt>
                <c:pt idx="910">
                  <c:v>41.032895904018417</c:v>
                </c:pt>
                <c:pt idx="911">
                  <c:v>15.698144886291338</c:v>
                </c:pt>
                <c:pt idx="912">
                  <c:v>9.5924929233287415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4.6734638207807926</c:v>
                </c:pt>
                <c:pt idx="917">
                  <c:v>0</c:v>
                </c:pt>
                <c:pt idx="918">
                  <c:v>0</c:v>
                </c:pt>
                <c:pt idx="919">
                  <c:v>53.161699339908168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14.723960815643039</c:v>
                </c:pt>
                <c:pt idx="924">
                  <c:v>0</c:v>
                </c:pt>
                <c:pt idx="925">
                  <c:v>2.9113609261113744</c:v>
                </c:pt>
                <c:pt idx="926">
                  <c:v>0</c:v>
                </c:pt>
                <c:pt idx="927">
                  <c:v>0</c:v>
                </c:pt>
                <c:pt idx="928">
                  <c:v>32.092975234455096</c:v>
                </c:pt>
                <c:pt idx="929">
                  <c:v>1.5302885234188643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0.31462227331138237</c:v>
                </c:pt>
                <c:pt idx="934">
                  <c:v>224.48456988569745</c:v>
                </c:pt>
                <c:pt idx="935">
                  <c:v>358.40937245225547</c:v>
                </c:pt>
                <c:pt idx="936">
                  <c:v>67.984245166933562</c:v>
                </c:pt>
                <c:pt idx="937">
                  <c:v>4.3758131240256191</c:v>
                </c:pt>
                <c:pt idx="938">
                  <c:v>18.980169399786895</c:v>
                </c:pt>
                <c:pt idx="939">
                  <c:v>0</c:v>
                </c:pt>
                <c:pt idx="940">
                  <c:v>15.077389356456983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10.594878937013526</c:v>
                </c:pt>
                <c:pt idx="946">
                  <c:v>113.14344368999518</c:v>
                </c:pt>
                <c:pt idx="947">
                  <c:v>48.365820489823847</c:v>
                </c:pt>
                <c:pt idx="948">
                  <c:v>35.852903537771006</c:v>
                </c:pt>
                <c:pt idx="949">
                  <c:v>13.75820204729181</c:v>
                </c:pt>
                <c:pt idx="950">
                  <c:v>31.462548084579538</c:v>
                </c:pt>
                <c:pt idx="951">
                  <c:v>4.515465371488748</c:v>
                </c:pt>
                <c:pt idx="952">
                  <c:v>1.5253788300828006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4.3282154715648815</c:v>
                </c:pt>
                <c:pt idx="957">
                  <c:v>0</c:v>
                </c:pt>
                <c:pt idx="958">
                  <c:v>7.0921256983704666</c:v>
                </c:pt>
                <c:pt idx="959">
                  <c:v>0</c:v>
                </c:pt>
                <c:pt idx="960">
                  <c:v>0</c:v>
                </c:pt>
                <c:pt idx="961">
                  <c:v>18.099062575924883</c:v>
                </c:pt>
                <c:pt idx="962">
                  <c:v>0</c:v>
                </c:pt>
                <c:pt idx="963">
                  <c:v>13.523246562294261</c:v>
                </c:pt>
                <c:pt idx="964">
                  <c:v>5.7974532238422221</c:v>
                </c:pt>
                <c:pt idx="965">
                  <c:v>0</c:v>
                </c:pt>
                <c:pt idx="966">
                  <c:v>14.830996265092203</c:v>
                </c:pt>
                <c:pt idx="967">
                  <c:v>0</c:v>
                </c:pt>
                <c:pt idx="968">
                  <c:v>0</c:v>
                </c:pt>
                <c:pt idx="969">
                  <c:v>11.243544135309477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2.8367327193287757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134.91231959826899</c:v>
                </c:pt>
                <c:pt idx="986">
                  <c:v>104.22247623280848</c:v>
                </c:pt>
                <c:pt idx="987">
                  <c:v>14.374508792366235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8.7515607447351123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2.0961637168462914</c:v>
                </c:pt>
                <c:pt idx="999">
                  <c:v>0</c:v>
                </c:pt>
                <c:pt idx="1000">
                  <c:v>3.4960368285229073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12.696492358833574</c:v>
                </c:pt>
                <c:pt idx="1008">
                  <c:v>20.768696897222483</c:v>
                </c:pt>
                <c:pt idx="1009">
                  <c:v>4.8898890164541626</c:v>
                </c:pt>
                <c:pt idx="1010">
                  <c:v>1.6269711206118131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0.82838734631379296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1.4334310643788513</c:v>
                </c:pt>
                <c:pt idx="1023">
                  <c:v>3.7399499936036449</c:v>
                </c:pt>
                <c:pt idx="1024">
                  <c:v>4.5915825661718301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14.716094264378896</c:v>
                </c:pt>
                <c:pt idx="1037">
                  <c:v>11.940457379143275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1.1855972832616679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77.958482068720272</c:v>
                </c:pt>
                <c:pt idx="1047">
                  <c:v>37.543303031152199</c:v>
                </c:pt>
                <c:pt idx="1048">
                  <c:v>20.663836404650901</c:v>
                </c:pt>
                <c:pt idx="1049">
                  <c:v>0</c:v>
                </c:pt>
                <c:pt idx="1050">
                  <c:v>4.9041233651720937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77.449791749773098</c:v>
                </c:pt>
                <c:pt idx="1055">
                  <c:v>61.465116238820656</c:v>
                </c:pt>
                <c:pt idx="1056">
                  <c:v>17.69694328451218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0.35827461965230967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3.4260162294432313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7.0952957546264557</c:v>
                </c:pt>
                <c:pt idx="1086">
                  <c:v>29.313545187772398</c:v>
                </c:pt>
                <c:pt idx="1087">
                  <c:v>9.735507220748346</c:v>
                </c:pt>
                <c:pt idx="1088">
                  <c:v>0</c:v>
                </c:pt>
                <c:pt idx="1089">
                  <c:v>0</c:v>
                </c:pt>
                <c:pt idx="1090">
                  <c:v>5.2205202079528696</c:v>
                </c:pt>
                <c:pt idx="1091">
                  <c:v>9.5502116883090125</c:v>
                </c:pt>
                <c:pt idx="1092">
                  <c:v>0</c:v>
                </c:pt>
                <c:pt idx="1093">
                  <c:v>0.47043084251327727</c:v>
                </c:pt>
                <c:pt idx="1094">
                  <c:v>0</c:v>
                </c:pt>
                <c:pt idx="1095">
                  <c:v>0</c:v>
                </c:pt>
                <c:pt idx="1096">
                  <c:v>20.470920041839449</c:v>
                </c:pt>
                <c:pt idx="1097">
                  <c:v>4.1608891967184292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27.932076871426226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8.57700552135897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12.560796181395339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40.497129601701943</c:v>
                </c:pt>
                <c:pt idx="1139">
                  <c:v>85.211961506928816</c:v>
                </c:pt>
                <c:pt idx="1140">
                  <c:v>7.5315079591748066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55.86241637692963</c:v>
                </c:pt>
                <c:pt idx="1153">
                  <c:v>26.87415453616029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17.125402801014829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0.48490529591085263</c:v>
                </c:pt>
                <c:pt idx="1181">
                  <c:v>1.7171669957455187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13.803752437440103</c:v>
                </c:pt>
                <c:pt idx="1186">
                  <c:v>44.651351149812854</c:v>
                </c:pt>
                <c:pt idx="1187">
                  <c:v>9.5569062724283143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11.788135192010941</c:v>
                </c:pt>
                <c:pt idx="1194">
                  <c:v>11.384248650518359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1.1877287630654045</c:v>
                </c:pt>
                <c:pt idx="1203">
                  <c:v>2.8202945806173112</c:v>
                </c:pt>
                <c:pt idx="1204">
                  <c:v>0</c:v>
                </c:pt>
                <c:pt idx="1205">
                  <c:v>4.8807386135298714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20.937704835355206</c:v>
                </c:pt>
                <c:pt idx="1210">
                  <c:v>0</c:v>
                </c:pt>
                <c:pt idx="1211">
                  <c:v>19.336842510022954</c:v>
                </c:pt>
                <c:pt idx="1212">
                  <c:v>4.1692609700880681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2.4094808187477668E-2</c:v>
                </c:pt>
                <c:pt idx="1219">
                  <c:v>50.897297713176926</c:v>
                </c:pt>
                <c:pt idx="1220">
                  <c:v>0</c:v>
                </c:pt>
                <c:pt idx="1221">
                  <c:v>0</c:v>
                </c:pt>
                <c:pt idx="1222">
                  <c:v>16.281670729196961</c:v>
                </c:pt>
                <c:pt idx="1223">
                  <c:v>0</c:v>
                </c:pt>
                <c:pt idx="1224">
                  <c:v>1.7032506856557532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2.6479948996390554</c:v>
                </c:pt>
                <c:pt idx="1230">
                  <c:v>21.577653582837073</c:v>
                </c:pt>
                <c:pt idx="1231">
                  <c:v>30.807663730207913</c:v>
                </c:pt>
                <c:pt idx="1232">
                  <c:v>79.572430709320074</c:v>
                </c:pt>
                <c:pt idx="1233">
                  <c:v>59.31018032593461</c:v>
                </c:pt>
                <c:pt idx="1234">
                  <c:v>15.568717086817088</c:v>
                </c:pt>
                <c:pt idx="1235">
                  <c:v>0</c:v>
                </c:pt>
                <c:pt idx="1236">
                  <c:v>2.2986149112186354</c:v>
                </c:pt>
                <c:pt idx="1237">
                  <c:v>2.7915522878144685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8.4749800463287386</c:v>
                </c:pt>
                <c:pt idx="1245">
                  <c:v>0</c:v>
                </c:pt>
                <c:pt idx="1246">
                  <c:v>0</c:v>
                </c:pt>
                <c:pt idx="1247">
                  <c:v>3.9064289132814345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6.5940171397660308</c:v>
                </c:pt>
                <c:pt idx="1257">
                  <c:v>0</c:v>
                </c:pt>
                <c:pt idx="1258">
                  <c:v>12.535082091494637</c:v>
                </c:pt>
                <c:pt idx="1259">
                  <c:v>0</c:v>
                </c:pt>
                <c:pt idx="1260">
                  <c:v>0</c:v>
                </c:pt>
                <c:pt idx="1261">
                  <c:v>7.7088005791263967</c:v>
                </c:pt>
                <c:pt idx="1262">
                  <c:v>0</c:v>
                </c:pt>
                <c:pt idx="1263">
                  <c:v>0</c:v>
                </c:pt>
                <c:pt idx="1264">
                  <c:v>0.99923515117064454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39.508563126993579</c:v>
                </c:pt>
                <c:pt idx="1274">
                  <c:v>0</c:v>
                </c:pt>
                <c:pt idx="1275">
                  <c:v>22.445911088914528</c:v>
                </c:pt>
                <c:pt idx="1276">
                  <c:v>0</c:v>
                </c:pt>
                <c:pt idx="1277">
                  <c:v>0</c:v>
                </c:pt>
                <c:pt idx="1278">
                  <c:v>1.1950230665923343</c:v>
                </c:pt>
                <c:pt idx="1279">
                  <c:v>0</c:v>
                </c:pt>
                <c:pt idx="1280">
                  <c:v>0</c:v>
                </c:pt>
                <c:pt idx="1281">
                  <c:v>86.112262193316383</c:v>
                </c:pt>
                <c:pt idx="1282">
                  <c:v>0</c:v>
                </c:pt>
                <c:pt idx="1283">
                  <c:v>50.552952385974841</c:v>
                </c:pt>
                <c:pt idx="1284">
                  <c:v>22.808086439641322</c:v>
                </c:pt>
                <c:pt idx="1285">
                  <c:v>41.576634104505537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40.46102911580126</c:v>
                </c:pt>
                <c:pt idx="1295">
                  <c:v>9.5154557896908329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5.4694055367651373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15.343585328258136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12.592213660112044</c:v>
                </c:pt>
                <c:pt idx="1346">
                  <c:v>0</c:v>
                </c:pt>
                <c:pt idx="1347">
                  <c:v>16.522391391609133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8.0521655177692182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13.654437342372091</c:v>
                </c:pt>
                <c:pt idx="1379">
                  <c:v>13.468504967370606</c:v>
                </c:pt>
                <c:pt idx="1380">
                  <c:v>4.5695768772756864</c:v>
                </c:pt>
                <c:pt idx="1381">
                  <c:v>4.8858143828514216</c:v>
                </c:pt>
                <c:pt idx="1382">
                  <c:v>10.741434902816053</c:v>
                </c:pt>
                <c:pt idx="1383">
                  <c:v>11.922456477913904</c:v>
                </c:pt>
                <c:pt idx="1384">
                  <c:v>6.4227092064923852</c:v>
                </c:pt>
                <c:pt idx="1385">
                  <c:v>23.245757034353652</c:v>
                </c:pt>
                <c:pt idx="1386">
                  <c:v>2.1546949387697154</c:v>
                </c:pt>
                <c:pt idx="1387">
                  <c:v>0</c:v>
                </c:pt>
                <c:pt idx="1388">
                  <c:v>29.366202831051602</c:v>
                </c:pt>
                <c:pt idx="1389">
                  <c:v>0</c:v>
                </c:pt>
                <c:pt idx="1390">
                  <c:v>35.132380563023851</c:v>
                </c:pt>
                <c:pt idx="1391">
                  <c:v>16.641724563710483</c:v>
                </c:pt>
                <c:pt idx="1392">
                  <c:v>24.988889723627814</c:v>
                </c:pt>
                <c:pt idx="1393">
                  <c:v>0</c:v>
                </c:pt>
                <c:pt idx="1394">
                  <c:v>2.4757943754726881</c:v>
                </c:pt>
                <c:pt idx="1395">
                  <c:v>7.2135998960972572</c:v>
                </c:pt>
                <c:pt idx="1396">
                  <c:v>1.4382145453457724</c:v>
                </c:pt>
                <c:pt idx="1397">
                  <c:v>20.937334927831223</c:v>
                </c:pt>
                <c:pt idx="1398">
                  <c:v>590.42899327066357</c:v>
                </c:pt>
                <c:pt idx="1399">
                  <c:v>61.705425325425601</c:v>
                </c:pt>
                <c:pt idx="1400">
                  <c:v>10.488187270389773</c:v>
                </c:pt>
                <c:pt idx="1401">
                  <c:v>55.561471293721503</c:v>
                </c:pt>
                <c:pt idx="1402">
                  <c:v>28.510663200065416</c:v>
                </c:pt>
                <c:pt idx="1403">
                  <c:v>0</c:v>
                </c:pt>
                <c:pt idx="1404">
                  <c:v>17.97352513854144</c:v>
                </c:pt>
                <c:pt idx="1405">
                  <c:v>7.7863349105380522</c:v>
                </c:pt>
                <c:pt idx="1406">
                  <c:v>0</c:v>
                </c:pt>
                <c:pt idx="1407">
                  <c:v>18.408706795799148</c:v>
                </c:pt>
                <c:pt idx="1408">
                  <c:v>0</c:v>
                </c:pt>
                <c:pt idx="1409">
                  <c:v>0.85517150395297392</c:v>
                </c:pt>
                <c:pt idx="1410">
                  <c:v>0</c:v>
                </c:pt>
                <c:pt idx="1411">
                  <c:v>2.8278522016892396</c:v>
                </c:pt>
                <c:pt idx="1412">
                  <c:v>0</c:v>
                </c:pt>
                <c:pt idx="1413">
                  <c:v>0</c:v>
                </c:pt>
                <c:pt idx="1414">
                  <c:v>38.335754841806924</c:v>
                </c:pt>
                <c:pt idx="1415">
                  <c:v>15.315009065131882</c:v>
                </c:pt>
                <c:pt idx="1416">
                  <c:v>32.804745663591298</c:v>
                </c:pt>
                <c:pt idx="1417">
                  <c:v>23.518883970116029</c:v>
                </c:pt>
                <c:pt idx="1418">
                  <c:v>7.3824276435361753</c:v>
                </c:pt>
                <c:pt idx="1419">
                  <c:v>0</c:v>
                </c:pt>
                <c:pt idx="1420">
                  <c:v>12.62494061469701</c:v>
                </c:pt>
                <c:pt idx="1421">
                  <c:v>10.71352760162371</c:v>
                </c:pt>
                <c:pt idx="1422">
                  <c:v>8.2147397245999869</c:v>
                </c:pt>
                <c:pt idx="1423">
                  <c:v>0</c:v>
                </c:pt>
                <c:pt idx="1424">
                  <c:v>14.386897624029224</c:v>
                </c:pt>
                <c:pt idx="1425">
                  <c:v>18.317558435061613</c:v>
                </c:pt>
                <c:pt idx="1426">
                  <c:v>30.094910868668158</c:v>
                </c:pt>
                <c:pt idx="1427">
                  <c:v>23.087672177292497</c:v>
                </c:pt>
                <c:pt idx="1428">
                  <c:v>12.477072734817973</c:v>
                </c:pt>
                <c:pt idx="1429">
                  <c:v>9.1866050935320018</c:v>
                </c:pt>
                <c:pt idx="1430">
                  <c:v>52.06009100038623</c:v>
                </c:pt>
                <c:pt idx="1431">
                  <c:v>0</c:v>
                </c:pt>
                <c:pt idx="1432">
                  <c:v>7.9527250398389526</c:v>
                </c:pt>
                <c:pt idx="1433">
                  <c:v>9.0212898282201621</c:v>
                </c:pt>
                <c:pt idx="1434">
                  <c:v>0</c:v>
                </c:pt>
                <c:pt idx="1435">
                  <c:v>9.6252943399802291</c:v>
                </c:pt>
                <c:pt idx="1436">
                  <c:v>0</c:v>
                </c:pt>
                <c:pt idx="1437">
                  <c:v>11.087178862329424</c:v>
                </c:pt>
                <c:pt idx="1438">
                  <c:v>1.2772036390663928</c:v>
                </c:pt>
                <c:pt idx="1439">
                  <c:v>0</c:v>
                </c:pt>
                <c:pt idx="1440">
                  <c:v>0</c:v>
                </c:pt>
                <c:pt idx="1441">
                  <c:v>3.5870924468227017</c:v>
                </c:pt>
                <c:pt idx="1442">
                  <c:v>26.834150654227336</c:v>
                </c:pt>
                <c:pt idx="1443">
                  <c:v>0</c:v>
                </c:pt>
                <c:pt idx="1444">
                  <c:v>19.872193370148381</c:v>
                </c:pt>
                <c:pt idx="1445">
                  <c:v>169.21270924687695</c:v>
                </c:pt>
                <c:pt idx="1446">
                  <c:v>103.52628215871175</c:v>
                </c:pt>
                <c:pt idx="1447">
                  <c:v>19.748629766989247</c:v>
                </c:pt>
                <c:pt idx="1448">
                  <c:v>3.1643714359765269</c:v>
                </c:pt>
                <c:pt idx="1449">
                  <c:v>8.3878789189464271</c:v>
                </c:pt>
                <c:pt idx="1450">
                  <c:v>1.2123121794895937</c:v>
                </c:pt>
                <c:pt idx="1451">
                  <c:v>14.855659665596711</c:v>
                </c:pt>
                <c:pt idx="1452">
                  <c:v>0</c:v>
                </c:pt>
                <c:pt idx="1453">
                  <c:v>8.5846170306163785</c:v>
                </c:pt>
                <c:pt idx="1454">
                  <c:v>7.2604536675429756</c:v>
                </c:pt>
                <c:pt idx="1455">
                  <c:v>5.4591572321801749</c:v>
                </c:pt>
                <c:pt idx="1456">
                  <c:v>0</c:v>
                </c:pt>
                <c:pt idx="1457">
                  <c:v>10.757759189924847</c:v>
                </c:pt>
                <c:pt idx="1458">
                  <c:v>2.3752082347689125</c:v>
                </c:pt>
                <c:pt idx="1459">
                  <c:v>419.29718049096152</c:v>
                </c:pt>
                <c:pt idx="1460">
                  <c:v>175.36500497141409</c:v>
                </c:pt>
                <c:pt idx="1461">
                  <c:v>104.21634347451652</c:v>
                </c:pt>
                <c:pt idx="1462">
                  <c:v>221.98259175145844</c:v>
                </c:pt>
                <c:pt idx="1463">
                  <c:v>58.941993045509626</c:v>
                </c:pt>
                <c:pt idx="1464">
                  <c:v>46.612069086044151</c:v>
                </c:pt>
                <c:pt idx="1465">
                  <c:v>34.474718605060183</c:v>
                </c:pt>
                <c:pt idx="1466">
                  <c:v>57.704184306391959</c:v>
                </c:pt>
                <c:pt idx="1467">
                  <c:v>29.741636532074729</c:v>
                </c:pt>
                <c:pt idx="1468">
                  <c:v>5.2446474698603893</c:v>
                </c:pt>
                <c:pt idx="1469">
                  <c:v>0</c:v>
                </c:pt>
                <c:pt idx="1470">
                  <c:v>6.9089471321910096</c:v>
                </c:pt>
                <c:pt idx="1471">
                  <c:v>17.074945449377175</c:v>
                </c:pt>
                <c:pt idx="1472">
                  <c:v>13.048790117034812</c:v>
                </c:pt>
                <c:pt idx="1473">
                  <c:v>21.633899505017141</c:v>
                </c:pt>
                <c:pt idx="1474">
                  <c:v>216.00819144375944</c:v>
                </c:pt>
                <c:pt idx="1475">
                  <c:v>63.228877385903111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0.59505598124968628</c:v>
                </c:pt>
                <c:pt idx="1482">
                  <c:v>0</c:v>
                </c:pt>
                <c:pt idx="1483">
                  <c:v>3.072026959763825</c:v>
                </c:pt>
                <c:pt idx="1484">
                  <c:v>10.214539856184871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6.1958939430207991</c:v>
                </c:pt>
                <c:pt idx="1489">
                  <c:v>0</c:v>
                </c:pt>
                <c:pt idx="1490">
                  <c:v>0</c:v>
                </c:pt>
                <c:pt idx="1491">
                  <c:v>72.190575313656865</c:v>
                </c:pt>
                <c:pt idx="1492">
                  <c:v>296.25124845174395</c:v>
                </c:pt>
                <c:pt idx="1493">
                  <c:v>318.3589941301658</c:v>
                </c:pt>
                <c:pt idx="1494">
                  <c:v>649.1372128264037</c:v>
                </c:pt>
                <c:pt idx="1495">
                  <c:v>321.06579557972964</c:v>
                </c:pt>
                <c:pt idx="1496">
                  <c:v>98.846714969262251</c:v>
                </c:pt>
                <c:pt idx="1497">
                  <c:v>44.502852456102978</c:v>
                </c:pt>
                <c:pt idx="1498">
                  <c:v>12.755625270013354</c:v>
                </c:pt>
                <c:pt idx="1499">
                  <c:v>31.190291479527652</c:v>
                </c:pt>
                <c:pt idx="1500">
                  <c:v>0</c:v>
                </c:pt>
                <c:pt idx="1501">
                  <c:v>13.067925236244776</c:v>
                </c:pt>
                <c:pt idx="1502">
                  <c:v>8.5477350439232254</c:v>
                </c:pt>
                <c:pt idx="1503">
                  <c:v>51.620179256119307</c:v>
                </c:pt>
                <c:pt idx="1504">
                  <c:v>10.3876980616254</c:v>
                </c:pt>
                <c:pt idx="1505">
                  <c:v>14.035178632579409</c:v>
                </c:pt>
                <c:pt idx="1506">
                  <c:v>6.0108205255599998</c:v>
                </c:pt>
                <c:pt idx="1507">
                  <c:v>8.1229801062761595</c:v>
                </c:pt>
                <c:pt idx="1508">
                  <c:v>25.643653071781678</c:v>
                </c:pt>
                <c:pt idx="1509">
                  <c:v>12.746505207819204</c:v>
                </c:pt>
                <c:pt idx="1510">
                  <c:v>2.1089929463278239</c:v>
                </c:pt>
                <c:pt idx="1511">
                  <c:v>0.64751358994210051</c:v>
                </c:pt>
                <c:pt idx="1512">
                  <c:v>14.681898271895982</c:v>
                </c:pt>
                <c:pt idx="1513">
                  <c:v>6.5469015920924818</c:v>
                </c:pt>
                <c:pt idx="1514">
                  <c:v>31.806509818594556</c:v>
                </c:pt>
                <c:pt idx="1515">
                  <c:v>18.877702466363694</c:v>
                </c:pt>
                <c:pt idx="1516">
                  <c:v>9.2424227385964031</c:v>
                </c:pt>
                <c:pt idx="1517">
                  <c:v>1.8737790822282463</c:v>
                </c:pt>
                <c:pt idx="1518">
                  <c:v>0</c:v>
                </c:pt>
                <c:pt idx="1519">
                  <c:v>0</c:v>
                </c:pt>
                <c:pt idx="1520">
                  <c:v>8.9565968876216928</c:v>
                </c:pt>
                <c:pt idx="1521">
                  <c:v>3.0789235278549398</c:v>
                </c:pt>
                <c:pt idx="1522">
                  <c:v>17.751554748349172</c:v>
                </c:pt>
                <c:pt idx="1523">
                  <c:v>34.847892574464304</c:v>
                </c:pt>
                <c:pt idx="1524">
                  <c:v>26.038217752396754</c:v>
                </c:pt>
                <c:pt idx="1525">
                  <c:v>24.230927813211146</c:v>
                </c:pt>
                <c:pt idx="1526">
                  <c:v>145.02120716177032</c:v>
                </c:pt>
                <c:pt idx="1527">
                  <c:v>17.889260110841221</c:v>
                </c:pt>
                <c:pt idx="1528">
                  <c:v>0</c:v>
                </c:pt>
                <c:pt idx="1529">
                  <c:v>0</c:v>
                </c:pt>
                <c:pt idx="1530">
                  <c:v>3.3651816812050299</c:v>
                </c:pt>
                <c:pt idx="1531">
                  <c:v>2.270251138318585</c:v>
                </c:pt>
                <c:pt idx="1532">
                  <c:v>0</c:v>
                </c:pt>
                <c:pt idx="1533">
                  <c:v>0</c:v>
                </c:pt>
                <c:pt idx="1534">
                  <c:v>3.5313451879389319</c:v>
                </c:pt>
                <c:pt idx="1535">
                  <c:v>0</c:v>
                </c:pt>
                <c:pt idx="1536">
                  <c:v>0</c:v>
                </c:pt>
                <c:pt idx="1537">
                  <c:v>4.6185198838243764</c:v>
                </c:pt>
                <c:pt idx="1538">
                  <c:v>3.1054828504138072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2.3824743327103093</c:v>
                </c:pt>
                <c:pt idx="1544">
                  <c:v>3.1976421429245434</c:v>
                </c:pt>
                <c:pt idx="1545">
                  <c:v>18.901945319509721</c:v>
                </c:pt>
                <c:pt idx="1546">
                  <c:v>8.4986309262626065</c:v>
                </c:pt>
                <c:pt idx="1547">
                  <c:v>0</c:v>
                </c:pt>
                <c:pt idx="1548">
                  <c:v>8.9282146998683487</c:v>
                </c:pt>
                <c:pt idx="1549">
                  <c:v>7.2838116689412615</c:v>
                </c:pt>
                <c:pt idx="1550">
                  <c:v>6.6044684824764701</c:v>
                </c:pt>
                <c:pt idx="1551">
                  <c:v>0</c:v>
                </c:pt>
                <c:pt idx="1552">
                  <c:v>16.281496913211321</c:v>
                </c:pt>
                <c:pt idx="1553">
                  <c:v>0</c:v>
                </c:pt>
                <c:pt idx="1554">
                  <c:v>9.0251424380081602</c:v>
                </c:pt>
                <c:pt idx="1555">
                  <c:v>0</c:v>
                </c:pt>
                <c:pt idx="1556">
                  <c:v>1.4628468001618984</c:v>
                </c:pt>
                <c:pt idx="1557">
                  <c:v>11.838036228512152</c:v>
                </c:pt>
                <c:pt idx="1558">
                  <c:v>16.137708245754162</c:v>
                </c:pt>
                <c:pt idx="1559">
                  <c:v>0</c:v>
                </c:pt>
                <c:pt idx="1560">
                  <c:v>0</c:v>
                </c:pt>
                <c:pt idx="1561">
                  <c:v>2.6090716672480809</c:v>
                </c:pt>
                <c:pt idx="1562">
                  <c:v>39.528181642486793</c:v>
                </c:pt>
                <c:pt idx="1563">
                  <c:v>40.922502401221401</c:v>
                </c:pt>
                <c:pt idx="1564">
                  <c:v>6.1821861641209708</c:v>
                </c:pt>
                <c:pt idx="1565">
                  <c:v>0.44503452345890082</c:v>
                </c:pt>
                <c:pt idx="1566">
                  <c:v>9.5755018752909891</c:v>
                </c:pt>
                <c:pt idx="1567">
                  <c:v>2.2021410737349569</c:v>
                </c:pt>
                <c:pt idx="1568">
                  <c:v>0</c:v>
                </c:pt>
                <c:pt idx="1569">
                  <c:v>0</c:v>
                </c:pt>
                <c:pt idx="1570">
                  <c:v>9.717000014695067</c:v>
                </c:pt>
                <c:pt idx="1571">
                  <c:v>10.221175596589553</c:v>
                </c:pt>
                <c:pt idx="1572">
                  <c:v>11.577412760212709</c:v>
                </c:pt>
                <c:pt idx="1573">
                  <c:v>0.89971797507308793</c:v>
                </c:pt>
                <c:pt idx="1574">
                  <c:v>8.4118781541858709</c:v>
                </c:pt>
                <c:pt idx="1575">
                  <c:v>0</c:v>
                </c:pt>
                <c:pt idx="1576">
                  <c:v>24.307036266487977</c:v>
                </c:pt>
                <c:pt idx="1577">
                  <c:v>0</c:v>
                </c:pt>
                <c:pt idx="1578">
                  <c:v>4.3599555411820958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121.59263938060863</c:v>
                </c:pt>
                <c:pt idx="1584">
                  <c:v>77.661154306251149</c:v>
                </c:pt>
                <c:pt idx="1585">
                  <c:v>34.667529814016653</c:v>
                </c:pt>
                <c:pt idx="1586">
                  <c:v>92.735171930391033</c:v>
                </c:pt>
                <c:pt idx="1587">
                  <c:v>15.998878231113103</c:v>
                </c:pt>
                <c:pt idx="1588">
                  <c:v>28.186533877760347</c:v>
                </c:pt>
                <c:pt idx="1589">
                  <c:v>1.4208829637378457</c:v>
                </c:pt>
                <c:pt idx="1590">
                  <c:v>9.9993280293385354</c:v>
                </c:pt>
                <c:pt idx="1591">
                  <c:v>26.761983928792894</c:v>
                </c:pt>
                <c:pt idx="1592">
                  <c:v>0</c:v>
                </c:pt>
                <c:pt idx="1593">
                  <c:v>2.2161146268677854</c:v>
                </c:pt>
                <c:pt idx="1594">
                  <c:v>0</c:v>
                </c:pt>
                <c:pt idx="1595">
                  <c:v>15.636718104620428</c:v>
                </c:pt>
                <c:pt idx="1596">
                  <c:v>18.312356470213835</c:v>
                </c:pt>
                <c:pt idx="1597">
                  <c:v>11.492152723433918</c:v>
                </c:pt>
                <c:pt idx="1598">
                  <c:v>41.597353504495878</c:v>
                </c:pt>
                <c:pt idx="1599">
                  <c:v>27.599875258903658</c:v>
                </c:pt>
                <c:pt idx="1600">
                  <c:v>20.527274682790356</c:v>
                </c:pt>
                <c:pt idx="1601">
                  <c:v>16.717432703470621</c:v>
                </c:pt>
                <c:pt idx="1602">
                  <c:v>20.689732401208033</c:v>
                </c:pt>
                <c:pt idx="1603">
                  <c:v>16.754266362726725</c:v>
                </c:pt>
                <c:pt idx="1604">
                  <c:v>12.044441936685494</c:v>
                </c:pt>
                <c:pt idx="1605">
                  <c:v>41.173818638562331</c:v>
                </c:pt>
                <c:pt idx="1606">
                  <c:v>42.954901342805478</c:v>
                </c:pt>
                <c:pt idx="1607">
                  <c:v>15.056507960994921</c:v>
                </c:pt>
                <c:pt idx="1608">
                  <c:v>0</c:v>
                </c:pt>
                <c:pt idx="1609">
                  <c:v>8.5259084495416531</c:v>
                </c:pt>
                <c:pt idx="1610">
                  <c:v>0</c:v>
                </c:pt>
                <c:pt idx="1611">
                  <c:v>0</c:v>
                </c:pt>
                <c:pt idx="1612">
                  <c:v>3.9299587848017126</c:v>
                </c:pt>
                <c:pt idx="1613">
                  <c:v>5.9350175307422575</c:v>
                </c:pt>
                <c:pt idx="1614">
                  <c:v>15.920118317349143</c:v>
                </c:pt>
                <c:pt idx="1615">
                  <c:v>8.7488163827590526</c:v>
                </c:pt>
                <c:pt idx="1616">
                  <c:v>30.083806880837692</c:v>
                </c:pt>
                <c:pt idx="1617">
                  <c:v>55.24147415758727</c:v>
                </c:pt>
                <c:pt idx="1618">
                  <c:v>58.604679990150139</c:v>
                </c:pt>
                <c:pt idx="1619">
                  <c:v>69.728209722025611</c:v>
                </c:pt>
                <c:pt idx="1620">
                  <c:v>113.71754019430659</c:v>
                </c:pt>
                <c:pt idx="1621">
                  <c:v>54.637141245279359</c:v>
                </c:pt>
                <c:pt idx="1622">
                  <c:v>93.682779865204452</c:v>
                </c:pt>
                <c:pt idx="1623">
                  <c:v>80.10099556694442</c:v>
                </c:pt>
                <c:pt idx="1624">
                  <c:v>10.35459372292658</c:v>
                </c:pt>
                <c:pt idx="1625">
                  <c:v>0</c:v>
                </c:pt>
                <c:pt idx="1626">
                  <c:v>36.63616065373396</c:v>
                </c:pt>
                <c:pt idx="1627">
                  <c:v>0</c:v>
                </c:pt>
                <c:pt idx="1628">
                  <c:v>97.145566128277068</c:v>
                </c:pt>
                <c:pt idx="1629">
                  <c:v>116.91706959736493</c:v>
                </c:pt>
                <c:pt idx="1630">
                  <c:v>51.841167825727062</c:v>
                </c:pt>
                <c:pt idx="1631">
                  <c:v>55.502477330625489</c:v>
                </c:pt>
                <c:pt idx="1632">
                  <c:v>4.8356564732836418</c:v>
                </c:pt>
                <c:pt idx="1633">
                  <c:v>0</c:v>
                </c:pt>
                <c:pt idx="1634">
                  <c:v>9.9696344904514689</c:v>
                </c:pt>
                <c:pt idx="1635">
                  <c:v>32.094756350354423</c:v>
                </c:pt>
                <c:pt idx="1636">
                  <c:v>3.9498646434860376</c:v>
                </c:pt>
                <c:pt idx="1637">
                  <c:v>6.9486121705476549</c:v>
                </c:pt>
                <c:pt idx="1638">
                  <c:v>13.51499947074398</c:v>
                </c:pt>
                <c:pt idx="1639">
                  <c:v>0</c:v>
                </c:pt>
                <c:pt idx="1640">
                  <c:v>0</c:v>
                </c:pt>
                <c:pt idx="1641">
                  <c:v>32.491025009096354</c:v>
                </c:pt>
                <c:pt idx="1642">
                  <c:v>0</c:v>
                </c:pt>
                <c:pt idx="1643">
                  <c:v>0</c:v>
                </c:pt>
                <c:pt idx="1644">
                  <c:v>34.398119356708328</c:v>
                </c:pt>
                <c:pt idx="1645">
                  <c:v>30.900293533057557</c:v>
                </c:pt>
                <c:pt idx="1646">
                  <c:v>13.23321290289929</c:v>
                </c:pt>
                <c:pt idx="1647">
                  <c:v>68.399957676713882</c:v>
                </c:pt>
                <c:pt idx="1648">
                  <c:v>72.599239006467712</c:v>
                </c:pt>
                <c:pt idx="1649">
                  <c:v>17.924621394219194</c:v>
                </c:pt>
                <c:pt idx="1650">
                  <c:v>3.7560148876213759</c:v>
                </c:pt>
                <c:pt idx="1651">
                  <c:v>27.347903651182868</c:v>
                </c:pt>
                <c:pt idx="1652">
                  <c:v>27.711616810424267</c:v>
                </c:pt>
                <c:pt idx="1653">
                  <c:v>44.623479549421056</c:v>
                </c:pt>
                <c:pt idx="1654">
                  <c:v>67.335879523913235</c:v>
                </c:pt>
                <c:pt idx="1655">
                  <c:v>126.24717378465579</c:v>
                </c:pt>
                <c:pt idx="1656">
                  <c:v>151.74087273871433</c:v>
                </c:pt>
                <c:pt idx="1657">
                  <c:v>138.30206077240592</c:v>
                </c:pt>
                <c:pt idx="1658">
                  <c:v>124.2980644175237</c:v>
                </c:pt>
                <c:pt idx="1659">
                  <c:v>150.41575600077368</c:v>
                </c:pt>
                <c:pt idx="1660">
                  <c:v>135.58468228042463</c:v>
                </c:pt>
                <c:pt idx="1661">
                  <c:v>121.57079999201849</c:v>
                </c:pt>
                <c:pt idx="1662">
                  <c:v>34.737979887192921</c:v>
                </c:pt>
                <c:pt idx="1663">
                  <c:v>0</c:v>
                </c:pt>
                <c:pt idx="1664">
                  <c:v>0.65227327966807991</c:v>
                </c:pt>
                <c:pt idx="1665">
                  <c:v>0</c:v>
                </c:pt>
                <c:pt idx="1666">
                  <c:v>6.4745469560322704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37.261817692608545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8.1209992582003281</c:v>
                </c:pt>
                <c:pt idx="1686">
                  <c:v>181.88266662457616</c:v>
                </c:pt>
                <c:pt idx="1687">
                  <c:v>118.39768647193628</c:v>
                </c:pt>
                <c:pt idx="1688">
                  <c:v>17.926166843083678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94.212011799346556</c:v>
                </c:pt>
                <c:pt idx="1700">
                  <c:v>206.99085638988123</c:v>
                </c:pt>
                <c:pt idx="1701">
                  <c:v>165.67572822148276</c:v>
                </c:pt>
                <c:pt idx="1702">
                  <c:v>30.571845387569411</c:v>
                </c:pt>
                <c:pt idx="1703">
                  <c:v>0</c:v>
                </c:pt>
                <c:pt idx="1704">
                  <c:v>0</c:v>
                </c:pt>
                <c:pt idx="1705">
                  <c:v>93.290140701510836</c:v>
                </c:pt>
                <c:pt idx="1706">
                  <c:v>54.741880389312442</c:v>
                </c:pt>
                <c:pt idx="1707">
                  <c:v>29.890947658224022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1.5120404330403403E-2</c:v>
                </c:pt>
                <c:pt idx="1718">
                  <c:v>4.688218953016019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1302.8189872092241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17.486925713334472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15.939940463860964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14.214090364021487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CCE-4AF0-92B9-7ECAC4A1B4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3214815"/>
        <c:axId val="895708656"/>
      </c:scatterChart>
      <c:valAx>
        <c:axId val="503214815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Depth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95708656"/>
        <c:crosses val="autoZero"/>
        <c:crossBetween val="midCat"/>
      </c:valAx>
      <c:valAx>
        <c:axId val="895708656"/>
        <c:scaling>
          <c:orientation val="minMax"/>
          <c:max val="6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8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Concentration (ppt)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50321481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56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Sodium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12700" cap="rnd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trendline>
            <c:spPr>
              <a:ln w="19050" cap="rnd">
                <a:solidFill>
                  <a:schemeClr val="tx2">
                    <a:lumMod val="90000"/>
                    <a:lumOff val="10000"/>
                  </a:schemeClr>
                </a:solidFill>
                <a:prstDash val="solid"/>
              </a:ln>
              <a:effectLst/>
            </c:spPr>
            <c:trendlineType val="movingAvg"/>
            <c:period val="10"/>
            <c:dispRSqr val="0"/>
            <c:dispEq val="0"/>
          </c:trendline>
          <c:xVal>
            <c:numRef>
              <c:f>[0]!Depth</c:f>
              <c:numCache>
                <c:formatCode>0.000</c:formatCode>
                <c:ptCount val="3812"/>
                <c:pt idx="0">
                  <c:v>5.6363636363636366E-2</c:v>
                </c:pt>
                <c:pt idx="1">
                  <c:v>0.11272727272727273</c:v>
                </c:pt>
                <c:pt idx="2">
                  <c:v>0.1690909090909091</c:v>
                </c:pt>
                <c:pt idx="3">
                  <c:v>0.22545454545454546</c:v>
                </c:pt>
                <c:pt idx="4">
                  <c:v>0.28181818181818186</c:v>
                </c:pt>
                <c:pt idx="5">
                  <c:v>0.33818181818181825</c:v>
                </c:pt>
                <c:pt idx="6">
                  <c:v>0.39454545454545464</c:v>
                </c:pt>
                <c:pt idx="7">
                  <c:v>0.45090909090909104</c:v>
                </c:pt>
                <c:pt idx="8">
                  <c:v>0.50727272727272743</c:v>
                </c:pt>
                <c:pt idx="9">
                  <c:v>0.56363636363636382</c:v>
                </c:pt>
                <c:pt idx="10">
                  <c:v>0.62000000000000022</c:v>
                </c:pt>
                <c:pt idx="11">
                  <c:v>0.69666666666666688</c:v>
                </c:pt>
                <c:pt idx="12">
                  <c:v>0.77333333333333354</c:v>
                </c:pt>
                <c:pt idx="13">
                  <c:v>0.8500000000000002</c:v>
                </c:pt>
                <c:pt idx="14">
                  <c:v>0.92666666666666686</c:v>
                </c:pt>
                <c:pt idx="15">
                  <c:v>1.0033333333333336</c:v>
                </c:pt>
                <c:pt idx="16">
                  <c:v>1.0800000000000003</c:v>
                </c:pt>
                <c:pt idx="17">
                  <c:v>1.1650000000000003</c:v>
                </c:pt>
                <c:pt idx="18">
                  <c:v>1.2500000000000002</c:v>
                </c:pt>
                <c:pt idx="19">
                  <c:v>1.3350000000000002</c:v>
                </c:pt>
                <c:pt idx="20">
                  <c:v>1.4200000000000002</c:v>
                </c:pt>
                <c:pt idx="21">
                  <c:v>1.5050000000000001</c:v>
                </c:pt>
                <c:pt idx="22">
                  <c:v>1.59</c:v>
                </c:pt>
                <c:pt idx="23">
                  <c:v>1.675</c:v>
                </c:pt>
                <c:pt idx="24">
                  <c:v>1.76</c:v>
                </c:pt>
                <c:pt idx="25">
                  <c:v>1.845</c:v>
                </c:pt>
                <c:pt idx="26">
                  <c:v>1.93</c:v>
                </c:pt>
                <c:pt idx="27">
                  <c:v>2.0018181818181819</c:v>
                </c:pt>
                <c:pt idx="28">
                  <c:v>2.0736363636363637</c:v>
                </c:pt>
                <c:pt idx="29">
                  <c:v>2.1454545454545455</c:v>
                </c:pt>
                <c:pt idx="30">
                  <c:v>2.2172727272727273</c:v>
                </c:pt>
                <c:pt idx="31">
                  <c:v>2.2890909090909091</c:v>
                </c:pt>
                <c:pt idx="32">
                  <c:v>2.3609090909090908</c:v>
                </c:pt>
                <c:pt idx="33">
                  <c:v>2.4327272727272726</c:v>
                </c:pt>
                <c:pt idx="34">
                  <c:v>2.5045454545454544</c:v>
                </c:pt>
                <c:pt idx="35">
                  <c:v>2.5763636363636362</c:v>
                </c:pt>
                <c:pt idx="36">
                  <c:v>2.648181818181818</c:v>
                </c:pt>
                <c:pt idx="37">
                  <c:v>2.7199999999999998</c:v>
                </c:pt>
                <c:pt idx="38">
                  <c:v>2.7841666666666662</c:v>
                </c:pt>
                <c:pt idx="39">
                  <c:v>2.8483333333333327</c:v>
                </c:pt>
                <c:pt idx="40">
                  <c:v>2.9124999999999992</c:v>
                </c:pt>
                <c:pt idx="41">
                  <c:v>2.9766666666666657</c:v>
                </c:pt>
                <c:pt idx="42">
                  <c:v>3.0408333333333322</c:v>
                </c:pt>
                <c:pt idx="43">
                  <c:v>3.1049999999999986</c:v>
                </c:pt>
                <c:pt idx="44">
                  <c:v>3.1691666666666651</c:v>
                </c:pt>
                <c:pt idx="45">
                  <c:v>3.2333333333333316</c:v>
                </c:pt>
                <c:pt idx="46">
                  <c:v>3.2974999999999981</c:v>
                </c:pt>
                <c:pt idx="47">
                  <c:v>3.3616666666666646</c:v>
                </c:pt>
                <c:pt idx="48">
                  <c:v>3.4258333333333311</c:v>
                </c:pt>
                <c:pt idx="49">
                  <c:v>3.4899999999999975</c:v>
                </c:pt>
                <c:pt idx="50">
                  <c:v>3.5581818181818159</c:v>
                </c:pt>
                <c:pt idx="51">
                  <c:v>3.6263636363636342</c:v>
                </c:pt>
                <c:pt idx="52">
                  <c:v>3.6945454545454526</c:v>
                </c:pt>
                <c:pt idx="53">
                  <c:v>3.7627272727272709</c:v>
                </c:pt>
                <c:pt idx="54">
                  <c:v>3.8309090909090893</c:v>
                </c:pt>
                <c:pt idx="55">
                  <c:v>3.8990909090909076</c:v>
                </c:pt>
                <c:pt idx="56">
                  <c:v>3.967272727272726</c:v>
                </c:pt>
                <c:pt idx="57">
                  <c:v>4.0354545454545443</c:v>
                </c:pt>
                <c:pt idx="58">
                  <c:v>4.1036363636363626</c:v>
                </c:pt>
                <c:pt idx="59">
                  <c:v>4.171818181818181</c:v>
                </c:pt>
                <c:pt idx="60">
                  <c:v>4.2399999999999993</c:v>
                </c:pt>
                <c:pt idx="61">
                  <c:v>4.3081818181818177</c:v>
                </c:pt>
                <c:pt idx="62">
                  <c:v>4.376363636363636</c:v>
                </c:pt>
                <c:pt idx="63">
                  <c:v>4.4445454545454544</c:v>
                </c:pt>
                <c:pt idx="64">
                  <c:v>4.5127272727272727</c:v>
                </c:pt>
                <c:pt idx="65">
                  <c:v>4.580909090909091</c:v>
                </c:pt>
                <c:pt idx="66">
                  <c:v>4.6490909090909094</c:v>
                </c:pt>
                <c:pt idx="67">
                  <c:v>4.7172727272727277</c:v>
                </c:pt>
                <c:pt idx="68">
                  <c:v>4.7854545454545461</c:v>
                </c:pt>
                <c:pt idx="69">
                  <c:v>4.8536363636363644</c:v>
                </c:pt>
                <c:pt idx="70">
                  <c:v>4.9218181818181828</c:v>
                </c:pt>
                <c:pt idx="71">
                  <c:v>4.9900000000000011</c:v>
                </c:pt>
                <c:pt idx="72">
                  <c:v>5.0553846153846163</c:v>
                </c:pt>
                <c:pt idx="73">
                  <c:v>5.1207692307692314</c:v>
                </c:pt>
                <c:pt idx="74">
                  <c:v>5.1861538461538466</c:v>
                </c:pt>
                <c:pt idx="75">
                  <c:v>5.2515384615384617</c:v>
                </c:pt>
                <c:pt idx="76">
                  <c:v>5.3169230769230769</c:v>
                </c:pt>
                <c:pt idx="77">
                  <c:v>5.382307692307692</c:v>
                </c:pt>
                <c:pt idx="78">
                  <c:v>5.4476923076923072</c:v>
                </c:pt>
                <c:pt idx="79">
                  <c:v>5.5130769230769223</c:v>
                </c:pt>
                <c:pt idx="80">
                  <c:v>5.5784615384615375</c:v>
                </c:pt>
                <c:pt idx="81">
                  <c:v>5.6438461538461526</c:v>
                </c:pt>
                <c:pt idx="82">
                  <c:v>5.7092307692307678</c:v>
                </c:pt>
                <c:pt idx="83">
                  <c:v>5.7746153846153829</c:v>
                </c:pt>
                <c:pt idx="84">
                  <c:v>5.8399999999999981</c:v>
                </c:pt>
                <c:pt idx="85">
                  <c:v>5.9059999999999979</c:v>
                </c:pt>
                <c:pt idx="86">
                  <c:v>5.9719999999999978</c:v>
                </c:pt>
                <c:pt idx="87">
                  <c:v>6.0379999999999976</c:v>
                </c:pt>
                <c:pt idx="88">
                  <c:v>6.1039999999999974</c:v>
                </c:pt>
                <c:pt idx="89">
                  <c:v>6.1699999999999973</c:v>
                </c:pt>
                <c:pt idx="90">
                  <c:v>6.2354545454545427</c:v>
                </c:pt>
                <c:pt idx="91">
                  <c:v>6.3009090909090881</c:v>
                </c:pt>
                <c:pt idx="92">
                  <c:v>6.3663636363636336</c:v>
                </c:pt>
                <c:pt idx="93">
                  <c:v>6.431818181818179</c:v>
                </c:pt>
                <c:pt idx="94">
                  <c:v>6.4972727272727244</c:v>
                </c:pt>
                <c:pt idx="95">
                  <c:v>6.5627272727272699</c:v>
                </c:pt>
                <c:pt idx="96">
                  <c:v>6.6281818181818153</c:v>
                </c:pt>
                <c:pt idx="97">
                  <c:v>6.6936363636363607</c:v>
                </c:pt>
                <c:pt idx="98">
                  <c:v>6.7590909090909062</c:v>
                </c:pt>
                <c:pt idx="99">
                  <c:v>6.8245454545454516</c:v>
                </c:pt>
                <c:pt idx="100">
                  <c:v>6.889999999999997</c:v>
                </c:pt>
                <c:pt idx="101">
                  <c:v>6.9576923076923043</c:v>
                </c:pt>
                <c:pt idx="102">
                  <c:v>7.0253846153846116</c:v>
                </c:pt>
                <c:pt idx="103">
                  <c:v>7.0930769230769188</c:v>
                </c:pt>
                <c:pt idx="104">
                  <c:v>7.1607692307692261</c:v>
                </c:pt>
                <c:pt idx="105">
                  <c:v>7.2284615384615334</c:v>
                </c:pt>
                <c:pt idx="106">
                  <c:v>7.2961538461538407</c:v>
                </c:pt>
                <c:pt idx="107">
                  <c:v>7.3638461538461479</c:v>
                </c:pt>
                <c:pt idx="108">
                  <c:v>7.4315384615384552</c:v>
                </c:pt>
                <c:pt idx="109">
                  <c:v>7.4992307692307625</c:v>
                </c:pt>
                <c:pt idx="110">
                  <c:v>7.5669230769230698</c:v>
                </c:pt>
                <c:pt idx="111">
                  <c:v>7.634615384615377</c:v>
                </c:pt>
                <c:pt idx="112">
                  <c:v>7.7023076923076843</c:v>
                </c:pt>
                <c:pt idx="113">
                  <c:v>7.7699999999999916</c:v>
                </c:pt>
                <c:pt idx="114">
                  <c:v>7.828666666666658</c:v>
                </c:pt>
                <c:pt idx="115">
                  <c:v>7.8873333333333244</c:v>
                </c:pt>
                <c:pt idx="116">
                  <c:v>7.9459999999999908</c:v>
                </c:pt>
                <c:pt idx="117">
                  <c:v>8.0046666666666582</c:v>
                </c:pt>
                <c:pt idx="118">
                  <c:v>8.0633333333333255</c:v>
                </c:pt>
                <c:pt idx="119">
                  <c:v>8.1219999999999928</c:v>
                </c:pt>
                <c:pt idx="120">
                  <c:v>8.1806666666666601</c:v>
                </c:pt>
                <c:pt idx="121">
                  <c:v>8.2393333333333274</c:v>
                </c:pt>
                <c:pt idx="122">
                  <c:v>8.2979999999999947</c:v>
                </c:pt>
                <c:pt idx="123">
                  <c:v>8.356666666666662</c:v>
                </c:pt>
                <c:pt idx="124">
                  <c:v>8.4153333333333293</c:v>
                </c:pt>
                <c:pt idx="125">
                  <c:v>8.4739999999999966</c:v>
                </c:pt>
                <c:pt idx="126">
                  <c:v>8.532666666666664</c:v>
                </c:pt>
                <c:pt idx="127">
                  <c:v>8.5913333333333313</c:v>
                </c:pt>
                <c:pt idx="128">
                  <c:v>8.6499999999999986</c:v>
                </c:pt>
                <c:pt idx="129">
                  <c:v>8.7086666666666659</c:v>
                </c:pt>
                <c:pt idx="130">
                  <c:v>8.7673333333333332</c:v>
                </c:pt>
                <c:pt idx="131">
                  <c:v>8.8260000000000005</c:v>
                </c:pt>
                <c:pt idx="132">
                  <c:v>8.8846666666666678</c:v>
                </c:pt>
                <c:pt idx="133">
                  <c:v>8.9433333333333351</c:v>
                </c:pt>
                <c:pt idx="134">
                  <c:v>9.0020000000000024</c:v>
                </c:pt>
                <c:pt idx="135">
                  <c:v>9.0606666666666698</c:v>
                </c:pt>
                <c:pt idx="136">
                  <c:v>9.1193333333333371</c:v>
                </c:pt>
                <c:pt idx="137">
                  <c:v>9.1780000000000044</c:v>
                </c:pt>
                <c:pt idx="138">
                  <c:v>9.2366666666666717</c:v>
                </c:pt>
                <c:pt idx="139">
                  <c:v>9.295333333333339</c:v>
                </c:pt>
                <c:pt idx="140">
                  <c:v>9.3540000000000063</c:v>
                </c:pt>
                <c:pt idx="141">
                  <c:v>9.4126666666666736</c:v>
                </c:pt>
                <c:pt idx="142">
                  <c:v>9.4713333333333409</c:v>
                </c:pt>
                <c:pt idx="143">
                  <c:v>9.5300000000000082</c:v>
                </c:pt>
                <c:pt idx="144">
                  <c:v>9.5886666666666756</c:v>
                </c:pt>
                <c:pt idx="145">
                  <c:v>9.6473333333333429</c:v>
                </c:pt>
                <c:pt idx="146">
                  <c:v>9.7060000000000102</c:v>
                </c:pt>
                <c:pt idx="147">
                  <c:v>9.7646666666666775</c:v>
                </c:pt>
                <c:pt idx="148">
                  <c:v>9.8233333333333448</c:v>
                </c:pt>
                <c:pt idx="149">
                  <c:v>9.8820000000000121</c:v>
                </c:pt>
                <c:pt idx="150">
                  <c:v>9.9406666666666794</c:v>
                </c:pt>
                <c:pt idx="151">
                  <c:v>9.9993333333333467</c:v>
                </c:pt>
                <c:pt idx="152">
                  <c:v>10.058000000000014</c:v>
                </c:pt>
                <c:pt idx="153">
                  <c:v>10.116666666666681</c:v>
                </c:pt>
                <c:pt idx="154">
                  <c:v>10.175333333333349</c:v>
                </c:pt>
                <c:pt idx="155">
                  <c:v>10.234000000000016</c:v>
                </c:pt>
                <c:pt idx="156">
                  <c:v>10.292666666666683</c:v>
                </c:pt>
                <c:pt idx="157">
                  <c:v>10.351333333333351</c:v>
                </c:pt>
                <c:pt idx="158">
                  <c:v>10.410000000000018</c:v>
                </c:pt>
                <c:pt idx="159">
                  <c:v>10.470714285714303</c:v>
                </c:pt>
                <c:pt idx="160">
                  <c:v>10.531428571428588</c:v>
                </c:pt>
                <c:pt idx="161">
                  <c:v>10.592142857142873</c:v>
                </c:pt>
                <c:pt idx="162">
                  <c:v>10.652857142857158</c:v>
                </c:pt>
                <c:pt idx="163">
                  <c:v>10.713571428571443</c:v>
                </c:pt>
                <c:pt idx="164">
                  <c:v>10.774285714285728</c:v>
                </c:pt>
                <c:pt idx="165">
                  <c:v>10.835000000000013</c:v>
                </c:pt>
                <c:pt idx="166">
                  <c:v>10.895714285714298</c:v>
                </c:pt>
                <c:pt idx="167">
                  <c:v>10.956428571428583</c:v>
                </c:pt>
                <c:pt idx="168">
                  <c:v>11.017142857142868</c:v>
                </c:pt>
                <c:pt idx="169">
                  <c:v>11.077857142857154</c:v>
                </c:pt>
                <c:pt idx="170">
                  <c:v>11.138571428571439</c:v>
                </c:pt>
                <c:pt idx="171">
                  <c:v>11.199285714285724</c:v>
                </c:pt>
                <c:pt idx="172">
                  <c:v>11.260000000000009</c:v>
                </c:pt>
                <c:pt idx="173">
                  <c:v>11.313125000000008</c:v>
                </c:pt>
                <c:pt idx="174">
                  <c:v>11.366250000000008</c:v>
                </c:pt>
                <c:pt idx="175">
                  <c:v>11.419375000000008</c:v>
                </c:pt>
                <c:pt idx="176">
                  <c:v>11.472500000000007</c:v>
                </c:pt>
                <c:pt idx="177">
                  <c:v>11.525625000000007</c:v>
                </c:pt>
                <c:pt idx="178">
                  <c:v>11.578750000000007</c:v>
                </c:pt>
                <c:pt idx="179">
                  <c:v>11.631875000000006</c:v>
                </c:pt>
                <c:pt idx="180">
                  <c:v>11.685000000000006</c:v>
                </c:pt>
                <c:pt idx="181">
                  <c:v>11.738125000000005</c:v>
                </c:pt>
                <c:pt idx="182">
                  <c:v>11.791250000000005</c:v>
                </c:pt>
                <c:pt idx="183">
                  <c:v>11.844375000000005</c:v>
                </c:pt>
                <c:pt idx="184">
                  <c:v>11.897500000000004</c:v>
                </c:pt>
                <c:pt idx="185">
                  <c:v>11.950625000000004</c:v>
                </c:pt>
                <c:pt idx="186">
                  <c:v>12.003750000000004</c:v>
                </c:pt>
                <c:pt idx="187">
                  <c:v>12.056875000000003</c:v>
                </c:pt>
                <c:pt idx="188">
                  <c:v>12.110000000000003</c:v>
                </c:pt>
                <c:pt idx="189">
                  <c:v>12.165625000000002</c:v>
                </c:pt>
                <c:pt idx="190">
                  <c:v>12.221250000000001</c:v>
                </c:pt>
                <c:pt idx="191">
                  <c:v>12.276875</c:v>
                </c:pt>
                <c:pt idx="192">
                  <c:v>12.3325</c:v>
                </c:pt>
                <c:pt idx="193">
                  <c:v>12.388124999999999</c:v>
                </c:pt>
                <c:pt idx="194">
                  <c:v>12.443749999999998</c:v>
                </c:pt>
                <c:pt idx="195">
                  <c:v>12.499374999999997</c:v>
                </c:pt>
                <c:pt idx="196">
                  <c:v>12.554999999999996</c:v>
                </c:pt>
                <c:pt idx="197">
                  <c:v>12.610624999999995</c:v>
                </c:pt>
                <c:pt idx="198">
                  <c:v>12.666249999999994</c:v>
                </c:pt>
                <c:pt idx="199">
                  <c:v>12.721874999999994</c:v>
                </c:pt>
                <c:pt idx="200">
                  <c:v>12.777499999999993</c:v>
                </c:pt>
                <c:pt idx="201">
                  <c:v>12.833124999999992</c:v>
                </c:pt>
                <c:pt idx="202">
                  <c:v>12.888749999999991</c:v>
                </c:pt>
                <c:pt idx="203">
                  <c:v>12.94437499999999</c:v>
                </c:pt>
                <c:pt idx="204">
                  <c:v>12.999999999999989</c:v>
                </c:pt>
                <c:pt idx="205">
                  <c:v>13.059333333333322</c:v>
                </c:pt>
                <c:pt idx="206">
                  <c:v>13.118666666666655</c:v>
                </c:pt>
                <c:pt idx="207">
                  <c:v>13.177999999999988</c:v>
                </c:pt>
                <c:pt idx="208">
                  <c:v>13.237333333333321</c:v>
                </c:pt>
                <c:pt idx="209">
                  <c:v>13.296666666666654</c:v>
                </c:pt>
                <c:pt idx="210">
                  <c:v>13.355999999999987</c:v>
                </c:pt>
                <c:pt idx="211">
                  <c:v>13.41533333333332</c:v>
                </c:pt>
                <c:pt idx="212">
                  <c:v>13.474666666666653</c:v>
                </c:pt>
                <c:pt idx="213">
                  <c:v>13.533999999999986</c:v>
                </c:pt>
                <c:pt idx="214">
                  <c:v>13.59333333333332</c:v>
                </c:pt>
                <c:pt idx="215">
                  <c:v>13.652666666666653</c:v>
                </c:pt>
                <c:pt idx="216">
                  <c:v>13.711999999999986</c:v>
                </c:pt>
                <c:pt idx="217">
                  <c:v>13.771333333333319</c:v>
                </c:pt>
                <c:pt idx="218">
                  <c:v>13.830666666666652</c:v>
                </c:pt>
                <c:pt idx="219">
                  <c:v>13.889999999999985</c:v>
                </c:pt>
                <c:pt idx="220">
                  <c:v>13.927916666666651</c:v>
                </c:pt>
                <c:pt idx="221">
                  <c:v>13.965833333333316</c:v>
                </c:pt>
                <c:pt idx="222">
                  <c:v>14.003749999999982</c:v>
                </c:pt>
                <c:pt idx="223">
                  <c:v>14.041666666666648</c:v>
                </c:pt>
                <c:pt idx="224">
                  <c:v>14.079583333333314</c:v>
                </c:pt>
                <c:pt idx="225">
                  <c:v>14.11749999999998</c:v>
                </c:pt>
                <c:pt idx="226">
                  <c:v>14.155416666666646</c:v>
                </c:pt>
                <c:pt idx="227">
                  <c:v>14.193333333333312</c:v>
                </c:pt>
                <c:pt idx="228">
                  <c:v>14.231249999999978</c:v>
                </c:pt>
                <c:pt idx="229">
                  <c:v>14.269166666666644</c:v>
                </c:pt>
                <c:pt idx="230">
                  <c:v>14.30708333333331</c:v>
                </c:pt>
                <c:pt idx="231">
                  <c:v>14.344999999999976</c:v>
                </c:pt>
                <c:pt idx="232">
                  <c:v>14.382916666666642</c:v>
                </c:pt>
                <c:pt idx="233">
                  <c:v>14.420833333333308</c:v>
                </c:pt>
                <c:pt idx="234">
                  <c:v>14.458749999999974</c:v>
                </c:pt>
                <c:pt idx="235">
                  <c:v>14.49666666666664</c:v>
                </c:pt>
                <c:pt idx="236">
                  <c:v>14.534583333333305</c:v>
                </c:pt>
                <c:pt idx="237">
                  <c:v>14.572499999999971</c:v>
                </c:pt>
                <c:pt idx="238">
                  <c:v>14.610416666666637</c:v>
                </c:pt>
                <c:pt idx="239">
                  <c:v>14.648333333333303</c:v>
                </c:pt>
                <c:pt idx="240">
                  <c:v>14.686249999999969</c:v>
                </c:pt>
                <c:pt idx="241">
                  <c:v>14.724166666666635</c:v>
                </c:pt>
                <c:pt idx="242">
                  <c:v>14.762083333333301</c:v>
                </c:pt>
                <c:pt idx="243">
                  <c:v>14.799999999999967</c:v>
                </c:pt>
                <c:pt idx="244">
                  <c:v>14.832499999999968</c:v>
                </c:pt>
                <c:pt idx="245">
                  <c:v>14.864999999999968</c:v>
                </c:pt>
                <c:pt idx="246">
                  <c:v>14.897499999999969</c:v>
                </c:pt>
                <c:pt idx="247">
                  <c:v>14.92999999999997</c:v>
                </c:pt>
                <c:pt idx="248">
                  <c:v>14.96249999999997</c:v>
                </c:pt>
                <c:pt idx="249">
                  <c:v>14.994999999999971</c:v>
                </c:pt>
                <c:pt idx="250">
                  <c:v>15.027499999999971</c:v>
                </c:pt>
                <c:pt idx="251">
                  <c:v>15.059999999999972</c:v>
                </c:pt>
                <c:pt idx="252">
                  <c:v>15.092499999999973</c:v>
                </c:pt>
                <c:pt idx="253">
                  <c:v>15.124999999999973</c:v>
                </c:pt>
                <c:pt idx="254">
                  <c:v>15.157499999999974</c:v>
                </c:pt>
                <c:pt idx="255">
                  <c:v>15.189999999999975</c:v>
                </c:pt>
                <c:pt idx="256">
                  <c:v>15.222499999999975</c:v>
                </c:pt>
                <c:pt idx="257">
                  <c:v>15.254999999999976</c:v>
                </c:pt>
                <c:pt idx="258">
                  <c:v>15.287499999999977</c:v>
                </c:pt>
                <c:pt idx="259">
                  <c:v>15.319999999999977</c:v>
                </c:pt>
                <c:pt idx="260">
                  <c:v>15.352499999999978</c:v>
                </c:pt>
                <c:pt idx="261">
                  <c:v>15.384999999999978</c:v>
                </c:pt>
                <c:pt idx="262">
                  <c:v>15.417499999999979</c:v>
                </c:pt>
                <c:pt idx="263">
                  <c:v>15.44999999999998</c:v>
                </c:pt>
                <c:pt idx="264">
                  <c:v>15.48249999999998</c:v>
                </c:pt>
                <c:pt idx="265">
                  <c:v>15.514999999999981</c:v>
                </c:pt>
                <c:pt idx="266">
                  <c:v>15.547499999999982</c:v>
                </c:pt>
                <c:pt idx="267">
                  <c:v>15.579999999999982</c:v>
                </c:pt>
                <c:pt idx="268">
                  <c:v>15.612499999999983</c:v>
                </c:pt>
                <c:pt idx="269">
                  <c:v>15.644999999999984</c:v>
                </c:pt>
                <c:pt idx="270">
                  <c:v>15.677499999999984</c:v>
                </c:pt>
                <c:pt idx="271">
                  <c:v>15.709999999999985</c:v>
                </c:pt>
                <c:pt idx="272">
                  <c:v>15.754999999999985</c:v>
                </c:pt>
                <c:pt idx="273">
                  <c:v>15.799999999999985</c:v>
                </c:pt>
                <c:pt idx="274">
                  <c:v>15.844999999999985</c:v>
                </c:pt>
                <c:pt idx="275">
                  <c:v>15.889999999999985</c:v>
                </c:pt>
                <c:pt idx="276">
                  <c:v>15.934999999999985</c:v>
                </c:pt>
                <c:pt idx="277">
                  <c:v>15.979999999999984</c:v>
                </c:pt>
                <c:pt idx="278">
                  <c:v>16.024999999999984</c:v>
                </c:pt>
                <c:pt idx="279">
                  <c:v>16.069999999999986</c:v>
                </c:pt>
                <c:pt idx="280">
                  <c:v>16.114999999999988</c:v>
                </c:pt>
                <c:pt idx="281">
                  <c:v>16.159999999999989</c:v>
                </c:pt>
                <c:pt idx="282">
                  <c:v>16.204999999999991</c:v>
                </c:pt>
                <c:pt idx="283">
                  <c:v>16.249999999999993</c:v>
                </c:pt>
                <c:pt idx="284">
                  <c:v>16.294999999999995</c:v>
                </c:pt>
                <c:pt idx="285">
                  <c:v>16.339999999999996</c:v>
                </c:pt>
                <c:pt idx="286">
                  <c:v>16.384999999999998</c:v>
                </c:pt>
                <c:pt idx="287">
                  <c:v>16.43</c:v>
                </c:pt>
                <c:pt idx="288">
                  <c:v>16.475000000000001</c:v>
                </c:pt>
                <c:pt idx="289">
                  <c:v>16.520000000000003</c:v>
                </c:pt>
                <c:pt idx="290">
                  <c:v>16.577857142857145</c:v>
                </c:pt>
                <c:pt idx="291">
                  <c:v>16.635714285714286</c:v>
                </c:pt>
                <c:pt idx="292">
                  <c:v>16.693571428571428</c:v>
                </c:pt>
                <c:pt idx="293">
                  <c:v>16.751428571428569</c:v>
                </c:pt>
                <c:pt idx="294">
                  <c:v>16.809285714285711</c:v>
                </c:pt>
                <c:pt idx="295">
                  <c:v>16.867142857142852</c:v>
                </c:pt>
                <c:pt idx="296">
                  <c:v>16.924999999999994</c:v>
                </c:pt>
                <c:pt idx="297">
                  <c:v>16.982857142857135</c:v>
                </c:pt>
                <c:pt idx="298">
                  <c:v>17.040714285714277</c:v>
                </c:pt>
                <c:pt idx="299">
                  <c:v>17.098571428571418</c:v>
                </c:pt>
                <c:pt idx="300">
                  <c:v>17.15642857142856</c:v>
                </c:pt>
                <c:pt idx="301">
                  <c:v>17.214285714285701</c:v>
                </c:pt>
                <c:pt idx="302">
                  <c:v>17.272142857142843</c:v>
                </c:pt>
                <c:pt idx="303">
                  <c:v>17.329999999999984</c:v>
                </c:pt>
                <c:pt idx="304">
                  <c:v>17.380588235294102</c:v>
                </c:pt>
                <c:pt idx="305">
                  <c:v>17.43117647058822</c:v>
                </c:pt>
                <c:pt idx="306">
                  <c:v>17.481764705882338</c:v>
                </c:pt>
                <c:pt idx="307">
                  <c:v>17.532352941176455</c:v>
                </c:pt>
                <c:pt idx="308">
                  <c:v>17.582941176470573</c:v>
                </c:pt>
                <c:pt idx="309">
                  <c:v>17.633529411764691</c:v>
                </c:pt>
                <c:pt idx="310">
                  <c:v>17.684117647058809</c:v>
                </c:pt>
                <c:pt idx="311">
                  <c:v>17.734705882352927</c:v>
                </c:pt>
                <c:pt idx="312">
                  <c:v>17.785294117647044</c:v>
                </c:pt>
                <c:pt idx="313">
                  <c:v>17.835882352941162</c:v>
                </c:pt>
                <c:pt idx="314">
                  <c:v>17.88647058823528</c:v>
                </c:pt>
                <c:pt idx="315">
                  <c:v>17.937058823529398</c:v>
                </c:pt>
                <c:pt idx="316">
                  <c:v>17.987647058823516</c:v>
                </c:pt>
                <c:pt idx="317">
                  <c:v>18.038235294117634</c:v>
                </c:pt>
                <c:pt idx="318">
                  <c:v>18.088823529411751</c:v>
                </c:pt>
                <c:pt idx="319">
                  <c:v>18.139411764705869</c:v>
                </c:pt>
                <c:pt idx="320">
                  <c:v>18.189999999999987</c:v>
                </c:pt>
                <c:pt idx="321">
                  <c:v>18.207399999999986</c:v>
                </c:pt>
                <c:pt idx="322">
                  <c:v>18.224799999999984</c:v>
                </c:pt>
                <c:pt idx="323">
                  <c:v>18.242199999999983</c:v>
                </c:pt>
                <c:pt idx="324">
                  <c:v>18.259599999999981</c:v>
                </c:pt>
                <c:pt idx="325">
                  <c:v>18.27699999999998</c:v>
                </c:pt>
                <c:pt idx="326">
                  <c:v>18.294399999999978</c:v>
                </c:pt>
                <c:pt idx="327">
                  <c:v>18.311799999999977</c:v>
                </c:pt>
                <c:pt idx="328">
                  <c:v>18.329199999999975</c:v>
                </c:pt>
                <c:pt idx="329">
                  <c:v>18.346599999999974</c:v>
                </c:pt>
                <c:pt idx="330">
                  <c:v>18.363999999999972</c:v>
                </c:pt>
                <c:pt idx="331">
                  <c:v>18.381399999999971</c:v>
                </c:pt>
                <c:pt idx="332">
                  <c:v>18.398799999999969</c:v>
                </c:pt>
                <c:pt idx="333">
                  <c:v>18.416199999999968</c:v>
                </c:pt>
                <c:pt idx="334">
                  <c:v>18.433599999999966</c:v>
                </c:pt>
                <c:pt idx="335">
                  <c:v>18.450999999999965</c:v>
                </c:pt>
                <c:pt idx="336">
                  <c:v>18.468399999999964</c:v>
                </c:pt>
                <c:pt idx="337">
                  <c:v>18.485799999999962</c:v>
                </c:pt>
                <c:pt idx="338">
                  <c:v>18.503199999999961</c:v>
                </c:pt>
                <c:pt idx="339">
                  <c:v>18.520599999999959</c:v>
                </c:pt>
                <c:pt idx="340">
                  <c:v>18.537999999999958</c:v>
                </c:pt>
                <c:pt idx="341">
                  <c:v>18.555399999999956</c:v>
                </c:pt>
                <c:pt idx="342">
                  <c:v>18.572799999999955</c:v>
                </c:pt>
                <c:pt idx="343">
                  <c:v>18.590199999999953</c:v>
                </c:pt>
                <c:pt idx="344">
                  <c:v>18.607599999999952</c:v>
                </c:pt>
                <c:pt idx="345">
                  <c:v>18.62499999999995</c:v>
                </c:pt>
                <c:pt idx="346">
                  <c:v>18.642399999999949</c:v>
                </c:pt>
                <c:pt idx="347">
                  <c:v>18.659799999999947</c:v>
                </c:pt>
                <c:pt idx="348">
                  <c:v>18.677199999999946</c:v>
                </c:pt>
                <c:pt idx="349">
                  <c:v>18.694599999999944</c:v>
                </c:pt>
                <c:pt idx="350">
                  <c:v>18.711999999999943</c:v>
                </c:pt>
                <c:pt idx="351">
                  <c:v>18.729399999999941</c:v>
                </c:pt>
                <c:pt idx="352">
                  <c:v>18.74679999999994</c:v>
                </c:pt>
                <c:pt idx="353">
                  <c:v>18.764199999999938</c:v>
                </c:pt>
                <c:pt idx="354">
                  <c:v>18.781599999999937</c:v>
                </c:pt>
                <c:pt idx="355">
                  <c:v>18.798999999999936</c:v>
                </c:pt>
                <c:pt idx="356">
                  <c:v>18.816399999999934</c:v>
                </c:pt>
                <c:pt idx="357">
                  <c:v>18.833799999999933</c:v>
                </c:pt>
                <c:pt idx="358">
                  <c:v>18.851199999999931</c:v>
                </c:pt>
                <c:pt idx="359">
                  <c:v>18.86859999999993</c:v>
                </c:pt>
                <c:pt idx="360">
                  <c:v>18.885999999999928</c:v>
                </c:pt>
                <c:pt idx="361">
                  <c:v>18.903399999999927</c:v>
                </c:pt>
                <c:pt idx="362">
                  <c:v>18.920799999999925</c:v>
                </c:pt>
                <c:pt idx="363">
                  <c:v>18.938199999999924</c:v>
                </c:pt>
                <c:pt idx="364">
                  <c:v>18.955599999999922</c:v>
                </c:pt>
                <c:pt idx="365">
                  <c:v>18.972999999999921</c:v>
                </c:pt>
                <c:pt idx="366">
                  <c:v>18.990399999999919</c:v>
                </c:pt>
                <c:pt idx="367">
                  <c:v>19.007799999999918</c:v>
                </c:pt>
                <c:pt idx="368">
                  <c:v>19.025199999999916</c:v>
                </c:pt>
                <c:pt idx="369">
                  <c:v>19.042599999999915</c:v>
                </c:pt>
                <c:pt idx="370">
                  <c:v>19.059999999999913</c:v>
                </c:pt>
                <c:pt idx="371">
                  <c:v>19.073787878787794</c:v>
                </c:pt>
                <c:pt idx="372">
                  <c:v>19.087575757575674</c:v>
                </c:pt>
                <c:pt idx="373">
                  <c:v>19.101363636363555</c:v>
                </c:pt>
                <c:pt idx="374">
                  <c:v>19.115151515151435</c:v>
                </c:pt>
                <c:pt idx="375">
                  <c:v>19.128939393939316</c:v>
                </c:pt>
                <c:pt idx="376">
                  <c:v>19.142727272727196</c:v>
                </c:pt>
                <c:pt idx="377">
                  <c:v>19.156515151515077</c:v>
                </c:pt>
                <c:pt idx="378">
                  <c:v>19.170303030302957</c:v>
                </c:pt>
                <c:pt idx="379">
                  <c:v>19.184090909090838</c:v>
                </c:pt>
                <c:pt idx="380">
                  <c:v>19.197878787878718</c:v>
                </c:pt>
                <c:pt idx="381">
                  <c:v>19.211666666666599</c:v>
                </c:pt>
                <c:pt idx="382">
                  <c:v>19.225454545454479</c:v>
                </c:pt>
                <c:pt idx="383">
                  <c:v>19.239242424242359</c:v>
                </c:pt>
                <c:pt idx="384">
                  <c:v>19.25303030303024</c:v>
                </c:pt>
                <c:pt idx="385">
                  <c:v>19.26681818181812</c:v>
                </c:pt>
                <c:pt idx="386">
                  <c:v>19.280606060606001</c:v>
                </c:pt>
                <c:pt idx="387">
                  <c:v>19.294393939393881</c:v>
                </c:pt>
                <c:pt idx="388">
                  <c:v>19.308181818181762</c:v>
                </c:pt>
                <c:pt idx="389">
                  <c:v>19.321969696969642</c:v>
                </c:pt>
                <c:pt idx="390">
                  <c:v>19.335757575757523</c:v>
                </c:pt>
                <c:pt idx="391">
                  <c:v>19.349545454545403</c:v>
                </c:pt>
                <c:pt idx="392">
                  <c:v>19.363333333333284</c:v>
                </c:pt>
                <c:pt idx="393">
                  <c:v>19.377121212121164</c:v>
                </c:pt>
                <c:pt idx="394">
                  <c:v>19.390909090909044</c:v>
                </c:pt>
                <c:pt idx="395">
                  <c:v>19.404696969696925</c:v>
                </c:pt>
                <c:pt idx="396">
                  <c:v>19.418484848484805</c:v>
                </c:pt>
                <c:pt idx="397">
                  <c:v>19.432272727272686</c:v>
                </c:pt>
                <c:pt idx="398">
                  <c:v>19.446060606060566</c:v>
                </c:pt>
                <c:pt idx="399">
                  <c:v>19.459848484848447</c:v>
                </c:pt>
                <c:pt idx="400">
                  <c:v>19.473636363636327</c:v>
                </c:pt>
                <c:pt idx="401">
                  <c:v>19.487424242424208</c:v>
                </c:pt>
                <c:pt idx="402">
                  <c:v>19.501212121212088</c:v>
                </c:pt>
                <c:pt idx="403">
                  <c:v>19.514999999999969</c:v>
                </c:pt>
                <c:pt idx="404">
                  <c:v>19.528787878787849</c:v>
                </c:pt>
                <c:pt idx="405">
                  <c:v>19.54257575757573</c:v>
                </c:pt>
                <c:pt idx="406">
                  <c:v>19.55636363636361</c:v>
                </c:pt>
                <c:pt idx="407">
                  <c:v>19.57015151515149</c:v>
                </c:pt>
                <c:pt idx="408">
                  <c:v>19.583939393939371</c:v>
                </c:pt>
                <c:pt idx="409">
                  <c:v>19.597727272727251</c:v>
                </c:pt>
                <c:pt idx="410">
                  <c:v>19.611515151515132</c:v>
                </c:pt>
                <c:pt idx="411">
                  <c:v>19.625303030303012</c:v>
                </c:pt>
                <c:pt idx="412">
                  <c:v>19.639090909090893</c:v>
                </c:pt>
                <c:pt idx="413">
                  <c:v>19.652878787878773</c:v>
                </c:pt>
                <c:pt idx="414">
                  <c:v>19.666666666666654</c:v>
                </c:pt>
                <c:pt idx="415">
                  <c:v>19.680454545454534</c:v>
                </c:pt>
                <c:pt idx="416">
                  <c:v>19.694242424242415</c:v>
                </c:pt>
                <c:pt idx="417">
                  <c:v>19.708030303030295</c:v>
                </c:pt>
                <c:pt idx="418">
                  <c:v>19.721818181818175</c:v>
                </c:pt>
                <c:pt idx="419">
                  <c:v>19.735606060606056</c:v>
                </c:pt>
                <c:pt idx="420">
                  <c:v>19.749393939393936</c:v>
                </c:pt>
                <c:pt idx="421">
                  <c:v>19.763181818181817</c:v>
                </c:pt>
                <c:pt idx="422">
                  <c:v>19.776969696969697</c:v>
                </c:pt>
                <c:pt idx="423">
                  <c:v>19.790757575757578</c:v>
                </c:pt>
                <c:pt idx="424">
                  <c:v>19.804545454545458</c:v>
                </c:pt>
                <c:pt idx="425">
                  <c:v>19.818333333333339</c:v>
                </c:pt>
                <c:pt idx="426">
                  <c:v>19.832121212121219</c:v>
                </c:pt>
                <c:pt idx="427">
                  <c:v>19.8459090909091</c:v>
                </c:pt>
                <c:pt idx="428">
                  <c:v>19.85969696969698</c:v>
                </c:pt>
                <c:pt idx="429">
                  <c:v>19.873484848484861</c:v>
                </c:pt>
                <c:pt idx="430">
                  <c:v>19.887272727272741</c:v>
                </c:pt>
                <c:pt idx="431">
                  <c:v>19.901060606060621</c:v>
                </c:pt>
                <c:pt idx="432">
                  <c:v>19.914848484848502</c:v>
                </c:pt>
                <c:pt idx="433">
                  <c:v>19.928636363636382</c:v>
                </c:pt>
                <c:pt idx="434">
                  <c:v>19.942424242424263</c:v>
                </c:pt>
                <c:pt idx="435">
                  <c:v>19.956212121212143</c:v>
                </c:pt>
                <c:pt idx="436">
                  <c:v>19.970000000000024</c:v>
                </c:pt>
                <c:pt idx="437">
                  <c:v>19.986428571428597</c:v>
                </c:pt>
                <c:pt idx="438">
                  <c:v>20.002857142857167</c:v>
                </c:pt>
                <c:pt idx="439">
                  <c:v>20.019285714285736</c:v>
                </c:pt>
                <c:pt idx="440">
                  <c:v>20.035714285714306</c:v>
                </c:pt>
                <c:pt idx="441">
                  <c:v>20.052142857142876</c:v>
                </c:pt>
                <c:pt idx="442">
                  <c:v>20.068571428571445</c:v>
                </c:pt>
                <c:pt idx="443">
                  <c:v>20.085000000000015</c:v>
                </c:pt>
                <c:pt idx="444">
                  <c:v>20.101428571428585</c:v>
                </c:pt>
                <c:pt idx="445">
                  <c:v>20.117857142857154</c:v>
                </c:pt>
                <c:pt idx="446">
                  <c:v>20.134285714285724</c:v>
                </c:pt>
                <c:pt idx="447">
                  <c:v>20.150714285714294</c:v>
                </c:pt>
                <c:pt idx="448">
                  <c:v>20.167142857142863</c:v>
                </c:pt>
                <c:pt idx="449">
                  <c:v>20.183571428571433</c:v>
                </c:pt>
                <c:pt idx="450">
                  <c:v>20.200000000000003</c:v>
                </c:pt>
                <c:pt idx="451">
                  <c:v>20.216428571428573</c:v>
                </c:pt>
                <c:pt idx="452">
                  <c:v>20.232857142857142</c:v>
                </c:pt>
                <c:pt idx="453">
                  <c:v>20.249285714285712</c:v>
                </c:pt>
                <c:pt idx="454">
                  <c:v>20.265714285714282</c:v>
                </c:pt>
                <c:pt idx="455">
                  <c:v>20.282142857142851</c:v>
                </c:pt>
                <c:pt idx="456">
                  <c:v>20.298571428571421</c:v>
                </c:pt>
                <c:pt idx="457">
                  <c:v>20.314999999999991</c:v>
                </c:pt>
                <c:pt idx="458">
                  <c:v>20.33142857142856</c:v>
                </c:pt>
                <c:pt idx="459">
                  <c:v>20.34785714285713</c:v>
                </c:pt>
                <c:pt idx="460">
                  <c:v>20.3642857142857</c:v>
                </c:pt>
                <c:pt idx="461">
                  <c:v>20.380714285714269</c:v>
                </c:pt>
                <c:pt idx="462">
                  <c:v>20.397142857142839</c:v>
                </c:pt>
                <c:pt idx="463">
                  <c:v>20.413571428571409</c:v>
                </c:pt>
                <c:pt idx="464">
                  <c:v>20.429999999999978</c:v>
                </c:pt>
                <c:pt idx="465">
                  <c:v>20.446428571428548</c:v>
                </c:pt>
                <c:pt idx="466">
                  <c:v>20.462857142857118</c:v>
                </c:pt>
                <c:pt idx="467">
                  <c:v>20.479285714285687</c:v>
                </c:pt>
                <c:pt idx="468">
                  <c:v>20.495714285714257</c:v>
                </c:pt>
                <c:pt idx="469">
                  <c:v>20.512142857142827</c:v>
                </c:pt>
                <c:pt idx="470">
                  <c:v>20.528571428571396</c:v>
                </c:pt>
                <c:pt idx="471">
                  <c:v>20.544999999999966</c:v>
                </c:pt>
                <c:pt idx="472">
                  <c:v>20.561428571428536</c:v>
                </c:pt>
                <c:pt idx="473">
                  <c:v>20.577857142857106</c:v>
                </c:pt>
                <c:pt idx="474">
                  <c:v>20.594285714285675</c:v>
                </c:pt>
                <c:pt idx="475">
                  <c:v>20.610714285714245</c:v>
                </c:pt>
                <c:pt idx="476">
                  <c:v>20.627142857142815</c:v>
                </c:pt>
                <c:pt idx="477">
                  <c:v>20.643571428571384</c:v>
                </c:pt>
                <c:pt idx="478">
                  <c:v>20.659999999999954</c:v>
                </c:pt>
                <c:pt idx="479">
                  <c:v>20.676428571428524</c:v>
                </c:pt>
                <c:pt idx="480">
                  <c:v>20.692857142857093</c:v>
                </c:pt>
                <c:pt idx="481">
                  <c:v>20.709285714285663</c:v>
                </c:pt>
                <c:pt idx="482">
                  <c:v>20.725714285714233</c:v>
                </c:pt>
                <c:pt idx="483">
                  <c:v>20.742142857142802</c:v>
                </c:pt>
                <c:pt idx="484">
                  <c:v>20.758571428571372</c:v>
                </c:pt>
                <c:pt idx="485">
                  <c:v>20.774999999999942</c:v>
                </c:pt>
                <c:pt idx="486">
                  <c:v>20.791428571428511</c:v>
                </c:pt>
                <c:pt idx="487">
                  <c:v>20.807857142857081</c:v>
                </c:pt>
                <c:pt idx="488">
                  <c:v>20.824285714285651</c:v>
                </c:pt>
                <c:pt idx="489">
                  <c:v>20.84071428571422</c:v>
                </c:pt>
                <c:pt idx="490">
                  <c:v>20.85714285714279</c:v>
                </c:pt>
                <c:pt idx="491">
                  <c:v>20.87357142857136</c:v>
                </c:pt>
                <c:pt idx="492">
                  <c:v>20.88999999999993</c:v>
                </c:pt>
                <c:pt idx="493">
                  <c:v>20.905740740740669</c:v>
                </c:pt>
                <c:pt idx="494">
                  <c:v>20.921481481481408</c:v>
                </c:pt>
                <c:pt idx="495">
                  <c:v>20.937222222222147</c:v>
                </c:pt>
                <c:pt idx="496">
                  <c:v>20.952962962962886</c:v>
                </c:pt>
                <c:pt idx="497">
                  <c:v>20.968703703703625</c:v>
                </c:pt>
                <c:pt idx="498">
                  <c:v>20.984444444444364</c:v>
                </c:pt>
                <c:pt idx="499">
                  <c:v>21.000185185185103</c:v>
                </c:pt>
                <c:pt idx="500">
                  <c:v>21.015925925925842</c:v>
                </c:pt>
                <c:pt idx="501">
                  <c:v>21.031666666666581</c:v>
                </c:pt>
                <c:pt idx="502">
                  <c:v>21.04740740740732</c:v>
                </c:pt>
                <c:pt idx="503">
                  <c:v>21.063148148148059</c:v>
                </c:pt>
                <c:pt idx="504">
                  <c:v>21.078888888888798</c:v>
                </c:pt>
                <c:pt idx="505">
                  <c:v>21.094629629629537</c:v>
                </c:pt>
                <c:pt idx="506">
                  <c:v>21.110370370370276</c:v>
                </c:pt>
                <c:pt idx="507">
                  <c:v>21.126111111111015</c:v>
                </c:pt>
                <c:pt idx="508">
                  <c:v>21.141851851851754</c:v>
                </c:pt>
                <c:pt idx="509">
                  <c:v>21.157592592592493</c:v>
                </c:pt>
                <c:pt idx="510">
                  <c:v>21.173333333333233</c:v>
                </c:pt>
                <c:pt idx="511">
                  <c:v>21.189074074073972</c:v>
                </c:pt>
                <c:pt idx="512">
                  <c:v>21.204814814814711</c:v>
                </c:pt>
                <c:pt idx="513">
                  <c:v>21.22055555555545</c:v>
                </c:pt>
                <c:pt idx="514">
                  <c:v>21.236296296296189</c:v>
                </c:pt>
                <c:pt idx="515">
                  <c:v>21.252037037036928</c:v>
                </c:pt>
                <c:pt idx="516">
                  <c:v>21.267777777777667</c:v>
                </c:pt>
                <c:pt idx="517">
                  <c:v>21.283518518518406</c:v>
                </c:pt>
                <c:pt idx="518">
                  <c:v>21.299259259259145</c:v>
                </c:pt>
                <c:pt idx="519">
                  <c:v>21.314999999999884</c:v>
                </c:pt>
                <c:pt idx="520">
                  <c:v>21.330740740740623</c:v>
                </c:pt>
                <c:pt idx="521">
                  <c:v>21.346481481481362</c:v>
                </c:pt>
                <c:pt idx="522">
                  <c:v>21.362222222222101</c:v>
                </c:pt>
                <c:pt idx="523">
                  <c:v>21.37796296296284</c:v>
                </c:pt>
                <c:pt idx="524">
                  <c:v>21.393703703703579</c:v>
                </c:pt>
                <c:pt idx="525">
                  <c:v>21.409444444444318</c:v>
                </c:pt>
                <c:pt idx="526">
                  <c:v>21.425185185185057</c:v>
                </c:pt>
                <c:pt idx="527">
                  <c:v>21.440925925925796</c:v>
                </c:pt>
                <c:pt idx="528">
                  <c:v>21.456666666666536</c:v>
                </c:pt>
                <c:pt idx="529">
                  <c:v>21.472407407407275</c:v>
                </c:pt>
                <c:pt idx="530">
                  <c:v>21.488148148148014</c:v>
                </c:pt>
                <c:pt idx="531">
                  <c:v>21.503888888888753</c:v>
                </c:pt>
                <c:pt idx="532">
                  <c:v>21.519629629629492</c:v>
                </c:pt>
                <c:pt idx="533">
                  <c:v>21.535370370370231</c:v>
                </c:pt>
                <c:pt idx="534">
                  <c:v>21.55111111111097</c:v>
                </c:pt>
                <c:pt idx="535">
                  <c:v>21.566851851851709</c:v>
                </c:pt>
                <c:pt idx="536">
                  <c:v>21.582592592592448</c:v>
                </c:pt>
                <c:pt idx="537">
                  <c:v>21.598333333333187</c:v>
                </c:pt>
                <c:pt idx="538">
                  <c:v>21.614074074073926</c:v>
                </c:pt>
                <c:pt idx="539">
                  <c:v>21.629814814814665</c:v>
                </c:pt>
                <c:pt idx="540">
                  <c:v>21.645555555555404</c:v>
                </c:pt>
                <c:pt idx="541">
                  <c:v>21.661296296296143</c:v>
                </c:pt>
                <c:pt idx="542">
                  <c:v>21.677037037036882</c:v>
                </c:pt>
                <c:pt idx="543">
                  <c:v>21.692777777777621</c:v>
                </c:pt>
                <c:pt idx="544">
                  <c:v>21.70851851851836</c:v>
                </c:pt>
                <c:pt idx="545">
                  <c:v>21.7242592592591</c:v>
                </c:pt>
                <c:pt idx="546">
                  <c:v>21.739999999999839</c:v>
                </c:pt>
                <c:pt idx="547">
                  <c:v>21.754827586206734</c:v>
                </c:pt>
                <c:pt idx="548">
                  <c:v>21.769655172413628</c:v>
                </c:pt>
                <c:pt idx="549">
                  <c:v>21.784482758620523</c:v>
                </c:pt>
                <c:pt idx="550">
                  <c:v>21.799310344827418</c:v>
                </c:pt>
                <c:pt idx="551">
                  <c:v>21.814137931034313</c:v>
                </c:pt>
                <c:pt idx="552">
                  <c:v>21.828965517241208</c:v>
                </c:pt>
                <c:pt idx="553">
                  <c:v>21.843793103448103</c:v>
                </c:pt>
                <c:pt idx="554">
                  <c:v>21.858620689654998</c:v>
                </c:pt>
                <c:pt idx="555">
                  <c:v>21.873448275861893</c:v>
                </c:pt>
                <c:pt idx="556">
                  <c:v>21.888275862068788</c:v>
                </c:pt>
                <c:pt idx="557">
                  <c:v>21.903103448275683</c:v>
                </c:pt>
                <c:pt idx="558">
                  <c:v>21.917931034482578</c:v>
                </c:pt>
                <c:pt idx="559">
                  <c:v>21.932758620689473</c:v>
                </c:pt>
                <c:pt idx="560">
                  <c:v>21.947586206896368</c:v>
                </c:pt>
                <c:pt idx="561">
                  <c:v>21.962413793103263</c:v>
                </c:pt>
                <c:pt idx="562">
                  <c:v>21.977241379310158</c:v>
                </c:pt>
                <c:pt idx="563">
                  <c:v>21.992068965517053</c:v>
                </c:pt>
                <c:pt idx="564">
                  <c:v>22.006896551723948</c:v>
                </c:pt>
                <c:pt idx="565">
                  <c:v>22.021724137930843</c:v>
                </c:pt>
                <c:pt idx="566">
                  <c:v>22.036551724137738</c:v>
                </c:pt>
                <c:pt idx="567">
                  <c:v>22.051379310344633</c:v>
                </c:pt>
                <c:pt idx="568">
                  <c:v>22.066206896551527</c:v>
                </c:pt>
                <c:pt idx="569">
                  <c:v>22.081034482758422</c:v>
                </c:pt>
                <c:pt idx="570">
                  <c:v>22.095862068965317</c:v>
                </c:pt>
                <c:pt idx="571">
                  <c:v>22.110689655172212</c:v>
                </c:pt>
                <c:pt idx="572">
                  <c:v>22.125517241379107</c:v>
                </c:pt>
                <c:pt idx="573">
                  <c:v>22.140344827586002</c:v>
                </c:pt>
                <c:pt idx="574">
                  <c:v>22.155172413792897</c:v>
                </c:pt>
                <c:pt idx="575">
                  <c:v>22.169999999999792</c:v>
                </c:pt>
                <c:pt idx="576">
                  <c:v>22.184827586206687</c:v>
                </c:pt>
                <c:pt idx="577">
                  <c:v>22.199655172413582</c:v>
                </c:pt>
                <c:pt idx="578">
                  <c:v>22.214482758620477</c:v>
                </c:pt>
                <c:pt idx="579">
                  <c:v>22.229310344827372</c:v>
                </c:pt>
                <c:pt idx="580">
                  <c:v>22.244137931034267</c:v>
                </c:pt>
                <c:pt idx="581">
                  <c:v>22.258965517241162</c:v>
                </c:pt>
                <c:pt idx="582">
                  <c:v>22.273793103448057</c:v>
                </c:pt>
                <c:pt idx="583">
                  <c:v>22.288620689654952</c:v>
                </c:pt>
                <c:pt idx="584">
                  <c:v>22.303448275861847</c:v>
                </c:pt>
                <c:pt idx="585">
                  <c:v>22.318275862068742</c:v>
                </c:pt>
                <c:pt idx="586">
                  <c:v>22.333103448275637</c:v>
                </c:pt>
                <c:pt idx="587">
                  <c:v>22.347931034482531</c:v>
                </c:pt>
                <c:pt idx="588">
                  <c:v>22.362758620689426</c:v>
                </c:pt>
                <c:pt idx="589">
                  <c:v>22.377586206896321</c:v>
                </c:pt>
                <c:pt idx="590">
                  <c:v>22.392413793103216</c:v>
                </c:pt>
                <c:pt idx="591">
                  <c:v>22.407241379310111</c:v>
                </c:pt>
                <c:pt idx="592">
                  <c:v>22.422068965517006</c:v>
                </c:pt>
                <c:pt idx="593">
                  <c:v>22.436896551723901</c:v>
                </c:pt>
                <c:pt idx="594">
                  <c:v>22.451724137930796</c:v>
                </c:pt>
                <c:pt idx="595">
                  <c:v>22.466551724137691</c:v>
                </c:pt>
                <c:pt idx="596">
                  <c:v>22.481379310344586</c:v>
                </c:pt>
                <c:pt idx="597">
                  <c:v>22.496206896551481</c:v>
                </c:pt>
                <c:pt idx="598">
                  <c:v>22.511034482758376</c:v>
                </c:pt>
                <c:pt idx="599">
                  <c:v>22.525862068965271</c:v>
                </c:pt>
                <c:pt idx="600">
                  <c:v>22.540689655172166</c:v>
                </c:pt>
                <c:pt idx="601">
                  <c:v>22.555517241379061</c:v>
                </c:pt>
                <c:pt idx="602">
                  <c:v>22.570344827585956</c:v>
                </c:pt>
                <c:pt idx="603">
                  <c:v>22.585172413792851</c:v>
                </c:pt>
                <c:pt idx="604">
                  <c:v>22.599999999999746</c:v>
                </c:pt>
                <c:pt idx="605">
                  <c:v>22.615454545454291</c:v>
                </c:pt>
                <c:pt idx="606">
                  <c:v>22.630909090908837</c:v>
                </c:pt>
                <c:pt idx="607">
                  <c:v>22.646363636363382</c:v>
                </c:pt>
                <c:pt idx="608">
                  <c:v>22.661818181817928</c:v>
                </c:pt>
                <c:pt idx="609">
                  <c:v>22.677272727272474</c:v>
                </c:pt>
                <c:pt idx="610">
                  <c:v>22.692727272727019</c:v>
                </c:pt>
                <c:pt idx="611">
                  <c:v>22.708181818181565</c:v>
                </c:pt>
                <c:pt idx="612">
                  <c:v>22.723636363636111</c:v>
                </c:pt>
                <c:pt idx="613">
                  <c:v>22.739090909090656</c:v>
                </c:pt>
                <c:pt idx="614">
                  <c:v>22.754545454545202</c:v>
                </c:pt>
                <c:pt idx="615">
                  <c:v>22.769999999999747</c:v>
                </c:pt>
                <c:pt idx="616">
                  <c:v>22.785454545454293</c:v>
                </c:pt>
                <c:pt idx="617">
                  <c:v>22.800909090908839</c:v>
                </c:pt>
                <c:pt idx="618">
                  <c:v>22.816363636363384</c:v>
                </c:pt>
                <c:pt idx="619">
                  <c:v>22.83181818181793</c:v>
                </c:pt>
                <c:pt idx="620">
                  <c:v>22.847272727272475</c:v>
                </c:pt>
                <c:pt idx="621">
                  <c:v>22.862727272727021</c:v>
                </c:pt>
                <c:pt idx="622">
                  <c:v>22.878181818181567</c:v>
                </c:pt>
                <c:pt idx="623">
                  <c:v>22.893636363636112</c:v>
                </c:pt>
                <c:pt idx="624">
                  <c:v>22.909090909090658</c:v>
                </c:pt>
                <c:pt idx="625">
                  <c:v>22.924545454545203</c:v>
                </c:pt>
                <c:pt idx="626">
                  <c:v>22.939999999999749</c:v>
                </c:pt>
                <c:pt idx="627">
                  <c:v>22.955454545454295</c:v>
                </c:pt>
                <c:pt idx="628">
                  <c:v>22.97090909090884</c:v>
                </c:pt>
                <c:pt idx="629">
                  <c:v>22.986363636363386</c:v>
                </c:pt>
                <c:pt idx="630">
                  <c:v>23.001818181817931</c:v>
                </c:pt>
                <c:pt idx="631">
                  <c:v>23.017272727272477</c:v>
                </c:pt>
                <c:pt idx="632">
                  <c:v>23.032727272727023</c:v>
                </c:pt>
                <c:pt idx="633">
                  <c:v>23.048181818181568</c:v>
                </c:pt>
                <c:pt idx="634">
                  <c:v>23.063636363636114</c:v>
                </c:pt>
                <c:pt idx="635">
                  <c:v>23.07909090909066</c:v>
                </c:pt>
                <c:pt idx="636">
                  <c:v>23.094545454545205</c:v>
                </c:pt>
                <c:pt idx="637">
                  <c:v>23.109999999999751</c:v>
                </c:pt>
                <c:pt idx="638">
                  <c:v>23.125454545454296</c:v>
                </c:pt>
                <c:pt idx="639">
                  <c:v>23.140909090908842</c:v>
                </c:pt>
                <c:pt idx="640">
                  <c:v>23.156363636363388</c:v>
                </c:pt>
                <c:pt idx="641">
                  <c:v>23.171818181817933</c:v>
                </c:pt>
                <c:pt idx="642">
                  <c:v>23.187272727272479</c:v>
                </c:pt>
                <c:pt idx="643">
                  <c:v>23.202727272727024</c:v>
                </c:pt>
                <c:pt idx="644">
                  <c:v>23.21818181818157</c:v>
                </c:pt>
                <c:pt idx="645">
                  <c:v>23.233636363636116</c:v>
                </c:pt>
                <c:pt idx="646">
                  <c:v>23.249090909090661</c:v>
                </c:pt>
                <c:pt idx="647">
                  <c:v>23.264545454545207</c:v>
                </c:pt>
                <c:pt idx="648">
                  <c:v>23.279999999999752</c:v>
                </c:pt>
                <c:pt idx="649">
                  <c:v>23.295454545454298</c:v>
                </c:pt>
                <c:pt idx="650">
                  <c:v>23.310909090908844</c:v>
                </c:pt>
                <c:pt idx="651">
                  <c:v>23.326363636363389</c:v>
                </c:pt>
                <c:pt idx="652">
                  <c:v>23.341818181817935</c:v>
                </c:pt>
                <c:pt idx="653">
                  <c:v>23.35727272727248</c:v>
                </c:pt>
                <c:pt idx="654">
                  <c:v>23.372727272727026</c:v>
                </c:pt>
                <c:pt idx="655">
                  <c:v>23.388181818181572</c:v>
                </c:pt>
                <c:pt idx="656">
                  <c:v>23.403636363636117</c:v>
                </c:pt>
                <c:pt idx="657">
                  <c:v>23.419090909090663</c:v>
                </c:pt>
                <c:pt idx="658">
                  <c:v>23.434545454545209</c:v>
                </c:pt>
                <c:pt idx="659">
                  <c:v>23.449999999999754</c:v>
                </c:pt>
                <c:pt idx="660">
                  <c:v>23.464576271186196</c:v>
                </c:pt>
                <c:pt idx="661">
                  <c:v>23.479152542372638</c:v>
                </c:pt>
                <c:pt idx="662">
                  <c:v>23.49372881355908</c:v>
                </c:pt>
                <c:pt idx="663">
                  <c:v>23.508305084745523</c:v>
                </c:pt>
                <c:pt idx="664">
                  <c:v>23.522881355931965</c:v>
                </c:pt>
                <c:pt idx="665">
                  <c:v>23.537457627118407</c:v>
                </c:pt>
                <c:pt idx="666">
                  <c:v>23.552033898304849</c:v>
                </c:pt>
                <c:pt idx="667">
                  <c:v>23.566610169491291</c:v>
                </c:pt>
                <c:pt idx="668">
                  <c:v>23.581186440677733</c:v>
                </c:pt>
                <c:pt idx="669">
                  <c:v>23.595762711864175</c:v>
                </c:pt>
                <c:pt idx="670">
                  <c:v>23.610338983050617</c:v>
                </c:pt>
                <c:pt idx="671">
                  <c:v>23.62491525423706</c:v>
                </c:pt>
                <c:pt idx="672">
                  <c:v>23.639491525423502</c:v>
                </c:pt>
                <c:pt idx="673">
                  <c:v>23.654067796609944</c:v>
                </c:pt>
                <c:pt idx="674">
                  <c:v>23.668644067796386</c:v>
                </c:pt>
                <c:pt idx="675">
                  <c:v>23.683220338982828</c:v>
                </c:pt>
                <c:pt idx="676">
                  <c:v>23.69779661016927</c:v>
                </c:pt>
                <c:pt idx="677">
                  <c:v>23.712372881355712</c:v>
                </c:pt>
                <c:pt idx="678">
                  <c:v>23.726949152542154</c:v>
                </c:pt>
                <c:pt idx="679">
                  <c:v>23.741525423728596</c:v>
                </c:pt>
                <c:pt idx="680">
                  <c:v>23.756101694915039</c:v>
                </c:pt>
                <c:pt idx="681">
                  <c:v>23.770677966101481</c:v>
                </c:pt>
                <c:pt idx="682">
                  <c:v>23.785254237287923</c:v>
                </c:pt>
                <c:pt idx="683">
                  <c:v>23.799830508474365</c:v>
                </c:pt>
                <c:pt idx="684">
                  <c:v>23.814406779660807</c:v>
                </c:pt>
                <c:pt idx="685">
                  <c:v>23.828983050847249</c:v>
                </c:pt>
                <c:pt idx="686">
                  <c:v>23.843559322033691</c:v>
                </c:pt>
                <c:pt idx="687">
                  <c:v>23.858135593220133</c:v>
                </c:pt>
                <c:pt idx="688">
                  <c:v>23.872711864406575</c:v>
                </c:pt>
                <c:pt idx="689">
                  <c:v>23.887288135593018</c:v>
                </c:pt>
                <c:pt idx="690">
                  <c:v>23.90186440677946</c:v>
                </c:pt>
                <c:pt idx="691">
                  <c:v>23.916440677965902</c:v>
                </c:pt>
                <c:pt idx="692">
                  <c:v>23.931016949152344</c:v>
                </c:pt>
                <c:pt idx="693">
                  <c:v>23.945593220338786</c:v>
                </c:pt>
                <c:pt idx="694">
                  <c:v>23.960169491525228</c:v>
                </c:pt>
                <c:pt idx="695">
                  <c:v>23.97474576271167</c:v>
                </c:pt>
                <c:pt idx="696">
                  <c:v>23.989322033898112</c:v>
                </c:pt>
                <c:pt idx="697">
                  <c:v>24.003898305084554</c:v>
                </c:pt>
                <c:pt idx="698">
                  <c:v>24.018474576270997</c:v>
                </c:pt>
                <c:pt idx="699">
                  <c:v>24.033050847457439</c:v>
                </c:pt>
                <c:pt idx="700">
                  <c:v>24.047627118643881</c:v>
                </c:pt>
                <c:pt idx="701">
                  <c:v>24.062203389830323</c:v>
                </c:pt>
                <c:pt idx="702">
                  <c:v>24.076779661016765</c:v>
                </c:pt>
                <c:pt idx="703">
                  <c:v>24.091355932203207</c:v>
                </c:pt>
                <c:pt idx="704">
                  <c:v>24.105932203389649</c:v>
                </c:pt>
                <c:pt idx="705">
                  <c:v>24.120508474576091</c:v>
                </c:pt>
                <c:pt idx="706">
                  <c:v>24.135084745762533</c:v>
                </c:pt>
                <c:pt idx="707">
                  <c:v>24.149661016948976</c:v>
                </c:pt>
                <c:pt idx="708">
                  <c:v>24.164237288135418</c:v>
                </c:pt>
                <c:pt idx="709">
                  <c:v>24.17881355932186</c:v>
                </c:pt>
                <c:pt idx="710">
                  <c:v>24.193389830508302</c:v>
                </c:pt>
                <c:pt idx="711">
                  <c:v>24.207966101694744</c:v>
                </c:pt>
                <c:pt idx="712">
                  <c:v>24.222542372881186</c:v>
                </c:pt>
                <c:pt idx="713">
                  <c:v>24.237118644067628</c:v>
                </c:pt>
                <c:pt idx="714">
                  <c:v>24.25169491525407</c:v>
                </c:pt>
                <c:pt idx="715">
                  <c:v>24.266271186440513</c:v>
                </c:pt>
                <c:pt idx="716">
                  <c:v>24.280847457626955</c:v>
                </c:pt>
                <c:pt idx="717">
                  <c:v>24.295423728813397</c:v>
                </c:pt>
                <c:pt idx="718">
                  <c:v>24.309999999999839</c:v>
                </c:pt>
                <c:pt idx="719">
                  <c:v>24.325849056603612</c:v>
                </c:pt>
                <c:pt idx="720">
                  <c:v>24.341698113207386</c:v>
                </c:pt>
                <c:pt idx="721">
                  <c:v>24.357547169811159</c:v>
                </c:pt>
                <c:pt idx="722">
                  <c:v>24.373396226414933</c:v>
                </c:pt>
                <c:pt idx="723">
                  <c:v>24.389245283018706</c:v>
                </c:pt>
                <c:pt idx="724">
                  <c:v>24.40509433962248</c:v>
                </c:pt>
                <c:pt idx="725">
                  <c:v>24.420943396226253</c:v>
                </c:pt>
                <c:pt idx="726">
                  <c:v>24.436792452830026</c:v>
                </c:pt>
                <c:pt idx="727">
                  <c:v>24.4526415094338</c:v>
                </c:pt>
                <c:pt idx="728">
                  <c:v>24.468490566037573</c:v>
                </c:pt>
                <c:pt idx="729">
                  <c:v>24.484339622641347</c:v>
                </c:pt>
                <c:pt idx="730">
                  <c:v>24.50018867924512</c:v>
                </c:pt>
                <c:pt idx="731">
                  <c:v>24.516037735848894</c:v>
                </c:pt>
                <c:pt idx="732">
                  <c:v>24.531886792452667</c:v>
                </c:pt>
                <c:pt idx="733">
                  <c:v>24.547735849056441</c:v>
                </c:pt>
                <c:pt idx="734">
                  <c:v>24.563584905660214</c:v>
                </c:pt>
                <c:pt idx="735">
                  <c:v>24.579433962263987</c:v>
                </c:pt>
                <c:pt idx="736">
                  <c:v>24.595283018867761</c:v>
                </c:pt>
                <c:pt idx="737">
                  <c:v>24.611132075471534</c:v>
                </c:pt>
                <c:pt idx="738">
                  <c:v>24.626981132075308</c:v>
                </c:pt>
                <c:pt idx="739">
                  <c:v>24.642830188679081</c:v>
                </c:pt>
                <c:pt idx="740">
                  <c:v>24.658679245282855</c:v>
                </c:pt>
                <c:pt idx="741">
                  <c:v>24.674528301886628</c:v>
                </c:pt>
                <c:pt idx="742">
                  <c:v>24.690377358490402</c:v>
                </c:pt>
                <c:pt idx="743">
                  <c:v>24.706226415094175</c:v>
                </c:pt>
                <c:pt idx="744">
                  <c:v>24.722075471697949</c:v>
                </c:pt>
                <c:pt idx="745">
                  <c:v>24.737924528301722</c:v>
                </c:pt>
                <c:pt idx="746">
                  <c:v>24.753773584905495</c:v>
                </c:pt>
                <c:pt idx="747">
                  <c:v>24.769622641509269</c:v>
                </c:pt>
                <c:pt idx="748">
                  <c:v>24.785471698113042</c:v>
                </c:pt>
                <c:pt idx="749">
                  <c:v>24.801320754716816</c:v>
                </c:pt>
                <c:pt idx="750">
                  <c:v>24.817169811320589</c:v>
                </c:pt>
                <c:pt idx="751">
                  <c:v>24.833018867924363</c:v>
                </c:pt>
                <c:pt idx="752">
                  <c:v>24.848867924528136</c:v>
                </c:pt>
                <c:pt idx="753">
                  <c:v>24.86471698113191</c:v>
                </c:pt>
                <c:pt idx="754">
                  <c:v>24.880566037735683</c:v>
                </c:pt>
                <c:pt idx="755">
                  <c:v>24.896415094339456</c:v>
                </c:pt>
                <c:pt idx="756">
                  <c:v>24.91226415094323</c:v>
                </c:pt>
                <c:pt idx="757">
                  <c:v>24.928113207547003</c:v>
                </c:pt>
                <c:pt idx="758">
                  <c:v>24.943962264150777</c:v>
                </c:pt>
                <c:pt idx="759">
                  <c:v>24.95981132075455</c:v>
                </c:pt>
                <c:pt idx="760">
                  <c:v>24.975660377358324</c:v>
                </c:pt>
                <c:pt idx="761">
                  <c:v>24.991509433962097</c:v>
                </c:pt>
                <c:pt idx="762">
                  <c:v>25.007358490565871</c:v>
                </c:pt>
                <c:pt idx="763">
                  <c:v>25.023207547169644</c:v>
                </c:pt>
                <c:pt idx="764">
                  <c:v>25.039056603773417</c:v>
                </c:pt>
                <c:pt idx="765">
                  <c:v>25.054905660377191</c:v>
                </c:pt>
                <c:pt idx="766">
                  <c:v>25.070754716980964</c:v>
                </c:pt>
                <c:pt idx="767">
                  <c:v>25.086603773584738</c:v>
                </c:pt>
                <c:pt idx="768">
                  <c:v>25.102452830188511</c:v>
                </c:pt>
                <c:pt idx="769">
                  <c:v>25.118301886792285</c:v>
                </c:pt>
                <c:pt idx="770">
                  <c:v>25.134150943396058</c:v>
                </c:pt>
                <c:pt idx="771">
                  <c:v>25.149999999999832</c:v>
                </c:pt>
                <c:pt idx="772">
                  <c:v>25.166799999999832</c:v>
                </c:pt>
                <c:pt idx="773">
                  <c:v>25.183599999999831</c:v>
                </c:pt>
                <c:pt idx="774">
                  <c:v>25.200399999999831</c:v>
                </c:pt>
                <c:pt idx="775">
                  <c:v>25.217199999999831</c:v>
                </c:pt>
                <c:pt idx="776">
                  <c:v>25.233999999999831</c:v>
                </c:pt>
                <c:pt idx="777">
                  <c:v>25.250799999999831</c:v>
                </c:pt>
                <c:pt idx="778">
                  <c:v>25.267599999999831</c:v>
                </c:pt>
                <c:pt idx="779">
                  <c:v>25.284399999999831</c:v>
                </c:pt>
                <c:pt idx="780">
                  <c:v>25.301199999999831</c:v>
                </c:pt>
                <c:pt idx="781">
                  <c:v>25.317999999999831</c:v>
                </c:pt>
                <c:pt idx="782">
                  <c:v>25.334799999999831</c:v>
                </c:pt>
                <c:pt idx="783">
                  <c:v>25.351599999999831</c:v>
                </c:pt>
                <c:pt idx="784">
                  <c:v>25.368399999999831</c:v>
                </c:pt>
                <c:pt idx="785">
                  <c:v>25.385199999999831</c:v>
                </c:pt>
                <c:pt idx="786">
                  <c:v>25.40199999999983</c:v>
                </c:pt>
                <c:pt idx="787">
                  <c:v>25.41879999999983</c:v>
                </c:pt>
                <c:pt idx="788">
                  <c:v>25.43559999999983</c:v>
                </c:pt>
                <c:pt idx="789">
                  <c:v>25.45239999999983</c:v>
                </c:pt>
                <c:pt idx="790">
                  <c:v>25.46919999999983</c:v>
                </c:pt>
                <c:pt idx="791">
                  <c:v>25.48599999999983</c:v>
                </c:pt>
                <c:pt idx="792">
                  <c:v>25.50279999999983</c:v>
                </c:pt>
                <c:pt idx="793">
                  <c:v>25.51959999999983</c:v>
                </c:pt>
                <c:pt idx="794">
                  <c:v>25.53639999999983</c:v>
                </c:pt>
                <c:pt idx="795">
                  <c:v>25.55319999999983</c:v>
                </c:pt>
                <c:pt idx="796">
                  <c:v>25.56999999999983</c:v>
                </c:pt>
                <c:pt idx="797">
                  <c:v>25.58679999999983</c:v>
                </c:pt>
                <c:pt idx="798">
                  <c:v>25.60359999999983</c:v>
                </c:pt>
                <c:pt idx="799">
                  <c:v>25.62039999999983</c:v>
                </c:pt>
                <c:pt idx="800">
                  <c:v>25.637199999999829</c:v>
                </c:pt>
                <c:pt idx="801">
                  <c:v>25.653999999999829</c:v>
                </c:pt>
                <c:pt idx="802">
                  <c:v>25.670799999999829</c:v>
                </c:pt>
                <c:pt idx="803">
                  <c:v>25.687599999999829</c:v>
                </c:pt>
                <c:pt idx="804">
                  <c:v>25.704399999999829</c:v>
                </c:pt>
                <c:pt idx="805">
                  <c:v>25.721199999999829</c:v>
                </c:pt>
                <c:pt idx="806">
                  <c:v>25.737999999999829</c:v>
                </c:pt>
                <c:pt idx="807">
                  <c:v>25.754799999999829</c:v>
                </c:pt>
                <c:pt idx="808">
                  <c:v>25.771599999999829</c:v>
                </c:pt>
                <c:pt idx="809">
                  <c:v>25.788399999999829</c:v>
                </c:pt>
                <c:pt idx="810">
                  <c:v>25.805199999999829</c:v>
                </c:pt>
                <c:pt idx="811">
                  <c:v>25.821999999999829</c:v>
                </c:pt>
                <c:pt idx="812">
                  <c:v>25.838799999999829</c:v>
                </c:pt>
                <c:pt idx="813">
                  <c:v>25.855599999999828</c:v>
                </c:pt>
                <c:pt idx="814">
                  <c:v>25.872399999999828</c:v>
                </c:pt>
                <c:pt idx="815">
                  <c:v>25.889199999999828</c:v>
                </c:pt>
                <c:pt idx="816">
                  <c:v>25.905999999999828</c:v>
                </c:pt>
                <c:pt idx="817">
                  <c:v>25.922799999999828</c:v>
                </c:pt>
                <c:pt idx="818">
                  <c:v>25.939599999999828</c:v>
                </c:pt>
                <c:pt idx="819">
                  <c:v>25.956399999999828</c:v>
                </c:pt>
                <c:pt idx="820">
                  <c:v>25.973199999999828</c:v>
                </c:pt>
                <c:pt idx="821">
                  <c:v>25.989999999999828</c:v>
                </c:pt>
                <c:pt idx="822">
                  <c:v>26.006181818181645</c:v>
                </c:pt>
                <c:pt idx="823">
                  <c:v>26.022363636363462</c:v>
                </c:pt>
                <c:pt idx="824">
                  <c:v>26.038545454545279</c:v>
                </c:pt>
                <c:pt idx="825">
                  <c:v>26.054727272727096</c:v>
                </c:pt>
                <c:pt idx="826">
                  <c:v>26.070909090908913</c:v>
                </c:pt>
                <c:pt idx="827">
                  <c:v>26.08709090909073</c:v>
                </c:pt>
                <c:pt idx="828">
                  <c:v>26.103272727272547</c:v>
                </c:pt>
                <c:pt idx="829">
                  <c:v>26.119454545454364</c:v>
                </c:pt>
                <c:pt idx="830">
                  <c:v>26.135636363636181</c:v>
                </c:pt>
                <c:pt idx="831">
                  <c:v>26.151818181817998</c:v>
                </c:pt>
                <c:pt idx="832">
                  <c:v>26.167999999999815</c:v>
                </c:pt>
                <c:pt idx="833">
                  <c:v>26.184181818181631</c:v>
                </c:pt>
                <c:pt idx="834">
                  <c:v>26.200363636363448</c:v>
                </c:pt>
                <c:pt idx="835">
                  <c:v>26.216545454545265</c:v>
                </c:pt>
                <c:pt idx="836">
                  <c:v>26.232727272727082</c:v>
                </c:pt>
                <c:pt idx="837">
                  <c:v>26.248909090908899</c:v>
                </c:pt>
                <c:pt idx="838">
                  <c:v>26.265090909090716</c:v>
                </c:pt>
                <c:pt idx="839">
                  <c:v>26.281272727272533</c:v>
                </c:pt>
                <c:pt idx="840">
                  <c:v>26.29745454545435</c:v>
                </c:pt>
                <c:pt idx="841">
                  <c:v>26.313636363636167</c:v>
                </c:pt>
                <c:pt idx="842">
                  <c:v>26.329818181817984</c:v>
                </c:pt>
                <c:pt idx="843">
                  <c:v>26.345999999999801</c:v>
                </c:pt>
                <c:pt idx="844">
                  <c:v>26.362181818181618</c:v>
                </c:pt>
                <c:pt idx="845">
                  <c:v>26.378363636363435</c:v>
                </c:pt>
                <c:pt idx="846">
                  <c:v>26.394545454545252</c:v>
                </c:pt>
                <c:pt idx="847">
                  <c:v>26.410727272727069</c:v>
                </c:pt>
                <c:pt idx="848">
                  <c:v>26.426909090908886</c:v>
                </c:pt>
                <c:pt idx="849">
                  <c:v>26.443090909090703</c:v>
                </c:pt>
                <c:pt idx="850">
                  <c:v>26.45927272727252</c:v>
                </c:pt>
                <c:pt idx="851">
                  <c:v>26.475454545454337</c:v>
                </c:pt>
                <c:pt idx="852">
                  <c:v>26.491636363636154</c:v>
                </c:pt>
                <c:pt idx="853">
                  <c:v>26.507818181817971</c:v>
                </c:pt>
                <c:pt idx="854">
                  <c:v>26.523999999999788</c:v>
                </c:pt>
                <c:pt idx="855">
                  <c:v>26.540181818181605</c:v>
                </c:pt>
                <c:pt idx="856">
                  <c:v>26.556363636363422</c:v>
                </c:pt>
                <c:pt idx="857">
                  <c:v>26.572545454545239</c:v>
                </c:pt>
                <c:pt idx="858">
                  <c:v>26.588727272727056</c:v>
                </c:pt>
                <c:pt idx="859">
                  <c:v>26.604909090908873</c:v>
                </c:pt>
                <c:pt idx="860">
                  <c:v>26.62109090909069</c:v>
                </c:pt>
                <c:pt idx="861">
                  <c:v>26.637272727272507</c:v>
                </c:pt>
                <c:pt idx="862">
                  <c:v>26.653454545454323</c:v>
                </c:pt>
                <c:pt idx="863">
                  <c:v>26.66963636363614</c:v>
                </c:pt>
                <c:pt idx="864">
                  <c:v>26.685818181817957</c:v>
                </c:pt>
                <c:pt idx="865">
                  <c:v>26.701999999999774</c:v>
                </c:pt>
                <c:pt idx="866">
                  <c:v>26.718181818181591</c:v>
                </c:pt>
                <c:pt idx="867">
                  <c:v>26.734363636363408</c:v>
                </c:pt>
                <c:pt idx="868">
                  <c:v>26.750545454545225</c:v>
                </c:pt>
                <c:pt idx="869">
                  <c:v>26.766727272727042</c:v>
                </c:pt>
                <c:pt idx="870">
                  <c:v>26.782909090908859</c:v>
                </c:pt>
                <c:pt idx="871">
                  <c:v>26.799090909090676</c:v>
                </c:pt>
                <c:pt idx="872">
                  <c:v>26.815272727272493</c:v>
                </c:pt>
                <c:pt idx="873">
                  <c:v>26.83145454545431</c:v>
                </c:pt>
                <c:pt idx="874">
                  <c:v>26.847636363636127</c:v>
                </c:pt>
                <c:pt idx="875">
                  <c:v>26.863818181817944</c:v>
                </c:pt>
                <c:pt idx="876">
                  <c:v>26.879999999999761</c:v>
                </c:pt>
                <c:pt idx="877">
                  <c:v>26.895254237287897</c:v>
                </c:pt>
                <c:pt idx="878">
                  <c:v>26.910508474576034</c:v>
                </c:pt>
                <c:pt idx="879">
                  <c:v>26.92576271186417</c:v>
                </c:pt>
                <c:pt idx="880">
                  <c:v>26.941016949152306</c:v>
                </c:pt>
                <c:pt idx="881">
                  <c:v>26.956271186440443</c:v>
                </c:pt>
                <c:pt idx="882">
                  <c:v>26.971525423728579</c:v>
                </c:pt>
                <c:pt idx="883">
                  <c:v>26.986779661016715</c:v>
                </c:pt>
                <c:pt idx="884">
                  <c:v>27.002033898304852</c:v>
                </c:pt>
                <c:pt idx="885">
                  <c:v>27.017288135592988</c:v>
                </c:pt>
                <c:pt idx="886">
                  <c:v>27.032542372881124</c:v>
                </c:pt>
                <c:pt idx="887">
                  <c:v>27.047796610169261</c:v>
                </c:pt>
                <c:pt idx="888">
                  <c:v>27.063050847457397</c:v>
                </c:pt>
                <c:pt idx="889">
                  <c:v>27.078305084745534</c:v>
                </c:pt>
                <c:pt idx="890">
                  <c:v>27.09355932203367</c:v>
                </c:pt>
                <c:pt idx="891">
                  <c:v>27.108813559321806</c:v>
                </c:pt>
                <c:pt idx="892">
                  <c:v>27.124067796609943</c:v>
                </c:pt>
                <c:pt idx="893">
                  <c:v>27.139322033898079</c:v>
                </c:pt>
                <c:pt idx="894">
                  <c:v>27.154576271186215</c:v>
                </c:pt>
                <c:pt idx="895">
                  <c:v>27.169830508474352</c:v>
                </c:pt>
                <c:pt idx="896">
                  <c:v>27.185084745762488</c:v>
                </c:pt>
                <c:pt idx="897">
                  <c:v>27.200338983050624</c:v>
                </c:pt>
                <c:pt idx="898">
                  <c:v>27.215593220338761</c:v>
                </c:pt>
                <c:pt idx="899">
                  <c:v>27.230847457626897</c:v>
                </c:pt>
                <c:pt idx="900">
                  <c:v>27.246101694915033</c:v>
                </c:pt>
                <c:pt idx="901">
                  <c:v>27.26135593220317</c:v>
                </c:pt>
                <c:pt idx="902">
                  <c:v>27.276610169491306</c:v>
                </c:pt>
                <c:pt idx="903">
                  <c:v>27.291864406779442</c:v>
                </c:pt>
                <c:pt idx="904">
                  <c:v>27.307118644067579</c:v>
                </c:pt>
                <c:pt idx="905">
                  <c:v>27.322372881355715</c:v>
                </c:pt>
                <c:pt idx="906">
                  <c:v>27.337627118643852</c:v>
                </c:pt>
                <c:pt idx="907">
                  <c:v>27.352881355931988</c:v>
                </c:pt>
                <c:pt idx="908">
                  <c:v>27.368135593220124</c:v>
                </c:pt>
                <c:pt idx="909">
                  <c:v>27.383389830508261</c:v>
                </c:pt>
                <c:pt idx="910">
                  <c:v>27.398644067796397</c:v>
                </c:pt>
                <c:pt idx="911">
                  <c:v>27.413898305084533</c:v>
                </c:pt>
                <c:pt idx="912">
                  <c:v>27.42915254237267</c:v>
                </c:pt>
                <c:pt idx="913">
                  <c:v>27.444406779660806</c:v>
                </c:pt>
                <c:pt idx="914">
                  <c:v>27.459661016948942</c:v>
                </c:pt>
                <c:pt idx="915">
                  <c:v>27.474915254237079</c:v>
                </c:pt>
                <c:pt idx="916">
                  <c:v>27.490169491525215</c:v>
                </c:pt>
                <c:pt idx="917">
                  <c:v>27.505423728813351</c:v>
                </c:pt>
                <c:pt idx="918">
                  <c:v>27.520677966101488</c:v>
                </c:pt>
                <c:pt idx="919">
                  <c:v>27.535932203389624</c:v>
                </c:pt>
                <c:pt idx="920">
                  <c:v>27.55118644067776</c:v>
                </c:pt>
                <c:pt idx="921">
                  <c:v>27.566440677965897</c:v>
                </c:pt>
                <c:pt idx="922">
                  <c:v>27.581694915254033</c:v>
                </c:pt>
                <c:pt idx="923">
                  <c:v>27.59694915254217</c:v>
                </c:pt>
                <c:pt idx="924">
                  <c:v>27.612203389830306</c:v>
                </c:pt>
                <c:pt idx="925">
                  <c:v>27.627457627118442</c:v>
                </c:pt>
                <c:pt idx="926">
                  <c:v>27.642711864406579</c:v>
                </c:pt>
                <c:pt idx="927">
                  <c:v>27.657966101694715</c:v>
                </c:pt>
                <c:pt idx="928">
                  <c:v>27.673220338982851</c:v>
                </c:pt>
                <c:pt idx="929">
                  <c:v>27.688474576270988</c:v>
                </c:pt>
                <c:pt idx="930">
                  <c:v>27.703728813559124</c:v>
                </c:pt>
                <c:pt idx="931">
                  <c:v>27.71898305084726</c:v>
                </c:pt>
                <c:pt idx="932">
                  <c:v>27.734237288135397</c:v>
                </c:pt>
                <c:pt idx="933">
                  <c:v>27.749491525423533</c:v>
                </c:pt>
                <c:pt idx="934">
                  <c:v>27.764745762711669</c:v>
                </c:pt>
                <c:pt idx="935">
                  <c:v>27.779999999999806</c:v>
                </c:pt>
                <c:pt idx="936">
                  <c:v>27.796078431372354</c:v>
                </c:pt>
                <c:pt idx="937">
                  <c:v>27.812156862744903</c:v>
                </c:pt>
                <c:pt idx="938">
                  <c:v>27.828235294117452</c:v>
                </c:pt>
                <c:pt idx="939">
                  <c:v>27.84431372549</c:v>
                </c:pt>
                <c:pt idx="940">
                  <c:v>27.860392156862549</c:v>
                </c:pt>
                <c:pt idx="941">
                  <c:v>27.876470588235097</c:v>
                </c:pt>
                <c:pt idx="942">
                  <c:v>27.892549019607646</c:v>
                </c:pt>
                <c:pt idx="943">
                  <c:v>27.908627450980195</c:v>
                </c:pt>
                <c:pt idx="944">
                  <c:v>27.924705882352743</c:v>
                </c:pt>
                <c:pt idx="945">
                  <c:v>27.940784313725292</c:v>
                </c:pt>
                <c:pt idx="946">
                  <c:v>27.95686274509784</c:v>
                </c:pt>
                <c:pt idx="947">
                  <c:v>27.972941176470389</c:v>
                </c:pt>
                <c:pt idx="948">
                  <c:v>27.989019607842938</c:v>
                </c:pt>
                <c:pt idx="949">
                  <c:v>28.005098039215486</c:v>
                </c:pt>
                <c:pt idx="950">
                  <c:v>28.021176470588035</c:v>
                </c:pt>
                <c:pt idx="951">
                  <c:v>28.037254901960583</c:v>
                </c:pt>
                <c:pt idx="952">
                  <c:v>28.053333333333132</c:v>
                </c:pt>
                <c:pt idx="953">
                  <c:v>28.069411764705681</c:v>
                </c:pt>
                <c:pt idx="954">
                  <c:v>28.085490196078229</c:v>
                </c:pt>
                <c:pt idx="955">
                  <c:v>28.101568627450778</c:v>
                </c:pt>
                <c:pt idx="956">
                  <c:v>28.117647058823326</c:v>
                </c:pt>
                <c:pt idx="957">
                  <c:v>28.133725490195875</c:v>
                </c:pt>
                <c:pt idx="958">
                  <c:v>28.149803921568424</c:v>
                </c:pt>
                <c:pt idx="959">
                  <c:v>28.165882352940972</c:v>
                </c:pt>
                <c:pt idx="960">
                  <c:v>28.181960784313521</c:v>
                </c:pt>
                <c:pt idx="961">
                  <c:v>28.19803921568607</c:v>
                </c:pt>
                <c:pt idx="962">
                  <c:v>28.214117647058618</c:v>
                </c:pt>
                <c:pt idx="963">
                  <c:v>28.230196078431167</c:v>
                </c:pt>
                <c:pt idx="964">
                  <c:v>28.246274509803715</c:v>
                </c:pt>
                <c:pt idx="965">
                  <c:v>28.262352941176264</c:v>
                </c:pt>
                <c:pt idx="966">
                  <c:v>28.278431372548813</c:v>
                </c:pt>
                <c:pt idx="967">
                  <c:v>28.294509803921361</c:v>
                </c:pt>
                <c:pt idx="968">
                  <c:v>28.31058823529391</c:v>
                </c:pt>
                <c:pt idx="969">
                  <c:v>28.326666666666458</c:v>
                </c:pt>
                <c:pt idx="970">
                  <c:v>28.342745098039007</c:v>
                </c:pt>
                <c:pt idx="971">
                  <c:v>28.358823529411556</c:v>
                </c:pt>
                <c:pt idx="972">
                  <c:v>28.374901960784104</c:v>
                </c:pt>
                <c:pt idx="973">
                  <c:v>28.390980392156653</c:v>
                </c:pt>
                <c:pt idx="974">
                  <c:v>28.407058823529201</c:v>
                </c:pt>
                <c:pt idx="975">
                  <c:v>28.42313725490175</c:v>
                </c:pt>
                <c:pt idx="976">
                  <c:v>28.439215686274299</c:v>
                </c:pt>
                <c:pt idx="977">
                  <c:v>28.455294117646847</c:v>
                </c:pt>
                <c:pt idx="978">
                  <c:v>28.471372549019396</c:v>
                </c:pt>
                <c:pt idx="979">
                  <c:v>28.487450980391944</c:v>
                </c:pt>
                <c:pt idx="980">
                  <c:v>28.503529411764493</c:v>
                </c:pt>
                <c:pt idx="981">
                  <c:v>28.519607843137042</c:v>
                </c:pt>
                <c:pt idx="982">
                  <c:v>28.53568627450959</c:v>
                </c:pt>
                <c:pt idx="983">
                  <c:v>28.551764705882139</c:v>
                </c:pt>
                <c:pt idx="984">
                  <c:v>28.567843137254687</c:v>
                </c:pt>
                <c:pt idx="985">
                  <c:v>28.583921568627236</c:v>
                </c:pt>
                <c:pt idx="986">
                  <c:v>28.599999999999785</c:v>
                </c:pt>
                <c:pt idx="987">
                  <c:v>28.616599999999785</c:v>
                </c:pt>
                <c:pt idx="988">
                  <c:v>28.633199999999785</c:v>
                </c:pt>
                <c:pt idx="989">
                  <c:v>28.649799999999786</c:v>
                </c:pt>
                <c:pt idx="990">
                  <c:v>28.666399999999786</c:v>
                </c:pt>
                <c:pt idx="991">
                  <c:v>28.682999999999787</c:v>
                </c:pt>
                <c:pt idx="992">
                  <c:v>28.699599999999787</c:v>
                </c:pt>
                <c:pt idx="993">
                  <c:v>28.716199999999787</c:v>
                </c:pt>
                <c:pt idx="994">
                  <c:v>28.732799999999788</c:v>
                </c:pt>
                <c:pt idx="995">
                  <c:v>28.749399999999788</c:v>
                </c:pt>
                <c:pt idx="996">
                  <c:v>28.765999999999789</c:v>
                </c:pt>
                <c:pt idx="997">
                  <c:v>28.782599999999789</c:v>
                </c:pt>
                <c:pt idx="998">
                  <c:v>28.799199999999789</c:v>
                </c:pt>
                <c:pt idx="999">
                  <c:v>28.81579999999979</c:v>
                </c:pt>
                <c:pt idx="1000">
                  <c:v>28.83239999999979</c:v>
                </c:pt>
                <c:pt idx="1001">
                  <c:v>28.848999999999791</c:v>
                </c:pt>
                <c:pt idx="1002">
                  <c:v>28.865599999999791</c:v>
                </c:pt>
                <c:pt idx="1003">
                  <c:v>28.882199999999791</c:v>
                </c:pt>
                <c:pt idx="1004">
                  <c:v>28.898799999999792</c:v>
                </c:pt>
                <c:pt idx="1005">
                  <c:v>28.915399999999792</c:v>
                </c:pt>
                <c:pt idx="1006">
                  <c:v>28.931999999999793</c:v>
                </c:pt>
                <c:pt idx="1007">
                  <c:v>28.948599999999793</c:v>
                </c:pt>
                <c:pt idx="1008">
                  <c:v>28.965199999999793</c:v>
                </c:pt>
                <c:pt idx="1009">
                  <c:v>28.981799999999794</c:v>
                </c:pt>
                <c:pt idx="1010">
                  <c:v>28.998399999999794</c:v>
                </c:pt>
                <c:pt idx="1011">
                  <c:v>29.014999999999795</c:v>
                </c:pt>
                <c:pt idx="1012">
                  <c:v>29.031599999999795</c:v>
                </c:pt>
                <c:pt idx="1013">
                  <c:v>29.048199999999795</c:v>
                </c:pt>
                <c:pt idx="1014">
                  <c:v>29.064799999999796</c:v>
                </c:pt>
                <c:pt idx="1015">
                  <c:v>29.081399999999796</c:v>
                </c:pt>
                <c:pt idx="1016">
                  <c:v>29.097999999999796</c:v>
                </c:pt>
                <c:pt idx="1017">
                  <c:v>29.114599999999797</c:v>
                </c:pt>
                <c:pt idx="1018">
                  <c:v>29.131199999999797</c:v>
                </c:pt>
                <c:pt idx="1019">
                  <c:v>29.147799999999798</c:v>
                </c:pt>
                <c:pt idx="1020">
                  <c:v>29.164399999999798</c:v>
                </c:pt>
                <c:pt idx="1021">
                  <c:v>29.180999999999798</c:v>
                </c:pt>
                <c:pt idx="1022">
                  <c:v>29.197599999999799</c:v>
                </c:pt>
                <c:pt idx="1023">
                  <c:v>29.214199999999799</c:v>
                </c:pt>
                <c:pt idx="1024">
                  <c:v>29.2307999999998</c:v>
                </c:pt>
                <c:pt idx="1025">
                  <c:v>29.2473999999998</c:v>
                </c:pt>
                <c:pt idx="1026">
                  <c:v>29.2639999999998</c:v>
                </c:pt>
                <c:pt idx="1027">
                  <c:v>29.280599999999801</c:v>
                </c:pt>
                <c:pt idx="1028">
                  <c:v>29.297199999999801</c:v>
                </c:pt>
                <c:pt idx="1029">
                  <c:v>29.313799999999802</c:v>
                </c:pt>
                <c:pt idx="1030">
                  <c:v>29.330399999999802</c:v>
                </c:pt>
                <c:pt idx="1031">
                  <c:v>29.346999999999802</c:v>
                </c:pt>
                <c:pt idx="1032">
                  <c:v>29.363599999999803</c:v>
                </c:pt>
                <c:pt idx="1033">
                  <c:v>29.380199999999803</c:v>
                </c:pt>
                <c:pt idx="1034">
                  <c:v>29.396799999999804</c:v>
                </c:pt>
                <c:pt idx="1035">
                  <c:v>29.413399999999804</c:v>
                </c:pt>
                <c:pt idx="1036">
                  <c:v>29.429999999999804</c:v>
                </c:pt>
                <c:pt idx="1037">
                  <c:v>29.447799999999805</c:v>
                </c:pt>
                <c:pt idx="1038">
                  <c:v>29.465599999999807</c:v>
                </c:pt>
                <c:pt idx="1039">
                  <c:v>29.483399999999808</c:v>
                </c:pt>
                <c:pt idx="1040">
                  <c:v>29.501199999999809</c:v>
                </c:pt>
                <c:pt idx="1041">
                  <c:v>29.51899999999981</c:v>
                </c:pt>
                <c:pt idx="1042">
                  <c:v>29.536799999999811</c:v>
                </c:pt>
                <c:pt idx="1043">
                  <c:v>29.554599999999812</c:v>
                </c:pt>
                <c:pt idx="1044">
                  <c:v>29.572399999999814</c:v>
                </c:pt>
                <c:pt idx="1045">
                  <c:v>29.590199999999815</c:v>
                </c:pt>
                <c:pt idx="1046">
                  <c:v>29.607999999999816</c:v>
                </c:pt>
                <c:pt idx="1047">
                  <c:v>29.625799999999817</c:v>
                </c:pt>
                <c:pt idx="1048">
                  <c:v>29.643599999999818</c:v>
                </c:pt>
                <c:pt idx="1049">
                  <c:v>29.661399999999819</c:v>
                </c:pt>
                <c:pt idx="1050">
                  <c:v>29.67919999999982</c:v>
                </c:pt>
                <c:pt idx="1051">
                  <c:v>29.696999999999822</c:v>
                </c:pt>
                <c:pt idx="1052">
                  <c:v>29.714799999999823</c:v>
                </c:pt>
                <c:pt idx="1053">
                  <c:v>29.732599999999824</c:v>
                </c:pt>
                <c:pt idx="1054">
                  <c:v>29.750399999999825</c:v>
                </c:pt>
                <c:pt idx="1055">
                  <c:v>29.768199999999826</c:v>
                </c:pt>
                <c:pt idx="1056">
                  <c:v>29.785999999999827</c:v>
                </c:pt>
                <c:pt idx="1057">
                  <c:v>29.803799999999828</c:v>
                </c:pt>
                <c:pt idx="1058">
                  <c:v>29.82159999999983</c:v>
                </c:pt>
                <c:pt idx="1059">
                  <c:v>29.839399999999831</c:v>
                </c:pt>
                <c:pt idx="1060">
                  <c:v>29.857199999999832</c:v>
                </c:pt>
                <c:pt idx="1061">
                  <c:v>29.874999999999833</c:v>
                </c:pt>
                <c:pt idx="1062">
                  <c:v>29.892799999999834</c:v>
                </c:pt>
                <c:pt idx="1063">
                  <c:v>29.910599999999835</c:v>
                </c:pt>
                <c:pt idx="1064">
                  <c:v>29.928399999999836</c:v>
                </c:pt>
                <c:pt idx="1065">
                  <c:v>29.946199999999838</c:v>
                </c:pt>
                <c:pt idx="1066">
                  <c:v>29.963999999999839</c:v>
                </c:pt>
                <c:pt idx="1067">
                  <c:v>29.98179999999984</c:v>
                </c:pt>
                <c:pt idx="1068">
                  <c:v>29.999599999999841</c:v>
                </c:pt>
                <c:pt idx="1069">
                  <c:v>30.017399999999842</c:v>
                </c:pt>
                <c:pt idx="1070">
                  <c:v>30.035199999999843</c:v>
                </c:pt>
                <c:pt idx="1071">
                  <c:v>30.052999999999845</c:v>
                </c:pt>
                <c:pt idx="1072">
                  <c:v>30.070799999999846</c:v>
                </c:pt>
                <c:pt idx="1073">
                  <c:v>30.088599999999847</c:v>
                </c:pt>
                <c:pt idx="1074">
                  <c:v>30.106399999999848</c:v>
                </c:pt>
                <c:pt idx="1075">
                  <c:v>30.124199999999849</c:v>
                </c:pt>
                <c:pt idx="1076">
                  <c:v>30.14199999999985</c:v>
                </c:pt>
                <c:pt idx="1077">
                  <c:v>30.159799999999851</c:v>
                </c:pt>
                <c:pt idx="1078">
                  <c:v>30.177599999999853</c:v>
                </c:pt>
                <c:pt idx="1079">
                  <c:v>30.195399999999854</c:v>
                </c:pt>
                <c:pt idx="1080">
                  <c:v>30.213199999999855</c:v>
                </c:pt>
                <c:pt idx="1081">
                  <c:v>30.230999999999856</c:v>
                </c:pt>
                <c:pt idx="1082">
                  <c:v>30.248799999999857</c:v>
                </c:pt>
                <c:pt idx="1083">
                  <c:v>30.266599999999858</c:v>
                </c:pt>
                <c:pt idx="1084">
                  <c:v>30.284399999999859</c:v>
                </c:pt>
                <c:pt idx="1085">
                  <c:v>30.302199999999861</c:v>
                </c:pt>
                <c:pt idx="1086">
                  <c:v>30.319999999999862</c:v>
                </c:pt>
                <c:pt idx="1087">
                  <c:v>30.33679245283005</c:v>
                </c:pt>
                <c:pt idx="1088">
                  <c:v>30.353584905660238</c:v>
                </c:pt>
                <c:pt idx="1089">
                  <c:v>30.370377358490426</c:v>
                </c:pt>
                <c:pt idx="1090">
                  <c:v>30.387169811320614</c:v>
                </c:pt>
                <c:pt idx="1091">
                  <c:v>30.403962264150802</c:v>
                </c:pt>
                <c:pt idx="1092">
                  <c:v>30.420754716980991</c:v>
                </c:pt>
                <c:pt idx="1093">
                  <c:v>30.437547169811179</c:v>
                </c:pt>
                <c:pt idx="1094">
                  <c:v>30.454339622641367</c:v>
                </c:pt>
                <c:pt idx="1095">
                  <c:v>30.471132075471555</c:v>
                </c:pt>
                <c:pt idx="1096">
                  <c:v>30.487924528301743</c:v>
                </c:pt>
                <c:pt idx="1097">
                  <c:v>30.504716981131931</c:v>
                </c:pt>
                <c:pt idx="1098">
                  <c:v>30.52150943396212</c:v>
                </c:pt>
                <c:pt idx="1099">
                  <c:v>30.538301886792308</c:v>
                </c:pt>
                <c:pt idx="1100">
                  <c:v>30.555094339622496</c:v>
                </c:pt>
                <c:pt idx="1101">
                  <c:v>30.571886792452684</c:v>
                </c:pt>
                <c:pt idx="1102">
                  <c:v>30.588679245282872</c:v>
                </c:pt>
                <c:pt idx="1103">
                  <c:v>30.60547169811306</c:v>
                </c:pt>
                <c:pt idx="1104">
                  <c:v>30.622264150943248</c:v>
                </c:pt>
                <c:pt idx="1105">
                  <c:v>30.639056603773437</c:v>
                </c:pt>
                <c:pt idx="1106">
                  <c:v>30.655849056603625</c:v>
                </c:pt>
                <c:pt idx="1107">
                  <c:v>30.672641509433813</c:v>
                </c:pt>
                <c:pt idx="1108">
                  <c:v>30.689433962264001</c:v>
                </c:pt>
                <c:pt idx="1109">
                  <c:v>30.706226415094189</c:v>
                </c:pt>
                <c:pt idx="1110">
                  <c:v>30.723018867924377</c:v>
                </c:pt>
                <c:pt idx="1111">
                  <c:v>30.739811320754566</c:v>
                </c:pt>
                <c:pt idx="1112">
                  <c:v>30.756603773584754</c:v>
                </c:pt>
                <c:pt idx="1113">
                  <c:v>30.773396226414942</c:v>
                </c:pt>
                <c:pt idx="1114">
                  <c:v>30.79018867924513</c:v>
                </c:pt>
                <c:pt idx="1115">
                  <c:v>30.806981132075318</c:v>
                </c:pt>
                <c:pt idx="1116">
                  <c:v>30.823773584905506</c:v>
                </c:pt>
                <c:pt idx="1117">
                  <c:v>30.840566037735694</c:v>
                </c:pt>
                <c:pt idx="1118">
                  <c:v>30.857358490565883</c:v>
                </c:pt>
                <c:pt idx="1119">
                  <c:v>30.874150943396071</c:v>
                </c:pt>
                <c:pt idx="1120">
                  <c:v>30.890943396226259</c:v>
                </c:pt>
                <c:pt idx="1121">
                  <c:v>30.907735849056447</c:v>
                </c:pt>
                <c:pt idx="1122">
                  <c:v>30.924528301886635</c:v>
                </c:pt>
                <c:pt idx="1123">
                  <c:v>30.941320754716823</c:v>
                </c:pt>
                <c:pt idx="1124">
                  <c:v>30.958113207547012</c:v>
                </c:pt>
                <c:pt idx="1125">
                  <c:v>30.9749056603772</c:v>
                </c:pt>
                <c:pt idx="1126">
                  <c:v>30.991698113207388</c:v>
                </c:pt>
                <c:pt idx="1127">
                  <c:v>31.008490566037576</c:v>
                </c:pt>
                <c:pt idx="1128">
                  <c:v>31.025283018867764</c:v>
                </c:pt>
                <c:pt idx="1129">
                  <c:v>31.042075471697952</c:v>
                </c:pt>
                <c:pt idx="1130">
                  <c:v>31.05886792452814</c:v>
                </c:pt>
                <c:pt idx="1131">
                  <c:v>31.075660377358329</c:v>
                </c:pt>
                <c:pt idx="1132">
                  <c:v>31.092452830188517</c:v>
                </c:pt>
                <c:pt idx="1133">
                  <c:v>31.109245283018705</c:v>
                </c:pt>
                <c:pt idx="1134">
                  <c:v>31.126037735848893</c:v>
                </c:pt>
                <c:pt idx="1135">
                  <c:v>31.142830188679081</c:v>
                </c:pt>
                <c:pt idx="1136">
                  <c:v>31.159622641509269</c:v>
                </c:pt>
                <c:pt idx="1137">
                  <c:v>31.176415094339458</c:v>
                </c:pt>
                <c:pt idx="1138">
                  <c:v>31.193207547169646</c:v>
                </c:pt>
                <c:pt idx="1139">
                  <c:v>31.209999999999834</c:v>
                </c:pt>
                <c:pt idx="1140">
                  <c:v>31.226808510638133</c:v>
                </c:pt>
                <c:pt idx="1141">
                  <c:v>31.243617021276432</c:v>
                </c:pt>
                <c:pt idx="1142">
                  <c:v>31.260425531914731</c:v>
                </c:pt>
                <c:pt idx="1143">
                  <c:v>31.27723404255303</c:v>
                </c:pt>
                <c:pt idx="1144">
                  <c:v>31.294042553191328</c:v>
                </c:pt>
                <c:pt idx="1145">
                  <c:v>31.310851063829627</c:v>
                </c:pt>
                <c:pt idx="1146">
                  <c:v>31.327659574467926</c:v>
                </c:pt>
                <c:pt idx="1147">
                  <c:v>31.344468085106225</c:v>
                </c:pt>
                <c:pt idx="1148">
                  <c:v>31.361276595744524</c:v>
                </c:pt>
                <c:pt idx="1149">
                  <c:v>31.378085106382823</c:v>
                </c:pt>
                <c:pt idx="1150">
                  <c:v>31.394893617021122</c:v>
                </c:pt>
                <c:pt idx="1151">
                  <c:v>31.411702127659421</c:v>
                </c:pt>
                <c:pt idx="1152">
                  <c:v>31.42851063829772</c:v>
                </c:pt>
                <c:pt idx="1153">
                  <c:v>31.445319148936019</c:v>
                </c:pt>
                <c:pt idx="1154">
                  <c:v>31.462127659574318</c:v>
                </c:pt>
                <c:pt idx="1155">
                  <c:v>31.478936170212616</c:v>
                </c:pt>
                <c:pt idx="1156">
                  <c:v>31.495744680850915</c:v>
                </c:pt>
                <c:pt idx="1157">
                  <c:v>31.512553191489214</c:v>
                </c:pt>
                <c:pt idx="1158">
                  <c:v>31.529361702127513</c:v>
                </c:pt>
                <c:pt idx="1159">
                  <c:v>31.546170212765812</c:v>
                </c:pt>
                <c:pt idx="1160">
                  <c:v>31.562978723404111</c:v>
                </c:pt>
                <c:pt idx="1161">
                  <c:v>31.57978723404241</c:v>
                </c:pt>
                <c:pt idx="1162">
                  <c:v>31.596595744680709</c:v>
                </c:pt>
                <c:pt idx="1163">
                  <c:v>31.613404255319008</c:v>
                </c:pt>
                <c:pt idx="1164">
                  <c:v>31.630212765957307</c:v>
                </c:pt>
                <c:pt idx="1165">
                  <c:v>31.647021276595606</c:v>
                </c:pt>
                <c:pt idx="1166">
                  <c:v>31.663829787233905</c:v>
                </c:pt>
                <c:pt idx="1167">
                  <c:v>31.680638297872203</c:v>
                </c:pt>
                <c:pt idx="1168">
                  <c:v>31.697446808510502</c:v>
                </c:pt>
                <c:pt idx="1169">
                  <c:v>31.714255319148801</c:v>
                </c:pt>
                <c:pt idx="1170">
                  <c:v>31.7310638297871</c:v>
                </c:pt>
                <c:pt idx="1171">
                  <c:v>31.747872340425399</c:v>
                </c:pt>
                <c:pt idx="1172">
                  <c:v>31.764680851063698</c:v>
                </c:pt>
                <c:pt idx="1173">
                  <c:v>31.781489361701997</c:v>
                </c:pt>
                <c:pt idx="1174">
                  <c:v>31.798297872340296</c:v>
                </c:pt>
                <c:pt idx="1175">
                  <c:v>31.815106382978595</c:v>
                </c:pt>
                <c:pt idx="1176">
                  <c:v>31.831914893616894</c:v>
                </c:pt>
                <c:pt idx="1177">
                  <c:v>31.848723404255193</c:v>
                </c:pt>
                <c:pt idx="1178">
                  <c:v>31.865531914893491</c:v>
                </c:pt>
                <c:pt idx="1179">
                  <c:v>31.88234042553179</c:v>
                </c:pt>
                <c:pt idx="1180">
                  <c:v>31.899148936170089</c:v>
                </c:pt>
                <c:pt idx="1181">
                  <c:v>31.915957446808388</c:v>
                </c:pt>
                <c:pt idx="1182">
                  <c:v>31.932765957446687</c:v>
                </c:pt>
                <c:pt idx="1183">
                  <c:v>31.949574468084986</c:v>
                </c:pt>
                <c:pt idx="1184">
                  <c:v>31.966382978723285</c:v>
                </c:pt>
                <c:pt idx="1185">
                  <c:v>31.983191489361584</c:v>
                </c:pt>
                <c:pt idx="1186">
                  <c:v>31.999999999999883</c:v>
                </c:pt>
                <c:pt idx="1187">
                  <c:v>32.016595744680735</c:v>
                </c:pt>
                <c:pt idx="1188">
                  <c:v>32.033191489361585</c:v>
                </c:pt>
                <c:pt idx="1189">
                  <c:v>32.049787234042434</c:v>
                </c:pt>
                <c:pt idx="1190">
                  <c:v>32.066382978723283</c:v>
                </c:pt>
                <c:pt idx="1191">
                  <c:v>32.082978723404132</c:v>
                </c:pt>
                <c:pt idx="1192">
                  <c:v>32.099574468084981</c:v>
                </c:pt>
                <c:pt idx="1193">
                  <c:v>32.11617021276583</c:v>
                </c:pt>
                <c:pt idx="1194">
                  <c:v>32.132765957446679</c:v>
                </c:pt>
                <c:pt idx="1195">
                  <c:v>32.149361702127528</c:v>
                </c:pt>
                <c:pt idx="1196">
                  <c:v>32.165957446808378</c:v>
                </c:pt>
                <c:pt idx="1197">
                  <c:v>32.182553191489227</c:v>
                </c:pt>
                <c:pt idx="1198">
                  <c:v>32.199148936170076</c:v>
                </c:pt>
                <c:pt idx="1199">
                  <c:v>32.215744680850925</c:v>
                </c:pt>
                <c:pt idx="1200">
                  <c:v>32.232340425531774</c:v>
                </c:pt>
                <c:pt idx="1201">
                  <c:v>32.248936170212623</c:v>
                </c:pt>
                <c:pt idx="1202">
                  <c:v>32.265531914893472</c:v>
                </c:pt>
                <c:pt idx="1203">
                  <c:v>32.282127659574321</c:v>
                </c:pt>
                <c:pt idx="1204">
                  <c:v>32.298723404255171</c:v>
                </c:pt>
                <c:pt idx="1205">
                  <c:v>32.31531914893602</c:v>
                </c:pt>
                <c:pt idx="1206">
                  <c:v>32.331914893616869</c:v>
                </c:pt>
                <c:pt idx="1207">
                  <c:v>32.348510638297718</c:v>
                </c:pt>
                <c:pt idx="1208">
                  <c:v>32.365106382978567</c:v>
                </c:pt>
                <c:pt idx="1209">
                  <c:v>32.381702127659416</c:v>
                </c:pt>
                <c:pt idx="1210">
                  <c:v>32.398297872340265</c:v>
                </c:pt>
                <c:pt idx="1211">
                  <c:v>32.414893617021114</c:v>
                </c:pt>
                <c:pt idx="1212">
                  <c:v>32.431489361701964</c:v>
                </c:pt>
                <c:pt idx="1213">
                  <c:v>32.448085106382813</c:v>
                </c:pt>
                <c:pt idx="1214">
                  <c:v>32.464680851063662</c:v>
                </c:pt>
                <c:pt idx="1215">
                  <c:v>32.481276595744511</c:v>
                </c:pt>
                <c:pt idx="1216">
                  <c:v>32.49787234042536</c:v>
                </c:pt>
                <c:pt idx="1217">
                  <c:v>32.514468085106209</c:v>
                </c:pt>
                <c:pt idx="1218">
                  <c:v>32.531063829787058</c:v>
                </c:pt>
                <c:pt idx="1219">
                  <c:v>32.547659574467907</c:v>
                </c:pt>
                <c:pt idx="1220">
                  <c:v>32.564255319148756</c:v>
                </c:pt>
                <c:pt idx="1221">
                  <c:v>32.580851063829606</c:v>
                </c:pt>
                <c:pt idx="1222">
                  <c:v>32.597446808510455</c:v>
                </c:pt>
                <c:pt idx="1223">
                  <c:v>32.614042553191304</c:v>
                </c:pt>
                <c:pt idx="1224">
                  <c:v>32.630638297872153</c:v>
                </c:pt>
                <c:pt idx="1225">
                  <c:v>32.647234042553002</c:v>
                </c:pt>
                <c:pt idx="1226">
                  <c:v>32.663829787233851</c:v>
                </c:pt>
                <c:pt idx="1227">
                  <c:v>32.6804255319147</c:v>
                </c:pt>
                <c:pt idx="1228">
                  <c:v>32.697021276595549</c:v>
                </c:pt>
                <c:pt idx="1229">
                  <c:v>32.713617021276399</c:v>
                </c:pt>
                <c:pt idx="1230">
                  <c:v>32.730212765957248</c:v>
                </c:pt>
                <c:pt idx="1231">
                  <c:v>32.746808510638097</c:v>
                </c:pt>
                <c:pt idx="1232">
                  <c:v>32.763404255318946</c:v>
                </c:pt>
                <c:pt idx="1233">
                  <c:v>32.779999999999795</c:v>
                </c:pt>
                <c:pt idx="1234">
                  <c:v>32.797142857142653</c:v>
                </c:pt>
                <c:pt idx="1235">
                  <c:v>32.814285714285511</c:v>
                </c:pt>
                <c:pt idx="1236">
                  <c:v>32.831428571428368</c:v>
                </c:pt>
                <c:pt idx="1237">
                  <c:v>32.848571428571226</c:v>
                </c:pt>
                <c:pt idx="1238">
                  <c:v>32.865714285714084</c:v>
                </c:pt>
                <c:pt idx="1239">
                  <c:v>32.882857142856942</c:v>
                </c:pt>
                <c:pt idx="1240">
                  <c:v>32.8999999999998</c:v>
                </c:pt>
                <c:pt idx="1241">
                  <c:v>32.917142857142657</c:v>
                </c:pt>
                <c:pt idx="1242">
                  <c:v>32.934285714285515</c:v>
                </c:pt>
                <c:pt idx="1243">
                  <c:v>32.951428571428373</c:v>
                </c:pt>
                <c:pt idx="1244">
                  <c:v>32.968571428571231</c:v>
                </c:pt>
                <c:pt idx="1245">
                  <c:v>32.985714285714089</c:v>
                </c:pt>
                <c:pt idx="1246">
                  <c:v>33.002857142856946</c:v>
                </c:pt>
                <c:pt idx="1247">
                  <c:v>33.019999999999804</c:v>
                </c:pt>
                <c:pt idx="1248">
                  <c:v>33.037142857142662</c:v>
                </c:pt>
                <c:pt idx="1249">
                  <c:v>33.05428571428552</c:v>
                </c:pt>
                <c:pt idx="1250">
                  <c:v>33.071428571428378</c:v>
                </c:pt>
                <c:pt idx="1251">
                  <c:v>33.088571428571235</c:v>
                </c:pt>
                <c:pt idx="1252">
                  <c:v>33.105714285714093</c:v>
                </c:pt>
                <c:pt idx="1253">
                  <c:v>33.122857142856951</c:v>
                </c:pt>
                <c:pt idx="1254">
                  <c:v>33.139999999999809</c:v>
                </c:pt>
                <c:pt idx="1255">
                  <c:v>33.157142857142667</c:v>
                </c:pt>
                <c:pt idx="1256">
                  <c:v>33.174285714285524</c:v>
                </c:pt>
                <c:pt idx="1257">
                  <c:v>33.191428571428382</c:v>
                </c:pt>
                <c:pt idx="1258">
                  <c:v>33.20857142857124</c:v>
                </c:pt>
                <c:pt idx="1259">
                  <c:v>33.225714285714098</c:v>
                </c:pt>
                <c:pt idx="1260">
                  <c:v>33.242857142856955</c:v>
                </c:pt>
                <c:pt idx="1261">
                  <c:v>33.259999999999813</c:v>
                </c:pt>
                <c:pt idx="1262">
                  <c:v>33.277142857142671</c:v>
                </c:pt>
                <c:pt idx="1263">
                  <c:v>33.294285714285529</c:v>
                </c:pt>
                <c:pt idx="1264">
                  <c:v>33.311428571428387</c:v>
                </c:pt>
                <c:pt idx="1265">
                  <c:v>33.328571428571244</c:v>
                </c:pt>
                <c:pt idx="1266">
                  <c:v>33.345714285714102</c:v>
                </c:pt>
                <c:pt idx="1267">
                  <c:v>33.36285714285696</c:v>
                </c:pt>
                <c:pt idx="1268">
                  <c:v>33.379999999999818</c:v>
                </c:pt>
                <c:pt idx="1269">
                  <c:v>33.397142857142676</c:v>
                </c:pt>
                <c:pt idx="1270">
                  <c:v>33.414285714285533</c:v>
                </c:pt>
                <c:pt idx="1271">
                  <c:v>33.431428571428391</c:v>
                </c:pt>
                <c:pt idx="1272">
                  <c:v>33.448571428571249</c:v>
                </c:pt>
                <c:pt idx="1273">
                  <c:v>33.465714285714107</c:v>
                </c:pt>
                <c:pt idx="1274">
                  <c:v>33.482857142856965</c:v>
                </c:pt>
                <c:pt idx="1275">
                  <c:v>33.499999999999822</c:v>
                </c:pt>
                <c:pt idx="1276">
                  <c:v>33.51714285714268</c:v>
                </c:pt>
                <c:pt idx="1277">
                  <c:v>33.534285714285538</c:v>
                </c:pt>
                <c:pt idx="1278">
                  <c:v>33.551428571428396</c:v>
                </c:pt>
                <c:pt idx="1279">
                  <c:v>33.568571428571254</c:v>
                </c:pt>
                <c:pt idx="1280">
                  <c:v>33.585714285714111</c:v>
                </c:pt>
                <c:pt idx="1281">
                  <c:v>33.602857142856969</c:v>
                </c:pt>
                <c:pt idx="1282">
                  <c:v>33.619999999999827</c:v>
                </c:pt>
                <c:pt idx="1283">
                  <c:v>33.634999999999827</c:v>
                </c:pt>
                <c:pt idx="1284">
                  <c:v>33.649999999999828</c:v>
                </c:pt>
                <c:pt idx="1285">
                  <c:v>33.664999999999829</c:v>
                </c:pt>
                <c:pt idx="1286">
                  <c:v>33.679999999999829</c:v>
                </c:pt>
                <c:pt idx="1287">
                  <c:v>33.69499999999983</c:v>
                </c:pt>
                <c:pt idx="1288">
                  <c:v>33.70999999999983</c:v>
                </c:pt>
                <c:pt idx="1289">
                  <c:v>33.724999999999831</c:v>
                </c:pt>
                <c:pt idx="1290">
                  <c:v>33.739999999999831</c:v>
                </c:pt>
                <c:pt idx="1291">
                  <c:v>33.754999999999832</c:v>
                </c:pt>
                <c:pt idx="1292">
                  <c:v>33.769999999999833</c:v>
                </c:pt>
                <c:pt idx="1293">
                  <c:v>33.784999999999833</c:v>
                </c:pt>
                <c:pt idx="1294">
                  <c:v>33.799999999999834</c:v>
                </c:pt>
                <c:pt idx="1295">
                  <c:v>33.814999999999834</c:v>
                </c:pt>
                <c:pt idx="1296">
                  <c:v>33.829999999999835</c:v>
                </c:pt>
                <c:pt idx="1297">
                  <c:v>33.844999999999835</c:v>
                </c:pt>
                <c:pt idx="1298">
                  <c:v>33.859999999999836</c:v>
                </c:pt>
                <c:pt idx="1299">
                  <c:v>33.874999999999837</c:v>
                </c:pt>
                <c:pt idx="1300">
                  <c:v>33.889999999999837</c:v>
                </c:pt>
                <c:pt idx="1301">
                  <c:v>33.904999999999838</c:v>
                </c:pt>
                <c:pt idx="1302">
                  <c:v>33.919999999999838</c:v>
                </c:pt>
                <c:pt idx="1303">
                  <c:v>33.934999999999839</c:v>
                </c:pt>
                <c:pt idx="1304">
                  <c:v>33.949999999999839</c:v>
                </c:pt>
                <c:pt idx="1305">
                  <c:v>33.96499999999984</c:v>
                </c:pt>
                <c:pt idx="1306">
                  <c:v>33.979999999999841</c:v>
                </c:pt>
                <c:pt idx="1307">
                  <c:v>33.994999999999841</c:v>
                </c:pt>
                <c:pt idx="1308">
                  <c:v>34.009999999999842</c:v>
                </c:pt>
                <c:pt idx="1309">
                  <c:v>34.024999999999842</c:v>
                </c:pt>
                <c:pt idx="1310">
                  <c:v>34.039999999999843</c:v>
                </c:pt>
                <c:pt idx="1311">
                  <c:v>34.054999999999843</c:v>
                </c:pt>
                <c:pt idx="1312">
                  <c:v>34.069999999999844</c:v>
                </c:pt>
                <c:pt idx="1313">
                  <c:v>34.084999999999845</c:v>
                </c:pt>
                <c:pt idx="1314">
                  <c:v>34.099999999999845</c:v>
                </c:pt>
                <c:pt idx="1315">
                  <c:v>34.114999999999846</c:v>
                </c:pt>
                <c:pt idx="1316">
                  <c:v>34.129999999999846</c:v>
                </c:pt>
                <c:pt idx="1317">
                  <c:v>34.144999999999847</c:v>
                </c:pt>
                <c:pt idx="1318">
                  <c:v>34.159999999999847</c:v>
                </c:pt>
                <c:pt idx="1319">
                  <c:v>34.174999999999848</c:v>
                </c:pt>
                <c:pt idx="1320">
                  <c:v>34.189999999999849</c:v>
                </c:pt>
                <c:pt idx="1321">
                  <c:v>34.204999999999849</c:v>
                </c:pt>
                <c:pt idx="1322">
                  <c:v>34.21999999999985</c:v>
                </c:pt>
                <c:pt idx="1323">
                  <c:v>34.23499999999985</c:v>
                </c:pt>
                <c:pt idx="1324">
                  <c:v>34.249999999999851</c:v>
                </c:pt>
                <c:pt idx="1325">
                  <c:v>34.264999999999851</c:v>
                </c:pt>
                <c:pt idx="1326">
                  <c:v>34.279999999999852</c:v>
                </c:pt>
                <c:pt idx="1327">
                  <c:v>34.294999999999852</c:v>
                </c:pt>
                <c:pt idx="1328">
                  <c:v>34.309999999999853</c:v>
                </c:pt>
                <c:pt idx="1329">
                  <c:v>34.324999999999854</c:v>
                </c:pt>
                <c:pt idx="1330">
                  <c:v>34.339999999999854</c:v>
                </c:pt>
                <c:pt idx="1331">
                  <c:v>34.354999999999855</c:v>
                </c:pt>
                <c:pt idx="1332">
                  <c:v>34.369999999999855</c:v>
                </c:pt>
                <c:pt idx="1333">
                  <c:v>34.384999999999856</c:v>
                </c:pt>
                <c:pt idx="1334">
                  <c:v>34.399999999999856</c:v>
                </c:pt>
                <c:pt idx="1335">
                  <c:v>34.414999999999857</c:v>
                </c:pt>
                <c:pt idx="1336">
                  <c:v>34.429999999999858</c:v>
                </c:pt>
                <c:pt idx="1337">
                  <c:v>34.444999999999858</c:v>
                </c:pt>
                <c:pt idx="1338">
                  <c:v>34.459999999999859</c:v>
                </c:pt>
                <c:pt idx="1339">
                  <c:v>34.47396825396811</c:v>
                </c:pt>
                <c:pt idx="1340">
                  <c:v>34.487936507936361</c:v>
                </c:pt>
                <c:pt idx="1341">
                  <c:v>34.501904761904612</c:v>
                </c:pt>
                <c:pt idx="1342">
                  <c:v>34.515873015872863</c:v>
                </c:pt>
                <c:pt idx="1343">
                  <c:v>34.529841269841114</c:v>
                </c:pt>
                <c:pt idx="1344">
                  <c:v>34.543809523809365</c:v>
                </c:pt>
                <c:pt idx="1345">
                  <c:v>34.557777777777616</c:v>
                </c:pt>
                <c:pt idx="1346">
                  <c:v>34.571746031745867</c:v>
                </c:pt>
                <c:pt idx="1347">
                  <c:v>34.585714285714118</c:v>
                </c:pt>
                <c:pt idx="1348">
                  <c:v>34.59968253968237</c:v>
                </c:pt>
                <c:pt idx="1349">
                  <c:v>34.613650793650621</c:v>
                </c:pt>
                <c:pt idx="1350">
                  <c:v>34.627619047618872</c:v>
                </c:pt>
                <c:pt idx="1351">
                  <c:v>34.641587301587123</c:v>
                </c:pt>
                <c:pt idx="1352">
                  <c:v>34.655555555555374</c:v>
                </c:pt>
                <c:pt idx="1353">
                  <c:v>34.669523809523625</c:v>
                </c:pt>
                <c:pt idx="1354">
                  <c:v>34.683492063491876</c:v>
                </c:pt>
                <c:pt idx="1355">
                  <c:v>34.697460317460127</c:v>
                </c:pt>
                <c:pt idx="1356">
                  <c:v>34.711428571428378</c:v>
                </c:pt>
                <c:pt idx="1357">
                  <c:v>34.725396825396629</c:v>
                </c:pt>
                <c:pt idx="1358">
                  <c:v>34.73936507936488</c:v>
                </c:pt>
                <c:pt idx="1359">
                  <c:v>34.753333333333131</c:v>
                </c:pt>
                <c:pt idx="1360">
                  <c:v>34.767301587301382</c:v>
                </c:pt>
                <c:pt idx="1361">
                  <c:v>34.781269841269634</c:v>
                </c:pt>
                <c:pt idx="1362">
                  <c:v>34.795238095237885</c:v>
                </c:pt>
                <c:pt idx="1363">
                  <c:v>34.809206349206136</c:v>
                </c:pt>
                <c:pt idx="1364">
                  <c:v>34.823174603174387</c:v>
                </c:pt>
                <c:pt idx="1365">
                  <c:v>34.837142857142638</c:v>
                </c:pt>
                <c:pt idx="1366">
                  <c:v>34.851111111110889</c:v>
                </c:pt>
                <c:pt idx="1367">
                  <c:v>34.86507936507914</c:v>
                </c:pt>
                <c:pt idx="1368">
                  <c:v>34.879047619047391</c:v>
                </c:pt>
                <c:pt idx="1369">
                  <c:v>34.893015873015642</c:v>
                </c:pt>
                <c:pt idx="1370">
                  <c:v>34.906984126983893</c:v>
                </c:pt>
                <c:pt idx="1371">
                  <c:v>34.920952380952144</c:v>
                </c:pt>
                <c:pt idx="1372">
                  <c:v>34.934920634920395</c:v>
                </c:pt>
                <c:pt idx="1373">
                  <c:v>34.948888888888646</c:v>
                </c:pt>
                <c:pt idx="1374">
                  <c:v>34.962857142856897</c:v>
                </c:pt>
                <c:pt idx="1375">
                  <c:v>34.976825396825149</c:v>
                </c:pt>
                <c:pt idx="1376">
                  <c:v>34.9907936507934</c:v>
                </c:pt>
                <c:pt idx="1377">
                  <c:v>35.004761904761651</c:v>
                </c:pt>
                <c:pt idx="1378">
                  <c:v>35.018730158729902</c:v>
                </c:pt>
                <c:pt idx="1379">
                  <c:v>35.032698412698153</c:v>
                </c:pt>
                <c:pt idx="1380">
                  <c:v>35.046666666666404</c:v>
                </c:pt>
                <c:pt idx="1381">
                  <c:v>35.060634920634655</c:v>
                </c:pt>
                <c:pt idx="1382">
                  <c:v>35.074603174602906</c:v>
                </c:pt>
                <c:pt idx="1383">
                  <c:v>35.088571428571157</c:v>
                </c:pt>
                <c:pt idx="1384">
                  <c:v>35.102539682539408</c:v>
                </c:pt>
                <c:pt idx="1385">
                  <c:v>35.116507936507659</c:v>
                </c:pt>
                <c:pt idx="1386">
                  <c:v>35.13047619047591</c:v>
                </c:pt>
                <c:pt idx="1387">
                  <c:v>35.144444444444161</c:v>
                </c:pt>
                <c:pt idx="1388">
                  <c:v>35.158412698412413</c:v>
                </c:pt>
                <c:pt idx="1389">
                  <c:v>35.172380952380664</c:v>
                </c:pt>
                <c:pt idx="1390">
                  <c:v>35.186349206348915</c:v>
                </c:pt>
                <c:pt idx="1391">
                  <c:v>35.200317460317166</c:v>
                </c:pt>
                <c:pt idx="1392">
                  <c:v>35.214285714285417</c:v>
                </c:pt>
                <c:pt idx="1393">
                  <c:v>35.228253968253668</c:v>
                </c:pt>
                <c:pt idx="1394">
                  <c:v>35.242222222221919</c:v>
                </c:pt>
                <c:pt idx="1395">
                  <c:v>35.25619047619017</c:v>
                </c:pt>
                <c:pt idx="1396">
                  <c:v>35.270158730158421</c:v>
                </c:pt>
                <c:pt idx="1397">
                  <c:v>35.284126984126672</c:v>
                </c:pt>
                <c:pt idx="1398">
                  <c:v>35.298095238094923</c:v>
                </c:pt>
                <c:pt idx="1399">
                  <c:v>35.312063492063174</c:v>
                </c:pt>
                <c:pt idx="1400">
                  <c:v>35.326031746031425</c:v>
                </c:pt>
                <c:pt idx="1401">
                  <c:v>35.339999999999677</c:v>
                </c:pt>
                <c:pt idx="1402">
                  <c:v>35.356296296295973</c:v>
                </c:pt>
                <c:pt idx="1403">
                  <c:v>35.37259259259227</c:v>
                </c:pt>
                <c:pt idx="1404">
                  <c:v>35.388888888888566</c:v>
                </c:pt>
                <c:pt idx="1405">
                  <c:v>35.405185185184862</c:v>
                </c:pt>
                <c:pt idx="1406">
                  <c:v>35.421481481481159</c:v>
                </c:pt>
                <c:pt idx="1407">
                  <c:v>35.437777777777455</c:v>
                </c:pt>
                <c:pt idx="1408">
                  <c:v>35.454074074073752</c:v>
                </c:pt>
                <c:pt idx="1409">
                  <c:v>35.470370370370048</c:v>
                </c:pt>
                <c:pt idx="1410">
                  <c:v>35.486666666666345</c:v>
                </c:pt>
                <c:pt idx="1411">
                  <c:v>35.502962962962641</c:v>
                </c:pt>
                <c:pt idx="1412">
                  <c:v>35.519259259258938</c:v>
                </c:pt>
                <c:pt idx="1413">
                  <c:v>35.535555555555234</c:v>
                </c:pt>
                <c:pt idx="1414">
                  <c:v>35.551851851851531</c:v>
                </c:pt>
                <c:pt idx="1415">
                  <c:v>35.568148148147827</c:v>
                </c:pt>
                <c:pt idx="1416">
                  <c:v>35.584444444444124</c:v>
                </c:pt>
                <c:pt idx="1417">
                  <c:v>35.60074074074042</c:v>
                </c:pt>
                <c:pt idx="1418">
                  <c:v>35.617037037036717</c:v>
                </c:pt>
                <c:pt idx="1419">
                  <c:v>35.633333333333013</c:v>
                </c:pt>
                <c:pt idx="1420">
                  <c:v>35.64962962962931</c:v>
                </c:pt>
                <c:pt idx="1421">
                  <c:v>35.665925925925606</c:v>
                </c:pt>
                <c:pt idx="1422">
                  <c:v>35.682222222221903</c:v>
                </c:pt>
                <c:pt idx="1423">
                  <c:v>35.698518518518199</c:v>
                </c:pt>
                <c:pt idx="1424">
                  <c:v>35.714814814814495</c:v>
                </c:pt>
                <c:pt idx="1425">
                  <c:v>35.731111111110792</c:v>
                </c:pt>
                <c:pt idx="1426">
                  <c:v>35.747407407407088</c:v>
                </c:pt>
                <c:pt idx="1427">
                  <c:v>35.763703703703385</c:v>
                </c:pt>
                <c:pt idx="1428">
                  <c:v>35.779999999999681</c:v>
                </c:pt>
                <c:pt idx="1429">
                  <c:v>35.796296296295978</c:v>
                </c:pt>
                <c:pt idx="1430">
                  <c:v>35.812592592592274</c:v>
                </c:pt>
                <c:pt idx="1431">
                  <c:v>35.828888888888571</c:v>
                </c:pt>
                <c:pt idx="1432">
                  <c:v>35.845185185184867</c:v>
                </c:pt>
                <c:pt idx="1433">
                  <c:v>35.861481481481164</c:v>
                </c:pt>
                <c:pt idx="1434">
                  <c:v>35.87777777777746</c:v>
                </c:pt>
                <c:pt idx="1435">
                  <c:v>35.894074074073757</c:v>
                </c:pt>
                <c:pt idx="1436">
                  <c:v>35.910370370370053</c:v>
                </c:pt>
                <c:pt idx="1437">
                  <c:v>35.92666666666635</c:v>
                </c:pt>
                <c:pt idx="1438">
                  <c:v>35.942962962962646</c:v>
                </c:pt>
                <c:pt idx="1439">
                  <c:v>35.959259259258943</c:v>
                </c:pt>
                <c:pt idx="1440">
                  <c:v>35.975555555555239</c:v>
                </c:pt>
                <c:pt idx="1441">
                  <c:v>35.991851851851536</c:v>
                </c:pt>
                <c:pt idx="1442">
                  <c:v>36.008148148147832</c:v>
                </c:pt>
                <c:pt idx="1443">
                  <c:v>36.024444444444129</c:v>
                </c:pt>
                <c:pt idx="1444">
                  <c:v>36.040740740740425</c:v>
                </c:pt>
                <c:pt idx="1445">
                  <c:v>36.057037037036721</c:v>
                </c:pt>
                <c:pt idx="1446">
                  <c:v>36.073333333333018</c:v>
                </c:pt>
                <c:pt idx="1447">
                  <c:v>36.089629629629314</c:v>
                </c:pt>
                <c:pt idx="1448">
                  <c:v>36.105925925925611</c:v>
                </c:pt>
                <c:pt idx="1449">
                  <c:v>36.122222222221907</c:v>
                </c:pt>
                <c:pt idx="1450">
                  <c:v>36.138518518518204</c:v>
                </c:pt>
                <c:pt idx="1451">
                  <c:v>36.1548148148145</c:v>
                </c:pt>
                <c:pt idx="1452">
                  <c:v>36.171111111110797</c:v>
                </c:pt>
                <c:pt idx="1453">
                  <c:v>36.187407407407093</c:v>
                </c:pt>
                <c:pt idx="1454">
                  <c:v>36.20370370370339</c:v>
                </c:pt>
                <c:pt idx="1455">
                  <c:v>36.219999999999686</c:v>
                </c:pt>
                <c:pt idx="1456">
                  <c:v>36.231549295774336</c:v>
                </c:pt>
                <c:pt idx="1457">
                  <c:v>36.243098591548986</c:v>
                </c:pt>
                <c:pt idx="1458">
                  <c:v>36.254647887323635</c:v>
                </c:pt>
                <c:pt idx="1459">
                  <c:v>36.266197183098285</c:v>
                </c:pt>
                <c:pt idx="1460">
                  <c:v>36.277746478872935</c:v>
                </c:pt>
                <c:pt idx="1461">
                  <c:v>36.289295774647584</c:v>
                </c:pt>
                <c:pt idx="1462">
                  <c:v>36.300845070422234</c:v>
                </c:pt>
                <c:pt idx="1463">
                  <c:v>36.312394366196884</c:v>
                </c:pt>
                <c:pt idx="1464">
                  <c:v>36.323943661971533</c:v>
                </c:pt>
                <c:pt idx="1465">
                  <c:v>36.335492957746183</c:v>
                </c:pt>
                <c:pt idx="1466">
                  <c:v>36.347042253520833</c:v>
                </c:pt>
                <c:pt idx="1467">
                  <c:v>36.358591549295483</c:v>
                </c:pt>
                <c:pt idx="1468">
                  <c:v>36.370140845070132</c:v>
                </c:pt>
                <c:pt idx="1469">
                  <c:v>36.381690140844782</c:v>
                </c:pt>
                <c:pt idx="1470">
                  <c:v>36.393239436619432</c:v>
                </c:pt>
                <c:pt idx="1471">
                  <c:v>36.404788732394081</c:v>
                </c:pt>
                <c:pt idx="1472">
                  <c:v>36.416338028168731</c:v>
                </c:pt>
                <c:pt idx="1473">
                  <c:v>36.427887323943381</c:v>
                </c:pt>
                <c:pt idx="1474">
                  <c:v>36.43943661971803</c:v>
                </c:pt>
                <c:pt idx="1475">
                  <c:v>36.45098591549268</c:v>
                </c:pt>
                <c:pt idx="1476">
                  <c:v>36.46253521126733</c:v>
                </c:pt>
                <c:pt idx="1477">
                  <c:v>36.474084507041979</c:v>
                </c:pt>
                <c:pt idx="1478">
                  <c:v>36.485633802816629</c:v>
                </c:pt>
                <c:pt idx="1479">
                  <c:v>36.497183098591279</c:v>
                </c:pt>
                <c:pt idx="1480">
                  <c:v>36.508732394365929</c:v>
                </c:pt>
                <c:pt idx="1481">
                  <c:v>36.520281690140578</c:v>
                </c:pt>
                <c:pt idx="1482">
                  <c:v>36.531830985915228</c:v>
                </c:pt>
                <c:pt idx="1483">
                  <c:v>36.543380281689878</c:v>
                </c:pt>
                <c:pt idx="1484">
                  <c:v>36.554929577464527</c:v>
                </c:pt>
                <c:pt idx="1485">
                  <c:v>36.566478873239177</c:v>
                </c:pt>
                <c:pt idx="1486">
                  <c:v>36.578028169013827</c:v>
                </c:pt>
                <c:pt idx="1487">
                  <c:v>36.589577464788476</c:v>
                </c:pt>
                <c:pt idx="1488">
                  <c:v>36.601126760563126</c:v>
                </c:pt>
                <c:pt idx="1489">
                  <c:v>36.612676056337776</c:v>
                </c:pt>
                <c:pt idx="1490">
                  <c:v>36.624225352112425</c:v>
                </c:pt>
                <c:pt idx="1491">
                  <c:v>36.635774647887075</c:v>
                </c:pt>
                <c:pt idx="1492">
                  <c:v>36.647323943661725</c:v>
                </c:pt>
                <c:pt idx="1493">
                  <c:v>36.658873239436375</c:v>
                </c:pt>
                <c:pt idx="1494">
                  <c:v>36.670422535211024</c:v>
                </c:pt>
                <c:pt idx="1495">
                  <c:v>36.681971830985674</c:v>
                </c:pt>
                <c:pt idx="1496">
                  <c:v>36.693521126760324</c:v>
                </c:pt>
                <c:pt idx="1497">
                  <c:v>36.705070422534973</c:v>
                </c:pt>
                <c:pt idx="1498">
                  <c:v>36.716619718309623</c:v>
                </c:pt>
                <c:pt idx="1499">
                  <c:v>36.728169014084273</c:v>
                </c:pt>
                <c:pt idx="1500">
                  <c:v>36.739718309858922</c:v>
                </c:pt>
                <c:pt idx="1501">
                  <c:v>36.751267605633572</c:v>
                </c:pt>
                <c:pt idx="1502">
                  <c:v>36.762816901408222</c:v>
                </c:pt>
                <c:pt idx="1503">
                  <c:v>36.774366197182871</c:v>
                </c:pt>
                <c:pt idx="1504">
                  <c:v>36.785915492957521</c:v>
                </c:pt>
                <c:pt idx="1505">
                  <c:v>36.797464788732171</c:v>
                </c:pt>
                <c:pt idx="1506">
                  <c:v>36.809014084506821</c:v>
                </c:pt>
                <c:pt idx="1507">
                  <c:v>36.82056338028147</c:v>
                </c:pt>
                <c:pt idx="1508">
                  <c:v>36.83211267605612</c:v>
                </c:pt>
                <c:pt idx="1509">
                  <c:v>36.84366197183077</c:v>
                </c:pt>
                <c:pt idx="1510">
                  <c:v>36.855211267605419</c:v>
                </c:pt>
                <c:pt idx="1511">
                  <c:v>36.866760563380069</c:v>
                </c:pt>
                <c:pt idx="1512">
                  <c:v>36.878309859154719</c:v>
                </c:pt>
                <c:pt idx="1513">
                  <c:v>36.889859154929368</c:v>
                </c:pt>
                <c:pt idx="1514">
                  <c:v>36.901408450704018</c:v>
                </c:pt>
                <c:pt idx="1515">
                  <c:v>36.912957746478668</c:v>
                </c:pt>
                <c:pt idx="1516">
                  <c:v>36.924507042253317</c:v>
                </c:pt>
                <c:pt idx="1517">
                  <c:v>36.936056338027967</c:v>
                </c:pt>
                <c:pt idx="1518">
                  <c:v>36.947605633802617</c:v>
                </c:pt>
                <c:pt idx="1519">
                  <c:v>36.959154929577267</c:v>
                </c:pt>
                <c:pt idx="1520">
                  <c:v>36.970704225351916</c:v>
                </c:pt>
                <c:pt idx="1521">
                  <c:v>36.982253521126566</c:v>
                </c:pt>
                <c:pt idx="1522">
                  <c:v>36.993802816901216</c:v>
                </c:pt>
                <c:pt idx="1523">
                  <c:v>37.005352112675865</c:v>
                </c:pt>
                <c:pt idx="1524">
                  <c:v>37.016901408450515</c:v>
                </c:pt>
                <c:pt idx="1525">
                  <c:v>37.028450704225165</c:v>
                </c:pt>
                <c:pt idx="1526">
                  <c:v>37.039999999999814</c:v>
                </c:pt>
                <c:pt idx="1527">
                  <c:v>37.054642857142674</c:v>
                </c:pt>
                <c:pt idx="1528">
                  <c:v>37.069285714285535</c:v>
                </c:pt>
                <c:pt idx="1529">
                  <c:v>37.083928571428395</c:v>
                </c:pt>
                <c:pt idx="1530">
                  <c:v>37.098571428571255</c:v>
                </c:pt>
                <c:pt idx="1531">
                  <c:v>37.113214285714115</c:v>
                </c:pt>
                <c:pt idx="1532">
                  <c:v>37.127857142856975</c:v>
                </c:pt>
                <c:pt idx="1533">
                  <c:v>37.142499999999835</c:v>
                </c:pt>
                <c:pt idx="1534">
                  <c:v>37.157142857142695</c:v>
                </c:pt>
                <c:pt idx="1535">
                  <c:v>37.171785714285555</c:v>
                </c:pt>
                <c:pt idx="1536">
                  <c:v>37.186428571428415</c:v>
                </c:pt>
                <c:pt idx="1537">
                  <c:v>37.201071428571275</c:v>
                </c:pt>
                <c:pt idx="1538">
                  <c:v>37.215714285714135</c:v>
                </c:pt>
                <c:pt idx="1539">
                  <c:v>37.230357142856995</c:v>
                </c:pt>
                <c:pt idx="1540">
                  <c:v>37.244999999999855</c:v>
                </c:pt>
                <c:pt idx="1541">
                  <c:v>37.259642857142715</c:v>
                </c:pt>
                <c:pt idx="1542">
                  <c:v>37.274285714285575</c:v>
                </c:pt>
                <c:pt idx="1543">
                  <c:v>37.288928571428436</c:v>
                </c:pt>
                <c:pt idx="1544">
                  <c:v>37.303571428571296</c:v>
                </c:pt>
                <c:pt idx="1545">
                  <c:v>37.318214285714156</c:v>
                </c:pt>
                <c:pt idx="1546">
                  <c:v>37.332857142857016</c:v>
                </c:pt>
                <c:pt idx="1547">
                  <c:v>37.347499999999876</c:v>
                </c:pt>
                <c:pt idx="1548">
                  <c:v>37.362142857142736</c:v>
                </c:pt>
                <c:pt idx="1549">
                  <c:v>37.376785714285596</c:v>
                </c:pt>
                <c:pt idx="1550">
                  <c:v>37.391428571428456</c:v>
                </c:pt>
                <c:pt idx="1551">
                  <c:v>37.406071428571316</c:v>
                </c:pt>
                <c:pt idx="1552">
                  <c:v>37.420714285714176</c:v>
                </c:pt>
                <c:pt idx="1553">
                  <c:v>37.435357142857036</c:v>
                </c:pt>
                <c:pt idx="1554">
                  <c:v>37.449999999999896</c:v>
                </c:pt>
                <c:pt idx="1555">
                  <c:v>37.464642857142756</c:v>
                </c:pt>
                <c:pt idx="1556">
                  <c:v>37.479285714285616</c:v>
                </c:pt>
                <c:pt idx="1557">
                  <c:v>37.493928571428476</c:v>
                </c:pt>
                <c:pt idx="1558">
                  <c:v>37.508571428571337</c:v>
                </c:pt>
                <c:pt idx="1559">
                  <c:v>37.523214285714197</c:v>
                </c:pt>
                <c:pt idx="1560">
                  <c:v>37.537857142857057</c:v>
                </c:pt>
                <c:pt idx="1561">
                  <c:v>37.552499999999917</c:v>
                </c:pt>
                <c:pt idx="1562">
                  <c:v>37.567142857142777</c:v>
                </c:pt>
                <c:pt idx="1563">
                  <c:v>37.581785714285637</c:v>
                </c:pt>
                <c:pt idx="1564">
                  <c:v>37.596428571428497</c:v>
                </c:pt>
                <c:pt idx="1565">
                  <c:v>37.611071428571357</c:v>
                </c:pt>
                <c:pt idx="1566">
                  <c:v>37.625714285714217</c:v>
                </c:pt>
                <c:pt idx="1567">
                  <c:v>37.640357142857077</c:v>
                </c:pt>
                <c:pt idx="1568">
                  <c:v>37.654999999999937</c:v>
                </c:pt>
                <c:pt idx="1569">
                  <c:v>37.669642857142797</c:v>
                </c:pt>
                <c:pt idx="1570">
                  <c:v>37.684285714285657</c:v>
                </c:pt>
                <c:pt idx="1571">
                  <c:v>37.698928571428517</c:v>
                </c:pt>
                <c:pt idx="1572">
                  <c:v>37.713571428571377</c:v>
                </c:pt>
                <c:pt idx="1573">
                  <c:v>37.728214285714238</c:v>
                </c:pt>
                <c:pt idx="1574">
                  <c:v>37.742857142857098</c:v>
                </c:pt>
                <c:pt idx="1575">
                  <c:v>37.757499999999958</c:v>
                </c:pt>
                <c:pt idx="1576">
                  <c:v>37.772142857142818</c:v>
                </c:pt>
                <c:pt idx="1577">
                  <c:v>37.786785714285678</c:v>
                </c:pt>
                <c:pt idx="1578">
                  <c:v>37.801428571428538</c:v>
                </c:pt>
                <c:pt idx="1579">
                  <c:v>37.816071428571398</c:v>
                </c:pt>
                <c:pt idx="1580">
                  <c:v>37.830714285714258</c:v>
                </c:pt>
                <c:pt idx="1581">
                  <c:v>37.845357142857118</c:v>
                </c:pt>
                <c:pt idx="1582">
                  <c:v>37.859999999999978</c:v>
                </c:pt>
                <c:pt idx="1583">
                  <c:v>37.871012658227826</c:v>
                </c:pt>
                <c:pt idx="1584">
                  <c:v>37.882025316455675</c:v>
                </c:pt>
                <c:pt idx="1585">
                  <c:v>37.893037974683523</c:v>
                </c:pt>
                <c:pt idx="1586">
                  <c:v>37.904050632911371</c:v>
                </c:pt>
                <c:pt idx="1587">
                  <c:v>37.915063291139219</c:v>
                </c:pt>
                <c:pt idx="1588">
                  <c:v>37.926075949367068</c:v>
                </c:pt>
                <c:pt idx="1589">
                  <c:v>37.937088607594916</c:v>
                </c:pt>
                <c:pt idx="1590">
                  <c:v>37.948101265822764</c:v>
                </c:pt>
                <c:pt idx="1591">
                  <c:v>37.959113924050612</c:v>
                </c:pt>
                <c:pt idx="1592">
                  <c:v>37.970126582278461</c:v>
                </c:pt>
                <c:pt idx="1593">
                  <c:v>37.981139240506309</c:v>
                </c:pt>
                <c:pt idx="1594">
                  <c:v>37.992151898734157</c:v>
                </c:pt>
                <c:pt idx="1595">
                  <c:v>38.003164556962005</c:v>
                </c:pt>
                <c:pt idx="1596">
                  <c:v>38.014177215189854</c:v>
                </c:pt>
                <c:pt idx="1597">
                  <c:v>38.025189873417702</c:v>
                </c:pt>
                <c:pt idx="1598">
                  <c:v>38.03620253164555</c:v>
                </c:pt>
                <c:pt idx="1599">
                  <c:v>38.047215189873398</c:v>
                </c:pt>
                <c:pt idx="1600">
                  <c:v>38.058227848101247</c:v>
                </c:pt>
                <c:pt idx="1601">
                  <c:v>38.069240506329095</c:v>
                </c:pt>
                <c:pt idx="1602">
                  <c:v>38.080253164556943</c:v>
                </c:pt>
                <c:pt idx="1603">
                  <c:v>38.091265822784791</c:v>
                </c:pt>
                <c:pt idx="1604">
                  <c:v>38.10227848101264</c:v>
                </c:pt>
                <c:pt idx="1605">
                  <c:v>38.113291139240488</c:v>
                </c:pt>
                <c:pt idx="1606">
                  <c:v>38.124303797468336</c:v>
                </c:pt>
                <c:pt idx="1607">
                  <c:v>38.135316455696184</c:v>
                </c:pt>
                <c:pt idx="1608">
                  <c:v>38.146329113924033</c:v>
                </c:pt>
                <c:pt idx="1609">
                  <c:v>38.157341772151881</c:v>
                </c:pt>
                <c:pt idx="1610">
                  <c:v>38.168354430379729</c:v>
                </c:pt>
                <c:pt idx="1611">
                  <c:v>38.179367088607577</c:v>
                </c:pt>
                <c:pt idx="1612">
                  <c:v>38.190379746835426</c:v>
                </c:pt>
                <c:pt idx="1613">
                  <c:v>38.201392405063274</c:v>
                </c:pt>
                <c:pt idx="1614">
                  <c:v>38.212405063291122</c:v>
                </c:pt>
                <c:pt idx="1615">
                  <c:v>38.22341772151897</c:v>
                </c:pt>
                <c:pt idx="1616">
                  <c:v>38.234430379746819</c:v>
                </c:pt>
                <c:pt idx="1617">
                  <c:v>38.245443037974667</c:v>
                </c:pt>
                <c:pt idx="1618">
                  <c:v>38.256455696202515</c:v>
                </c:pt>
                <c:pt idx="1619">
                  <c:v>38.267468354430363</c:v>
                </c:pt>
                <c:pt idx="1620">
                  <c:v>38.278481012658212</c:v>
                </c:pt>
                <c:pt idx="1621">
                  <c:v>38.28949367088606</c:v>
                </c:pt>
                <c:pt idx="1622">
                  <c:v>38.300506329113908</c:v>
                </c:pt>
                <c:pt idx="1623">
                  <c:v>38.311518987341756</c:v>
                </c:pt>
                <c:pt idx="1624">
                  <c:v>38.322531645569605</c:v>
                </c:pt>
                <c:pt idx="1625">
                  <c:v>38.333544303797453</c:v>
                </c:pt>
                <c:pt idx="1626">
                  <c:v>38.344556962025301</c:v>
                </c:pt>
                <c:pt idx="1627">
                  <c:v>38.355569620253149</c:v>
                </c:pt>
                <c:pt idx="1628">
                  <c:v>38.366582278480998</c:v>
                </c:pt>
                <c:pt idx="1629">
                  <c:v>38.377594936708846</c:v>
                </c:pt>
                <c:pt idx="1630">
                  <c:v>38.388607594936694</c:v>
                </c:pt>
                <c:pt idx="1631">
                  <c:v>38.399620253164542</c:v>
                </c:pt>
                <c:pt idx="1632">
                  <c:v>38.410632911392391</c:v>
                </c:pt>
                <c:pt idx="1633">
                  <c:v>38.421645569620239</c:v>
                </c:pt>
                <c:pt idx="1634">
                  <c:v>38.432658227848087</c:v>
                </c:pt>
                <c:pt idx="1635">
                  <c:v>38.443670886075935</c:v>
                </c:pt>
                <c:pt idx="1636">
                  <c:v>38.454683544303784</c:v>
                </c:pt>
                <c:pt idx="1637">
                  <c:v>38.465696202531632</c:v>
                </c:pt>
                <c:pt idx="1638">
                  <c:v>38.47670886075948</c:v>
                </c:pt>
                <c:pt idx="1639">
                  <c:v>38.487721518987328</c:v>
                </c:pt>
                <c:pt idx="1640">
                  <c:v>38.498734177215177</c:v>
                </c:pt>
                <c:pt idx="1641">
                  <c:v>38.509746835443025</c:v>
                </c:pt>
                <c:pt idx="1642">
                  <c:v>38.520759493670873</c:v>
                </c:pt>
                <c:pt idx="1643">
                  <c:v>38.531772151898721</c:v>
                </c:pt>
                <c:pt idx="1644">
                  <c:v>38.54278481012657</c:v>
                </c:pt>
                <c:pt idx="1645">
                  <c:v>38.553797468354418</c:v>
                </c:pt>
                <c:pt idx="1646">
                  <c:v>38.564810126582266</c:v>
                </c:pt>
                <c:pt idx="1647">
                  <c:v>38.575822784810114</c:v>
                </c:pt>
                <c:pt idx="1648">
                  <c:v>38.586835443037963</c:v>
                </c:pt>
                <c:pt idx="1649">
                  <c:v>38.597848101265811</c:v>
                </c:pt>
                <c:pt idx="1650">
                  <c:v>38.608860759493659</c:v>
                </c:pt>
                <c:pt idx="1651">
                  <c:v>38.619873417721507</c:v>
                </c:pt>
                <c:pt idx="1652">
                  <c:v>38.630886075949356</c:v>
                </c:pt>
                <c:pt idx="1653">
                  <c:v>38.641898734177204</c:v>
                </c:pt>
                <c:pt idx="1654">
                  <c:v>38.652911392405052</c:v>
                </c:pt>
                <c:pt idx="1655">
                  <c:v>38.6639240506329</c:v>
                </c:pt>
                <c:pt idx="1656">
                  <c:v>38.674936708860749</c:v>
                </c:pt>
                <c:pt idx="1657">
                  <c:v>38.685949367088597</c:v>
                </c:pt>
                <c:pt idx="1658">
                  <c:v>38.696962025316445</c:v>
                </c:pt>
                <c:pt idx="1659">
                  <c:v>38.707974683544293</c:v>
                </c:pt>
                <c:pt idx="1660">
                  <c:v>38.718987341772142</c:v>
                </c:pt>
                <c:pt idx="1661">
                  <c:v>38.72999999999999</c:v>
                </c:pt>
                <c:pt idx="1662">
                  <c:v>38.74499999999999</c:v>
                </c:pt>
                <c:pt idx="1663">
                  <c:v>38.759999999999991</c:v>
                </c:pt>
                <c:pt idx="1664">
                  <c:v>38.774999999999991</c:v>
                </c:pt>
                <c:pt idx="1665">
                  <c:v>38.789999999999992</c:v>
                </c:pt>
                <c:pt idx="1666">
                  <c:v>38.804999999999993</c:v>
                </c:pt>
                <c:pt idx="1667">
                  <c:v>38.819999999999993</c:v>
                </c:pt>
                <c:pt idx="1668">
                  <c:v>38.834999999999994</c:v>
                </c:pt>
                <c:pt idx="1669">
                  <c:v>38.849999999999994</c:v>
                </c:pt>
                <c:pt idx="1670">
                  <c:v>38.864999999999995</c:v>
                </c:pt>
                <c:pt idx="1671">
                  <c:v>38.879999999999995</c:v>
                </c:pt>
                <c:pt idx="1672">
                  <c:v>38.894999999999996</c:v>
                </c:pt>
                <c:pt idx="1673">
                  <c:v>38.909999999999997</c:v>
                </c:pt>
                <c:pt idx="1674">
                  <c:v>38.924999999999997</c:v>
                </c:pt>
                <c:pt idx="1675">
                  <c:v>38.94</c:v>
                </c:pt>
                <c:pt idx="1676">
                  <c:v>38.954999999999998</c:v>
                </c:pt>
                <c:pt idx="1677">
                  <c:v>38.97</c:v>
                </c:pt>
                <c:pt idx="1678">
                  <c:v>38.984999999999999</c:v>
                </c:pt>
                <c:pt idx="1679">
                  <c:v>39</c:v>
                </c:pt>
                <c:pt idx="1680">
                  <c:v>39.015000000000001</c:v>
                </c:pt>
                <c:pt idx="1681">
                  <c:v>39.03</c:v>
                </c:pt>
                <c:pt idx="1682">
                  <c:v>39.045000000000002</c:v>
                </c:pt>
                <c:pt idx="1683">
                  <c:v>39.06</c:v>
                </c:pt>
                <c:pt idx="1684">
                  <c:v>39.075000000000003</c:v>
                </c:pt>
                <c:pt idx="1685">
                  <c:v>39.090000000000003</c:v>
                </c:pt>
                <c:pt idx="1686">
                  <c:v>39.105000000000004</c:v>
                </c:pt>
                <c:pt idx="1687">
                  <c:v>39.120000000000005</c:v>
                </c:pt>
                <c:pt idx="1688">
                  <c:v>39.135000000000005</c:v>
                </c:pt>
                <c:pt idx="1689">
                  <c:v>39.150000000000006</c:v>
                </c:pt>
                <c:pt idx="1690">
                  <c:v>39.165000000000006</c:v>
                </c:pt>
                <c:pt idx="1691">
                  <c:v>39.180000000000007</c:v>
                </c:pt>
                <c:pt idx="1692">
                  <c:v>39.195000000000007</c:v>
                </c:pt>
                <c:pt idx="1693">
                  <c:v>39.210000000000008</c:v>
                </c:pt>
                <c:pt idx="1694">
                  <c:v>39.225000000000009</c:v>
                </c:pt>
                <c:pt idx="1695">
                  <c:v>39.240000000000009</c:v>
                </c:pt>
                <c:pt idx="1696">
                  <c:v>39.25500000000001</c:v>
                </c:pt>
                <c:pt idx="1697">
                  <c:v>39.27000000000001</c:v>
                </c:pt>
                <c:pt idx="1698">
                  <c:v>39.285000000000011</c:v>
                </c:pt>
                <c:pt idx="1699">
                  <c:v>39.300000000000011</c:v>
                </c:pt>
                <c:pt idx="1700">
                  <c:v>39.315000000000012</c:v>
                </c:pt>
                <c:pt idx="1701">
                  <c:v>39.330000000000013</c:v>
                </c:pt>
                <c:pt idx="1702">
                  <c:v>39.345000000000013</c:v>
                </c:pt>
                <c:pt idx="1703">
                  <c:v>39.360000000000014</c:v>
                </c:pt>
                <c:pt idx="1704">
                  <c:v>39.375000000000014</c:v>
                </c:pt>
                <c:pt idx="1705">
                  <c:v>39.390000000000015</c:v>
                </c:pt>
                <c:pt idx="1706">
                  <c:v>39.405000000000015</c:v>
                </c:pt>
                <c:pt idx="1707">
                  <c:v>39.420000000000016</c:v>
                </c:pt>
                <c:pt idx="1708">
                  <c:v>39.435000000000016</c:v>
                </c:pt>
                <c:pt idx="1709">
                  <c:v>39.450000000000017</c:v>
                </c:pt>
                <c:pt idx="1710">
                  <c:v>39.465000000000018</c:v>
                </c:pt>
                <c:pt idx="1711">
                  <c:v>39.480000000000018</c:v>
                </c:pt>
                <c:pt idx="1712">
                  <c:v>39.495000000000019</c:v>
                </c:pt>
                <c:pt idx="1713">
                  <c:v>39.510000000000019</c:v>
                </c:pt>
                <c:pt idx="1714">
                  <c:v>39.52500000000002</c:v>
                </c:pt>
                <c:pt idx="1715">
                  <c:v>39.54000000000002</c:v>
                </c:pt>
                <c:pt idx="1716">
                  <c:v>39.555000000000021</c:v>
                </c:pt>
                <c:pt idx="1717">
                  <c:v>39.570000000000022</c:v>
                </c:pt>
                <c:pt idx="1718">
                  <c:v>39.585000000000022</c:v>
                </c:pt>
                <c:pt idx="1719">
                  <c:v>39.600000000000023</c:v>
                </c:pt>
                <c:pt idx="1720">
                  <c:v>39.615090909090931</c:v>
                </c:pt>
                <c:pt idx="1721">
                  <c:v>39.630181818181839</c:v>
                </c:pt>
                <c:pt idx="1722">
                  <c:v>39.645272727272747</c:v>
                </c:pt>
                <c:pt idx="1723">
                  <c:v>39.660363636363655</c:v>
                </c:pt>
                <c:pt idx="1724">
                  <c:v>39.675454545454564</c:v>
                </c:pt>
                <c:pt idx="1725">
                  <c:v>39.690545454545472</c:v>
                </c:pt>
                <c:pt idx="1726">
                  <c:v>39.70563636363638</c:v>
                </c:pt>
                <c:pt idx="1727">
                  <c:v>39.720727272727288</c:v>
                </c:pt>
                <c:pt idx="1728">
                  <c:v>39.735818181818196</c:v>
                </c:pt>
                <c:pt idx="1729">
                  <c:v>39.750909090909104</c:v>
                </c:pt>
                <c:pt idx="1730">
                  <c:v>39.766000000000012</c:v>
                </c:pt>
                <c:pt idx="1731">
                  <c:v>39.781090909090921</c:v>
                </c:pt>
                <c:pt idx="1732">
                  <c:v>39.796181818181829</c:v>
                </c:pt>
                <c:pt idx="1733">
                  <c:v>39.811272727272737</c:v>
                </c:pt>
                <c:pt idx="1734">
                  <c:v>39.826363636363645</c:v>
                </c:pt>
                <c:pt idx="1735">
                  <c:v>39.841454545454553</c:v>
                </c:pt>
                <c:pt idx="1736">
                  <c:v>39.856545454545461</c:v>
                </c:pt>
                <c:pt idx="1737">
                  <c:v>39.87163636363637</c:v>
                </c:pt>
                <c:pt idx="1738">
                  <c:v>39.886727272727278</c:v>
                </c:pt>
                <c:pt idx="1739">
                  <c:v>39.901818181818186</c:v>
                </c:pt>
                <c:pt idx="1740">
                  <c:v>39.916909090909094</c:v>
                </c:pt>
                <c:pt idx="1741">
                  <c:v>39.932000000000002</c:v>
                </c:pt>
                <c:pt idx="1742">
                  <c:v>39.94709090909091</c:v>
                </c:pt>
                <c:pt idx="1743">
                  <c:v>39.962181818181818</c:v>
                </c:pt>
                <c:pt idx="1744">
                  <c:v>39.977272727272727</c:v>
                </c:pt>
                <c:pt idx="1745">
                  <c:v>39.992363636363635</c:v>
                </c:pt>
                <c:pt idx="1746">
                  <c:v>40.007454545454543</c:v>
                </c:pt>
                <c:pt idx="1747">
                  <c:v>40.022545454545451</c:v>
                </c:pt>
                <c:pt idx="1748">
                  <c:v>40.037636363636359</c:v>
                </c:pt>
                <c:pt idx="1749">
                  <c:v>40.052727272727267</c:v>
                </c:pt>
                <c:pt idx="1750">
                  <c:v>40.067818181818176</c:v>
                </c:pt>
                <c:pt idx="1751">
                  <c:v>40.082909090909084</c:v>
                </c:pt>
                <c:pt idx="1752">
                  <c:v>40.097999999999992</c:v>
                </c:pt>
                <c:pt idx="1753">
                  <c:v>40.1130909090909</c:v>
                </c:pt>
                <c:pt idx="1754">
                  <c:v>40.128181818181808</c:v>
                </c:pt>
                <c:pt idx="1755">
                  <c:v>40.143272727272716</c:v>
                </c:pt>
                <c:pt idx="1756">
                  <c:v>40.158363636363624</c:v>
                </c:pt>
                <c:pt idx="1757">
                  <c:v>40.173454545454533</c:v>
                </c:pt>
                <c:pt idx="1758">
                  <c:v>40.188545454545441</c:v>
                </c:pt>
                <c:pt idx="1759">
                  <c:v>40.203636363636349</c:v>
                </c:pt>
                <c:pt idx="1760">
                  <c:v>40.218727272727257</c:v>
                </c:pt>
                <c:pt idx="1761">
                  <c:v>40.233818181818165</c:v>
                </c:pt>
                <c:pt idx="1762">
                  <c:v>40.248909090909073</c:v>
                </c:pt>
                <c:pt idx="1763">
                  <c:v>40.263999999999982</c:v>
                </c:pt>
                <c:pt idx="1764">
                  <c:v>40.27909090909089</c:v>
                </c:pt>
                <c:pt idx="1765">
                  <c:v>40.294181818181798</c:v>
                </c:pt>
                <c:pt idx="1766">
                  <c:v>40.309272727272706</c:v>
                </c:pt>
                <c:pt idx="1767">
                  <c:v>40.324363636363614</c:v>
                </c:pt>
                <c:pt idx="1768">
                  <c:v>40.339454545454522</c:v>
                </c:pt>
                <c:pt idx="1769">
                  <c:v>40.354545454545431</c:v>
                </c:pt>
                <c:pt idx="1770">
                  <c:v>40.369636363636339</c:v>
                </c:pt>
                <c:pt idx="1771">
                  <c:v>40.384727272727247</c:v>
                </c:pt>
                <c:pt idx="1772">
                  <c:v>40.399818181818155</c:v>
                </c:pt>
                <c:pt idx="1773">
                  <c:v>40.414909090909063</c:v>
                </c:pt>
                <c:pt idx="1774" formatCode="General">
                  <c:v>40.46</c:v>
                </c:pt>
                <c:pt idx="1775" formatCode="General">
                  <c:v>40.506</c:v>
                </c:pt>
                <c:pt idx="1776" formatCode="General">
                  <c:v>40.551000000000002</c:v>
                </c:pt>
                <c:pt idx="1777" formatCode="General">
                  <c:v>40.597000000000001</c:v>
                </c:pt>
                <c:pt idx="1778" formatCode="General">
                  <c:v>40.643000000000001</c:v>
                </c:pt>
                <c:pt idx="1779" formatCode="General">
                  <c:v>40.688000000000002</c:v>
                </c:pt>
                <c:pt idx="1780" formatCode="General">
                  <c:v>40.734000000000002</c:v>
                </c:pt>
                <c:pt idx="1781" formatCode="General">
                  <c:v>40.779000000000003</c:v>
                </c:pt>
                <c:pt idx="1782" formatCode="General">
                  <c:v>40.825000000000003</c:v>
                </c:pt>
                <c:pt idx="1783" formatCode="General">
                  <c:v>40.869999999999997</c:v>
                </c:pt>
                <c:pt idx="1784" formatCode="General">
                  <c:v>40.915999999999997</c:v>
                </c:pt>
                <c:pt idx="1785" formatCode="General">
                  <c:v>40.960999999999999</c:v>
                </c:pt>
                <c:pt idx="1786" formatCode="General">
                  <c:v>41.006999999999998</c:v>
                </c:pt>
                <c:pt idx="1787" formatCode="General">
                  <c:v>41.052999999999997</c:v>
                </c:pt>
                <c:pt idx="1788" formatCode="General">
                  <c:v>41.097999999999999</c:v>
                </c:pt>
                <c:pt idx="1789" formatCode="General">
                  <c:v>41.143999999999998</c:v>
                </c:pt>
                <c:pt idx="1790" formatCode="General">
                  <c:v>41.189</c:v>
                </c:pt>
                <c:pt idx="1791" formatCode="General">
                  <c:v>41.234999999999999</c:v>
                </c:pt>
                <c:pt idx="1792" formatCode="General">
                  <c:v>41.279000000000003</c:v>
                </c:pt>
                <c:pt idx="1793" formatCode="General">
                  <c:v>41.323</c:v>
                </c:pt>
                <c:pt idx="1794" formatCode="General">
                  <c:v>41.366999999999997</c:v>
                </c:pt>
                <c:pt idx="1795" formatCode="General">
                  <c:v>41.41</c:v>
                </c:pt>
                <c:pt idx="1796" formatCode="General">
                  <c:v>41.454000000000001</c:v>
                </c:pt>
                <c:pt idx="1797" formatCode="General">
                  <c:v>41.497999999999998</c:v>
                </c:pt>
                <c:pt idx="1798" formatCode="General">
                  <c:v>41.542000000000002</c:v>
                </c:pt>
                <c:pt idx="1799" formatCode="General">
                  <c:v>41.585000000000001</c:v>
                </c:pt>
                <c:pt idx="1800" formatCode="General">
                  <c:v>41.628999999999998</c:v>
                </c:pt>
                <c:pt idx="1801" formatCode="General">
                  <c:v>41.673000000000002</c:v>
                </c:pt>
                <c:pt idx="1802" formatCode="General">
                  <c:v>41.716000000000001</c:v>
                </c:pt>
                <c:pt idx="1803" formatCode="General">
                  <c:v>41.76</c:v>
                </c:pt>
                <c:pt idx="1804" formatCode="General">
                  <c:v>41.804000000000002</c:v>
                </c:pt>
                <c:pt idx="1805" formatCode="General">
                  <c:v>41.847999999999999</c:v>
                </c:pt>
                <c:pt idx="1806" formatCode="General">
                  <c:v>41.890999999999998</c:v>
                </c:pt>
                <c:pt idx="1807" formatCode="General">
                  <c:v>41.935000000000002</c:v>
                </c:pt>
                <c:pt idx="1808" formatCode="General">
                  <c:v>41.978999999999999</c:v>
                </c:pt>
                <c:pt idx="1809" formatCode="General">
                  <c:v>42.023000000000003</c:v>
                </c:pt>
                <c:pt idx="1810" formatCode="General">
                  <c:v>42.066000000000003</c:v>
                </c:pt>
                <c:pt idx="1811" formatCode="General">
                  <c:v>42.11</c:v>
                </c:pt>
                <c:pt idx="1812" formatCode="General">
                  <c:v>42.15</c:v>
                </c:pt>
                <c:pt idx="1813" formatCode="General">
                  <c:v>42.19</c:v>
                </c:pt>
                <c:pt idx="1814" formatCode="General">
                  <c:v>42.23</c:v>
                </c:pt>
                <c:pt idx="1815" formatCode="General">
                  <c:v>42.268999999999998</c:v>
                </c:pt>
                <c:pt idx="1816" formatCode="General">
                  <c:v>42.308999999999997</c:v>
                </c:pt>
                <c:pt idx="1817" formatCode="General">
                  <c:v>42.348999999999997</c:v>
                </c:pt>
                <c:pt idx="1818" formatCode="General">
                  <c:v>42.389000000000003</c:v>
                </c:pt>
                <c:pt idx="1819" formatCode="General">
                  <c:v>42.429000000000002</c:v>
                </c:pt>
                <c:pt idx="1820" formatCode="General">
                  <c:v>42.469000000000001</c:v>
                </c:pt>
                <c:pt idx="1821" formatCode="General">
                  <c:v>42.508000000000003</c:v>
                </c:pt>
                <c:pt idx="1822" formatCode="General">
                  <c:v>42.548000000000002</c:v>
                </c:pt>
                <c:pt idx="1823" formatCode="General">
                  <c:v>42.588000000000001</c:v>
                </c:pt>
                <c:pt idx="1824" formatCode="General">
                  <c:v>42.628</c:v>
                </c:pt>
                <c:pt idx="1825" formatCode="General">
                  <c:v>42.667999999999999</c:v>
                </c:pt>
                <c:pt idx="1826" formatCode="General">
                  <c:v>42.707999999999998</c:v>
                </c:pt>
                <c:pt idx="1827" formatCode="General">
                  <c:v>42.747999999999998</c:v>
                </c:pt>
                <c:pt idx="1828" formatCode="General">
                  <c:v>42.786999999999999</c:v>
                </c:pt>
                <c:pt idx="1829" formatCode="General">
                  <c:v>42.826999999999998</c:v>
                </c:pt>
                <c:pt idx="1830" formatCode="General">
                  <c:v>42.866999999999997</c:v>
                </c:pt>
                <c:pt idx="1831" formatCode="General">
                  <c:v>42.906999999999996</c:v>
                </c:pt>
                <c:pt idx="1832" formatCode="General">
                  <c:v>42.947000000000003</c:v>
                </c:pt>
                <c:pt idx="1833" formatCode="General">
                  <c:v>42.985999999999997</c:v>
                </c:pt>
                <c:pt idx="1834" formatCode="General">
                  <c:v>43.024999999999999</c:v>
                </c:pt>
                <c:pt idx="1835" formatCode="General">
                  <c:v>43.064</c:v>
                </c:pt>
                <c:pt idx="1836" formatCode="General">
                  <c:v>43.103000000000002</c:v>
                </c:pt>
                <c:pt idx="1837" formatCode="General">
                  <c:v>43.142000000000003</c:v>
                </c:pt>
                <c:pt idx="1838" formatCode="General">
                  <c:v>43.182000000000002</c:v>
                </c:pt>
                <c:pt idx="1839" formatCode="General">
                  <c:v>43.220999999999997</c:v>
                </c:pt>
                <c:pt idx="1840" formatCode="General">
                  <c:v>43.26</c:v>
                </c:pt>
                <c:pt idx="1841" formatCode="General">
                  <c:v>43.298999999999999</c:v>
                </c:pt>
                <c:pt idx="1842" formatCode="General">
                  <c:v>43.338000000000001</c:v>
                </c:pt>
                <c:pt idx="1843" formatCode="General">
                  <c:v>43.377000000000002</c:v>
                </c:pt>
                <c:pt idx="1844" formatCode="General">
                  <c:v>43.415999999999997</c:v>
                </c:pt>
                <c:pt idx="1845" formatCode="General">
                  <c:v>43.454999999999998</c:v>
                </c:pt>
                <c:pt idx="1846" formatCode="General">
                  <c:v>43.494</c:v>
                </c:pt>
                <c:pt idx="1847" formatCode="General">
                  <c:v>43.533000000000001</c:v>
                </c:pt>
                <c:pt idx="1848" formatCode="General">
                  <c:v>43.572000000000003</c:v>
                </c:pt>
                <c:pt idx="1849" formatCode="General">
                  <c:v>43.612000000000002</c:v>
                </c:pt>
                <c:pt idx="1850" formatCode="General">
                  <c:v>43.651000000000003</c:v>
                </c:pt>
                <c:pt idx="1851" formatCode="General">
                  <c:v>43.69</c:v>
                </c:pt>
                <c:pt idx="1852" formatCode="General">
                  <c:v>43.728999999999999</c:v>
                </c:pt>
                <c:pt idx="1853" formatCode="General">
                  <c:v>43.768000000000001</c:v>
                </c:pt>
                <c:pt idx="1854" formatCode="General">
                  <c:v>43.807000000000002</c:v>
                </c:pt>
                <c:pt idx="1855" formatCode="General">
                  <c:v>43.845999999999997</c:v>
                </c:pt>
                <c:pt idx="1856" formatCode="General">
                  <c:v>43.884</c:v>
                </c:pt>
                <c:pt idx="1857" formatCode="General">
                  <c:v>43.923000000000002</c:v>
                </c:pt>
                <c:pt idx="1858" formatCode="General">
                  <c:v>43.960999999999999</c:v>
                </c:pt>
                <c:pt idx="1859" formatCode="General">
                  <c:v>44</c:v>
                </c:pt>
                <c:pt idx="1860" formatCode="General">
                  <c:v>44.037999999999997</c:v>
                </c:pt>
                <c:pt idx="1861" formatCode="General">
                  <c:v>44.076999999999998</c:v>
                </c:pt>
                <c:pt idx="1862" formatCode="General">
                  <c:v>44.115000000000002</c:v>
                </c:pt>
                <c:pt idx="1863" formatCode="General">
                  <c:v>44.154000000000003</c:v>
                </c:pt>
                <c:pt idx="1864" formatCode="General">
                  <c:v>44.192</c:v>
                </c:pt>
                <c:pt idx="1865" formatCode="General">
                  <c:v>44.231000000000002</c:v>
                </c:pt>
                <c:pt idx="1866" formatCode="General">
                  <c:v>44.268999999999998</c:v>
                </c:pt>
                <c:pt idx="1867" formatCode="General">
                  <c:v>44.308</c:v>
                </c:pt>
                <c:pt idx="1868" formatCode="General">
                  <c:v>44.345999999999997</c:v>
                </c:pt>
                <c:pt idx="1869" formatCode="General">
                  <c:v>44.384999999999998</c:v>
                </c:pt>
                <c:pt idx="1870" formatCode="General">
                  <c:v>44.423000000000002</c:v>
                </c:pt>
                <c:pt idx="1871" formatCode="General">
                  <c:v>44.462000000000003</c:v>
                </c:pt>
                <c:pt idx="1872" formatCode="General">
                  <c:v>44.5</c:v>
                </c:pt>
                <c:pt idx="1873" formatCode="General">
                  <c:v>44.539000000000001</c:v>
                </c:pt>
                <c:pt idx="1874" formatCode="General">
                  <c:v>44.576999999999998</c:v>
                </c:pt>
                <c:pt idx="1875" formatCode="General">
                  <c:v>44.616</c:v>
                </c:pt>
                <c:pt idx="1876" formatCode="General">
                  <c:v>44.654000000000003</c:v>
                </c:pt>
                <c:pt idx="1877" formatCode="General">
                  <c:v>44.692999999999998</c:v>
                </c:pt>
                <c:pt idx="1878" formatCode="General">
                  <c:v>44.734000000000002</c:v>
                </c:pt>
                <c:pt idx="1879" formatCode="General">
                  <c:v>44.774000000000001</c:v>
                </c:pt>
                <c:pt idx="1880" formatCode="General">
                  <c:v>44.814</c:v>
                </c:pt>
                <c:pt idx="1881" formatCode="General">
                  <c:v>44.854999999999997</c:v>
                </c:pt>
                <c:pt idx="1882" formatCode="General">
                  <c:v>44.895000000000003</c:v>
                </c:pt>
                <c:pt idx="1883" formatCode="General">
                  <c:v>44.935000000000002</c:v>
                </c:pt>
                <c:pt idx="1884" formatCode="General">
                  <c:v>44.975999999999999</c:v>
                </c:pt>
                <c:pt idx="1885" formatCode="General">
                  <c:v>45.015999999999998</c:v>
                </c:pt>
                <c:pt idx="1886" formatCode="General">
                  <c:v>45.055999999999997</c:v>
                </c:pt>
                <c:pt idx="1887" formatCode="General">
                  <c:v>45.097000000000001</c:v>
                </c:pt>
                <c:pt idx="1888" formatCode="General">
                  <c:v>45.137</c:v>
                </c:pt>
                <c:pt idx="1889" formatCode="General">
                  <c:v>45.177</c:v>
                </c:pt>
                <c:pt idx="1890" formatCode="General">
                  <c:v>45.218000000000004</c:v>
                </c:pt>
                <c:pt idx="1891" formatCode="General">
                  <c:v>45.258000000000003</c:v>
                </c:pt>
                <c:pt idx="1892" formatCode="General">
                  <c:v>45.298000000000002</c:v>
                </c:pt>
                <c:pt idx="1893" formatCode="General">
                  <c:v>45.338000000000001</c:v>
                </c:pt>
                <c:pt idx="1894" formatCode="General">
                  <c:v>45.378999999999998</c:v>
                </c:pt>
                <c:pt idx="1895" formatCode="General">
                  <c:v>45.418999999999997</c:v>
                </c:pt>
                <c:pt idx="1896" formatCode="General">
                  <c:v>45.459000000000003</c:v>
                </c:pt>
                <c:pt idx="1897" formatCode="General">
                  <c:v>45.5</c:v>
                </c:pt>
                <c:pt idx="1898" formatCode="General">
                  <c:v>45.54</c:v>
                </c:pt>
                <c:pt idx="1899" formatCode="General">
                  <c:v>45.582000000000001</c:v>
                </c:pt>
                <c:pt idx="1900" formatCode="General">
                  <c:v>45.622999999999998</c:v>
                </c:pt>
                <c:pt idx="1901" formatCode="General">
                  <c:v>45.664999999999999</c:v>
                </c:pt>
                <c:pt idx="1902" formatCode="General">
                  <c:v>45.706000000000003</c:v>
                </c:pt>
                <c:pt idx="1903" formatCode="General">
                  <c:v>45.747999999999998</c:v>
                </c:pt>
                <c:pt idx="1904" formatCode="General">
                  <c:v>45.79</c:v>
                </c:pt>
                <c:pt idx="1905" formatCode="General">
                  <c:v>45.831000000000003</c:v>
                </c:pt>
                <c:pt idx="1906" formatCode="General">
                  <c:v>45.872999999999998</c:v>
                </c:pt>
                <c:pt idx="1907" formatCode="General">
                  <c:v>45.914999999999999</c:v>
                </c:pt>
                <c:pt idx="1908" formatCode="General">
                  <c:v>45.956000000000003</c:v>
                </c:pt>
                <c:pt idx="1909" formatCode="General">
                  <c:v>45.997999999999998</c:v>
                </c:pt>
                <c:pt idx="1910" formatCode="General">
                  <c:v>46.039000000000001</c:v>
                </c:pt>
                <c:pt idx="1911" formatCode="General">
                  <c:v>46.081000000000003</c:v>
                </c:pt>
                <c:pt idx="1912" formatCode="General">
                  <c:v>46.122999999999998</c:v>
                </c:pt>
                <c:pt idx="1913" formatCode="General">
                  <c:v>46.164000000000001</c:v>
                </c:pt>
                <c:pt idx="1914" formatCode="General">
                  <c:v>46.206000000000003</c:v>
                </c:pt>
                <c:pt idx="1915" formatCode="General">
                  <c:v>46.247</c:v>
                </c:pt>
                <c:pt idx="1916" formatCode="General">
                  <c:v>46.289000000000001</c:v>
                </c:pt>
                <c:pt idx="1917" formatCode="General">
                  <c:v>46.331000000000003</c:v>
                </c:pt>
                <c:pt idx="1918" formatCode="General">
                  <c:v>46.372</c:v>
                </c:pt>
                <c:pt idx="1919" formatCode="General">
                  <c:v>46.412999999999997</c:v>
                </c:pt>
                <c:pt idx="1920" formatCode="General">
                  <c:v>46.451000000000001</c:v>
                </c:pt>
                <c:pt idx="1921" formatCode="General">
                  <c:v>46.488999999999997</c:v>
                </c:pt>
                <c:pt idx="1922" formatCode="General">
                  <c:v>46.527000000000001</c:v>
                </c:pt>
                <c:pt idx="1923" formatCode="General">
                  <c:v>46.564999999999998</c:v>
                </c:pt>
                <c:pt idx="1924" formatCode="General">
                  <c:v>46.603000000000002</c:v>
                </c:pt>
                <c:pt idx="1925" formatCode="General">
                  <c:v>46.640999999999998</c:v>
                </c:pt>
                <c:pt idx="1926" formatCode="General">
                  <c:v>46.679000000000002</c:v>
                </c:pt>
                <c:pt idx="1927" formatCode="General">
                  <c:v>46.716999999999999</c:v>
                </c:pt>
                <c:pt idx="1928" formatCode="General">
                  <c:v>46.755000000000003</c:v>
                </c:pt>
                <c:pt idx="1929" formatCode="General">
                  <c:v>46.792999999999999</c:v>
                </c:pt>
                <c:pt idx="1930" formatCode="General">
                  <c:v>46.831000000000003</c:v>
                </c:pt>
                <c:pt idx="1931" formatCode="General">
                  <c:v>46.869</c:v>
                </c:pt>
                <c:pt idx="1932" formatCode="General">
                  <c:v>46.906999999999996</c:v>
                </c:pt>
                <c:pt idx="1933" formatCode="General">
                  <c:v>46.945</c:v>
                </c:pt>
                <c:pt idx="1934" formatCode="General">
                  <c:v>46.982999999999997</c:v>
                </c:pt>
                <c:pt idx="1935" formatCode="General">
                  <c:v>47.021000000000001</c:v>
                </c:pt>
                <c:pt idx="1936" formatCode="General">
                  <c:v>47.058999999999997</c:v>
                </c:pt>
                <c:pt idx="1937" formatCode="General">
                  <c:v>47.097000000000001</c:v>
                </c:pt>
                <c:pt idx="1938" formatCode="General">
                  <c:v>47.134999999999998</c:v>
                </c:pt>
                <c:pt idx="1939" formatCode="General">
                  <c:v>47.173000000000002</c:v>
                </c:pt>
                <c:pt idx="1940" formatCode="General">
                  <c:v>47.210999999999999</c:v>
                </c:pt>
                <c:pt idx="1941" formatCode="General">
                  <c:v>47.249000000000002</c:v>
                </c:pt>
                <c:pt idx="1942" formatCode="General">
                  <c:v>47.286999999999999</c:v>
                </c:pt>
                <c:pt idx="1943" formatCode="General">
                  <c:v>47.326000000000001</c:v>
                </c:pt>
                <c:pt idx="1944" formatCode="General">
                  <c:v>47.365000000000002</c:v>
                </c:pt>
                <c:pt idx="1945" formatCode="General">
                  <c:v>47.404000000000003</c:v>
                </c:pt>
                <c:pt idx="1946" formatCode="General">
                  <c:v>47.442999999999998</c:v>
                </c:pt>
                <c:pt idx="1947" formatCode="General">
                  <c:v>47.482999999999997</c:v>
                </c:pt>
                <c:pt idx="1948" formatCode="General">
                  <c:v>47.521999999999998</c:v>
                </c:pt>
                <c:pt idx="1949" formatCode="General">
                  <c:v>47.561</c:v>
                </c:pt>
                <c:pt idx="1950" formatCode="General">
                  <c:v>47.6</c:v>
                </c:pt>
                <c:pt idx="1951" formatCode="General">
                  <c:v>47.639000000000003</c:v>
                </c:pt>
                <c:pt idx="1952" formatCode="General">
                  <c:v>47.677999999999997</c:v>
                </c:pt>
                <c:pt idx="1953" formatCode="General">
                  <c:v>47.716999999999999</c:v>
                </c:pt>
                <c:pt idx="1954" formatCode="General">
                  <c:v>47.756999999999998</c:v>
                </c:pt>
                <c:pt idx="1955" formatCode="General">
                  <c:v>47.795999999999999</c:v>
                </c:pt>
                <c:pt idx="1956" formatCode="General">
                  <c:v>47.835000000000001</c:v>
                </c:pt>
                <c:pt idx="1957" formatCode="General">
                  <c:v>47.874000000000002</c:v>
                </c:pt>
                <c:pt idx="1958" formatCode="General">
                  <c:v>47.912999999999997</c:v>
                </c:pt>
                <c:pt idx="1959" formatCode="General">
                  <c:v>47.951999999999998</c:v>
                </c:pt>
                <c:pt idx="1960" formatCode="General">
                  <c:v>47.991</c:v>
                </c:pt>
                <c:pt idx="1961" formatCode="General">
                  <c:v>48.03</c:v>
                </c:pt>
                <c:pt idx="1962" formatCode="General">
                  <c:v>48.07</c:v>
                </c:pt>
                <c:pt idx="1963" formatCode="General">
                  <c:v>48.109000000000002</c:v>
                </c:pt>
                <c:pt idx="1964" formatCode="General">
                  <c:v>48.148000000000003</c:v>
                </c:pt>
                <c:pt idx="1965" formatCode="General">
                  <c:v>48.186999999999998</c:v>
                </c:pt>
                <c:pt idx="1966" formatCode="General">
                  <c:v>48.228999999999999</c:v>
                </c:pt>
                <c:pt idx="1967" formatCode="General">
                  <c:v>48.271999999999998</c:v>
                </c:pt>
                <c:pt idx="1968" formatCode="General">
                  <c:v>48.314999999999998</c:v>
                </c:pt>
                <c:pt idx="1969" formatCode="General">
                  <c:v>48.357999999999997</c:v>
                </c:pt>
                <c:pt idx="1970" formatCode="General">
                  <c:v>48.401000000000003</c:v>
                </c:pt>
                <c:pt idx="1971" formatCode="General">
                  <c:v>48.444000000000003</c:v>
                </c:pt>
                <c:pt idx="1972" formatCode="General">
                  <c:v>48.487000000000002</c:v>
                </c:pt>
                <c:pt idx="1973" formatCode="General">
                  <c:v>48.53</c:v>
                </c:pt>
                <c:pt idx="1974" formatCode="General">
                  <c:v>48.573</c:v>
                </c:pt>
                <c:pt idx="1975" formatCode="General">
                  <c:v>48.616</c:v>
                </c:pt>
                <c:pt idx="1976" formatCode="General">
                  <c:v>48.658999999999999</c:v>
                </c:pt>
                <c:pt idx="1977" formatCode="General">
                  <c:v>48.701999999999998</c:v>
                </c:pt>
                <c:pt idx="1978" formatCode="General">
                  <c:v>48.744999999999997</c:v>
                </c:pt>
                <c:pt idx="1979" formatCode="General">
                  <c:v>48.787999999999997</c:v>
                </c:pt>
                <c:pt idx="1980" formatCode="General">
                  <c:v>48.831000000000003</c:v>
                </c:pt>
                <c:pt idx="1981" formatCode="General">
                  <c:v>48.874000000000002</c:v>
                </c:pt>
                <c:pt idx="1982" formatCode="General">
                  <c:v>48.917000000000002</c:v>
                </c:pt>
                <c:pt idx="1983" formatCode="General">
                  <c:v>48.96</c:v>
                </c:pt>
                <c:pt idx="1984" formatCode="General">
                  <c:v>49.003</c:v>
                </c:pt>
                <c:pt idx="1985" formatCode="General">
                  <c:v>49.045999999999999</c:v>
                </c:pt>
                <c:pt idx="1986" formatCode="General">
                  <c:v>49.087000000000003</c:v>
                </c:pt>
                <c:pt idx="1987" formatCode="General">
                  <c:v>49.128</c:v>
                </c:pt>
                <c:pt idx="1988" formatCode="General">
                  <c:v>49.168999999999997</c:v>
                </c:pt>
                <c:pt idx="1989" formatCode="General">
                  <c:v>49.21</c:v>
                </c:pt>
                <c:pt idx="1990" formatCode="General">
                  <c:v>49.250999999999998</c:v>
                </c:pt>
                <c:pt idx="1991" formatCode="General">
                  <c:v>49.292000000000002</c:v>
                </c:pt>
                <c:pt idx="1992" formatCode="General">
                  <c:v>49.332999999999998</c:v>
                </c:pt>
                <c:pt idx="1993" formatCode="General">
                  <c:v>49.374000000000002</c:v>
                </c:pt>
                <c:pt idx="1994" formatCode="General">
                  <c:v>49.414999999999999</c:v>
                </c:pt>
                <c:pt idx="1995" formatCode="General">
                  <c:v>49.456000000000003</c:v>
                </c:pt>
                <c:pt idx="1996" formatCode="General">
                  <c:v>49.497</c:v>
                </c:pt>
                <c:pt idx="1997" formatCode="General">
                  <c:v>49.537999999999997</c:v>
                </c:pt>
                <c:pt idx="1998" formatCode="General">
                  <c:v>49.579000000000001</c:v>
                </c:pt>
                <c:pt idx="1999" formatCode="General">
                  <c:v>49.62</c:v>
                </c:pt>
                <c:pt idx="2000" formatCode="General">
                  <c:v>49.661000000000001</c:v>
                </c:pt>
                <c:pt idx="2001" formatCode="General">
                  <c:v>49.701999999999998</c:v>
                </c:pt>
                <c:pt idx="2002" formatCode="General">
                  <c:v>49.743000000000002</c:v>
                </c:pt>
                <c:pt idx="2003" formatCode="General">
                  <c:v>49.783000000000001</c:v>
                </c:pt>
                <c:pt idx="2004" formatCode="General">
                  <c:v>49.823999999999998</c:v>
                </c:pt>
                <c:pt idx="2005" formatCode="General">
                  <c:v>49.865000000000002</c:v>
                </c:pt>
                <c:pt idx="2006" formatCode="General">
                  <c:v>49.905999999999999</c:v>
                </c:pt>
                <c:pt idx="2007" formatCode="General">
                  <c:v>49.954999999999998</c:v>
                </c:pt>
                <c:pt idx="2008" formatCode="General">
                  <c:v>50.008000000000003</c:v>
                </c:pt>
                <c:pt idx="2009" formatCode="General">
                  <c:v>50.061</c:v>
                </c:pt>
                <c:pt idx="2010" formatCode="General">
                  <c:v>50.113999999999997</c:v>
                </c:pt>
                <c:pt idx="2011" formatCode="General">
                  <c:v>50.167000000000002</c:v>
                </c:pt>
                <c:pt idx="2012" formatCode="General">
                  <c:v>50.22</c:v>
                </c:pt>
                <c:pt idx="2013" formatCode="General">
                  <c:v>50.273000000000003</c:v>
                </c:pt>
                <c:pt idx="2014" formatCode="General">
                  <c:v>50.326000000000001</c:v>
                </c:pt>
                <c:pt idx="2015" formatCode="General">
                  <c:v>50.378999999999998</c:v>
                </c:pt>
                <c:pt idx="2016" formatCode="General">
                  <c:v>50.432000000000002</c:v>
                </c:pt>
                <c:pt idx="2017" formatCode="General">
                  <c:v>50.484999999999999</c:v>
                </c:pt>
                <c:pt idx="2018" formatCode="General">
                  <c:v>50.537999999999997</c:v>
                </c:pt>
                <c:pt idx="2019" formatCode="General">
                  <c:v>50.591000000000001</c:v>
                </c:pt>
                <c:pt idx="2020" formatCode="General">
                  <c:v>50.643999999999998</c:v>
                </c:pt>
                <c:pt idx="2021" formatCode="General">
                  <c:v>50.697000000000003</c:v>
                </c:pt>
                <c:pt idx="2022" formatCode="General">
                  <c:v>50.75</c:v>
                </c:pt>
                <c:pt idx="2023" formatCode="General">
                  <c:v>50.786000000000001</c:v>
                </c:pt>
                <c:pt idx="2024" formatCode="General">
                  <c:v>50.822000000000003</c:v>
                </c:pt>
                <c:pt idx="2025" formatCode="General">
                  <c:v>50.857999999999997</c:v>
                </c:pt>
                <c:pt idx="2026" formatCode="General">
                  <c:v>50.893999999999998</c:v>
                </c:pt>
                <c:pt idx="2027" formatCode="General">
                  <c:v>50.93</c:v>
                </c:pt>
                <c:pt idx="2028" formatCode="General">
                  <c:v>50.966000000000001</c:v>
                </c:pt>
                <c:pt idx="2029" formatCode="General">
                  <c:v>51.003</c:v>
                </c:pt>
                <c:pt idx="2030" formatCode="General">
                  <c:v>51.039000000000001</c:v>
                </c:pt>
                <c:pt idx="2031" formatCode="General">
                  <c:v>51.075000000000003</c:v>
                </c:pt>
                <c:pt idx="2032" formatCode="General">
                  <c:v>51.110999999999997</c:v>
                </c:pt>
                <c:pt idx="2033" formatCode="General">
                  <c:v>51.146999999999998</c:v>
                </c:pt>
                <c:pt idx="2034" formatCode="General">
                  <c:v>51.183</c:v>
                </c:pt>
                <c:pt idx="2035" formatCode="General">
                  <c:v>51.219000000000001</c:v>
                </c:pt>
                <c:pt idx="2036" formatCode="General">
                  <c:v>51.255000000000003</c:v>
                </c:pt>
                <c:pt idx="2037" formatCode="General">
                  <c:v>51.290999999999997</c:v>
                </c:pt>
                <c:pt idx="2038" formatCode="General">
                  <c:v>51.326999999999998</c:v>
                </c:pt>
                <c:pt idx="2039" formatCode="General">
                  <c:v>51.363</c:v>
                </c:pt>
                <c:pt idx="2040" formatCode="General">
                  <c:v>51.399000000000001</c:v>
                </c:pt>
                <c:pt idx="2041" formatCode="General">
                  <c:v>51.435000000000002</c:v>
                </c:pt>
                <c:pt idx="2042" formatCode="General">
                  <c:v>51.472000000000001</c:v>
                </c:pt>
                <c:pt idx="2043" formatCode="General">
                  <c:v>51.508000000000003</c:v>
                </c:pt>
                <c:pt idx="2044" formatCode="General">
                  <c:v>51.543999999999997</c:v>
                </c:pt>
                <c:pt idx="2045" formatCode="General">
                  <c:v>51.58</c:v>
                </c:pt>
                <c:pt idx="2046" formatCode="General">
                  <c:v>51.616</c:v>
                </c:pt>
                <c:pt idx="2047" formatCode="General">
                  <c:v>51.652000000000001</c:v>
                </c:pt>
                <c:pt idx="2048" formatCode="General">
                  <c:v>51.688000000000002</c:v>
                </c:pt>
                <c:pt idx="2049" formatCode="General">
                  <c:v>51.728999999999999</c:v>
                </c:pt>
                <c:pt idx="2050" formatCode="General">
                  <c:v>51.773000000000003</c:v>
                </c:pt>
                <c:pt idx="2051" formatCode="General">
                  <c:v>51.816000000000003</c:v>
                </c:pt>
                <c:pt idx="2052" formatCode="General">
                  <c:v>51.86</c:v>
                </c:pt>
                <c:pt idx="2053" formatCode="General">
                  <c:v>51.902999999999999</c:v>
                </c:pt>
                <c:pt idx="2054" formatCode="General">
                  <c:v>51.947000000000003</c:v>
                </c:pt>
                <c:pt idx="2055" formatCode="General">
                  <c:v>51.99</c:v>
                </c:pt>
                <c:pt idx="2056" formatCode="General">
                  <c:v>52.033999999999999</c:v>
                </c:pt>
                <c:pt idx="2057" formatCode="General">
                  <c:v>52.076999999999998</c:v>
                </c:pt>
                <c:pt idx="2058" formatCode="General">
                  <c:v>52.121000000000002</c:v>
                </c:pt>
                <c:pt idx="2059" formatCode="General">
                  <c:v>52.164999999999999</c:v>
                </c:pt>
                <c:pt idx="2060" formatCode="General">
                  <c:v>52.207999999999998</c:v>
                </c:pt>
                <c:pt idx="2061" formatCode="General">
                  <c:v>52.252000000000002</c:v>
                </c:pt>
                <c:pt idx="2062" formatCode="General">
                  <c:v>52.295000000000002</c:v>
                </c:pt>
                <c:pt idx="2063" formatCode="General">
                  <c:v>52.338999999999999</c:v>
                </c:pt>
                <c:pt idx="2064" formatCode="General">
                  <c:v>52.381999999999998</c:v>
                </c:pt>
                <c:pt idx="2065" formatCode="General">
                  <c:v>52.426000000000002</c:v>
                </c:pt>
                <c:pt idx="2066" formatCode="General">
                  <c:v>52.469000000000001</c:v>
                </c:pt>
                <c:pt idx="2067" formatCode="General">
                  <c:v>52.512999999999998</c:v>
                </c:pt>
                <c:pt idx="2068" formatCode="General">
                  <c:v>52.555999999999997</c:v>
                </c:pt>
                <c:pt idx="2069" formatCode="General">
                  <c:v>52.6</c:v>
                </c:pt>
                <c:pt idx="2070" formatCode="General">
                  <c:v>52.637999999999998</c:v>
                </c:pt>
                <c:pt idx="2071" formatCode="General">
                  <c:v>52.674999999999997</c:v>
                </c:pt>
                <c:pt idx="2072" formatCode="General">
                  <c:v>52.713000000000001</c:v>
                </c:pt>
                <c:pt idx="2073" formatCode="General">
                  <c:v>52.75</c:v>
                </c:pt>
                <c:pt idx="2074" formatCode="General">
                  <c:v>52.787999999999997</c:v>
                </c:pt>
                <c:pt idx="2075" formatCode="General">
                  <c:v>52.826000000000001</c:v>
                </c:pt>
                <c:pt idx="2076" formatCode="General">
                  <c:v>52.863</c:v>
                </c:pt>
                <c:pt idx="2077" formatCode="General">
                  <c:v>52.901000000000003</c:v>
                </c:pt>
                <c:pt idx="2078" formatCode="General">
                  <c:v>52.938000000000002</c:v>
                </c:pt>
                <c:pt idx="2079" formatCode="General">
                  <c:v>52.975999999999999</c:v>
                </c:pt>
                <c:pt idx="2080" formatCode="General">
                  <c:v>53.014000000000003</c:v>
                </c:pt>
                <c:pt idx="2081" formatCode="General">
                  <c:v>53.051000000000002</c:v>
                </c:pt>
                <c:pt idx="2082" formatCode="General">
                  <c:v>53.088999999999999</c:v>
                </c:pt>
                <c:pt idx="2083" formatCode="General">
                  <c:v>53.125999999999998</c:v>
                </c:pt>
                <c:pt idx="2084" formatCode="General">
                  <c:v>53.164000000000001</c:v>
                </c:pt>
                <c:pt idx="2085" formatCode="General">
                  <c:v>53.201999999999998</c:v>
                </c:pt>
                <c:pt idx="2086" formatCode="General">
                  <c:v>53.238999999999997</c:v>
                </c:pt>
                <c:pt idx="2087" formatCode="General">
                  <c:v>53.277000000000001</c:v>
                </c:pt>
                <c:pt idx="2088" formatCode="General">
                  <c:v>53.314999999999998</c:v>
                </c:pt>
                <c:pt idx="2089" formatCode="General">
                  <c:v>53.351999999999997</c:v>
                </c:pt>
                <c:pt idx="2090" formatCode="General">
                  <c:v>53.39</c:v>
                </c:pt>
                <c:pt idx="2091" formatCode="General">
                  <c:v>53.427</c:v>
                </c:pt>
                <c:pt idx="2092" formatCode="General">
                  <c:v>53.465000000000003</c:v>
                </c:pt>
                <c:pt idx="2093" formatCode="General">
                  <c:v>53.505000000000003</c:v>
                </c:pt>
                <c:pt idx="2094" formatCode="General">
                  <c:v>53.55</c:v>
                </c:pt>
                <c:pt idx="2095" formatCode="General">
                  <c:v>53.595999999999997</c:v>
                </c:pt>
                <c:pt idx="2096" formatCode="General">
                  <c:v>53.640999999999998</c:v>
                </c:pt>
                <c:pt idx="2097" formatCode="General">
                  <c:v>53.686</c:v>
                </c:pt>
                <c:pt idx="2098" formatCode="General">
                  <c:v>53.731000000000002</c:v>
                </c:pt>
                <c:pt idx="2099" formatCode="General">
                  <c:v>53.777000000000001</c:v>
                </c:pt>
                <c:pt idx="2100" formatCode="General">
                  <c:v>53.822000000000003</c:v>
                </c:pt>
                <c:pt idx="2101" formatCode="General">
                  <c:v>53.866999999999997</c:v>
                </c:pt>
                <c:pt idx="2102" formatCode="General">
                  <c:v>53.911999999999999</c:v>
                </c:pt>
                <c:pt idx="2103" formatCode="General">
                  <c:v>53.957999999999998</c:v>
                </c:pt>
                <c:pt idx="2104" formatCode="General">
                  <c:v>54.003</c:v>
                </c:pt>
                <c:pt idx="2105" formatCode="General">
                  <c:v>54.048000000000002</c:v>
                </c:pt>
                <c:pt idx="2106" formatCode="General">
                  <c:v>54.093000000000004</c:v>
                </c:pt>
                <c:pt idx="2107" formatCode="General">
                  <c:v>54.139000000000003</c:v>
                </c:pt>
                <c:pt idx="2108" formatCode="General">
                  <c:v>54.183999999999997</c:v>
                </c:pt>
                <c:pt idx="2109" formatCode="General">
                  <c:v>54.228999999999999</c:v>
                </c:pt>
                <c:pt idx="2110" formatCode="General">
                  <c:v>54.274000000000001</c:v>
                </c:pt>
                <c:pt idx="2111" formatCode="General">
                  <c:v>54.32</c:v>
                </c:pt>
                <c:pt idx="2112" formatCode="General">
                  <c:v>54.365000000000002</c:v>
                </c:pt>
                <c:pt idx="2113" formatCode="General">
                  <c:v>54.41</c:v>
                </c:pt>
                <c:pt idx="2114" formatCode="General">
                  <c:v>54.453000000000003</c:v>
                </c:pt>
                <c:pt idx="2115" formatCode="General">
                  <c:v>54.494999999999997</c:v>
                </c:pt>
                <c:pt idx="2116" formatCode="General">
                  <c:v>54.537999999999997</c:v>
                </c:pt>
                <c:pt idx="2117" formatCode="General">
                  <c:v>54.581000000000003</c:v>
                </c:pt>
                <c:pt idx="2118" formatCode="General">
                  <c:v>54.622999999999998</c:v>
                </c:pt>
                <c:pt idx="2119" formatCode="General">
                  <c:v>54.665999999999997</c:v>
                </c:pt>
                <c:pt idx="2120" formatCode="General">
                  <c:v>54.709000000000003</c:v>
                </c:pt>
                <c:pt idx="2121" formatCode="General">
                  <c:v>54.750999999999998</c:v>
                </c:pt>
                <c:pt idx="2122" formatCode="General">
                  <c:v>54.793999999999997</c:v>
                </c:pt>
                <c:pt idx="2123" formatCode="General">
                  <c:v>54.837000000000003</c:v>
                </c:pt>
                <c:pt idx="2124" formatCode="General">
                  <c:v>54.878999999999998</c:v>
                </c:pt>
                <c:pt idx="2125" formatCode="General">
                  <c:v>54.921999999999997</c:v>
                </c:pt>
                <c:pt idx="2126" formatCode="General">
                  <c:v>54.965000000000003</c:v>
                </c:pt>
                <c:pt idx="2127" formatCode="General">
                  <c:v>55.006999999999998</c:v>
                </c:pt>
                <c:pt idx="2128" formatCode="General">
                  <c:v>55.05</c:v>
                </c:pt>
                <c:pt idx="2129" formatCode="General">
                  <c:v>55.093000000000004</c:v>
                </c:pt>
                <c:pt idx="2130" formatCode="General">
                  <c:v>55.134999999999998</c:v>
                </c:pt>
                <c:pt idx="2131" formatCode="General">
                  <c:v>55.177999999999997</c:v>
                </c:pt>
                <c:pt idx="2132" formatCode="General">
                  <c:v>55.22</c:v>
                </c:pt>
                <c:pt idx="2133" formatCode="General">
                  <c:v>55.262999999999998</c:v>
                </c:pt>
                <c:pt idx="2134" formatCode="General">
                  <c:v>55.305999999999997</c:v>
                </c:pt>
                <c:pt idx="2135" formatCode="General">
                  <c:v>55.35</c:v>
                </c:pt>
                <c:pt idx="2136" formatCode="General">
                  <c:v>55.395000000000003</c:v>
                </c:pt>
                <c:pt idx="2137" formatCode="General">
                  <c:v>55.44</c:v>
                </c:pt>
                <c:pt idx="2138" formatCode="General">
                  <c:v>55.484999999999999</c:v>
                </c:pt>
                <c:pt idx="2139" formatCode="General">
                  <c:v>55.53</c:v>
                </c:pt>
                <c:pt idx="2140" formatCode="General">
                  <c:v>55.575000000000003</c:v>
                </c:pt>
                <c:pt idx="2141" formatCode="General">
                  <c:v>55.62</c:v>
                </c:pt>
                <c:pt idx="2142" formatCode="General">
                  <c:v>55.664999999999999</c:v>
                </c:pt>
                <c:pt idx="2143" formatCode="General">
                  <c:v>55.71</c:v>
                </c:pt>
                <c:pt idx="2144" formatCode="General">
                  <c:v>55.755000000000003</c:v>
                </c:pt>
                <c:pt idx="2145" formatCode="General">
                  <c:v>55.8</c:v>
                </c:pt>
                <c:pt idx="2146" formatCode="General">
                  <c:v>55.844999999999999</c:v>
                </c:pt>
                <c:pt idx="2147" formatCode="General">
                  <c:v>55.89</c:v>
                </c:pt>
                <c:pt idx="2148" formatCode="General">
                  <c:v>55.935000000000002</c:v>
                </c:pt>
                <c:pt idx="2149" formatCode="General">
                  <c:v>55.98</c:v>
                </c:pt>
                <c:pt idx="2150" formatCode="General">
                  <c:v>56.024999999999999</c:v>
                </c:pt>
                <c:pt idx="2151" formatCode="General">
                  <c:v>56.067999999999998</c:v>
                </c:pt>
                <c:pt idx="2152" formatCode="General">
                  <c:v>56.11</c:v>
                </c:pt>
                <c:pt idx="2153" formatCode="General">
                  <c:v>56.151000000000003</c:v>
                </c:pt>
                <c:pt idx="2154" formatCode="General">
                  <c:v>56.192999999999998</c:v>
                </c:pt>
                <c:pt idx="2155" formatCode="General">
                  <c:v>56.234999999999999</c:v>
                </c:pt>
                <c:pt idx="2156" formatCode="General">
                  <c:v>56.277000000000001</c:v>
                </c:pt>
                <c:pt idx="2157" formatCode="General">
                  <c:v>56.317999999999998</c:v>
                </c:pt>
                <c:pt idx="2158" formatCode="General">
                  <c:v>56.36</c:v>
                </c:pt>
                <c:pt idx="2159" formatCode="General">
                  <c:v>56.402000000000001</c:v>
                </c:pt>
                <c:pt idx="2160" formatCode="General">
                  <c:v>56.442999999999998</c:v>
                </c:pt>
                <c:pt idx="2161" formatCode="General">
                  <c:v>56.484999999999999</c:v>
                </c:pt>
                <c:pt idx="2162" formatCode="General">
                  <c:v>56.527000000000001</c:v>
                </c:pt>
                <c:pt idx="2163" formatCode="General">
                  <c:v>56.569000000000003</c:v>
                </c:pt>
                <c:pt idx="2164" formatCode="General">
                  <c:v>56.61</c:v>
                </c:pt>
                <c:pt idx="2165" formatCode="General">
                  <c:v>56.652000000000001</c:v>
                </c:pt>
                <c:pt idx="2166" formatCode="General">
                  <c:v>56.695</c:v>
                </c:pt>
                <c:pt idx="2167" formatCode="General">
                  <c:v>56.738</c:v>
                </c:pt>
                <c:pt idx="2168" formatCode="General">
                  <c:v>56.781999999999996</c:v>
                </c:pt>
                <c:pt idx="2169" formatCode="General">
                  <c:v>56.825000000000003</c:v>
                </c:pt>
                <c:pt idx="2170" formatCode="General">
                  <c:v>56.869</c:v>
                </c:pt>
                <c:pt idx="2171" formatCode="General">
                  <c:v>56.912999999999997</c:v>
                </c:pt>
                <c:pt idx="2172" formatCode="General">
                  <c:v>56.956000000000003</c:v>
                </c:pt>
                <c:pt idx="2173" formatCode="General">
                  <c:v>57</c:v>
                </c:pt>
                <c:pt idx="2174" formatCode="General">
                  <c:v>57.043999999999997</c:v>
                </c:pt>
                <c:pt idx="2175" formatCode="General">
                  <c:v>57.087000000000003</c:v>
                </c:pt>
                <c:pt idx="2176" formatCode="General">
                  <c:v>57.131</c:v>
                </c:pt>
                <c:pt idx="2177" formatCode="General">
                  <c:v>57.174999999999997</c:v>
                </c:pt>
                <c:pt idx="2178" formatCode="General">
                  <c:v>57.218000000000004</c:v>
                </c:pt>
                <c:pt idx="2179" formatCode="General">
                  <c:v>57.262</c:v>
                </c:pt>
                <c:pt idx="2180" formatCode="General">
                  <c:v>57.305</c:v>
                </c:pt>
                <c:pt idx="2181" formatCode="General">
                  <c:v>57.351999999999997</c:v>
                </c:pt>
                <c:pt idx="2182" formatCode="General">
                  <c:v>57.399000000000001</c:v>
                </c:pt>
                <c:pt idx="2183" formatCode="General">
                  <c:v>57.447000000000003</c:v>
                </c:pt>
                <c:pt idx="2184" formatCode="General">
                  <c:v>57.494</c:v>
                </c:pt>
                <c:pt idx="2185" formatCode="General">
                  <c:v>57.542000000000002</c:v>
                </c:pt>
                <c:pt idx="2186" formatCode="General">
                  <c:v>57.59</c:v>
                </c:pt>
                <c:pt idx="2187" formatCode="General">
                  <c:v>57.637</c:v>
                </c:pt>
                <c:pt idx="2188" formatCode="General">
                  <c:v>57.685000000000002</c:v>
                </c:pt>
                <c:pt idx="2189" formatCode="General">
                  <c:v>57.731999999999999</c:v>
                </c:pt>
                <c:pt idx="2190" formatCode="General">
                  <c:v>57.78</c:v>
                </c:pt>
                <c:pt idx="2191" formatCode="General">
                  <c:v>57.828000000000003</c:v>
                </c:pt>
                <c:pt idx="2192" formatCode="General">
                  <c:v>57.875</c:v>
                </c:pt>
                <c:pt idx="2193" formatCode="General">
                  <c:v>57.923000000000002</c:v>
                </c:pt>
                <c:pt idx="2194" formatCode="General">
                  <c:v>57.97</c:v>
                </c:pt>
                <c:pt idx="2195" formatCode="General">
                  <c:v>58.018000000000001</c:v>
                </c:pt>
                <c:pt idx="2196" formatCode="General">
                  <c:v>58.066000000000003</c:v>
                </c:pt>
                <c:pt idx="2197" formatCode="General">
                  <c:v>58.113</c:v>
                </c:pt>
                <c:pt idx="2198" formatCode="General">
                  <c:v>58.161000000000001</c:v>
                </c:pt>
                <c:pt idx="2199" formatCode="General">
                  <c:v>58.207999999999998</c:v>
                </c:pt>
                <c:pt idx="2200" formatCode="General">
                  <c:v>58.255000000000003</c:v>
                </c:pt>
                <c:pt idx="2201" formatCode="General">
                  <c:v>58.301000000000002</c:v>
                </c:pt>
                <c:pt idx="2202" formatCode="General">
                  <c:v>58.347000000000001</c:v>
                </c:pt>
                <c:pt idx="2203" formatCode="General">
                  <c:v>58.393000000000001</c:v>
                </c:pt>
                <c:pt idx="2204" formatCode="General">
                  <c:v>58.439</c:v>
                </c:pt>
                <c:pt idx="2205" formatCode="General">
                  <c:v>58.484999999999999</c:v>
                </c:pt>
                <c:pt idx="2206" formatCode="General">
                  <c:v>58.530999999999999</c:v>
                </c:pt>
                <c:pt idx="2207" formatCode="General">
                  <c:v>58.576999999999998</c:v>
                </c:pt>
                <c:pt idx="2208" formatCode="General">
                  <c:v>58.622999999999998</c:v>
                </c:pt>
                <c:pt idx="2209" formatCode="General">
                  <c:v>58.668999999999997</c:v>
                </c:pt>
                <c:pt idx="2210" formatCode="General">
                  <c:v>58.715000000000003</c:v>
                </c:pt>
                <c:pt idx="2211" formatCode="General">
                  <c:v>58.761000000000003</c:v>
                </c:pt>
                <c:pt idx="2212" formatCode="General">
                  <c:v>58.807000000000002</c:v>
                </c:pt>
                <c:pt idx="2213" formatCode="General">
                  <c:v>58.853000000000002</c:v>
                </c:pt>
                <c:pt idx="2214" formatCode="General">
                  <c:v>58.899000000000001</c:v>
                </c:pt>
                <c:pt idx="2215" formatCode="General">
                  <c:v>58.945</c:v>
                </c:pt>
                <c:pt idx="2216" formatCode="General">
                  <c:v>58.991</c:v>
                </c:pt>
                <c:pt idx="2217" formatCode="General">
                  <c:v>59.036999999999999</c:v>
                </c:pt>
                <c:pt idx="2218" formatCode="General">
                  <c:v>59.082999999999998</c:v>
                </c:pt>
                <c:pt idx="2219" formatCode="General">
                  <c:v>59.128999999999998</c:v>
                </c:pt>
                <c:pt idx="2220" formatCode="General">
                  <c:v>59.173999999999999</c:v>
                </c:pt>
                <c:pt idx="2221" formatCode="General">
                  <c:v>59.215000000000003</c:v>
                </c:pt>
                <c:pt idx="2222" formatCode="General">
                  <c:v>59.256</c:v>
                </c:pt>
                <c:pt idx="2223" formatCode="General">
                  <c:v>59.298000000000002</c:v>
                </c:pt>
                <c:pt idx="2224" formatCode="General">
                  <c:v>59.338999999999999</c:v>
                </c:pt>
                <c:pt idx="2225" formatCode="General">
                  <c:v>59.38</c:v>
                </c:pt>
                <c:pt idx="2226" formatCode="General">
                  <c:v>59.420999999999999</c:v>
                </c:pt>
                <c:pt idx="2227" formatCode="General">
                  <c:v>59.463000000000001</c:v>
                </c:pt>
                <c:pt idx="2228" formatCode="General">
                  <c:v>59.503999999999998</c:v>
                </c:pt>
                <c:pt idx="2229" formatCode="General">
                  <c:v>59.545000000000002</c:v>
                </c:pt>
                <c:pt idx="2230" formatCode="General">
                  <c:v>59.585999999999999</c:v>
                </c:pt>
                <c:pt idx="2231" formatCode="General">
                  <c:v>59.628</c:v>
                </c:pt>
                <c:pt idx="2232" formatCode="General">
                  <c:v>59.668999999999997</c:v>
                </c:pt>
                <c:pt idx="2233" formatCode="General">
                  <c:v>59.71</c:v>
                </c:pt>
                <c:pt idx="2234" formatCode="General">
                  <c:v>59.750999999999998</c:v>
                </c:pt>
                <c:pt idx="2235" formatCode="General">
                  <c:v>59.792999999999999</c:v>
                </c:pt>
                <c:pt idx="2236" formatCode="General">
                  <c:v>59.834000000000003</c:v>
                </c:pt>
                <c:pt idx="2237" formatCode="General">
                  <c:v>59.875</c:v>
                </c:pt>
                <c:pt idx="2238" formatCode="General">
                  <c:v>59.915999999999997</c:v>
                </c:pt>
                <c:pt idx="2239" formatCode="General">
                  <c:v>59.957999999999998</c:v>
                </c:pt>
                <c:pt idx="2240" formatCode="General">
                  <c:v>59.999000000000002</c:v>
                </c:pt>
                <c:pt idx="2241" formatCode="General">
                  <c:v>60.04</c:v>
                </c:pt>
                <c:pt idx="2242" formatCode="General">
                  <c:v>60.08</c:v>
                </c:pt>
                <c:pt idx="2243" formatCode="General">
                  <c:v>60.12</c:v>
                </c:pt>
                <c:pt idx="2244" formatCode="General">
                  <c:v>60.16</c:v>
                </c:pt>
                <c:pt idx="2245" formatCode="General">
                  <c:v>60.201000000000001</c:v>
                </c:pt>
                <c:pt idx="2246" formatCode="General">
                  <c:v>60.241</c:v>
                </c:pt>
                <c:pt idx="2247" formatCode="General">
                  <c:v>60.280999999999999</c:v>
                </c:pt>
                <c:pt idx="2248" formatCode="General">
                  <c:v>60.320999999999998</c:v>
                </c:pt>
                <c:pt idx="2249" formatCode="General">
                  <c:v>60.360999999999997</c:v>
                </c:pt>
                <c:pt idx="2250" formatCode="General">
                  <c:v>60.401000000000003</c:v>
                </c:pt>
                <c:pt idx="2251" formatCode="General">
                  <c:v>60.442</c:v>
                </c:pt>
                <c:pt idx="2252" formatCode="General">
                  <c:v>60.481999999999999</c:v>
                </c:pt>
                <c:pt idx="2253" formatCode="General">
                  <c:v>60.521999999999998</c:v>
                </c:pt>
                <c:pt idx="2254" formatCode="General">
                  <c:v>60.561999999999998</c:v>
                </c:pt>
                <c:pt idx="2255" formatCode="General">
                  <c:v>60.601999999999997</c:v>
                </c:pt>
                <c:pt idx="2256" formatCode="General">
                  <c:v>60.642000000000003</c:v>
                </c:pt>
                <c:pt idx="2257" formatCode="General">
                  <c:v>60.682000000000002</c:v>
                </c:pt>
                <c:pt idx="2258" formatCode="General">
                  <c:v>60.722999999999999</c:v>
                </c:pt>
                <c:pt idx="2259" formatCode="General">
                  <c:v>60.762999999999998</c:v>
                </c:pt>
                <c:pt idx="2260" formatCode="General">
                  <c:v>60.802999999999997</c:v>
                </c:pt>
                <c:pt idx="2261" formatCode="General">
                  <c:v>60.843000000000004</c:v>
                </c:pt>
                <c:pt idx="2262" formatCode="General">
                  <c:v>60.883000000000003</c:v>
                </c:pt>
                <c:pt idx="2263" formatCode="General">
                  <c:v>60.926000000000002</c:v>
                </c:pt>
                <c:pt idx="2264" formatCode="General">
                  <c:v>60.975000000000001</c:v>
                </c:pt>
                <c:pt idx="2265" formatCode="General">
                  <c:v>61.024000000000001</c:v>
                </c:pt>
                <c:pt idx="2266" formatCode="General">
                  <c:v>61.073</c:v>
                </c:pt>
                <c:pt idx="2267" formatCode="General">
                  <c:v>61.122</c:v>
                </c:pt>
                <c:pt idx="2268" formatCode="General">
                  <c:v>61.170999999999999</c:v>
                </c:pt>
                <c:pt idx="2269" formatCode="General">
                  <c:v>61.22</c:v>
                </c:pt>
                <c:pt idx="2270" formatCode="General">
                  <c:v>61.268999999999998</c:v>
                </c:pt>
                <c:pt idx="2271" formatCode="General">
                  <c:v>61.317</c:v>
                </c:pt>
                <c:pt idx="2272" formatCode="General">
                  <c:v>61.366</c:v>
                </c:pt>
                <c:pt idx="2273" formatCode="General">
                  <c:v>61.414999999999999</c:v>
                </c:pt>
                <c:pt idx="2274" formatCode="General">
                  <c:v>61.463999999999999</c:v>
                </c:pt>
                <c:pt idx="2275" formatCode="General">
                  <c:v>61.512999999999998</c:v>
                </c:pt>
                <c:pt idx="2276" formatCode="General">
                  <c:v>61.561999999999998</c:v>
                </c:pt>
                <c:pt idx="2277" formatCode="General">
                  <c:v>61.610999999999997</c:v>
                </c:pt>
                <c:pt idx="2278" formatCode="General">
                  <c:v>61.66</c:v>
                </c:pt>
                <c:pt idx="2279" formatCode="General">
                  <c:v>61.709000000000003</c:v>
                </c:pt>
                <c:pt idx="2280" formatCode="General">
                  <c:v>61.756999999999998</c:v>
                </c:pt>
                <c:pt idx="2281" formatCode="General">
                  <c:v>61.805999999999997</c:v>
                </c:pt>
                <c:pt idx="2282" formatCode="General">
                  <c:v>61.853999999999999</c:v>
                </c:pt>
                <c:pt idx="2283" formatCode="General">
                  <c:v>61.902000000000001</c:v>
                </c:pt>
                <c:pt idx="2284" formatCode="General">
                  <c:v>61.95</c:v>
                </c:pt>
                <c:pt idx="2285" formatCode="General">
                  <c:v>61.997999999999998</c:v>
                </c:pt>
                <c:pt idx="2286" formatCode="General">
                  <c:v>62.045999999999999</c:v>
                </c:pt>
                <c:pt idx="2287" formatCode="General">
                  <c:v>62.094000000000001</c:v>
                </c:pt>
                <c:pt idx="2288" formatCode="General">
                  <c:v>62.142000000000003</c:v>
                </c:pt>
                <c:pt idx="2289" formatCode="General">
                  <c:v>62.19</c:v>
                </c:pt>
                <c:pt idx="2290" formatCode="General">
                  <c:v>62.238</c:v>
                </c:pt>
                <c:pt idx="2291" formatCode="General">
                  <c:v>62.286000000000001</c:v>
                </c:pt>
                <c:pt idx="2292" formatCode="General">
                  <c:v>62.334000000000003</c:v>
                </c:pt>
                <c:pt idx="2293" formatCode="General">
                  <c:v>62.381999999999998</c:v>
                </c:pt>
                <c:pt idx="2294" formatCode="General">
                  <c:v>62.43</c:v>
                </c:pt>
                <c:pt idx="2295" formatCode="General">
                  <c:v>62.478000000000002</c:v>
                </c:pt>
                <c:pt idx="2296" formatCode="General">
                  <c:v>62.526000000000003</c:v>
                </c:pt>
                <c:pt idx="2297" formatCode="General">
                  <c:v>62.573999999999998</c:v>
                </c:pt>
                <c:pt idx="2298" formatCode="General">
                  <c:v>62.622</c:v>
                </c:pt>
                <c:pt idx="2299" formatCode="General">
                  <c:v>62.67</c:v>
                </c:pt>
                <c:pt idx="2300" formatCode="General">
                  <c:v>62.715000000000003</c:v>
                </c:pt>
                <c:pt idx="2301" formatCode="General">
                  <c:v>62.76</c:v>
                </c:pt>
                <c:pt idx="2302" formatCode="General">
                  <c:v>62.805</c:v>
                </c:pt>
                <c:pt idx="2303" formatCode="General">
                  <c:v>62.85</c:v>
                </c:pt>
                <c:pt idx="2304" formatCode="General">
                  <c:v>62.895000000000003</c:v>
                </c:pt>
                <c:pt idx="2305" formatCode="General">
                  <c:v>62.94</c:v>
                </c:pt>
                <c:pt idx="2306" formatCode="General">
                  <c:v>62.984999999999999</c:v>
                </c:pt>
                <c:pt idx="2307" formatCode="General">
                  <c:v>63.03</c:v>
                </c:pt>
                <c:pt idx="2308" formatCode="General">
                  <c:v>63.075000000000003</c:v>
                </c:pt>
                <c:pt idx="2309" formatCode="General">
                  <c:v>63.12</c:v>
                </c:pt>
                <c:pt idx="2310" formatCode="General">
                  <c:v>63.164999999999999</c:v>
                </c:pt>
                <c:pt idx="2311" formatCode="General">
                  <c:v>63.21</c:v>
                </c:pt>
                <c:pt idx="2312" formatCode="General">
                  <c:v>63.255000000000003</c:v>
                </c:pt>
                <c:pt idx="2313" formatCode="General">
                  <c:v>63.3</c:v>
                </c:pt>
                <c:pt idx="2314" formatCode="General">
                  <c:v>63.344999999999999</c:v>
                </c:pt>
                <c:pt idx="2315" formatCode="General">
                  <c:v>63.39</c:v>
                </c:pt>
                <c:pt idx="2316" formatCode="General">
                  <c:v>63.435000000000002</c:v>
                </c:pt>
                <c:pt idx="2317" formatCode="General">
                  <c:v>63.48</c:v>
                </c:pt>
                <c:pt idx="2318" formatCode="General">
                  <c:v>63.524999999999999</c:v>
                </c:pt>
                <c:pt idx="2319" formatCode="General">
                  <c:v>63.57</c:v>
                </c:pt>
                <c:pt idx="2320" formatCode="General">
                  <c:v>63.616</c:v>
                </c:pt>
                <c:pt idx="2321" formatCode="General">
                  <c:v>63.661000000000001</c:v>
                </c:pt>
                <c:pt idx="2322" formatCode="General">
                  <c:v>63.706000000000003</c:v>
                </c:pt>
                <c:pt idx="2323" formatCode="General">
                  <c:v>63.750999999999998</c:v>
                </c:pt>
                <c:pt idx="2324" formatCode="General">
                  <c:v>63.796999999999997</c:v>
                </c:pt>
                <c:pt idx="2325" formatCode="General">
                  <c:v>63.841999999999999</c:v>
                </c:pt>
                <c:pt idx="2326" formatCode="General">
                  <c:v>63.887</c:v>
                </c:pt>
                <c:pt idx="2327" formatCode="General">
                  <c:v>63.933</c:v>
                </c:pt>
                <c:pt idx="2328" formatCode="General">
                  <c:v>63.978000000000002</c:v>
                </c:pt>
                <c:pt idx="2329" formatCode="General">
                  <c:v>64.022999999999996</c:v>
                </c:pt>
                <c:pt idx="2330" formatCode="General">
                  <c:v>64.067999999999998</c:v>
                </c:pt>
                <c:pt idx="2331" formatCode="General">
                  <c:v>64.114000000000004</c:v>
                </c:pt>
                <c:pt idx="2332" formatCode="General">
                  <c:v>64.159000000000006</c:v>
                </c:pt>
                <c:pt idx="2333" formatCode="General">
                  <c:v>64.203999999999994</c:v>
                </c:pt>
                <c:pt idx="2334" formatCode="General">
                  <c:v>64.248999999999995</c:v>
                </c:pt>
                <c:pt idx="2335" formatCode="General">
                  <c:v>64.295000000000002</c:v>
                </c:pt>
                <c:pt idx="2336" formatCode="General">
                  <c:v>64.34</c:v>
                </c:pt>
                <c:pt idx="2337" formatCode="General">
                  <c:v>64.385999999999996</c:v>
                </c:pt>
                <c:pt idx="2338" formatCode="General">
                  <c:v>64.430999999999997</c:v>
                </c:pt>
                <c:pt idx="2339" formatCode="General">
                  <c:v>64.477000000000004</c:v>
                </c:pt>
                <c:pt idx="2340" formatCode="General">
                  <c:v>64.522000000000006</c:v>
                </c:pt>
                <c:pt idx="2341" formatCode="General">
                  <c:v>64.567999999999998</c:v>
                </c:pt>
                <c:pt idx="2342" formatCode="General">
                  <c:v>64.613</c:v>
                </c:pt>
                <c:pt idx="2343" formatCode="General">
                  <c:v>64.659000000000006</c:v>
                </c:pt>
                <c:pt idx="2344" formatCode="General">
                  <c:v>64.703999999999994</c:v>
                </c:pt>
                <c:pt idx="2345" formatCode="General">
                  <c:v>64.75</c:v>
                </c:pt>
                <c:pt idx="2346" formatCode="General">
                  <c:v>64.795000000000002</c:v>
                </c:pt>
                <c:pt idx="2347" formatCode="General">
                  <c:v>64.840999999999994</c:v>
                </c:pt>
                <c:pt idx="2348" formatCode="General">
                  <c:v>64.885999999999996</c:v>
                </c:pt>
                <c:pt idx="2349" formatCode="General">
                  <c:v>64.932000000000002</c:v>
                </c:pt>
                <c:pt idx="2350" formatCode="General">
                  <c:v>64.977000000000004</c:v>
                </c:pt>
                <c:pt idx="2351" formatCode="General">
                  <c:v>65.022999999999996</c:v>
                </c:pt>
                <c:pt idx="2352" formatCode="General">
                  <c:v>65.067999999999998</c:v>
                </c:pt>
                <c:pt idx="2353" formatCode="General">
                  <c:v>65.114000000000004</c:v>
                </c:pt>
                <c:pt idx="2354" formatCode="General">
                  <c:v>65.159000000000006</c:v>
                </c:pt>
                <c:pt idx="2355" formatCode="General">
                  <c:v>65.204999999999998</c:v>
                </c:pt>
                <c:pt idx="2356" formatCode="General">
                  <c:v>65.247</c:v>
                </c:pt>
                <c:pt idx="2357" formatCode="General">
                  <c:v>65.287000000000006</c:v>
                </c:pt>
                <c:pt idx="2358" formatCode="General">
                  <c:v>65.326999999999998</c:v>
                </c:pt>
                <c:pt idx="2359" formatCode="General">
                  <c:v>65.367000000000004</c:v>
                </c:pt>
                <c:pt idx="2360" formatCode="General">
                  <c:v>65.406999999999996</c:v>
                </c:pt>
                <c:pt idx="2361" formatCode="General">
                  <c:v>65.447999999999993</c:v>
                </c:pt>
                <c:pt idx="2362" formatCode="General">
                  <c:v>65.488</c:v>
                </c:pt>
                <c:pt idx="2363" formatCode="General">
                  <c:v>65.528000000000006</c:v>
                </c:pt>
                <c:pt idx="2364" formatCode="General">
                  <c:v>65.567999999999998</c:v>
                </c:pt>
                <c:pt idx="2365" formatCode="General">
                  <c:v>65.608000000000004</c:v>
                </c:pt>
                <c:pt idx="2366" formatCode="General">
                  <c:v>65.647999999999996</c:v>
                </c:pt>
                <c:pt idx="2367" formatCode="General">
                  <c:v>65.688000000000002</c:v>
                </c:pt>
                <c:pt idx="2368" formatCode="General">
                  <c:v>65.728999999999999</c:v>
                </c:pt>
                <c:pt idx="2369" formatCode="General">
                  <c:v>65.769000000000005</c:v>
                </c:pt>
                <c:pt idx="2370" formatCode="General">
                  <c:v>65.808999999999997</c:v>
                </c:pt>
                <c:pt idx="2371" formatCode="General">
                  <c:v>65.849000000000004</c:v>
                </c:pt>
                <c:pt idx="2372" formatCode="General">
                  <c:v>65.888999999999996</c:v>
                </c:pt>
                <c:pt idx="2373" formatCode="General">
                  <c:v>65.929000000000002</c:v>
                </c:pt>
                <c:pt idx="2374" formatCode="General">
                  <c:v>65.97</c:v>
                </c:pt>
                <c:pt idx="2375" formatCode="General">
                  <c:v>66.010000000000005</c:v>
                </c:pt>
                <c:pt idx="2376" formatCode="General">
                  <c:v>66.05</c:v>
                </c:pt>
                <c:pt idx="2377" formatCode="General">
                  <c:v>66.09</c:v>
                </c:pt>
                <c:pt idx="2378" formatCode="General">
                  <c:v>66.132000000000005</c:v>
                </c:pt>
                <c:pt idx="2379" formatCode="General">
                  <c:v>66.174000000000007</c:v>
                </c:pt>
                <c:pt idx="2380" formatCode="General">
                  <c:v>66.215999999999994</c:v>
                </c:pt>
                <c:pt idx="2381" formatCode="General">
                  <c:v>66.257999999999996</c:v>
                </c:pt>
                <c:pt idx="2382" formatCode="General">
                  <c:v>66.3</c:v>
                </c:pt>
                <c:pt idx="2383" formatCode="General">
                  <c:v>66.341999999999999</c:v>
                </c:pt>
                <c:pt idx="2384" formatCode="General">
                  <c:v>66.384</c:v>
                </c:pt>
                <c:pt idx="2385" formatCode="General">
                  <c:v>66.426000000000002</c:v>
                </c:pt>
                <c:pt idx="2386" formatCode="General">
                  <c:v>66.468000000000004</c:v>
                </c:pt>
                <c:pt idx="2387" formatCode="General">
                  <c:v>66.510000000000005</c:v>
                </c:pt>
                <c:pt idx="2388" formatCode="General">
                  <c:v>66.552000000000007</c:v>
                </c:pt>
                <c:pt idx="2389" formatCode="General">
                  <c:v>66.593999999999994</c:v>
                </c:pt>
                <c:pt idx="2390" formatCode="General">
                  <c:v>66.635999999999996</c:v>
                </c:pt>
                <c:pt idx="2391" formatCode="General">
                  <c:v>66.677999999999997</c:v>
                </c:pt>
                <c:pt idx="2392" formatCode="General">
                  <c:v>66.72</c:v>
                </c:pt>
                <c:pt idx="2393" formatCode="General">
                  <c:v>66.762</c:v>
                </c:pt>
                <c:pt idx="2394" formatCode="General">
                  <c:v>66.804000000000002</c:v>
                </c:pt>
                <c:pt idx="2395" formatCode="General">
                  <c:v>66.846000000000004</c:v>
                </c:pt>
                <c:pt idx="2396" formatCode="General">
                  <c:v>66.888000000000005</c:v>
                </c:pt>
                <c:pt idx="2397" formatCode="General">
                  <c:v>66.930000000000007</c:v>
                </c:pt>
                <c:pt idx="2398" formatCode="General">
                  <c:v>66.971999999999994</c:v>
                </c:pt>
                <c:pt idx="2399" formatCode="General">
                  <c:v>67.013000000000005</c:v>
                </c:pt>
                <c:pt idx="2400" formatCode="General">
                  <c:v>67.051000000000002</c:v>
                </c:pt>
                <c:pt idx="2401" formatCode="General">
                  <c:v>67.09</c:v>
                </c:pt>
                <c:pt idx="2402" formatCode="General">
                  <c:v>67.128</c:v>
                </c:pt>
                <c:pt idx="2403" formatCode="General">
                  <c:v>67.167000000000002</c:v>
                </c:pt>
                <c:pt idx="2404" formatCode="General">
                  <c:v>67.204999999999998</c:v>
                </c:pt>
                <c:pt idx="2405" formatCode="General">
                  <c:v>67.244</c:v>
                </c:pt>
                <c:pt idx="2406" formatCode="General">
                  <c:v>67.281999999999996</c:v>
                </c:pt>
                <c:pt idx="2407" formatCode="General">
                  <c:v>67.319999999999993</c:v>
                </c:pt>
                <c:pt idx="2408" formatCode="General">
                  <c:v>67.358999999999995</c:v>
                </c:pt>
                <c:pt idx="2409" formatCode="General">
                  <c:v>67.397000000000006</c:v>
                </c:pt>
                <c:pt idx="2410" formatCode="General">
                  <c:v>67.436000000000007</c:v>
                </c:pt>
                <c:pt idx="2411" formatCode="General">
                  <c:v>67.474000000000004</c:v>
                </c:pt>
                <c:pt idx="2412" formatCode="General">
                  <c:v>67.513000000000005</c:v>
                </c:pt>
                <c:pt idx="2413" formatCode="General">
                  <c:v>67.551000000000002</c:v>
                </c:pt>
                <c:pt idx="2414" formatCode="General">
                  <c:v>67.59</c:v>
                </c:pt>
                <c:pt idx="2415" formatCode="General">
                  <c:v>67.628</c:v>
                </c:pt>
                <c:pt idx="2416" formatCode="General">
                  <c:v>67.665999999999997</c:v>
                </c:pt>
                <c:pt idx="2417" formatCode="General">
                  <c:v>67.704999999999998</c:v>
                </c:pt>
                <c:pt idx="2418" formatCode="General">
                  <c:v>67.742999999999995</c:v>
                </c:pt>
                <c:pt idx="2419" formatCode="General">
                  <c:v>67.781999999999996</c:v>
                </c:pt>
                <c:pt idx="2420" formatCode="General">
                  <c:v>67.819999999999993</c:v>
                </c:pt>
                <c:pt idx="2421" formatCode="General">
                  <c:v>67.858999999999995</c:v>
                </c:pt>
                <c:pt idx="2422" formatCode="General">
                  <c:v>67.897000000000006</c:v>
                </c:pt>
                <c:pt idx="2423" formatCode="General">
                  <c:v>67.936999999999998</c:v>
                </c:pt>
                <c:pt idx="2424" formatCode="General">
                  <c:v>67.977000000000004</c:v>
                </c:pt>
                <c:pt idx="2425" formatCode="General">
                  <c:v>68.016999999999996</c:v>
                </c:pt>
                <c:pt idx="2426" formatCode="General">
                  <c:v>68.057000000000002</c:v>
                </c:pt>
                <c:pt idx="2427" formatCode="General">
                  <c:v>68.096999999999994</c:v>
                </c:pt>
                <c:pt idx="2428" formatCode="General">
                  <c:v>68.137</c:v>
                </c:pt>
                <c:pt idx="2429" formatCode="General">
                  <c:v>68.177000000000007</c:v>
                </c:pt>
                <c:pt idx="2430" formatCode="General">
                  <c:v>68.216999999999999</c:v>
                </c:pt>
                <c:pt idx="2431" formatCode="General">
                  <c:v>68.257000000000005</c:v>
                </c:pt>
                <c:pt idx="2432" formatCode="General">
                  <c:v>68.296999999999997</c:v>
                </c:pt>
                <c:pt idx="2433" formatCode="General">
                  <c:v>68.337000000000003</c:v>
                </c:pt>
                <c:pt idx="2434" formatCode="General">
                  <c:v>68.376999999999995</c:v>
                </c:pt>
                <c:pt idx="2435" formatCode="General">
                  <c:v>68.417000000000002</c:v>
                </c:pt>
                <c:pt idx="2436" formatCode="General">
                  <c:v>68.456999999999994</c:v>
                </c:pt>
                <c:pt idx="2437" formatCode="General">
                  <c:v>68.497</c:v>
                </c:pt>
                <c:pt idx="2438" formatCode="General">
                  <c:v>68.537000000000006</c:v>
                </c:pt>
                <c:pt idx="2439" formatCode="General">
                  <c:v>68.576999999999998</c:v>
                </c:pt>
                <c:pt idx="2440" formatCode="General">
                  <c:v>68.617000000000004</c:v>
                </c:pt>
                <c:pt idx="2441" formatCode="General">
                  <c:v>68.656999999999996</c:v>
                </c:pt>
                <c:pt idx="2442" formatCode="General">
                  <c:v>68.697000000000003</c:v>
                </c:pt>
                <c:pt idx="2443" formatCode="General">
                  <c:v>68.736999999999995</c:v>
                </c:pt>
                <c:pt idx="2444" formatCode="General">
                  <c:v>68.777000000000001</c:v>
                </c:pt>
                <c:pt idx="2445" formatCode="General">
                  <c:v>68.816999999999993</c:v>
                </c:pt>
                <c:pt idx="2446" formatCode="General">
                  <c:v>68.856999999999999</c:v>
                </c:pt>
                <c:pt idx="2447" formatCode="General">
                  <c:v>68.897000000000006</c:v>
                </c:pt>
                <c:pt idx="2448" formatCode="General">
                  <c:v>68.936999999999998</c:v>
                </c:pt>
                <c:pt idx="2449" formatCode="General">
                  <c:v>68.977000000000004</c:v>
                </c:pt>
                <c:pt idx="2450" formatCode="General">
                  <c:v>69.016999999999996</c:v>
                </c:pt>
                <c:pt idx="2451" formatCode="General">
                  <c:v>69.057000000000002</c:v>
                </c:pt>
                <c:pt idx="2452" formatCode="General">
                  <c:v>69.096999999999994</c:v>
                </c:pt>
                <c:pt idx="2453" formatCode="General">
                  <c:v>69.137</c:v>
                </c:pt>
                <c:pt idx="2454" formatCode="General">
                  <c:v>69.177000000000007</c:v>
                </c:pt>
                <c:pt idx="2455" formatCode="General">
                  <c:v>69.216999999999999</c:v>
                </c:pt>
                <c:pt idx="2456" formatCode="General">
                  <c:v>69.257000000000005</c:v>
                </c:pt>
                <c:pt idx="2457" formatCode="General">
                  <c:v>69.296999999999997</c:v>
                </c:pt>
                <c:pt idx="2458" formatCode="General">
                  <c:v>69.337000000000003</c:v>
                </c:pt>
                <c:pt idx="2459" formatCode="General">
                  <c:v>69.376999999999995</c:v>
                </c:pt>
                <c:pt idx="2460" formatCode="General">
                  <c:v>69.417000000000002</c:v>
                </c:pt>
                <c:pt idx="2461" formatCode="General">
                  <c:v>69.456999999999994</c:v>
                </c:pt>
                <c:pt idx="2462" formatCode="General">
                  <c:v>69.497</c:v>
                </c:pt>
                <c:pt idx="2463" formatCode="General">
                  <c:v>69.537000000000006</c:v>
                </c:pt>
                <c:pt idx="2464" formatCode="General">
                  <c:v>69.576999999999998</c:v>
                </c:pt>
                <c:pt idx="2465" formatCode="General">
                  <c:v>69.617000000000004</c:v>
                </c:pt>
                <c:pt idx="2466" formatCode="General">
                  <c:v>69.658000000000001</c:v>
                </c:pt>
                <c:pt idx="2467" formatCode="General">
                  <c:v>69.698999999999998</c:v>
                </c:pt>
                <c:pt idx="2468" formatCode="General">
                  <c:v>69.739999999999995</c:v>
                </c:pt>
                <c:pt idx="2469" formatCode="General">
                  <c:v>69.78</c:v>
                </c:pt>
                <c:pt idx="2470" formatCode="General">
                  <c:v>69.820999999999998</c:v>
                </c:pt>
                <c:pt idx="2471" formatCode="General">
                  <c:v>69.861999999999995</c:v>
                </c:pt>
                <c:pt idx="2472" formatCode="General">
                  <c:v>69.903000000000006</c:v>
                </c:pt>
                <c:pt idx="2473" formatCode="General">
                  <c:v>69.942999999999998</c:v>
                </c:pt>
                <c:pt idx="2474" formatCode="General">
                  <c:v>69.983999999999995</c:v>
                </c:pt>
                <c:pt idx="2475" formatCode="General">
                  <c:v>70.025000000000006</c:v>
                </c:pt>
                <c:pt idx="2476" formatCode="General">
                  <c:v>70.066000000000003</c:v>
                </c:pt>
                <c:pt idx="2477" formatCode="General">
                  <c:v>70.106999999999999</c:v>
                </c:pt>
                <c:pt idx="2478" formatCode="General">
                  <c:v>70.147000000000006</c:v>
                </c:pt>
                <c:pt idx="2479" formatCode="General">
                  <c:v>70.188000000000002</c:v>
                </c:pt>
                <c:pt idx="2480" formatCode="General">
                  <c:v>70.228999999999999</c:v>
                </c:pt>
                <c:pt idx="2481" formatCode="General">
                  <c:v>70.27</c:v>
                </c:pt>
                <c:pt idx="2482" formatCode="General">
                  <c:v>70.31</c:v>
                </c:pt>
                <c:pt idx="2483" formatCode="General">
                  <c:v>70.350999999999999</c:v>
                </c:pt>
                <c:pt idx="2484" formatCode="General">
                  <c:v>70.391999999999996</c:v>
                </c:pt>
                <c:pt idx="2485" formatCode="General">
                  <c:v>70.433000000000007</c:v>
                </c:pt>
                <c:pt idx="2486" formatCode="General">
                  <c:v>70.474000000000004</c:v>
                </c:pt>
                <c:pt idx="2487" formatCode="General">
                  <c:v>70.516000000000005</c:v>
                </c:pt>
                <c:pt idx="2488" formatCode="General">
                  <c:v>70.558000000000007</c:v>
                </c:pt>
                <c:pt idx="2489" formatCode="General">
                  <c:v>70.599999999999994</c:v>
                </c:pt>
                <c:pt idx="2490" formatCode="General">
                  <c:v>70.641999999999996</c:v>
                </c:pt>
                <c:pt idx="2491" formatCode="General">
                  <c:v>70.685000000000002</c:v>
                </c:pt>
                <c:pt idx="2492" formatCode="General">
                  <c:v>70.727000000000004</c:v>
                </c:pt>
                <c:pt idx="2493" formatCode="General">
                  <c:v>70.769000000000005</c:v>
                </c:pt>
                <c:pt idx="2494" formatCode="General">
                  <c:v>70.811000000000007</c:v>
                </c:pt>
                <c:pt idx="2495" formatCode="General">
                  <c:v>70.852999999999994</c:v>
                </c:pt>
                <c:pt idx="2496" formatCode="General">
                  <c:v>70.894999999999996</c:v>
                </c:pt>
                <c:pt idx="2497" formatCode="General">
                  <c:v>70.936999999999998</c:v>
                </c:pt>
                <c:pt idx="2498" formatCode="General">
                  <c:v>70.978999999999999</c:v>
                </c:pt>
                <c:pt idx="2499" formatCode="General">
                  <c:v>71.021000000000001</c:v>
                </c:pt>
                <c:pt idx="2500" formatCode="General">
                  <c:v>71.063000000000002</c:v>
                </c:pt>
                <c:pt idx="2501" formatCode="General">
                  <c:v>71.105000000000004</c:v>
                </c:pt>
                <c:pt idx="2502" formatCode="General">
                  <c:v>71.147999999999996</c:v>
                </c:pt>
                <c:pt idx="2503" formatCode="General">
                  <c:v>71.19</c:v>
                </c:pt>
                <c:pt idx="2504" formatCode="General">
                  <c:v>71.231999999999999</c:v>
                </c:pt>
                <c:pt idx="2505" formatCode="General">
                  <c:v>71.274000000000001</c:v>
                </c:pt>
                <c:pt idx="2506" formatCode="General">
                  <c:v>71.316000000000003</c:v>
                </c:pt>
                <c:pt idx="2507" formatCode="General">
                  <c:v>71.350999999999999</c:v>
                </c:pt>
                <c:pt idx="2508" formatCode="General">
                  <c:v>71.382999999999996</c:v>
                </c:pt>
                <c:pt idx="2509" formatCode="General">
                  <c:v>71.415000000000006</c:v>
                </c:pt>
                <c:pt idx="2510" formatCode="General">
                  <c:v>71.447000000000003</c:v>
                </c:pt>
                <c:pt idx="2511" formatCode="General">
                  <c:v>71.478999999999999</c:v>
                </c:pt>
                <c:pt idx="2512" formatCode="General">
                  <c:v>71.510000000000005</c:v>
                </c:pt>
                <c:pt idx="2513" formatCode="General">
                  <c:v>71.542000000000002</c:v>
                </c:pt>
                <c:pt idx="2514" formatCode="General">
                  <c:v>71.573999999999998</c:v>
                </c:pt>
                <c:pt idx="2515" formatCode="General">
                  <c:v>71.605999999999995</c:v>
                </c:pt>
                <c:pt idx="2516" formatCode="General">
                  <c:v>71.638000000000005</c:v>
                </c:pt>
                <c:pt idx="2517" formatCode="General">
                  <c:v>71.67</c:v>
                </c:pt>
                <c:pt idx="2518" formatCode="General">
                  <c:v>71.700999999999993</c:v>
                </c:pt>
                <c:pt idx="2519" formatCode="General">
                  <c:v>71.733000000000004</c:v>
                </c:pt>
                <c:pt idx="2520" formatCode="General">
                  <c:v>71.765000000000001</c:v>
                </c:pt>
                <c:pt idx="2521" formatCode="General">
                  <c:v>71.796999999999997</c:v>
                </c:pt>
                <c:pt idx="2522" formatCode="General">
                  <c:v>71.828999999999994</c:v>
                </c:pt>
                <c:pt idx="2523" formatCode="General">
                  <c:v>71.86</c:v>
                </c:pt>
                <c:pt idx="2524" formatCode="General">
                  <c:v>71.891999999999996</c:v>
                </c:pt>
                <c:pt idx="2525" formatCode="General">
                  <c:v>71.924000000000007</c:v>
                </c:pt>
                <c:pt idx="2526" formatCode="General">
                  <c:v>71.956000000000003</c:v>
                </c:pt>
                <c:pt idx="2527" formatCode="General">
                  <c:v>71.988</c:v>
                </c:pt>
                <c:pt idx="2528" formatCode="General">
                  <c:v>72.02</c:v>
                </c:pt>
                <c:pt idx="2529" formatCode="General">
                  <c:v>72.051000000000002</c:v>
                </c:pt>
                <c:pt idx="2530" formatCode="General">
                  <c:v>72.082999999999998</c:v>
                </c:pt>
                <c:pt idx="2531" formatCode="General">
                  <c:v>72.114999999999995</c:v>
                </c:pt>
                <c:pt idx="2532" formatCode="General">
                  <c:v>72.147000000000006</c:v>
                </c:pt>
                <c:pt idx="2533" formatCode="General">
                  <c:v>72.179000000000002</c:v>
                </c:pt>
                <c:pt idx="2534" formatCode="General">
                  <c:v>72.218000000000004</c:v>
                </c:pt>
                <c:pt idx="2535" formatCode="General">
                  <c:v>72.27</c:v>
                </c:pt>
                <c:pt idx="2536" formatCode="General">
                  <c:v>72.322999999999993</c:v>
                </c:pt>
                <c:pt idx="2537" formatCode="General">
                  <c:v>72.376000000000005</c:v>
                </c:pt>
                <c:pt idx="2538" formatCode="General">
                  <c:v>72.427999999999997</c:v>
                </c:pt>
                <c:pt idx="2539" formatCode="General">
                  <c:v>72.480999999999995</c:v>
                </c:pt>
                <c:pt idx="2540" formatCode="General">
                  <c:v>72.533000000000001</c:v>
                </c:pt>
                <c:pt idx="2541" formatCode="General">
                  <c:v>72.585999999999999</c:v>
                </c:pt>
                <c:pt idx="2542" formatCode="General">
                  <c:v>72.638999999999996</c:v>
                </c:pt>
                <c:pt idx="2543" formatCode="General">
                  <c:v>72.691000000000003</c:v>
                </c:pt>
                <c:pt idx="2544" formatCode="General">
                  <c:v>72.744</c:v>
                </c:pt>
                <c:pt idx="2545" formatCode="General">
                  <c:v>72.796999999999997</c:v>
                </c:pt>
                <c:pt idx="2546" formatCode="General">
                  <c:v>72.849000000000004</c:v>
                </c:pt>
                <c:pt idx="2547" formatCode="General">
                  <c:v>72.902000000000001</c:v>
                </c:pt>
                <c:pt idx="2548" formatCode="General">
                  <c:v>72.954999999999998</c:v>
                </c:pt>
                <c:pt idx="2549" formatCode="General">
                  <c:v>73.007000000000005</c:v>
                </c:pt>
                <c:pt idx="2550" formatCode="General">
                  <c:v>73.06</c:v>
                </c:pt>
                <c:pt idx="2551" formatCode="General">
                  <c:v>73.100999999999999</c:v>
                </c:pt>
                <c:pt idx="2552" formatCode="General">
                  <c:v>73.143000000000001</c:v>
                </c:pt>
                <c:pt idx="2553" formatCode="General">
                  <c:v>73.183999999999997</c:v>
                </c:pt>
                <c:pt idx="2554" formatCode="General">
                  <c:v>73.225999999999999</c:v>
                </c:pt>
                <c:pt idx="2555" formatCode="General">
                  <c:v>73.266999999999996</c:v>
                </c:pt>
                <c:pt idx="2556" formatCode="General">
                  <c:v>73.308999999999997</c:v>
                </c:pt>
                <c:pt idx="2557" formatCode="General">
                  <c:v>73.349999999999994</c:v>
                </c:pt>
                <c:pt idx="2558" formatCode="General">
                  <c:v>73.391000000000005</c:v>
                </c:pt>
                <c:pt idx="2559" formatCode="General">
                  <c:v>73.433000000000007</c:v>
                </c:pt>
                <c:pt idx="2560" formatCode="General">
                  <c:v>73.474000000000004</c:v>
                </c:pt>
                <c:pt idx="2561" formatCode="General">
                  <c:v>73.516000000000005</c:v>
                </c:pt>
                <c:pt idx="2562" formatCode="General">
                  <c:v>73.557000000000002</c:v>
                </c:pt>
                <c:pt idx="2563" formatCode="General">
                  <c:v>73.599000000000004</c:v>
                </c:pt>
                <c:pt idx="2564" formatCode="General">
                  <c:v>73.64</c:v>
                </c:pt>
                <c:pt idx="2565" formatCode="General">
                  <c:v>73.680999999999997</c:v>
                </c:pt>
                <c:pt idx="2566" formatCode="General">
                  <c:v>73.722999999999999</c:v>
                </c:pt>
                <c:pt idx="2567" formatCode="General">
                  <c:v>73.763999999999996</c:v>
                </c:pt>
                <c:pt idx="2568" formatCode="General">
                  <c:v>73.805999999999997</c:v>
                </c:pt>
                <c:pt idx="2569" formatCode="General">
                  <c:v>73.846999999999994</c:v>
                </c:pt>
                <c:pt idx="2570" formatCode="General">
                  <c:v>73.888999999999996</c:v>
                </c:pt>
                <c:pt idx="2571" formatCode="General">
                  <c:v>73.930000000000007</c:v>
                </c:pt>
                <c:pt idx="2572" formatCode="General">
                  <c:v>73.974000000000004</c:v>
                </c:pt>
                <c:pt idx="2573" formatCode="General">
                  <c:v>74.016999999999996</c:v>
                </c:pt>
                <c:pt idx="2574" formatCode="General">
                  <c:v>74.061000000000007</c:v>
                </c:pt>
                <c:pt idx="2575" formatCode="General">
                  <c:v>74.103999999999999</c:v>
                </c:pt>
                <c:pt idx="2576" formatCode="General">
                  <c:v>74.147999999999996</c:v>
                </c:pt>
                <c:pt idx="2577" formatCode="General">
                  <c:v>74.191000000000003</c:v>
                </c:pt>
                <c:pt idx="2578" formatCode="General">
                  <c:v>74.234999999999999</c:v>
                </c:pt>
                <c:pt idx="2579" formatCode="General">
                  <c:v>74.278000000000006</c:v>
                </c:pt>
                <c:pt idx="2580" formatCode="General">
                  <c:v>74.322000000000003</c:v>
                </c:pt>
                <c:pt idx="2581" formatCode="General">
                  <c:v>74.364999999999995</c:v>
                </c:pt>
                <c:pt idx="2582" formatCode="General">
                  <c:v>74.409000000000006</c:v>
                </c:pt>
                <c:pt idx="2583" formatCode="General">
                  <c:v>74.451999999999998</c:v>
                </c:pt>
                <c:pt idx="2584" formatCode="General">
                  <c:v>74.495999999999995</c:v>
                </c:pt>
                <c:pt idx="2585" formatCode="General">
                  <c:v>74.539000000000001</c:v>
                </c:pt>
                <c:pt idx="2586" formatCode="General">
                  <c:v>74.582999999999998</c:v>
                </c:pt>
                <c:pt idx="2587" formatCode="General">
                  <c:v>74.626000000000005</c:v>
                </c:pt>
                <c:pt idx="2588" formatCode="General">
                  <c:v>74.67</c:v>
                </c:pt>
                <c:pt idx="2589" formatCode="General">
                  <c:v>74.712999999999994</c:v>
                </c:pt>
                <c:pt idx="2590" formatCode="General">
                  <c:v>74.757000000000005</c:v>
                </c:pt>
                <c:pt idx="2591" formatCode="General">
                  <c:v>74.8</c:v>
                </c:pt>
                <c:pt idx="2592" formatCode="General">
                  <c:v>74.841999999999999</c:v>
                </c:pt>
                <c:pt idx="2593" formatCode="General">
                  <c:v>74.884</c:v>
                </c:pt>
                <c:pt idx="2594" formatCode="General">
                  <c:v>74.926000000000002</c:v>
                </c:pt>
                <c:pt idx="2595" formatCode="General">
                  <c:v>74.968000000000004</c:v>
                </c:pt>
                <c:pt idx="2596" formatCode="General">
                  <c:v>75.010000000000005</c:v>
                </c:pt>
                <c:pt idx="2597" formatCode="General">
                  <c:v>75.052999999999997</c:v>
                </c:pt>
                <c:pt idx="2598" formatCode="General">
                  <c:v>75.094999999999999</c:v>
                </c:pt>
                <c:pt idx="2599" formatCode="General">
                  <c:v>75.137</c:v>
                </c:pt>
                <c:pt idx="2600" formatCode="General">
                  <c:v>75.179000000000002</c:v>
                </c:pt>
                <c:pt idx="2601" formatCode="General">
                  <c:v>75.221000000000004</c:v>
                </c:pt>
                <c:pt idx="2602" formatCode="General">
                  <c:v>75.263000000000005</c:v>
                </c:pt>
                <c:pt idx="2603" formatCode="General">
                  <c:v>75.305000000000007</c:v>
                </c:pt>
                <c:pt idx="2604" formatCode="General">
                  <c:v>75.346999999999994</c:v>
                </c:pt>
                <c:pt idx="2605" formatCode="General">
                  <c:v>75.388999999999996</c:v>
                </c:pt>
                <c:pt idx="2606" formatCode="General">
                  <c:v>75.430999999999997</c:v>
                </c:pt>
                <c:pt idx="2607" formatCode="General">
                  <c:v>75.474000000000004</c:v>
                </c:pt>
                <c:pt idx="2608" formatCode="General">
                  <c:v>75.516000000000005</c:v>
                </c:pt>
                <c:pt idx="2609" formatCode="General">
                  <c:v>75.558000000000007</c:v>
                </c:pt>
                <c:pt idx="2610" formatCode="General">
                  <c:v>75.599999999999994</c:v>
                </c:pt>
                <c:pt idx="2611" formatCode="General">
                  <c:v>75.641999999999996</c:v>
                </c:pt>
                <c:pt idx="2612" formatCode="General">
                  <c:v>75.686000000000007</c:v>
                </c:pt>
                <c:pt idx="2613" formatCode="General">
                  <c:v>75.733000000000004</c:v>
                </c:pt>
                <c:pt idx="2614" formatCode="General">
                  <c:v>75.781000000000006</c:v>
                </c:pt>
                <c:pt idx="2615" formatCode="General">
                  <c:v>75.828000000000003</c:v>
                </c:pt>
                <c:pt idx="2616" formatCode="General">
                  <c:v>75.876000000000005</c:v>
                </c:pt>
                <c:pt idx="2617" formatCode="General">
                  <c:v>75.923000000000002</c:v>
                </c:pt>
                <c:pt idx="2618" formatCode="General">
                  <c:v>75.971000000000004</c:v>
                </c:pt>
                <c:pt idx="2619" formatCode="General">
                  <c:v>76.018000000000001</c:v>
                </c:pt>
                <c:pt idx="2620" formatCode="General">
                  <c:v>76.064999999999998</c:v>
                </c:pt>
                <c:pt idx="2621" formatCode="General">
                  <c:v>76.113</c:v>
                </c:pt>
                <c:pt idx="2622" formatCode="General">
                  <c:v>76.16</c:v>
                </c:pt>
                <c:pt idx="2623" formatCode="General">
                  <c:v>76.207999999999998</c:v>
                </c:pt>
                <c:pt idx="2624" formatCode="General">
                  <c:v>76.254999999999995</c:v>
                </c:pt>
                <c:pt idx="2625" formatCode="General">
                  <c:v>76.302999999999997</c:v>
                </c:pt>
                <c:pt idx="2626" formatCode="General">
                  <c:v>76.349999999999994</c:v>
                </c:pt>
                <c:pt idx="2627" formatCode="General">
                  <c:v>76.397999999999996</c:v>
                </c:pt>
                <c:pt idx="2628" formatCode="General">
                  <c:v>76.444999999999993</c:v>
                </c:pt>
                <c:pt idx="2629" formatCode="General">
                  <c:v>76.492999999999995</c:v>
                </c:pt>
                <c:pt idx="2630" formatCode="General">
                  <c:v>76.540000000000006</c:v>
                </c:pt>
                <c:pt idx="2631" formatCode="General">
                  <c:v>76.572000000000003</c:v>
                </c:pt>
                <c:pt idx="2632" formatCode="General">
                  <c:v>76.603999999999999</c:v>
                </c:pt>
                <c:pt idx="2633" formatCode="General">
                  <c:v>76.635999999999996</c:v>
                </c:pt>
                <c:pt idx="2634" formatCode="General">
                  <c:v>76.668000000000006</c:v>
                </c:pt>
                <c:pt idx="2635" formatCode="General">
                  <c:v>76.7</c:v>
                </c:pt>
                <c:pt idx="2636" formatCode="General">
                  <c:v>76.744</c:v>
                </c:pt>
                <c:pt idx="2637" formatCode="General">
                  <c:v>76.787999999999997</c:v>
                </c:pt>
                <c:pt idx="2638" formatCode="General">
                  <c:v>76.831999999999994</c:v>
                </c:pt>
                <c:pt idx="2639" formatCode="General">
                  <c:v>76.876000000000005</c:v>
                </c:pt>
                <c:pt idx="2640" formatCode="General">
                  <c:v>76.92</c:v>
                </c:pt>
                <c:pt idx="2641" formatCode="General">
                  <c:v>76.963999999999999</c:v>
                </c:pt>
                <c:pt idx="2642" formatCode="General">
                  <c:v>77.007999999999996</c:v>
                </c:pt>
                <c:pt idx="2643" formatCode="General">
                  <c:v>77.052000000000007</c:v>
                </c:pt>
                <c:pt idx="2644" formatCode="General">
                  <c:v>77.096000000000004</c:v>
                </c:pt>
                <c:pt idx="2645" formatCode="General">
                  <c:v>77.14</c:v>
                </c:pt>
                <c:pt idx="2646" formatCode="General">
                  <c:v>77.183999999999997</c:v>
                </c:pt>
                <c:pt idx="2647" formatCode="General">
                  <c:v>77.227999999999994</c:v>
                </c:pt>
                <c:pt idx="2648" formatCode="General">
                  <c:v>77.272000000000006</c:v>
                </c:pt>
                <c:pt idx="2649" formatCode="General">
                  <c:v>77.316000000000003</c:v>
                </c:pt>
                <c:pt idx="2650" formatCode="General">
                  <c:v>77.36</c:v>
                </c:pt>
                <c:pt idx="2651" formatCode="General">
                  <c:v>77.403999999999996</c:v>
                </c:pt>
                <c:pt idx="2652" formatCode="General">
                  <c:v>77.447999999999993</c:v>
                </c:pt>
                <c:pt idx="2653" formatCode="General">
                  <c:v>77.492000000000004</c:v>
                </c:pt>
                <c:pt idx="2654" formatCode="General">
                  <c:v>77.536000000000001</c:v>
                </c:pt>
                <c:pt idx="2655" formatCode="General">
                  <c:v>77.58</c:v>
                </c:pt>
                <c:pt idx="2656" formatCode="General">
                  <c:v>77.622</c:v>
                </c:pt>
                <c:pt idx="2657" formatCode="General">
                  <c:v>77.664000000000001</c:v>
                </c:pt>
                <c:pt idx="2658" formatCode="General">
                  <c:v>77.706000000000003</c:v>
                </c:pt>
                <c:pt idx="2659" formatCode="General">
                  <c:v>77.748000000000005</c:v>
                </c:pt>
                <c:pt idx="2660" formatCode="General">
                  <c:v>77.790000000000006</c:v>
                </c:pt>
                <c:pt idx="2661" formatCode="General">
                  <c:v>77.832999999999998</c:v>
                </c:pt>
                <c:pt idx="2662" formatCode="General">
                  <c:v>77.875</c:v>
                </c:pt>
                <c:pt idx="2663" formatCode="General">
                  <c:v>77.917000000000002</c:v>
                </c:pt>
                <c:pt idx="2664" formatCode="General">
                  <c:v>77.959000000000003</c:v>
                </c:pt>
                <c:pt idx="2665" formatCode="General">
                  <c:v>78.001000000000005</c:v>
                </c:pt>
                <c:pt idx="2666" formatCode="General">
                  <c:v>78.043000000000006</c:v>
                </c:pt>
                <c:pt idx="2667" formatCode="General">
                  <c:v>78.084999999999994</c:v>
                </c:pt>
                <c:pt idx="2668" formatCode="General">
                  <c:v>78.126999999999995</c:v>
                </c:pt>
                <c:pt idx="2669" formatCode="General">
                  <c:v>78.168999999999997</c:v>
                </c:pt>
                <c:pt idx="2670" formatCode="General">
                  <c:v>78.210999999999999</c:v>
                </c:pt>
                <c:pt idx="2671" formatCode="General">
                  <c:v>78.254000000000005</c:v>
                </c:pt>
                <c:pt idx="2672" formatCode="General">
                  <c:v>78.296000000000006</c:v>
                </c:pt>
                <c:pt idx="2673" formatCode="General">
                  <c:v>78.337999999999994</c:v>
                </c:pt>
                <c:pt idx="2674" formatCode="General">
                  <c:v>78.38</c:v>
                </c:pt>
                <c:pt idx="2675" formatCode="General">
                  <c:v>78.421999999999997</c:v>
                </c:pt>
                <c:pt idx="2676" formatCode="General">
                  <c:v>78.463999999999999</c:v>
                </c:pt>
                <c:pt idx="2677" formatCode="General">
                  <c:v>78.506</c:v>
                </c:pt>
                <c:pt idx="2678" formatCode="General">
                  <c:v>78.549000000000007</c:v>
                </c:pt>
                <c:pt idx="2679" formatCode="General">
                  <c:v>78.590999999999994</c:v>
                </c:pt>
                <c:pt idx="2680" formatCode="General">
                  <c:v>78.632999999999996</c:v>
                </c:pt>
                <c:pt idx="2681" formatCode="General">
                  <c:v>78.674999999999997</c:v>
                </c:pt>
                <c:pt idx="2682" formatCode="General">
                  <c:v>78.716999999999999</c:v>
                </c:pt>
                <c:pt idx="2683" formatCode="General">
                  <c:v>78.760000000000005</c:v>
                </c:pt>
                <c:pt idx="2684" formatCode="General">
                  <c:v>78.802000000000007</c:v>
                </c:pt>
                <c:pt idx="2685" formatCode="General">
                  <c:v>78.844999999999999</c:v>
                </c:pt>
                <c:pt idx="2686" formatCode="General">
                  <c:v>78.891999999999996</c:v>
                </c:pt>
                <c:pt idx="2687" formatCode="General">
                  <c:v>78.938000000000002</c:v>
                </c:pt>
                <c:pt idx="2688" formatCode="General">
                  <c:v>78.984999999999999</c:v>
                </c:pt>
                <c:pt idx="2689" formatCode="General">
                  <c:v>79.031000000000006</c:v>
                </c:pt>
                <c:pt idx="2690" formatCode="General">
                  <c:v>79.076999999999998</c:v>
                </c:pt>
                <c:pt idx="2691" formatCode="General">
                  <c:v>79.123999999999995</c:v>
                </c:pt>
                <c:pt idx="2692" formatCode="General">
                  <c:v>79.17</c:v>
                </c:pt>
                <c:pt idx="2693" formatCode="General">
                  <c:v>79.215999999999994</c:v>
                </c:pt>
                <c:pt idx="2694" formatCode="General">
                  <c:v>79.263000000000005</c:v>
                </c:pt>
                <c:pt idx="2695" formatCode="General">
                  <c:v>79.308999999999997</c:v>
                </c:pt>
                <c:pt idx="2696" formatCode="General">
                  <c:v>79.355000000000004</c:v>
                </c:pt>
                <c:pt idx="2697" formatCode="General">
                  <c:v>79.402000000000001</c:v>
                </c:pt>
                <c:pt idx="2698" formatCode="General">
                  <c:v>79.447999999999993</c:v>
                </c:pt>
                <c:pt idx="2699" formatCode="General">
                  <c:v>79.495000000000005</c:v>
                </c:pt>
                <c:pt idx="2700" formatCode="General">
                  <c:v>79.540999999999997</c:v>
                </c:pt>
                <c:pt idx="2701" formatCode="General">
                  <c:v>79.587000000000003</c:v>
                </c:pt>
                <c:pt idx="2702" formatCode="General">
                  <c:v>79.634</c:v>
                </c:pt>
                <c:pt idx="2703" formatCode="General">
                  <c:v>79.680000000000007</c:v>
                </c:pt>
                <c:pt idx="2704" formatCode="General">
                  <c:v>79.727999999999994</c:v>
                </c:pt>
                <c:pt idx="2705" formatCode="General">
                  <c:v>79.775000000000006</c:v>
                </c:pt>
                <c:pt idx="2706" formatCode="General">
                  <c:v>79.822999999999993</c:v>
                </c:pt>
                <c:pt idx="2707" formatCode="General">
                  <c:v>79.87</c:v>
                </c:pt>
                <c:pt idx="2708" formatCode="General">
                  <c:v>79.918000000000006</c:v>
                </c:pt>
                <c:pt idx="2709" formatCode="General">
                  <c:v>79.965000000000003</c:v>
                </c:pt>
                <c:pt idx="2710" formatCode="General">
                  <c:v>80.013000000000005</c:v>
                </c:pt>
                <c:pt idx="2711" formatCode="General">
                  <c:v>80.06</c:v>
                </c:pt>
                <c:pt idx="2712" formatCode="General">
                  <c:v>80.108000000000004</c:v>
                </c:pt>
                <c:pt idx="2713" formatCode="General">
                  <c:v>80.155000000000001</c:v>
                </c:pt>
                <c:pt idx="2714" formatCode="General">
                  <c:v>80.203000000000003</c:v>
                </c:pt>
                <c:pt idx="2715" formatCode="General">
                  <c:v>80.251000000000005</c:v>
                </c:pt>
                <c:pt idx="2716" formatCode="General">
                  <c:v>80.298000000000002</c:v>
                </c:pt>
                <c:pt idx="2717" formatCode="General">
                  <c:v>80.346000000000004</c:v>
                </c:pt>
                <c:pt idx="2718" formatCode="General">
                  <c:v>80.393000000000001</c:v>
                </c:pt>
                <c:pt idx="2719" formatCode="General">
                  <c:v>80.441000000000003</c:v>
                </c:pt>
                <c:pt idx="2720" formatCode="General">
                  <c:v>80.488</c:v>
                </c:pt>
                <c:pt idx="2721" formatCode="General">
                  <c:v>80.537999999999997</c:v>
                </c:pt>
                <c:pt idx="2722" formatCode="General">
                  <c:v>80.59</c:v>
                </c:pt>
                <c:pt idx="2723" formatCode="General">
                  <c:v>80.643000000000001</c:v>
                </c:pt>
                <c:pt idx="2724" formatCode="General">
                  <c:v>80.694999999999993</c:v>
                </c:pt>
                <c:pt idx="2725" formatCode="General">
                  <c:v>80.748000000000005</c:v>
                </c:pt>
                <c:pt idx="2726" formatCode="General">
                  <c:v>80.8</c:v>
                </c:pt>
                <c:pt idx="2727" formatCode="General">
                  <c:v>80.852999999999994</c:v>
                </c:pt>
                <c:pt idx="2728" formatCode="General">
                  <c:v>80.905000000000001</c:v>
                </c:pt>
                <c:pt idx="2729" formatCode="General">
                  <c:v>80.957999999999998</c:v>
                </c:pt>
                <c:pt idx="2730" formatCode="General">
                  <c:v>81.010000000000005</c:v>
                </c:pt>
                <c:pt idx="2731" formatCode="General">
                  <c:v>81.063000000000002</c:v>
                </c:pt>
                <c:pt idx="2732" formatCode="General">
                  <c:v>81.114999999999995</c:v>
                </c:pt>
                <c:pt idx="2733" formatCode="General">
                  <c:v>81.168000000000006</c:v>
                </c:pt>
                <c:pt idx="2734" formatCode="General">
                  <c:v>81.22</c:v>
                </c:pt>
                <c:pt idx="2735" formatCode="General">
                  <c:v>81.272999999999996</c:v>
                </c:pt>
                <c:pt idx="2736" formatCode="General">
                  <c:v>81.325000000000003</c:v>
                </c:pt>
                <c:pt idx="2737" formatCode="General">
                  <c:v>81.378</c:v>
                </c:pt>
                <c:pt idx="2738" formatCode="General">
                  <c:v>81.430999999999997</c:v>
                </c:pt>
                <c:pt idx="2739" formatCode="General">
                  <c:v>81.484999999999999</c:v>
                </c:pt>
                <c:pt idx="2740" formatCode="General">
                  <c:v>81.539000000000001</c:v>
                </c:pt>
                <c:pt idx="2741" formatCode="General">
                  <c:v>81.591999999999999</c:v>
                </c:pt>
                <c:pt idx="2742" formatCode="General">
                  <c:v>81.646000000000001</c:v>
                </c:pt>
                <c:pt idx="2743" formatCode="General">
                  <c:v>81.7</c:v>
                </c:pt>
                <c:pt idx="2744" formatCode="General">
                  <c:v>81.753</c:v>
                </c:pt>
                <c:pt idx="2745" formatCode="General">
                  <c:v>81.807000000000002</c:v>
                </c:pt>
                <c:pt idx="2746" formatCode="General">
                  <c:v>81.86</c:v>
                </c:pt>
                <c:pt idx="2747" formatCode="General">
                  <c:v>81.914000000000001</c:v>
                </c:pt>
                <c:pt idx="2748" formatCode="General">
                  <c:v>81.968000000000004</c:v>
                </c:pt>
                <c:pt idx="2749" formatCode="General">
                  <c:v>82.021000000000001</c:v>
                </c:pt>
                <c:pt idx="2750" formatCode="General">
                  <c:v>82.075000000000003</c:v>
                </c:pt>
                <c:pt idx="2751" formatCode="General">
                  <c:v>82.129000000000005</c:v>
                </c:pt>
                <c:pt idx="2752" formatCode="General">
                  <c:v>82.182000000000002</c:v>
                </c:pt>
                <c:pt idx="2753" formatCode="General">
                  <c:v>82.234999999999999</c:v>
                </c:pt>
                <c:pt idx="2754" formatCode="General">
                  <c:v>82.287999999999997</c:v>
                </c:pt>
                <c:pt idx="2755" formatCode="General">
                  <c:v>82.34</c:v>
                </c:pt>
                <c:pt idx="2756" formatCode="General">
                  <c:v>82.393000000000001</c:v>
                </c:pt>
                <c:pt idx="2757" formatCode="General">
                  <c:v>82.445999999999998</c:v>
                </c:pt>
                <c:pt idx="2758" formatCode="General">
                  <c:v>82.498000000000005</c:v>
                </c:pt>
                <c:pt idx="2759" formatCode="General">
                  <c:v>82.551000000000002</c:v>
                </c:pt>
                <c:pt idx="2760" formatCode="General">
                  <c:v>82.603999999999999</c:v>
                </c:pt>
                <c:pt idx="2761" formatCode="General">
                  <c:v>82.656000000000006</c:v>
                </c:pt>
                <c:pt idx="2762" formatCode="General">
                  <c:v>82.709000000000003</c:v>
                </c:pt>
                <c:pt idx="2763" formatCode="General">
                  <c:v>82.762</c:v>
                </c:pt>
                <c:pt idx="2764" formatCode="General">
                  <c:v>82.813999999999993</c:v>
                </c:pt>
                <c:pt idx="2765" formatCode="General">
                  <c:v>82.867000000000004</c:v>
                </c:pt>
                <c:pt idx="2766" formatCode="General">
                  <c:v>82.92</c:v>
                </c:pt>
                <c:pt idx="2767" formatCode="General">
                  <c:v>82.971999999999994</c:v>
                </c:pt>
                <c:pt idx="2768" formatCode="General">
                  <c:v>83.025000000000006</c:v>
                </c:pt>
                <c:pt idx="2769" formatCode="General">
                  <c:v>83.075999999999993</c:v>
                </c:pt>
                <c:pt idx="2770" formatCode="General">
                  <c:v>83.125</c:v>
                </c:pt>
                <c:pt idx="2771" formatCode="General">
                  <c:v>83.174000000000007</c:v>
                </c:pt>
                <c:pt idx="2772" formatCode="General">
                  <c:v>83.221999999999994</c:v>
                </c:pt>
                <c:pt idx="2773" formatCode="General">
                  <c:v>83.271000000000001</c:v>
                </c:pt>
                <c:pt idx="2774" formatCode="General">
                  <c:v>83.32</c:v>
                </c:pt>
                <c:pt idx="2775" formatCode="General">
                  <c:v>83.367999999999995</c:v>
                </c:pt>
                <c:pt idx="2776" formatCode="General">
                  <c:v>83.417000000000002</c:v>
                </c:pt>
                <c:pt idx="2777" formatCode="General">
                  <c:v>83.465999999999994</c:v>
                </c:pt>
                <c:pt idx="2778" formatCode="General">
                  <c:v>83.513999999999996</c:v>
                </c:pt>
                <c:pt idx="2779" formatCode="General">
                  <c:v>83.563000000000002</c:v>
                </c:pt>
                <c:pt idx="2780" formatCode="General">
                  <c:v>83.611999999999995</c:v>
                </c:pt>
                <c:pt idx="2781" formatCode="General">
                  <c:v>83.66</c:v>
                </c:pt>
                <c:pt idx="2782" formatCode="General">
                  <c:v>83.709000000000003</c:v>
                </c:pt>
                <c:pt idx="2783" formatCode="General">
                  <c:v>83.757999999999996</c:v>
                </c:pt>
                <c:pt idx="2784" formatCode="General">
                  <c:v>83.805999999999997</c:v>
                </c:pt>
                <c:pt idx="2785" formatCode="General">
                  <c:v>83.855000000000004</c:v>
                </c:pt>
                <c:pt idx="2786" formatCode="General">
                  <c:v>83.903999999999996</c:v>
                </c:pt>
                <c:pt idx="2787" formatCode="General">
                  <c:v>83.950999999999993</c:v>
                </c:pt>
                <c:pt idx="2788" formatCode="General">
                  <c:v>83.997</c:v>
                </c:pt>
                <c:pt idx="2789" formatCode="General">
                  <c:v>84.043000000000006</c:v>
                </c:pt>
                <c:pt idx="2790" formatCode="General">
                  <c:v>84.088999999999999</c:v>
                </c:pt>
                <c:pt idx="2791" formatCode="General">
                  <c:v>84.135000000000005</c:v>
                </c:pt>
                <c:pt idx="2792" formatCode="General">
                  <c:v>84.180999999999997</c:v>
                </c:pt>
                <c:pt idx="2793" formatCode="General">
                  <c:v>84.227000000000004</c:v>
                </c:pt>
                <c:pt idx="2794" formatCode="General">
                  <c:v>84.272999999999996</c:v>
                </c:pt>
                <c:pt idx="2795" formatCode="General">
                  <c:v>84.319000000000003</c:v>
                </c:pt>
                <c:pt idx="2796" formatCode="General">
                  <c:v>84.364999999999995</c:v>
                </c:pt>
                <c:pt idx="2797" formatCode="General">
                  <c:v>84.411000000000001</c:v>
                </c:pt>
                <c:pt idx="2798" formatCode="General">
                  <c:v>84.457999999999998</c:v>
                </c:pt>
                <c:pt idx="2799" formatCode="General">
                  <c:v>84.504000000000005</c:v>
                </c:pt>
                <c:pt idx="2800" formatCode="General">
                  <c:v>84.55</c:v>
                </c:pt>
                <c:pt idx="2801" formatCode="General">
                  <c:v>84.596000000000004</c:v>
                </c:pt>
                <c:pt idx="2802" formatCode="General">
                  <c:v>84.641999999999996</c:v>
                </c:pt>
                <c:pt idx="2803" formatCode="General">
                  <c:v>84.688000000000002</c:v>
                </c:pt>
                <c:pt idx="2804" formatCode="General">
                  <c:v>84.733999999999995</c:v>
                </c:pt>
                <c:pt idx="2805" formatCode="General">
                  <c:v>84.78</c:v>
                </c:pt>
                <c:pt idx="2806" formatCode="General">
                  <c:v>84.83</c:v>
                </c:pt>
                <c:pt idx="2807" formatCode="General">
                  <c:v>84.88</c:v>
                </c:pt>
                <c:pt idx="2808" formatCode="General">
                  <c:v>84.93</c:v>
                </c:pt>
                <c:pt idx="2809" formatCode="General">
                  <c:v>84.98</c:v>
                </c:pt>
                <c:pt idx="2810" formatCode="General">
                  <c:v>85.03</c:v>
                </c:pt>
                <c:pt idx="2811" formatCode="General">
                  <c:v>85.08</c:v>
                </c:pt>
                <c:pt idx="2812" formatCode="General">
                  <c:v>85.13</c:v>
                </c:pt>
                <c:pt idx="2813" formatCode="General">
                  <c:v>85.18</c:v>
                </c:pt>
                <c:pt idx="2814" formatCode="General">
                  <c:v>85.23</c:v>
                </c:pt>
                <c:pt idx="2815" formatCode="General">
                  <c:v>85.28</c:v>
                </c:pt>
                <c:pt idx="2816" formatCode="General">
                  <c:v>85.33</c:v>
                </c:pt>
                <c:pt idx="2817" formatCode="General">
                  <c:v>85.38</c:v>
                </c:pt>
                <c:pt idx="2818" formatCode="General">
                  <c:v>85.43</c:v>
                </c:pt>
                <c:pt idx="2819" formatCode="General">
                  <c:v>85.48</c:v>
                </c:pt>
                <c:pt idx="2820" formatCode="General">
                  <c:v>85.53</c:v>
                </c:pt>
                <c:pt idx="2821" formatCode="General">
                  <c:v>85.58</c:v>
                </c:pt>
                <c:pt idx="2822" formatCode="General">
                  <c:v>85.63</c:v>
                </c:pt>
                <c:pt idx="2823" formatCode="General">
                  <c:v>85.676000000000002</c:v>
                </c:pt>
                <c:pt idx="2824" formatCode="General">
                  <c:v>85.721999999999994</c:v>
                </c:pt>
                <c:pt idx="2825" formatCode="General">
                  <c:v>85.766999999999996</c:v>
                </c:pt>
                <c:pt idx="2826" formatCode="General">
                  <c:v>85.813000000000002</c:v>
                </c:pt>
                <c:pt idx="2827" formatCode="General">
                  <c:v>85.858999999999995</c:v>
                </c:pt>
                <c:pt idx="2828" formatCode="General">
                  <c:v>85.905000000000001</c:v>
                </c:pt>
                <c:pt idx="2829" formatCode="General">
                  <c:v>85.950999999999993</c:v>
                </c:pt>
                <c:pt idx="2830" formatCode="General">
                  <c:v>85.995999999999995</c:v>
                </c:pt>
                <c:pt idx="2831" formatCode="General">
                  <c:v>86.042000000000002</c:v>
                </c:pt>
                <c:pt idx="2832" formatCode="General">
                  <c:v>86.087999999999994</c:v>
                </c:pt>
                <c:pt idx="2833" formatCode="General">
                  <c:v>86.134</c:v>
                </c:pt>
                <c:pt idx="2834" formatCode="General">
                  <c:v>86.179000000000002</c:v>
                </c:pt>
                <c:pt idx="2835" formatCode="General">
                  <c:v>86.224999999999994</c:v>
                </c:pt>
                <c:pt idx="2836" formatCode="General">
                  <c:v>86.271000000000001</c:v>
                </c:pt>
                <c:pt idx="2837" formatCode="General">
                  <c:v>86.316999999999993</c:v>
                </c:pt>
                <c:pt idx="2838" formatCode="General">
                  <c:v>86.363</c:v>
                </c:pt>
                <c:pt idx="2839" formatCode="General">
                  <c:v>86.408000000000001</c:v>
                </c:pt>
                <c:pt idx="2840" formatCode="General">
                  <c:v>86.453999999999994</c:v>
                </c:pt>
                <c:pt idx="2841" formatCode="General">
                  <c:v>86.5</c:v>
                </c:pt>
                <c:pt idx="2842" formatCode="General">
                  <c:v>86.548000000000002</c:v>
                </c:pt>
                <c:pt idx="2843" formatCode="General">
                  <c:v>86.596000000000004</c:v>
                </c:pt>
                <c:pt idx="2844" formatCode="General">
                  <c:v>86.643000000000001</c:v>
                </c:pt>
                <c:pt idx="2845" formatCode="General">
                  <c:v>86.691000000000003</c:v>
                </c:pt>
                <c:pt idx="2846" formatCode="General">
                  <c:v>86.739000000000004</c:v>
                </c:pt>
                <c:pt idx="2847" formatCode="General">
                  <c:v>86.787000000000006</c:v>
                </c:pt>
                <c:pt idx="2848" formatCode="General">
                  <c:v>86.834000000000003</c:v>
                </c:pt>
                <c:pt idx="2849" formatCode="General">
                  <c:v>86.882000000000005</c:v>
                </c:pt>
                <c:pt idx="2850" formatCode="General">
                  <c:v>86.93</c:v>
                </c:pt>
                <c:pt idx="2851" formatCode="General">
                  <c:v>86.977999999999994</c:v>
                </c:pt>
                <c:pt idx="2852" formatCode="General">
                  <c:v>87.025999999999996</c:v>
                </c:pt>
                <c:pt idx="2853" formatCode="General">
                  <c:v>87.072999999999993</c:v>
                </c:pt>
                <c:pt idx="2854" formatCode="General">
                  <c:v>87.120999999999995</c:v>
                </c:pt>
                <c:pt idx="2855" formatCode="General">
                  <c:v>87.168999999999997</c:v>
                </c:pt>
                <c:pt idx="2856" formatCode="General">
                  <c:v>87.216999999999999</c:v>
                </c:pt>
                <c:pt idx="2857" formatCode="General">
                  <c:v>87.263999999999996</c:v>
                </c:pt>
                <c:pt idx="2858" formatCode="General">
                  <c:v>87.311999999999998</c:v>
                </c:pt>
                <c:pt idx="2859" formatCode="General">
                  <c:v>87.36</c:v>
                </c:pt>
                <c:pt idx="2860" formatCode="General">
                  <c:v>87.409000000000006</c:v>
                </c:pt>
                <c:pt idx="2861" formatCode="General">
                  <c:v>87.457999999999998</c:v>
                </c:pt>
                <c:pt idx="2862" formatCode="General">
                  <c:v>87.507999999999996</c:v>
                </c:pt>
                <c:pt idx="2863" formatCode="General">
                  <c:v>87.557000000000002</c:v>
                </c:pt>
                <c:pt idx="2864" formatCode="General">
                  <c:v>87.605999999999995</c:v>
                </c:pt>
                <c:pt idx="2865" formatCode="General">
                  <c:v>87.655000000000001</c:v>
                </c:pt>
                <c:pt idx="2866" formatCode="General">
                  <c:v>87.704999999999998</c:v>
                </c:pt>
                <c:pt idx="2867" formatCode="General">
                  <c:v>87.754000000000005</c:v>
                </c:pt>
                <c:pt idx="2868" formatCode="General">
                  <c:v>87.802999999999997</c:v>
                </c:pt>
                <c:pt idx="2869" formatCode="General">
                  <c:v>87.852000000000004</c:v>
                </c:pt>
                <c:pt idx="2870" formatCode="General">
                  <c:v>87.902000000000001</c:v>
                </c:pt>
                <c:pt idx="2871" formatCode="General">
                  <c:v>87.950999999999993</c:v>
                </c:pt>
                <c:pt idx="2872" formatCode="General">
                  <c:v>88</c:v>
                </c:pt>
                <c:pt idx="2873" formatCode="General">
                  <c:v>88.049000000000007</c:v>
                </c:pt>
                <c:pt idx="2874" formatCode="General">
                  <c:v>88.099000000000004</c:v>
                </c:pt>
                <c:pt idx="2875" formatCode="General">
                  <c:v>88.147999999999996</c:v>
                </c:pt>
                <c:pt idx="2876" formatCode="General">
                  <c:v>88.197000000000003</c:v>
                </c:pt>
                <c:pt idx="2877" formatCode="General">
                  <c:v>88.248000000000005</c:v>
                </c:pt>
                <c:pt idx="2878" formatCode="General">
                  <c:v>88.302000000000007</c:v>
                </c:pt>
                <c:pt idx="2879" formatCode="General">
                  <c:v>88.355000000000004</c:v>
                </c:pt>
                <c:pt idx="2880" formatCode="General">
                  <c:v>88.409000000000006</c:v>
                </c:pt>
                <c:pt idx="2881" formatCode="General">
                  <c:v>88.462999999999994</c:v>
                </c:pt>
                <c:pt idx="2882" formatCode="General">
                  <c:v>88.516999999999996</c:v>
                </c:pt>
                <c:pt idx="2883" formatCode="General">
                  <c:v>88.57</c:v>
                </c:pt>
                <c:pt idx="2884" formatCode="General">
                  <c:v>88.623999999999995</c:v>
                </c:pt>
                <c:pt idx="2885" formatCode="General">
                  <c:v>88.677999999999997</c:v>
                </c:pt>
                <c:pt idx="2886" formatCode="General">
                  <c:v>88.731999999999999</c:v>
                </c:pt>
                <c:pt idx="2887" formatCode="General">
                  <c:v>88.784999999999997</c:v>
                </c:pt>
                <c:pt idx="2888" formatCode="General">
                  <c:v>88.838999999999999</c:v>
                </c:pt>
                <c:pt idx="2889" formatCode="General">
                  <c:v>88.893000000000001</c:v>
                </c:pt>
                <c:pt idx="2890" formatCode="General">
                  <c:v>88.947000000000003</c:v>
                </c:pt>
                <c:pt idx="2891" formatCode="General">
                  <c:v>89</c:v>
                </c:pt>
                <c:pt idx="2892" formatCode="General">
                  <c:v>89.054000000000002</c:v>
                </c:pt>
                <c:pt idx="2893" formatCode="General">
                  <c:v>89.103999999999999</c:v>
                </c:pt>
                <c:pt idx="2894" formatCode="General">
                  <c:v>89.146000000000001</c:v>
                </c:pt>
                <c:pt idx="2895" formatCode="General">
                  <c:v>89.188999999999993</c:v>
                </c:pt>
                <c:pt idx="2896" formatCode="General">
                  <c:v>89.230999999999995</c:v>
                </c:pt>
                <c:pt idx="2897" formatCode="General">
                  <c:v>89.272999999999996</c:v>
                </c:pt>
                <c:pt idx="2898" formatCode="General">
                  <c:v>89.316000000000003</c:v>
                </c:pt>
                <c:pt idx="2899" formatCode="General">
                  <c:v>89.358000000000004</c:v>
                </c:pt>
                <c:pt idx="2900" formatCode="General">
                  <c:v>89.4</c:v>
                </c:pt>
                <c:pt idx="2901" formatCode="General">
                  <c:v>89.441999999999993</c:v>
                </c:pt>
                <c:pt idx="2902" formatCode="General">
                  <c:v>89.484999999999999</c:v>
                </c:pt>
                <c:pt idx="2903" formatCode="General">
                  <c:v>89.527000000000001</c:v>
                </c:pt>
                <c:pt idx="2904" formatCode="General">
                  <c:v>89.569000000000003</c:v>
                </c:pt>
                <c:pt idx="2905" formatCode="General">
                  <c:v>89.611999999999995</c:v>
                </c:pt>
                <c:pt idx="2906" formatCode="General">
                  <c:v>89.653999999999996</c:v>
                </c:pt>
                <c:pt idx="2907" formatCode="General">
                  <c:v>89.695999999999998</c:v>
                </c:pt>
                <c:pt idx="2908" formatCode="General">
                  <c:v>89.739000000000004</c:v>
                </c:pt>
                <c:pt idx="2909" formatCode="General">
                  <c:v>89.781000000000006</c:v>
                </c:pt>
                <c:pt idx="2910" formatCode="General">
                  <c:v>89.822999999999993</c:v>
                </c:pt>
                <c:pt idx="2911" formatCode="General">
                  <c:v>89.864999999999995</c:v>
                </c:pt>
                <c:pt idx="2912" formatCode="General">
                  <c:v>89.908000000000001</c:v>
                </c:pt>
                <c:pt idx="2913" formatCode="General">
                  <c:v>89.95</c:v>
                </c:pt>
                <c:pt idx="2914" formatCode="General">
                  <c:v>89.995000000000005</c:v>
                </c:pt>
                <c:pt idx="2915" formatCode="General">
                  <c:v>90.039000000000001</c:v>
                </c:pt>
                <c:pt idx="2916" formatCode="General">
                  <c:v>90.084000000000003</c:v>
                </c:pt>
                <c:pt idx="2917" formatCode="General">
                  <c:v>90.129000000000005</c:v>
                </c:pt>
                <c:pt idx="2918" formatCode="General">
                  <c:v>90.174000000000007</c:v>
                </c:pt>
                <c:pt idx="2919" formatCode="General">
                  <c:v>90.218000000000004</c:v>
                </c:pt>
                <c:pt idx="2920" formatCode="General">
                  <c:v>90.263000000000005</c:v>
                </c:pt>
                <c:pt idx="2921" formatCode="General">
                  <c:v>90.308000000000007</c:v>
                </c:pt>
                <c:pt idx="2922" formatCode="General">
                  <c:v>90.352999999999994</c:v>
                </c:pt>
                <c:pt idx="2923" formatCode="General">
                  <c:v>90.397000000000006</c:v>
                </c:pt>
                <c:pt idx="2924" formatCode="General">
                  <c:v>90.441999999999993</c:v>
                </c:pt>
                <c:pt idx="2925" formatCode="General">
                  <c:v>90.486999999999995</c:v>
                </c:pt>
                <c:pt idx="2926" formatCode="General">
                  <c:v>90.531999999999996</c:v>
                </c:pt>
                <c:pt idx="2927" formatCode="General">
                  <c:v>90.575999999999993</c:v>
                </c:pt>
                <c:pt idx="2928" formatCode="General">
                  <c:v>90.620999999999995</c:v>
                </c:pt>
                <c:pt idx="2929" formatCode="General">
                  <c:v>90.665999999999997</c:v>
                </c:pt>
                <c:pt idx="2930" formatCode="General">
                  <c:v>90.710999999999999</c:v>
                </c:pt>
                <c:pt idx="2931" formatCode="General">
                  <c:v>90.754999999999995</c:v>
                </c:pt>
                <c:pt idx="2932" formatCode="General">
                  <c:v>90.8</c:v>
                </c:pt>
                <c:pt idx="2933" formatCode="General">
                  <c:v>90.841999999999999</c:v>
                </c:pt>
                <c:pt idx="2934" formatCode="General">
                  <c:v>90.884</c:v>
                </c:pt>
                <c:pt idx="2935" formatCode="General">
                  <c:v>90.927000000000007</c:v>
                </c:pt>
                <c:pt idx="2936" formatCode="General">
                  <c:v>90.968999999999994</c:v>
                </c:pt>
                <c:pt idx="2937" formatCode="General">
                  <c:v>91.010999999999996</c:v>
                </c:pt>
                <c:pt idx="2938" formatCode="General">
                  <c:v>91.052999999999997</c:v>
                </c:pt>
                <c:pt idx="2939" formatCode="General">
                  <c:v>91.094999999999999</c:v>
                </c:pt>
                <c:pt idx="2940" formatCode="General">
                  <c:v>91.138000000000005</c:v>
                </c:pt>
                <c:pt idx="2941" formatCode="General">
                  <c:v>91.18</c:v>
                </c:pt>
                <c:pt idx="2942" formatCode="General">
                  <c:v>91.221999999999994</c:v>
                </c:pt>
                <c:pt idx="2943" formatCode="General">
                  <c:v>91.263999999999996</c:v>
                </c:pt>
                <c:pt idx="2944" formatCode="General">
                  <c:v>91.305999999999997</c:v>
                </c:pt>
                <c:pt idx="2945" formatCode="General">
                  <c:v>91.347999999999999</c:v>
                </c:pt>
                <c:pt idx="2946" formatCode="General">
                  <c:v>91.391000000000005</c:v>
                </c:pt>
                <c:pt idx="2947" formatCode="General">
                  <c:v>91.433000000000007</c:v>
                </c:pt>
                <c:pt idx="2948" formatCode="General">
                  <c:v>91.474999999999994</c:v>
                </c:pt>
                <c:pt idx="2949" formatCode="General">
                  <c:v>91.516999999999996</c:v>
                </c:pt>
                <c:pt idx="2950" formatCode="General">
                  <c:v>91.558999999999997</c:v>
                </c:pt>
                <c:pt idx="2951" formatCode="General">
                  <c:v>91.602000000000004</c:v>
                </c:pt>
                <c:pt idx="2952" formatCode="General">
                  <c:v>91.644000000000005</c:v>
                </c:pt>
                <c:pt idx="2953" formatCode="General">
                  <c:v>91.686000000000007</c:v>
                </c:pt>
                <c:pt idx="2954" formatCode="General">
                  <c:v>91.73</c:v>
                </c:pt>
                <c:pt idx="2955" formatCode="General">
                  <c:v>91.775000000000006</c:v>
                </c:pt>
                <c:pt idx="2956" formatCode="General">
                  <c:v>91.82</c:v>
                </c:pt>
                <c:pt idx="2957" formatCode="General">
                  <c:v>91.864999999999995</c:v>
                </c:pt>
                <c:pt idx="2958" formatCode="General">
                  <c:v>91.91</c:v>
                </c:pt>
                <c:pt idx="2959" formatCode="General">
                  <c:v>91.954999999999998</c:v>
                </c:pt>
                <c:pt idx="2960" formatCode="General">
                  <c:v>92</c:v>
                </c:pt>
                <c:pt idx="2961" formatCode="General">
                  <c:v>92.045000000000002</c:v>
                </c:pt>
                <c:pt idx="2962" formatCode="General">
                  <c:v>92.09</c:v>
                </c:pt>
                <c:pt idx="2963" formatCode="General">
                  <c:v>92.135000000000005</c:v>
                </c:pt>
                <c:pt idx="2964" formatCode="General">
                  <c:v>92.18</c:v>
                </c:pt>
                <c:pt idx="2965" formatCode="General">
                  <c:v>92.224999999999994</c:v>
                </c:pt>
                <c:pt idx="2966" formatCode="General">
                  <c:v>92.27</c:v>
                </c:pt>
                <c:pt idx="2967" formatCode="General">
                  <c:v>92.314999999999998</c:v>
                </c:pt>
                <c:pt idx="2968" formatCode="General">
                  <c:v>92.36</c:v>
                </c:pt>
                <c:pt idx="2969" formatCode="General">
                  <c:v>92.405000000000001</c:v>
                </c:pt>
                <c:pt idx="2970" formatCode="General">
                  <c:v>92.45</c:v>
                </c:pt>
                <c:pt idx="2971" formatCode="General">
                  <c:v>92.495000000000005</c:v>
                </c:pt>
                <c:pt idx="2972" formatCode="General">
                  <c:v>92.54</c:v>
                </c:pt>
                <c:pt idx="2973" formatCode="General">
                  <c:v>92.584999999999994</c:v>
                </c:pt>
                <c:pt idx="2974" formatCode="General">
                  <c:v>92.626000000000005</c:v>
                </c:pt>
                <c:pt idx="2975" formatCode="General">
                  <c:v>92.665000000000006</c:v>
                </c:pt>
                <c:pt idx="2976" formatCode="General">
                  <c:v>92.704999999999998</c:v>
                </c:pt>
                <c:pt idx="2977" formatCode="General">
                  <c:v>92.744</c:v>
                </c:pt>
                <c:pt idx="2978" formatCode="General">
                  <c:v>92.783000000000001</c:v>
                </c:pt>
                <c:pt idx="2979" formatCode="General">
                  <c:v>92.822999999999993</c:v>
                </c:pt>
                <c:pt idx="2980" formatCode="General">
                  <c:v>92.861999999999995</c:v>
                </c:pt>
                <c:pt idx="2981" formatCode="General">
                  <c:v>92.900999999999996</c:v>
                </c:pt>
                <c:pt idx="2982" formatCode="General">
                  <c:v>92.94</c:v>
                </c:pt>
                <c:pt idx="2983" formatCode="General">
                  <c:v>92.98</c:v>
                </c:pt>
                <c:pt idx="2984" formatCode="General">
                  <c:v>93.019000000000005</c:v>
                </c:pt>
                <c:pt idx="2985" formatCode="General">
                  <c:v>93.058000000000007</c:v>
                </c:pt>
                <c:pt idx="2986" formatCode="General">
                  <c:v>93.096999999999994</c:v>
                </c:pt>
                <c:pt idx="2987" formatCode="General">
                  <c:v>93.137</c:v>
                </c:pt>
                <c:pt idx="2988" formatCode="General">
                  <c:v>93.176000000000002</c:v>
                </c:pt>
                <c:pt idx="2989" formatCode="General">
                  <c:v>93.215000000000003</c:v>
                </c:pt>
                <c:pt idx="2990" formatCode="General">
                  <c:v>93.254000000000005</c:v>
                </c:pt>
                <c:pt idx="2991" formatCode="General">
                  <c:v>93.293999999999997</c:v>
                </c:pt>
                <c:pt idx="2992" formatCode="General">
                  <c:v>93.332999999999998</c:v>
                </c:pt>
                <c:pt idx="2993" formatCode="General">
                  <c:v>93.372</c:v>
                </c:pt>
                <c:pt idx="2994" formatCode="General">
                  <c:v>93.411000000000001</c:v>
                </c:pt>
                <c:pt idx="2995" formatCode="General">
                  <c:v>93.450999999999993</c:v>
                </c:pt>
                <c:pt idx="2996" formatCode="General">
                  <c:v>93.49</c:v>
                </c:pt>
                <c:pt idx="2997" formatCode="General">
                  <c:v>93.537000000000006</c:v>
                </c:pt>
                <c:pt idx="2998" formatCode="General">
                  <c:v>93.584000000000003</c:v>
                </c:pt>
                <c:pt idx="2999" formatCode="General">
                  <c:v>93.631</c:v>
                </c:pt>
                <c:pt idx="3000" formatCode="General">
                  <c:v>93.677000000000007</c:v>
                </c:pt>
                <c:pt idx="3001" formatCode="General">
                  <c:v>93.724000000000004</c:v>
                </c:pt>
                <c:pt idx="3002" formatCode="General">
                  <c:v>93.771000000000001</c:v>
                </c:pt>
                <c:pt idx="3003" formatCode="General">
                  <c:v>93.817999999999998</c:v>
                </c:pt>
                <c:pt idx="3004" formatCode="General">
                  <c:v>93.864999999999995</c:v>
                </c:pt>
                <c:pt idx="3005" formatCode="General">
                  <c:v>93.912000000000006</c:v>
                </c:pt>
                <c:pt idx="3006" formatCode="General">
                  <c:v>93.957999999999998</c:v>
                </c:pt>
                <c:pt idx="3007" formatCode="General">
                  <c:v>94.004999999999995</c:v>
                </c:pt>
                <c:pt idx="3008" formatCode="General">
                  <c:v>94.052000000000007</c:v>
                </c:pt>
                <c:pt idx="3009" formatCode="General">
                  <c:v>94.099000000000004</c:v>
                </c:pt>
                <c:pt idx="3010" formatCode="General">
                  <c:v>94.146000000000001</c:v>
                </c:pt>
                <c:pt idx="3011" formatCode="General">
                  <c:v>94.192999999999998</c:v>
                </c:pt>
                <c:pt idx="3012" formatCode="General">
                  <c:v>94.239000000000004</c:v>
                </c:pt>
                <c:pt idx="3013" formatCode="General">
                  <c:v>94.286000000000001</c:v>
                </c:pt>
                <c:pt idx="3014" formatCode="General">
                  <c:v>94.332999999999998</c:v>
                </c:pt>
                <c:pt idx="3015" formatCode="General">
                  <c:v>94.38</c:v>
                </c:pt>
                <c:pt idx="3016" formatCode="General">
                  <c:v>94.424999999999997</c:v>
                </c:pt>
                <c:pt idx="3017" formatCode="General">
                  <c:v>94.468999999999994</c:v>
                </c:pt>
                <c:pt idx="3018" formatCode="General">
                  <c:v>94.513999999999996</c:v>
                </c:pt>
                <c:pt idx="3019" formatCode="General">
                  <c:v>94.558999999999997</c:v>
                </c:pt>
                <c:pt idx="3020" formatCode="General">
                  <c:v>94.603999999999999</c:v>
                </c:pt>
                <c:pt idx="3021" formatCode="General">
                  <c:v>94.647999999999996</c:v>
                </c:pt>
                <c:pt idx="3022" formatCode="General">
                  <c:v>94.692999999999998</c:v>
                </c:pt>
                <c:pt idx="3023" formatCode="General">
                  <c:v>94.738</c:v>
                </c:pt>
                <c:pt idx="3024" formatCode="General">
                  <c:v>94.783000000000001</c:v>
                </c:pt>
                <c:pt idx="3025" formatCode="General">
                  <c:v>94.826999999999998</c:v>
                </c:pt>
                <c:pt idx="3026" formatCode="General">
                  <c:v>94.872</c:v>
                </c:pt>
                <c:pt idx="3027" formatCode="General">
                  <c:v>94.917000000000002</c:v>
                </c:pt>
                <c:pt idx="3028" formatCode="General">
                  <c:v>94.962000000000003</c:v>
                </c:pt>
                <c:pt idx="3029" formatCode="General">
                  <c:v>95.006</c:v>
                </c:pt>
                <c:pt idx="3030" formatCode="General">
                  <c:v>95.051000000000002</c:v>
                </c:pt>
                <c:pt idx="3031" formatCode="General">
                  <c:v>95.096000000000004</c:v>
                </c:pt>
                <c:pt idx="3032" formatCode="General">
                  <c:v>95.141000000000005</c:v>
                </c:pt>
                <c:pt idx="3033" formatCode="General">
                  <c:v>95.185000000000002</c:v>
                </c:pt>
                <c:pt idx="3034" formatCode="General">
                  <c:v>95.23</c:v>
                </c:pt>
                <c:pt idx="3035" formatCode="General">
                  <c:v>95.274000000000001</c:v>
                </c:pt>
                <c:pt idx="3036" formatCode="General">
                  <c:v>95.316999999999993</c:v>
                </c:pt>
                <c:pt idx="3037" formatCode="General">
                  <c:v>95.36</c:v>
                </c:pt>
                <c:pt idx="3038" formatCode="General">
                  <c:v>95.403000000000006</c:v>
                </c:pt>
                <c:pt idx="3039" formatCode="General">
                  <c:v>95.444999999999993</c:v>
                </c:pt>
                <c:pt idx="3040" formatCode="General">
                  <c:v>95.488</c:v>
                </c:pt>
                <c:pt idx="3041" formatCode="General">
                  <c:v>95.531000000000006</c:v>
                </c:pt>
                <c:pt idx="3042" formatCode="General">
                  <c:v>95.573999999999998</c:v>
                </c:pt>
                <c:pt idx="3043" formatCode="General">
                  <c:v>95.617000000000004</c:v>
                </c:pt>
                <c:pt idx="3044" formatCode="General">
                  <c:v>95.659000000000006</c:v>
                </c:pt>
                <c:pt idx="3045" formatCode="General">
                  <c:v>95.701999999999998</c:v>
                </c:pt>
                <c:pt idx="3046" formatCode="General">
                  <c:v>95.745000000000005</c:v>
                </c:pt>
                <c:pt idx="3047" formatCode="General">
                  <c:v>95.787999999999997</c:v>
                </c:pt>
                <c:pt idx="3048" formatCode="General">
                  <c:v>95.83</c:v>
                </c:pt>
                <c:pt idx="3049" formatCode="General">
                  <c:v>95.873000000000005</c:v>
                </c:pt>
                <c:pt idx="3050" formatCode="General">
                  <c:v>95.915999999999997</c:v>
                </c:pt>
                <c:pt idx="3051" formatCode="General">
                  <c:v>95.959000000000003</c:v>
                </c:pt>
                <c:pt idx="3052" formatCode="General">
                  <c:v>96.001999999999995</c:v>
                </c:pt>
                <c:pt idx="3053" formatCode="General">
                  <c:v>96.043999999999997</c:v>
                </c:pt>
                <c:pt idx="3054" formatCode="General">
                  <c:v>96.087000000000003</c:v>
                </c:pt>
                <c:pt idx="3055" formatCode="General">
                  <c:v>96.13</c:v>
                </c:pt>
                <c:pt idx="3056" formatCode="General">
                  <c:v>96.179000000000002</c:v>
                </c:pt>
                <c:pt idx="3057" formatCode="General">
                  <c:v>96.227000000000004</c:v>
                </c:pt>
                <c:pt idx="3058" formatCode="General">
                  <c:v>96.275999999999996</c:v>
                </c:pt>
                <c:pt idx="3059" formatCode="General">
                  <c:v>96.323999999999998</c:v>
                </c:pt>
                <c:pt idx="3060" formatCode="General">
                  <c:v>96.373000000000005</c:v>
                </c:pt>
                <c:pt idx="3061" formatCode="General">
                  <c:v>96.421000000000006</c:v>
                </c:pt>
                <c:pt idx="3062" formatCode="General">
                  <c:v>96.47</c:v>
                </c:pt>
                <c:pt idx="3063" formatCode="General">
                  <c:v>96.518000000000001</c:v>
                </c:pt>
                <c:pt idx="3064" formatCode="General">
                  <c:v>96.566999999999993</c:v>
                </c:pt>
                <c:pt idx="3065" formatCode="General">
                  <c:v>96.614999999999995</c:v>
                </c:pt>
                <c:pt idx="3066" formatCode="General">
                  <c:v>96.664000000000001</c:v>
                </c:pt>
                <c:pt idx="3067" formatCode="General">
                  <c:v>96.712999999999994</c:v>
                </c:pt>
                <c:pt idx="3068" formatCode="General">
                  <c:v>96.760999999999996</c:v>
                </c:pt>
                <c:pt idx="3069" formatCode="General">
                  <c:v>96.81</c:v>
                </c:pt>
                <c:pt idx="3070" formatCode="General">
                  <c:v>96.858000000000004</c:v>
                </c:pt>
                <c:pt idx="3071" formatCode="General">
                  <c:v>96.906999999999996</c:v>
                </c:pt>
                <c:pt idx="3072" formatCode="General">
                  <c:v>96.954999999999998</c:v>
                </c:pt>
                <c:pt idx="3073" formatCode="General">
                  <c:v>97.004000000000005</c:v>
                </c:pt>
                <c:pt idx="3074" formatCode="General">
                  <c:v>97.055000000000007</c:v>
                </c:pt>
                <c:pt idx="3075" formatCode="General">
                  <c:v>97.105999999999995</c:v>
                </c:pt>
                <c:pt idx="3076" formatCode="General">
                  <c:v>97.158000000000001</c:v>
                </c:pt>
                <c:pt idx="3077" formatCode="General">
                  <c:v>97.21</c:v>
                </c:pt>
                <c:pt idx="3078" formatCode="General">
                  <c:v>97.262</c:v>
                </c:pt>
                <c:pt idx="3079" formatCode="General">
                  <c:v>97.313000000000002</c:v>
                </c:pt>
                <c:pt idx="3080" formatCode="General">
                  <c:v>97.364999999999995</c:v>
                </c:pt>
                <c:pt idx="3081" formatCode="General">
                  <c:v>97.417000000000002</c:v>
                </c:pt>
                <c:pt idx="3082" formatCode="General">
                  <c:v>97.468999999999994</c:v>
                </c:pt>
                <c:pt idx="3083" formatCode="General">
                  <c:v>97.52</c:v>
                </c:pt>
                <c:pt idx="3084" formatCode="General">
                  <c:v>97.572000000000003</c:v>
                </c:pt>
                <c:pt idx="3085" formatCode="General">
                  <c:v>97.623999999999995</c:v>
                </c:pt>
                <c:pt idx="3086" formatCode="General">
                  <c:v>97.676000000000002</c:v>
                </c:pt>
                <c:pt idx="3087" formatCode="General">
                  <c:v>97.727000000000004</c:v>
                </c:pt>
                <c:pt idx="3088" formatCode="General">
                  <c:v>97.778999999999996</c:v>
                </c:pt>
                <c:pt idx="3089" formatCode="General">
                  <c:v>97.831000000000003</c:v>
                </c:pt>
                <c:pt idx="3090" formatCode="General">
                  <c:v>97.882999999999996</c:v>
                </c:pt>
                <c:pt idx="3091" formatCode="General">
                  <c:v>97.932000000000002</c:v>
                </c:pt>
                <c:pt idx="3092" formatCode="General">
                  <c:v>97.980999999999995</c:v>
                </c:pt>
                <c:pt idx="3093" formatCode="General">
                  <c:v>98.028999999999996</c:v>
                </c:pt>
                <c:pt idx="3094" formatCode="General">
                  <c:v>98.076999999999998</c:v>
                </c:pt>
                <c:pt idx="3095" formatCode="General">
                  <c:v>98.126000000000005</c:v>
                </c:pt>
                <c:pt idx="3096" formatCode="General">
                  <c:v>98.174000000000007</c:v>
                </c:pt>
                <c:pt idx="3097" formatCode="General">
                  <c:v>98.221999999999994</c:v>
                </c:pt>
                <c:pt idx="3098" formatCode="General">
                  <c:v>98.271000000000001</c:v>
                </c:pt>
                <c:pt idx="3099" formatCode="General">
                  <c:v>98.319000000000003</c:v>
                </c:pt>
                <c:pt idx="3100" formatCode="General">
                  <c:v>98.367000000000004</c:v>
                </c:pt>
                <c:pt idx="3101" formatCode="General">
                  <c:v>98.415999999999997</c:v>
                </c:pt>
                <c:pt idx="3102" formatCode="General">
                  <c:v>98.463999999999999</c:v>
                </c:pt>
                <c:pt idx="3103" formatCode="General">
                  <c:v>98.512</c:v>
                </c:pt>
                <c:pt idx="3104" formatCode="General">
                  <c:v>98.561000000000007</c:v>
                </c:pt>
                <c:pt idx="3105" formatCode="General">
                  <c:v>98.608999999999995</c:v>
                </c:pt>
                <c:pt idx="3106" formatCode="General">
                  <c:v>98.656999999999996</c:v>
                </c:pt>
                <c:pt idx="3107" formatCode="General">
                  <c:v>98.706000000000003</c:v>
                </c:pt>
                <c:pt idx="3108" formatCode="General">
                  <c:v>98.754000000000005</c:v>
                </c:pt>
                <c:pt idx="3109" formatCode="General">
                  <c:v>98.789000000000001</c:v>
                </c:pt>
                <c:pt idx="3110" formatCode="General">
                  <c:v>98.816999999999993</c:v>
                </c:pt>
                <c:pt idx="3111" formatCode="General">
                  <c:v>98.844999999999999</c:v>
                </c:pt>
                <c:pt idx="3112" formatCode="General">
                  <c:v>98.873000000000005</c:v>
                </c:pt>
                <c:pt idx="3113" formatCode="General">
                  <c:v>98.900999999999996</c:v>
                </c:pt>
                <c:pt idx="3114" formatCode="General">
                  <c:v>98.929000000000002</c:v>
                </c:pt>
                <c:pt idx="3115" formatCode="General">
                  <c:v>98.956999999999994</c:v>
                </c:pt>
                <c:pt idx="3116" formatCode="General">
                  <c:v>98.984999999999999</c:v>
                </c:pt>
                <c:pt idx="3117" formatCode="General">
                  <c:v>99.013000000000005</c:v>
                </c:pt>
                <c:pt idx="3118" formatCode="General">
                  <c:v>99.040999999999997</c:v>
                </c:pt>
                <c:pt idx="3119" formatCode="General">
                  <c:v>99.069000000000003</c:v>
                </c:pt>
                <c:pt idx="3120" formatCode="General">
                  <c:v>99.096999999999994</c:v>
                </c:pt>
                <c:pt idx="3121" formatCode="General">
                  <c:v>99.125</c:v>
                </c:pt>
                <c:pt idx="3122" formatCode="General">
                  <c:v>99.153999999999996</c:v>
                </c:pt>
                <c:pt idx="3123" formatCode="General">
                  <c:v>99.182000000000002</c:v>
                </c:pt>
                <c:pt idx="3124" formatCode="General">
                  <c:v>99.21</c:v>
                </c:pt>
                <c:pt idx="3125" formatCode="General">
                  <c:v>99.238</c:v>
                </c:pt>
                <c:pt idx="3126" formatCode="General">
                  <c:v>99.266000000000005</c:v>
                </c:pt>
                <c:pt idx="3127" formatCode="General">
                  <c:v>99.293999999999997</c:v>
                </c:pt>
                <c:pt idx="3128" formatCode="General">
                  <c:v>99.322000000000003</c:v>
                </c:pt>
                <c:pt idx="3129" formatCode="General">
                  <c:v>99.35</c:v>
                </c:pt>
                <c:pt idx="3130" formatCode="General">
                  <c:v>99.378</c:v>
                </c:pt>
                <c:pt idx="3131" formatCode="General">
                  <c:v>99.406000000000006</c:v>
                </c:pt>
                <c:pt idx="3132" formatCode="General">
                  <c:v>99.433999999999997</c:v>
                </c:pt>
                <c:pt idx="3133" formatCode="General">
                  <c:v>99.462000000000003</c:v>
                </c:pt>
                <c:pt idx="3134" formatCode="General">
                  <c:v>99.49</c:v>
                </c:pt>
                <c:pt idx="3135" formatCode="General">
                  <c:v>99.518000000000001</c:v>
                </c:pt>
                <c:pt idx="3136" formatCode="General">
                  <c:v>99.546000000000006</c:v>
                </c:pt>
                <c:pt idx="3137" formatCode="General">
                  <c:v>99.575000000000003</c:v>
                </c:pt>
                <c:pt idx="3138" formatCode="General">
                  <c:v>99.602999999999994</c:v>
                </c:pt>
                <c:pt idx="3139" formatCode="General">
                  <c:v>99.631</c:v>
                </c:pt>
                <c:pt idx="3140" formatCode="General">
                  <c:v>99.665000000000006</c:v>
                </c:pt>
                <c:pt idx="3141" formatCode="General">
                  <c:v>99.703000000000003</c:v>
                </c:pt>
                <c:pt idx="3142" formatCode="General">
                  <c:v>99.74</c:v>
                </c:pt>
                <c:pt idx="3143" formatCode="General">
                  <c:v>99.778000000000006</c:v>
                </c:pt>
                <c:pt idx="3144" formatCode="General">
                  <c:v>99.814999999999998</c:v>
                </c:pt>
                <c:pt idx="3145" formatCode="General">
                  <c:v>99.852999999999994</c:v>
                </c:pt>
                <c:pt idx="3146" formatCode="General">
                  <c:v>99.891000000000005</c:v>
                </c:pt>
                <c:pt idx="3147" formatCode="General">
                  <c:v>99.929000000000002</c:v>
                </c:pt>
                <c:pt idx="3148" formatCode="General">
                  <c:v>99.966999999999999</c:v>
                </c:pt>
                <c:pt idx="3149" formatCode="General">
                  <c:v>100.005</c:v>
                </c:pt>
                <c:pt idx="3150" formatCode="General">
                  <c:v>100.044</c:v>
                </c:pt>
                <c:pt idx="3151" formatCode="General">
                  <c:v>100.08199999999999</c:v>
                </c:pt>
                <c:pt idx="3152" formatCode="General">
                  <c:v>100.12</c:v>
                </c:pt>
                <c:pt idx="3153" formatCode="General">
                  <c:v>100.158</c:v>
                </c:pt>
                <c:pt idx="3154" formatCode="General">
                  <c:v>100.196</c:v>
                </c:pt>
                <c:pt idx="3155" formatCode="General">
                  <c:v>100.23399999999999</c:v>
                </c:pt>
                <c:pt idx="3156" formatCode="General">
                  <c:v>100.27200000000001</c:v>
                </c:pt>
                <c:pt idx="3157" formatCode="General">
                  <c:v>100.31</c:v>
                </c:pt>
                <c:pt idx="3158" formatCode="General">
                  <c:v>100.348</c:v>
                </c:pt>
                <c:pt idx="3159" formatCode="General">
                  <c:v>100.386</c:v>
                </c:pt>
                <c:pt idx="3160" formatCode="General">
                  <c:v>100.42400000000001</c:v>
                </c:pt>
                <c:pt idx="3161" formatCode="General">
                  <c:v>100.462</c:v>
                </c:pt>
                <c:pt idx="3162" formatCode="General">
                  <c:v>100.5</c:v>
                </c:pt>
                <c:pt idx="3163" formatCode="General">
                  <c:v>100.538</c:v>
                </c:pt>
                <c:pt idx="3164" formatCode="General">
                  <c:v>100.57599999999999</c:v>
                </c:pt>
                <c:pt idx="3165" formatCode="General">
                  <c:v>100.614</c:v>
                </c:pt>
                <c:pt idx="3166" formatCode="General">
                  <c:v>100.652</c:v>
                </c:pt>
                <c:pt idx="3167" formatCode="General">
                  <c:v>100.69</c:v>
                </c:pt>
                <c:pt idx="3168" formatCode="General">
                  <c:v>100.732</c:v>
                </c:pt>
                <c:pt idx="3169" formatCode="General">
                  <c:v>100.77500000000001</c:v>
                </c:pt>
                <c:pt idx="3170" formatCode="General">
                  <c:v>100.81699999999999</c:v>
                </c:pt>
                <c:pt idx="3171" formatCode="General">
                  <c:v>100.86</c:v>
                </c:pt>
                <c:pt idx="3172" formatCode="General">
                  <c:v>100.902</c:v>
                </c:pt>
                <c:pt idx="3173" formatCode="General">
                  <c:v>100.944</c:v>
                </c:pt>
                <c:pt idx="3174" formatCode="General">
                  <c:v>100.98699999999999</c:v>
                </c:pt>
                <c:pt idx="3175" formatCode="General">
                  <c:v>101.029</c:v>
                </c:pt>
                <c:pt idx="3176" formatCode="General">
                  <c:v>101.071</c:v>
                </c:pt>
                <c:pt idx="3177" formatCode="General">
                  <c:v>101.114</c:v>
                </c:pt>
                <c:pt idx="3178" formatCode="General">
                  <c:v>101.15600000000001</c:v>
                </c:pt>
                <c:pt idx="3179" formatCode="General">
                  <c:v>101.199</c:v>
                </c:pt>
                <c:pt idx="3180" formatCode="General">
                  <c:v>101.241</c:v>
                </c:pt>
                <c:pt idx="3181" formatCode="General">
                  <c:v>101.283</c:v>
                </c:pt>
                <c:pt idx="3182" formatCode="General">
                  <c:v>101.32599999999999</c:v>
                </c:pt>
                <c:pt idx="3183" formatCode="General">
                  <c:v>101.36799999999999</c:v>
                </c:pt>
                <c:pt idx="3184" formatCode="General">
                  <c:v>101.41</c:v>
                </c:pt>
                <c:pt idx="3185" formatCode="General">
                  <c:v>101.453</c:v>
                </c:pt>
                <c:pt idx="3186" formatCode="General">
                  <c:v>101.495</c:v>
                </c:pt>
                <c:pt idx="3187" formatCode="General">
                  <c:v>101.538</c:v>
                </c:pt>
                <c:pt idx="3188" formatCode="General">
                  <c:v>101.58</c:v>
                </c:pt>
                <c:pt idx="3189" formatCode="General">
                  <c:v>101.614</c:v>
                </c:pt>
                <c:pt idx="3190" formatCode="General">
                  <c:v>101.648</c:v>
                </c:pt>
                <c:pt idx="3191" formatCode="General">
                  <c:v>101.681</c:v>
                </c:pt>
                <c:pt idx="3192" formatCode="General">
                  <c:v>101.715</c:v>
                </c:pt>
                <c:pt idx="3193" formatCode="General">
                  <c:v>101.749</c:v>
                </c:pt>
                <c:pt idx="3194" formatCode="General">
                  <c:v>101.783</c:v>
                </c:pt>
                <c:pt idx="3195" formatCode="General">
                  <c:v>101.816</c:v>
                </c:pt>
                <c:pt idx="3196" formatCode="General">
                  <c:v>101.85</c:v>
                </c:pt>
                <c:pt idx="3197" formatCode="General">
                  <c:v>101.884</c:v>
                </c:pt>
                <c:pt idx="3198" formatCode="General">
                  <c:v>101.91800000000001</c:v>
                </c:pt>
                <c:pt idx="3199" formatCode="General">
                  <c:v>101.95099999999999</c:v>
                </c:pt>
                <c:pt idx="3200" formatCode="General">
                  <c:v>101.985</c:v>
                </c:pt>
                <c:pt idx="3201" formatCode="General">
                  <c:v>102.01900000000001</c:v>
                </c:pt>
                <c:pt idx="3202" formatCode="General">
                  <c:v>102.053</c:v>
                </c:pt>
                <c:pt idx="3203" formatCode="General">
                  <c:v>102.086</c:v>
                </c:pt>
                <c:pt idx="3204" formatCode="General">
                  <c:v>102.12</c:v>
                </c:pt>
                <c:pt idx="3205" formatCode="General">
                  <c:v>102.154</c:v>
                </c:pt>
                <c:pt idx="3206" formatCode="General">
                  <c:v>102.188</c:v>
                </c:pt>
                <c:pt idx="3207" formatCode="General">
                  <c:v>102.221</c:v>
                </c:pt>
                <c:pt idx="3208" formatCode="General">
                  <c:v>102.255</c:v>
                </c:pt>
                <c:pt idx="3209" formatCode="General">
                  <c:v>102.289</c:v>
                </c:pt>
                <c:pt idx="3210" formatCode="General">
                  <c:v>102.32299999999999</c:v>
                </c:pt>
                <c:pt idx="3211" formatCode="General">
                  <c:v>102.35599999999999</c:v>
                </c:pt>
                <c:pt idx="3212" formatCode="General">
                  <c:v>102.39</c:v>
                </c:pt>
                <c:pt idx="3213" formatCode="General">
                  <c:v>102.42400000000001</c:v>
                </c:pt>
                <c:pt idx="3214" formatCode="General">
                  <c:v>102.458</c:v>
                </c:pt>
                <c:pt idx="3215" formatCode="General">
                  <c:v>102.495</c:v>
                </c:pt>
                <c:pt idx="3216" formatCode="General">
                  <c:v>102.539</c:v>
                </c:pt>
                <c:pt idx="3217" formatCode="General">
                  <c:v>102.583</c:v>
                </c:pt>
                <c:pt idx="3218" formatCode="General">
                  <c:v>102.627</c:v>
                </c:pt>
                <c:pt idx="3219" formatCode="General">
                  <c:v>102.672</c:v>
                </c:pt>
                <c:pt idx="3220" formatCode="General">
                  <c:v>102.71599999999999</c:v>
                </c:pt>
                <c:pt idx="3221" formatCode="General">
                  <c:v>102.76</c:v>
                </c:pt>
                <c:pt idx="3222" formatCode="General">
                  <c:v>102.804</c:v>
                </c:pt>
                <c:pt idx="3223" formatCode="General">
                  <c:v>102.849</c:v>
                </c:pt>
                <c:pt idx="3224" formatCode="General">
                  <c:v>102.893</c:v>
                </c:pt>
                <c:pt idx="3225" formatCode="General">
                  <c:v>102.937</c:v>
                </c:pt>
                <c:pt idx="3226" formatCode="General">
                  <c:v>102.98099999999999</c:v>
                </c:pt>
                <c:pt idx="3227" formatCode="General">
                  <c:v>103.026</c:v>
                </c:pt>
                <c:pt idx="3228" formatCode="General">
                  <c:v>103.07</c:v>
                </c:pt>
                <c:pt idx="3229" formatCode="General">
                  <c:v>103.114</c:v>
                </c:pt>
                <c:pt idx="3230" formatCode="General">
                  <c:v>103.158</c:v>
                </c:pt>
                <c:pt idx="3231" formatCode="General">
                  <c:v>103.203</c:v>
                </c:pt>
                <c:pt idx="3232" formatCode="General">
                  <c:v>103.247</c:v>
                </c:pt>
                <c:pt idx="3233" formatCode="General">
                  <c:v>103.291</c:v>
                </c:pt>
                <c:pt idx="3234" formatCode="General">
                  <c:v>103.33499999999999</c:v>
                </c:pt>
                <c:pt idx="3235" formatCode="General">
                  <c:v>103.384</c:v>
                </c:pt>
                <c:pt idx="3236" formatCode="General">
                  <c:v>103.434</c:v>
                </c:pt>
                <c:pt idx="3237" formatCode="General">
                  <c:v>103.485</c:v>
                </c:pt>
                <c:pt idx="3238" formatCode="General">
                  <c:v>103.536</c:v>
                </c:pt>
                <c:pt idx="3239" formatCode="General">
                  <c:v>103.586</c:v>
                </c:pt>
                <c:pt idx="3240" formatCode="General">
                  <c:v>103.637</c:v>
                </c:pt>
                <c:pt idx="3241" formatCode="General">
                  <c:v>103.688</c:v>
                </c:pt>
                <c:pt idx="3242" formatCode="General">
                  <c:v>103.738</c:v>
                </c:pt>
                <c:pt idx="3243" formatCode="General">
                  <c:v>103.789</c:v>
                </c:pt>
                <c:pt idx="3244" formatCode="General">
                  <c:v>103.84</c:v>
                </c:pt>
                <c:pt idx="3245" formatCode="General">
                  <c:v>103.89</c:v>
                </c:pt>
                <c:pt idx="3246" formatCode="General">
                  <c:v>103.941</c:v>
                </c:pt>
                <c:pt idx="3247" formatCode="General">
                  <c:v>103.992</c:v>
                </c:pt>
                <c:pt idx="3248" formatCode="General">
                  <c:v>104.042</c:v>
                </c:pt>
                <c:pt idx="3249" formatCode="General">
                  <c:v>104.093</c:v>
                </c:pt>
                <c:pt idx="3250" formatCode="General">
                  <c:v>104.142</c:v>
                </c:pt>
                <c:pt idx="3251" formatCode="General">
                  <c:v>104.19</c:v>
                </c:pt>
                <c:pt idx="3252" formatCode="General">
                  <c:v>104.238</c:v>
                </c:pt>
                <c:pt idx="3253" formatCode="General">
                  <c:v>104.286</c:v>
                </c:pt>
                <c:pt idx="3254" formatCode="General">
                  <c:v>104.333</c:v>
                </c:pt>
                <c:pt idx="3255" formatCode="General">
                  <c:v>104.381</c:v>
                </c:pt>
                <c:pt idx="3256" formatCode="General">
                  <c:v>104.429</c:v>
                </c:pt>
                <c:pt idx="3257" formatCode="General">
                  <c:v>104.477</c:v>
                </c:pt>
                <c:pt idx="3258" formatCode="General">
                  <c:v>104.52500000000001</c:v>
                </c:pt>
                <c:pt idx="3259" formatCode="General">
                  <c:v>104.57299999999999</c:v>
                </c:pt>
                <c:pt idx="3260" formatCode="General">
                  <c:v>104.621</c:v>
                </c:pt>
                <c:pt idx="3261" formatCode="General">
                  <c:v>104.669</c:v>
                </c:pt>
                <c:pt idx="3262" formatCode="General">
                  <c:v>104.71599999999999</c:v>
                </c:pt>
                <c:pt idx="3263" formatCode="General">
                  <c:v>104.764</c:v>
                </c:pt>
                <c:pt idx="3264" formatCode="General">
                  <c:v>104.812</c:v>
                </c:pt>
                <c:pt idx="3265" formatCode="General">
                  <c:v>104.86</c:v>
                </c:pt>
                <c:pt idx="3266" formatCode="General">
                  <c:v>104.895</c:v>
                </c:pt>
                <c:pt idx="3267" formatCode="General">
                  <c:v>104.931</c:v>
                </c:pt>
                <c:pt idx="3268" formatCode="General">
                  <c:v>104.96599999999999</c:v>
                </c:pt>
                <c:pt idx="3269" formatCode="General">
                  <c:v>105.001</c:v>
                </c:pt>
                <c:pt idx="3270" formatCode="General">
                  <c:v>105.03700000000001</c:v>
                </c:pt>
                <c:pt idx="3271" formatCode="General">
                  <c:v>105.072</c:v>
                </c:pt>
                <c:pt idx="3272" formatCode="General">
                  <c:v>105.108</c:v>
                </c:pt>
                <c:pt idx="3273" formatCode="General">
                  <c:v>105.143</c:v>
                </c:pt>
                <c:pt idx="3274" formatCode="General">
                  <c:v>105.178</c:v>
                </c:pt>
                <c:pt idx="3275" formatCode="General">
                  <c:v>105.21599999999999</c:v>
                </c:pt>
                <c:pt idx="3276" formatCode="General">
                  <c:v>105.255</c:v>
                </c:pt>
                <c:pt idx="3277" formatCode="General">
                  <c:v>105.295</c:v>
                </c:pt>
                <c:pt idx="3278" formatCode="General">
                  <c:v>105.334</c:v>
                </c:pt>
                <c:pt idx="3279" formatCode="General">
                  <c:v>105.373</c:v>
                </c:pt>
                <c:pt idx="3280" formatCode="General">
                  <c:v>105.413</c:v>
                </c:pt>
                <c:pt idx="3281" formatCode="General">
                  <c:v>105.452</c:v>
                </c:pt>
                <c:pt idx="3282" formatCode="General">
                  <c:v>105.491</c:v>
                </c:pt>
                <c:pt idx="3283" formatCode="General">
                  <c:v>105.53</c:v>
                </c:pt>
                <c:pt idx="3284" formatCode="General">
                  <c:v>105.57</c:v>
                </c:pt>
                <c:pt idx="3285" formatCode="General">
                  <c:v>105.60899999999999</c:v>
                </c:pt>
                <c:pt idx="3286" formatCode="General">
                  <c:v>105.648</c:v>
                </c:pt>
                <c:pt idx="3287" formatCode="General">
                  <c:v>105.688</c:v>
                </c:pt>
                <c:pt idx="3288" formatCode="General">
                  <c:v>105.727</c:v>
                </c:pt>
                <c:pt idx="3289" formatCode="General">
                  <c:v>105.773</c:v>
                </c:pt>
                <c:pt idx="3290" formatCode="General">
                  <c:v>105.822</c:v>
                </c:pt>
                <c:pt idx="3291" formatCode="General">
                  <c:v>105.87</c:v>
                </c:pt>
                <c:pt idx="3292" formatCode="General">
                  <c:v>105.919</c:v>
                </c:pt>
                <c:pt idx="3293" formatCode="General">
                  <c:v>105.968</c:v>
                </c:pt>
                <c:pt idx="3294" formatCode="General">
                  <c:v>106.017</c:v>
                </c:pt>
                <c:pt idx="3295" formatCode="General">
                  <c:v>106.066</c:v>
                </c:pt>
                <c:pt idx="3296" formatCode="General">
                  <c:v>106.11499999999999</c:v>
                </c:pt>
                <c:pt idx="3297" formatCode="General">
                  <c:v>106.164</c:v>
                </c:pt>
                <c:pt idx="3298" formatCode="General">
                  <c:v>106.21299999999999</c:v>
                </c:pt>
                <c:pt idx="3299" formatCode="General">
                  <c:v>106.262</c:v>
                </c:pt>
                <c:pt idx="3300" formatCode="General">
                  <c:v>106.31100000000001</c:v>
                </c:pt>
                <c:pt idx="3301" formatCode="General">
                  <c:v>106.36</c:v>
                </c:pt>
                <c:pt idx="3302" formatCode="General">
                  <c:v>106.408</c:v>
                </c:pt>
                <c:pt idx="3303" formatCode="General">
                  <c:v>106.45699999999999</c:v>
                </c:pt>
                <c:pt idx="3304" formatCode="General">
                  <c:v>106.504</c:v>
                </c:pt>
                <c:pt idx="3305" formatCode="General">
                  <c:v>106.548</c:v>
                </c:pt>
                <c:pt idx="3306" formatCode="General">
                  <c:v>106.59099999999999</c:v>
                </c:pt>
                <c:pt idx="3307" formatCode="General">
                  <c:v>106.634</c:v>
                </c:pt>
                <c:pt idx="3308" formatCode="General">
                  <c:v>106.678</c:v>
                </c:pt>
                <c:pt idx="3309" formatCode="General">
                  <c:v>106.721</c:v>
                </c:pt>
                <c:pt idx="3310" formatCode="General">
                  <c:v>106.764</c:v>
                </c:pt>
                <c:pt idx="3311" formatCode="General">
                  <c:v>106.807</c:v>
                </c:pt>
                <c:pt idx="3312" formatCode="General">
                  <c:v>106.851</c:v>
                </c:pt>
                <c:pt idx="3313" formatCode="General">
                  <c:v>106.89400000000001</c:v>
                </c:pt>
                <c:pt idx="3314" formatCode="General">
                  <c:v>106.937</c:v>
                </c:pt>
                <c:pt idx="3315" formatCode="General">
                  <c:v>106.98</c:v>
                </c:pt>
                <c:pt idx="3316" formatCode="General">
                  <c:v>107.024</c:v>
                </c:pt>
                <c:pt idx="3317" formatCode="General">
                  <c:v>107.06699999999999</c:v>
                </c:pt>
                <c:pt idx="3318" formatCode="General">
                  <c:v>107.11</c:v>
                </c:pt>
                <c:pt idx="3319" formatCode="General">
                  <c:v>107.15300000000001</c:v>
                </c:pt>
                <c:pt idx="3320" formatCode="General">
                  <c:v>107.197</c:v>
                </c:pt>
                <c:pt idx="3321" formatCode="General">
                  <c:v>107.24</c:v>
                </c:pt>
                <c:pt idx="3322" formatCode="General">
                  <c:v>107.283</c:v>
                </c:pt>
                <c:pt idx="3323" formatCode="General">
                  <c:v>107.32599999999999</c:v>
                </c:pt>
                <c:pt idx="3324" formatCode="General">
                  <c:v>107.369</c:v>
                </c:pt>
                <c:pt idx="3325" formatCode="General">
                  <c:v>107.413</c:v>
                </c:pt>
                <c:pt idx="3326" formatCode="General">
                  <c:v>107.456</c:v>
                </c:pt>
                <c:pt idx="3327" formatCode="General">
                  <c:v>107.499</c:v>
                </c:pt>
                <c:pt idx="3328" formatCode="General">
                  <c:v>107.542</c:v>
                </c:pt>
                <c:pt idx="3329" formatCode="General">
                  <c:v>107.58499999999999</c:v>
                </c:pt>
                <c:pt idx="3330" formatCode="General">
                  <c:v>107.628</c:v>
                </c:pt>
                <c:pt idx="3331" formatCode="General">
                  <c:v>107.67100000000001</c:v>
                </c:pt>
                <c:pt idx="3332" formatCode="General">
                  <c:v>107.714</c:v>
                </c:pt>
                <c:pt idx="3333" formatCode="General">
                  <c:v>107.758</c:v>
                </c:pt>
                <c:pt idx="3334" formatCode="General">
                  <c:v>107.801</c:v>
                </c:pt>
                <c:pt idx="3335" formatCode="General">
                  <c:v>107.84399999999999</c:v>
                </c:pt>
                <c:pt idx="3336" formatCode="General">
                  <c:v>107.887</c:v>
                </c:pt>
                <c:pt idx="3337" formatCode="General">
                  <c:v>107.93</c:v>
                </c:pt>
                <c:pt idx="3338" formatCode="General">
                  <c:v>107.973</c:v>
                </c:pt>
                <c:pt idx="3339" formatCode="General">
                  <c:v>108.01600000000001</c:v>
                </c:pt>
                <c:pt idx="3340" formatCode="General">
                  <c:v>108.059</c:v>
                </c:pt>
                <c:pt idx="3341" formatCode="General">
                  <c:v>108.10299999999999</c:v>
                </c:pt>
                <c:pt idx="3342" formatCode="General">
                  <c:v>108.146</c:v>
                </c:pt>
                <c:pt idx="3343" formatCode="General">
                  <c:v>108.188</c:v>
                </c:pt>
                <c:pt idx="3344" formatCode="General">
                  <c:v>108.23</c:v>
                </c:pt>
                <c:pt idx="3345" formatCode="General">
                  <c:v>108.27200000000001</c:v>
                </c:pt>
                <c:pt idx="3346" formatCode="General">
                  <c:v>108.313</c:v>
                </c:pt>
                <c:pt idx="3347" formatCode="General">
                  <c:v>108.355</c:v>
                </c:pt>
                <c:pt idx="3348" formatCode="General">
                  <c:v>108.39700000000001</c:v>
                </c:pt>
                <c:pt idx="3349" formatCode="General">
                  <c:v>108.43899999999999</c:v>
                </c:pt>
                <c:pt idx="3350" formatCode="General">
                  <c:v>108.48099999999999</c:v>
                </c:pt>
                <c:pt idx="3351" formatCode="General">
                  <c:v>108.52200000000001</c:v>
                </c:pt>
                <c:pt idx="3352" formatCode="General">
                  <c:v>108.56399999999999</c:v>
                </c:pt>
                <c:pt idx="3353" formatCode="General">
                  <c:v>108.60599999999999</c:v>
                </c:pt>
                <c:pt idx="3354" formatCode="General">
                  <c:v>108.648</c:v>
                </c:pt>
                <c:pt idx="3355" formatCode="General">
                  <c:v>108.69</c:v>
                </c:pt>
                <c:pt idx="3356" formatCode="General">
                  <c:v>108.732</c:v>
                </c:pt>
                <c:pt idx="3357" formatCode="General">
                  <c:v>108.773</c:v>
                </c:pt>
                <c:pt idx="3358" formatCode="General">
                  <c:v>108.815</c:v>
                </c:pt>
                <c:pt idx="3359" formatCode="General">
                  <c:v>108.857</c:v>
                </c:pt>
                <c:pt idx="3360" formatCode="General">
                  <c:v>108.899</c:v>
                </c:pt>
                <c:pt idx="3361" formatCode="General">
                  <c:v>108.941</c:v>
                </c:pt>
                <c:pt idx="3362" formatCode="General">
                  <c:v>108.982</c:v>
                </c:pt>
                <c:pt idx="3363" formatCode="General">
                  <c:v>109.024</c:v>
                </c:pt>
                <c:pt idx="3364" formatCode="General">
                  <c:v>109.066</c:v>
                </c:pt>
                <c:pt idx="3365" formatCode="General">
                  <c:v>109.111</c:v>
                </c:pt>
                <c:pt idx="3366" formatCode="General">
                  <c:v>109.15900000000001</c:v>
                </c:pt>
                <c:pt idx="3367" formatCode="General">
                  <c:v>109.206</c:v>
                </c:pt>
                <c:pt idx="3368" formatCode="General">
                  <c:v>109.253</c:v>
                </c:pt>
                <c:pt idx="3369" formatCode="General">
                  <c:v>109.3</c:v>
                </c:pt>
                <c:pt idx="3370" formatCode="General">
                  <c:v>109.34699999999999</c:v>
                </c:pt>
                <c:pt idx="3371" formatCode="General">
                  <c:v>109.39400000000001</c:v>
                </c:pt>
                <c:pt idx="3372" formatCode="General">
                  <c:v>109.441</c:v>
                </c:pt>
                <c:pt idx="3373" formatCode="General">
                  <c:v>109.489</c:v>
                </c:pt>
                <c:pt idx="3374" formatCode="General">
                  <c:v>109.536</c:v>
                </c:pt>
                <c:pt idx="3375" formatCode="General">
                  <c:v>109.583</c:v>
                </c:pt>
                <c:pt idx="3376" formatCode="General">
                  <c:v>109.63</c:v>
                </c:pt>
                <c:pt idx="3377" formatCode="General">
                  <c:v>109.67700000000001</c:v>
                </c:pt>
                <c:pt idx="3378" formatCode="General">
                  <c:v>109.724</c:v>
                </c:pt>
                <c:pt idx="3379" formatCode="General">
                  <c:v>109.771</c:v>
                </c:pt>
                <c:pt idx="3380" formatCode="General">
                  <c:v>109.819</c:v>
                </c:pt>
                <c:pt idx="3381" formatCode="General">
                  <c:v>109.866</c:v>
                </c:pt>
                <c:pt idx="3382" formatCode="General">
                  <c:v>109.913</c:v>
                </c:pt>
                <c:pt idx="3383" formatCode="General">
                  <c:v>109.96</c:v>
                </c:pt>
                <c:pt idx="3384" formatCode="General">
                  <c:v>110</c:v>
                </c:pt>
                <c:pt idx="3385" formatCode="General">
                  <c:v>110.04</c:v>
                </c:pt>
                <c:pt idx="3386" formatCode="General">
                  <c:v>110.08</c:v>
                </c:pt>
                <c:pt idx="3387" formatCode="General">
                  <c:v>110.12</c:v>
                </c:pt>
                <c:pt idx="3388" formatCode="General">
                  <c:v>110.16</c:v>
                </c:pt>
                <c:pt idx="3389" formatCode="General">
                  <c:v>110.2</c:v>
                </c:pt>
                <c:pt idx="3390" formatCode="General">
                  <c:v>110.24</c:v>
                </c:pt>
                <c:pt idx="3391" formatCode="General">
                  <c:v>110.28</c:v>
                </c:pt>
                <c:pt idx="3392" formatCode="General">
                  <c:v>110.32</c:v>
                </c:pt>
                <c:pt idx="3393" formatCode="General">
                  <c:v>110.36</c:v>
                </c:pt>
                <c:pt idx="3394" formatCode="General">
                  <c:v>110.4</c:v>
                </c:pt>
                <c:pt idx="3395" formatCode="General">
                  <c:v>110.44</c:v>
                </c:pt>
                <c:pt idx="3396" formatCode="General">
                  <c:v>110.48</c:v>
                </c:pt>
                <c:pt idx="3397" formatCode="General">
                  <c:v>110.52</c:v>
                </c:pt>
                <c:pt idx="3398" formatCode="General">
                  <c:v>110.56</c:v>
                </c:pt>
                <c:pt idx="3399" formatCode="General">
                  <c:v>110.6</c:v>
                </c:pt>
                <c:pt idx="3400" formatCode="General">
                  <c:v>110.64</c:v>
                </c:pt>
                <c:pt idx="3401" formatCode="General">
                  <c:v>110.68</c:v>
                </c:pt>
                <c:pt idx="3402" formatCode="General">
                  <c:v>110.72</c:v>
                </c:pt>
                <c:pt idx="3403" formatCode="General">
                  <c:v>110.76</c:v>
                </c:pt>
                <c:pt idx="3404" formatCode="General">
                  <c:v>110.8</c:v>
                </c:pt>
                <c:pt idx="3405" formatCode="General">
                  <c:v>110.84</c:v>
                </c:pt>
                <c:pt idx="3406" formatCode="General">
                  <c:v>110.88800000000001</c:v>
                </c:pt>
                <c:pt idx="3407" formatCode="General">
                  <c:v>110.937</c:v>
                </c:pt>
                <c:pt idx="3408" formatCode="General">
                  <c:v>110.985</c:v>
                </c:pt>
                <c:pt idx="3409" formatCode="General">
                  <c:v>111.033</c:v>
                </c:pt>
                <c:pt idx="3410" formatCode="General">
                  <c:v>111.08199999999999</c:v>
                </c:pt>
                <c:pt idx="3411" formatCode="General">
                  <c:v>111.13</c:v>
                </c:pt>
                <c:pt idx="3412" formatCode="General">
                  <c:v>111.178</c:v>
                </c:pt>
                <c:pt idx="3413" formatCode="General">
                  <c:v>111.227</c:v>
                </c:pt>
                <c:pt idx="3414" formatCode="General">
                  <c:v>111.27500000000001</c:v>
                </c:pt>
                <c:pt idx="3415" formatCode="General">
                  <c:v>111.32299999999999</c:v>
                </c:pt>
                <c:pt idx="3416" formatCode="General">
                  <c:v>111.372</c:v>
                </c:pt>
                <c:pt idx="3417" formatCode="General">
                  <c:v>111.42</c:v>
                </c:pt>
                <c:pt idx="3418" formatCode="General">
                  <c:v>111.468</c:v>
                </c:pt>
                <c:pt idx="3419" formatCode="General">
                  <c:v>111.517</c:v>
                </c:pt>
                <c:pt idx="3420" formatCode="General">
                  <c:v>111.565</c:v>
                </c:pt>
                <c:pt idx="3421" formatCode="General">
                  <c:v>111.613</c:v>
                </c:pt>
                <c:pt idx="3422" formatCode="General">
                  <c:v>111.66200000000001</c:v>
                </c:pt>
                <c:pt idx="3423" formatCode="General">
                  <c:v>111.71</c:v>
                </c:pt>
                <c:pt idx="3424" formatCode="General">
                  <c:v>111.761</c:v>
                </c:pt>
                <c:pt idx="3425" formatCode="General">
                  <c:v>111.812</c:v>
                </c:pt>
                <c:pt idx="3426" formatCode="General">
                  <c:v>111.864</c:v>
                </c:pt>
                <c:pt idx="3427" formatCode="General">
                  <c:v>111.91500000000001</c:v>
                </c:pt>
                <c:pt idx="3428" formatCode="General">
                  <c:v>111.96599999999999</c:v>
                </c:pt>
                <c:pt idx="3429" formatCode="General">
                  <c:v>112.017</c:v>
                </c:pt>
                <c:pt idx="3430" formatCode="General">
                  <c:v>112.068</c:v>
                </c:pt>
                <c:pt idx="3431" formatCode="General">
                  <c:v>112.119</c:v>
                </c:pt>
                <c:pt idx="3432" formatCode="General">
                  <c:v>112.17100000000001</c:v>
                </c:pt>
                <c:pt idx="3433" formatCode="General">
                  <c:v>112.22199999999999</c:v>
                </c:pt>
                <c:pt idx="3434" formatCode="General">
                  <c:v>112.273</c:v>
                </c:pt>
                <c:pt idx="3435" formatCode="General">
                  <c:v>112.324</c:v>
                </c:pt>
                <c:pt idx="3436" formatCode="General">
                  <c:v>112.375</c:v>
                </c:pt>
                <c:pt idx="3437" formatCode="General">
                  <c:v>112.426</c:v>
                </c:pt>
                <c:pt idx="3438" formatCode="General">
                  <c:v>112.47799999999999</c:v>
                </c:pt>
                <c:pt idx="3439" formatCode="General">
                  <c:v>112.529</c:v>
                </c:pt>
                <c:pt idx="3440" formatCode="General">
                  <c:v>112.58</c:v>
                </c:pt>
                <c:pt idx="3441" formatCode="General">
                  <c:v>112.626</c:v>
                </c:pt>
                <c:pt idx="3442" formatCode="General">
                  <c:v>112.672</c:v>
                </c:pt>
                <c:pt idx="3443" formatCode="General">
                  <c:v>112.71899999999999</c:v>
                </c:pt>
                <c:pt idx="3444" formatCode="General">
                  <c:v>112.765</c:v>
                </c:pt>
                <c:pt idx="3445" formatCode="General">
                  <c:v>112.81100000000001</c:v>
                </c:pt>
                <c:pt idx="3446" formatCode="General">
                  <c:v>112.857</c:v>
                </c:pt>
                <c:pt idx="3447" formatCode="General">
                  <c:v>112.90300000000001</c:v>
                </c:pt>
                <c:pt idx="3448" formatCode="General">
                  <c:v>112.95</c:v>
                </c:pt>
                <c:pt idx="3449" formatCode="General">
                  <c:v>112.996</c:v>
                </c:pt>
                <c:pt idx="3450" formatCode="General">
                  <c:v>113.042</c:v>
                </c:pt>
                <c:pt idx="3451" formatCode="General">
                  <c:v>113.08799999999999</c:v>
                </c:pt>
                <c:pt idx="3452" formatCode="General">
                  <c:v>113.134</c:v>
                </c:pt>
                <c:pt idx="3453" formatCode="General">
                  <c:v>113.18</c:v>
                </c:pt>
                <c:pt idx="3454" formatCode="General">
                  <c:v>113.227</c:v>
                </c:pt>
                <c:pt idx="3455" formatCode="General">
                  <c:v>113.273</c:v>
                </c:pt>
                <c:pt idx="3456" formatCode="General">
                  <c:v>113.319</c:v>
                </c:pt>
                <c:pt idx="3457" formatCode="General">
                  <c:v>113.36499999999999</c:v>
                </c:pt>
                <c:pt idx="3458" formatCode="General">
                  <c:v>113.411</c:v>
                </c:pt>
                <c:pt idx="3459" formatCode="General">
                  <c:v>113.458</c:v>
                </c:pt>
                <c:pt idx="3460" formatCode="General">
                  <c:v>113.504</c:v>
                </c:pt>
                <c:pt idx="3461" formatCode="General">
                  <c:v>113.55</c:v>
                </c:pt>
                <c:pt idx="3462" formatCode="General">
                  <c:v>113.59399999999999</c:v>
                </c:pt>
                <c:pt idx="3463" formatCode="General">
                  <c:v>113.63800000000001</c:v>
                </c:pt>
                <c:pt idx="3464" formatCode="General">
                  <c:v>113.682</c:v>
                </c:pt>
                <c:pt idx="3465" formatCode="General">
                  <c:v>113.726</c:v>
                </c:pt>
                <c:pt idx="3466" formatCode="General">
                  <c:v>113.77</c:v>
                </c:pt>
                <c:pt idx="3467" formatCode="General">
                  <c:v>113.815</c:v>
                </c:pt>
                <c:pt idx="3468" formatCode="General">
                  <c:v>113.85899999999999</c:v>
                </c:pt>
                <c:pt idx="3469" formatCode="General">
                  <c:v>113.90300000000001</c:v>
                </c:pt>
                <c:pt idx="3470" formatCode="General">
                  <c:v>113.947</c:v>
                </c:pt>
                <c:pt idx="3471" formatCode="General">
                  <c:v>113.991</c:v>
                </c:pt>
                <c:pt idx="3472" formatCode="General">
                  <c:v>114.035</c:v>
                </c:pt>
                <c:pt idx="3473" formatCode="General">
                  <c:v>114.07899999999999</c:v>
                </c:pt>
                <c:pt idx="3474" formatCode="General">
                  <c:v>114.123</c:v>
                </c:pt>
                <c:pt idx="3475" formatCode="General">
                  <c:v>114.167</c:v>
                </c:pt>
                <c:pt idx="3476" formatCode="General">
                  <c:v>114.211</c:v>
                </c:pt>
                <c:pt idx="3477" formatCode="General">
                  <c:v>114.255</c:v>
                </c:pt>
                <c:pt idx="3478" formatCode="General">
                  <c:v>114.3</c:v>
                </c:pt>
                <c:pt idx="3479" formatCode="General">
                  <c:v>114.34399999999999</c:v>
                </c:pt>
                <c:pt idx="3480" formatCode="General">
                  <c:v>114.38800000000001</c:v>
                </c:pt>
                <c:pt idx="3481" formatCode="General">
                  <c:v>114.432</c:v>
                </c:pt>
                <c:pt idx="3482" formatCode="General">
                  <c:v>114.476</c:v>
                </c:pt>
                <c:pt idx="3483" formatCode="General">
                  <c:v>114.52</c:v>
                </c:pt>
                <c:pt idx="3484" formatCode="General">
                  <c:v>114.566</c:v>
                </c:pt>
                <c:pt idx="3485" formatCode="General">
                  <c:v>114.613</c:v>
                </c:pt>
                <c:pt idx="3486" formatCode="General">
                  <c:v>114.65900000000001</c:v>
                </c:pt>
                <c:pt idx="3487" formatCode="General">
                  <c:v>114.706</c:v>
                </c:pt>
                <c:pt idx="3488" formatCode="General">
                  <c:v>114.752</c:v>
                </c:pt>
                <c:pt idx="3489" formatCode="General">
                  <c:v>114.79900000000001</c:v>
                </c:pt>
                <c:pt idx="3490" formatCode="General">
                  <c:v>114.845</c:v>
                </c:pt>
                <c:pt idx="3491" formatCode="General">
                  <c:v>114.892</c:v>
                </c:pt>
                <c:pt idx="3492" formatCode="General">
                  <c:v>114.938</c:v>
                </c:pt>
                <c:pt idx="3493" formatCode="General">
                  <c:v>114.985</c:v>
                </c:pt>
                <c:pt idx="3494" formatCode="General">
                  <c:v>115.03100000000001</c:v>
                </c:pt>
                <c:pt idx="3495" formatCode="General">
                  <c:v>115.077</c:v>
                </c:pt>
                <c:pt idx="3496" formatCode="General">
                  <c:v>115.124</c:v>
                </c:pt>
                <c:pt idx="3497" formatCode="General">
                  <c:v>115.17</c:v>
                </c:pt>
                <c:pt idx="3498" formatCode="General">
                  <c:v>115.217</c:v>
                </c:pt>
                <c:pt idx="3499" formatCode="General">
                  <c:v>115.26300000000001</c:v>
                </c:pt>
                <c:pt idx="3500" formatCode="General">
                  <c:v>115.31</c:v>
                </c:pt>
                <c:pt idx="3501" formatCode="General">
                  <c:v>115.35599999999999</c:v>
                </c:pt>
                <c:pt idx="3502" formatCode="General">
                  <c:v>115.40300000000001</c:v>
                </c:pt>
                <c:pt idx="3503" formatCode="General">
                  <c:v>115.449</c:v>
                </c:pt>
                <c:pt idx="3504" formatCode="General">
                  <c:v>115.494</c:v>
                </c:pt>
                <c:pt idx="3505" formatCode="General">
                  <c:v>115.536</c:v>
                </c:pt>
                <c:pt idx="3506" formatCode="General">
                  <c:v>115.578</c:v>
                </c:pt>
                <c:pt idx="3507" formatCode="General">
                  <c:v>115.62</c:v>
                </c:pt>
                <c:pt idx="3508" formatCode="General">
                  <c:v>115.66200000000001</c:v>
                </c:pt>
                <c:pt idx="3509" formatCode="General">
                  <c:v>115.70399999999999</c:v>
                </c:pt>
                <c:pt idx="3510" formatCode="General">
                  <c:v>115.745</c:v>
                </c:pt>
                <c:pt idx="3511" formatCode="General">
                  <c:v>115.78700000000001</c:v>
                </c:pt>
                <c:pt idx="3512" formatCode="General">
                  <c:v>115.82899999999999</c:v>
                </c:pt>
                <c:pt idx="3513" formatCode="General">
                  <c:v>115.871</c:v>
                </c:pt>
                <c:pt idx="3514" formatCode="General">
                  <c:v>115.913</c:v>
                </c:pt>
                <c:pt idx="3515" formatCode="General">
                  <c:v>115.955</c:v>
                </c:pt>
                <c:pt idx="3516" formatCode="General">
                  <c:v>115.997</c:v>
                </c:pt>
                <c:pt idx="3517" formatCode="General">
                  <c:v>116.039</c:v>
                </c:pt>
                <c:pt idx="3518" formatCode="General">
                  <c:v>116.081</c:v>
                </c:pt>
                <c:pt idx="3519" formatCode="General">
                  <c:v>116.123</c:v>
                </c:pt>
                <c:pt idx="3520" formatCode="General">
                  <c:v>116.16500000000001</c:v>
                </c:pt>
                <c:pt idx="3521" formatCode="General">
                  <c:v>116.206</c:v>
                </c:pt>
                <c:pt idx="3522" formatCode="General">
                  <c:v>116.248</c:v>
                </c:pt>
                <c:pt idx="3523" formatCode="General">
                  <c:v>116.29</c:v>
                </c:pt>
                <c:pt idx="3524" formatCode="General">
                  <c:v>116.33199999999999</c:v>
                </c:pt>
                <c:pt idx="3525" formatCode="General">
                  <c:v>116.374</c:v>
                </c:pt>
                <c:pt idx="3526" formatCode="General">
                  <c:v>116.416</c:v>
                </c:pt>
                <c:pt idx="3527" formatCode="General">
                  <c:v>116.455</c:v>
                </c:pt>
                <c:pt idx="3528" formatCode="General">
                  <c:v>116.494</c:v>
                </c:pt>
                <c:pt idx="3529" formatCode="General">
                  <c:v>116.532</c:v>
                </c:pt>
                <c:pt idx="3530" formatCode="General">
                  <c:v>116.57</c:v>
                </c:pt>
                <c:pt idx="3531" formatCode="General">
                  <c:v>116.608</c:v>
                </c:pt>
                <c:pt idx="3532" formatCode="General">
                  <c:v>116.64700000000001</c:v>
                </c:pt>
                <c:pt idx="3533" formatCode="General">
                  <c:v>116.685</c:v>
                </c:pt>
                <c:pt idx="3534" formatCode="General">
                  <c:v>116.723</c:v>
                </c:pt>
                <c:pt idx="3535" formatCode="General">
                  <c:v>116.761</c:v>
                </c:pt>
                <c:pt idx="3536" formatCode="General">
                  <c:v>116.79900000000001</c:v>
                </c:pt>
                <c:pt idx="3537" formatCode="General">
                  <c:v>116.83799999999999</c:v>
                </c:pt>
                <c:pt idx="3538" formatCode="General">
                  <c:v>116.876</c:v>
                </c:pt>
                <c:pt idx="3539" formatCode="General">
                  <c:v>116.914</c:v>
                </c:pt>
                <c:pt idx="3540" formatCode="General">
                  <c:v>116.952</c:v>
                </c:pt>
                <c:pt idx="3541" formatCode="General">
                  <c:v>116.991</c:v>
                </c:pt>
                <c:pt idx="3542" formatCode="General">
                  <c:v>117.029</c:v>
                </c:pt>
                <c:pt idx="3543" formatCode="General">
                  <c:v>117.06699999999999</c:v>
                </c:pt>
                <c:pt idx="3544" formatCode="General">
                  <c:v>117.105</c:v>
                </c:pt>
                <c:pt idx="3545" formatCode="General">
                  <c:v>117.143</c:v>
                </c:pt>
                <c:pt idx="3546" formatCode="General">
                  <c:v>117.182</c:v>
                </c:pt>
                <c:pt idx="3547" formatCode="General">
                  <c:v>117.22</c:v>
                </c:pt>
                <c:pt idx="3548" formatCode="General">
                  <c:v>117.258</c:v>
                </c:pt>
                <c:pt idx="3549" formatCode="General">
                  <c:v>117.29600000000001</c:v>
                </c:pt>
                <c:pt idx="3550" formatCode="General">
                  <c:v>117.33499999999999</c:v>
                </c:pt>
                <c:pt idx="3551" formatCode="General">
                  <c:v>117.373</c:v>
                </c:pt>
                <c:pt idx="3552" formatCode="General">
                  <c:v>117.41</c:v>
                </c:pt>
                <c:pt idx="3553" formatCode="General">
                  <c:v>117.44799999999999</c:v>
                </c:pt>
                <c:pt idx="3554" formatCode="General">
                  <c:v>117.486</c:v>
                </c:pt>
                <c:pt idx="3555" formatCode="General">
                  <c:v>117.523</c:v>
                </c:pt>
                <c:pt idx="3556" formatCode="General">
                  <c:v>117.56100000000001</c:v>
                </c:pt>
                <c:pt idx="3557" formatCode="General">
                  <c:v>117.599</c:v>
                </c:pt>
                <c:pt idx="3558" formatCode="General">
                  <c:v>117.636</c:v>
                </c:pt>
                <c:pt idx="3559" formatCode="General">
                  <c:v>117.67400000000001</c:v>
                </c:pt>
                <c:pt idx="3560" formatCode="General">
                  <c:v>117.712</c:v>
                </c:pt>
                <c:pt idx="3561" formatCode="General">
                  <c:v>117.75</c:v>
                </c:pt>
                <c:pt idx="3562" formatCode="General">
                  <c:v>117.78700000000001</c:v>
                </c:pt>
                <c:pt idx="3563" formatCode="General">
                  <c:v>117.825</c:v>
                </c:pt>
                <c:pt idx="3564" formatCode="General">
                  <c:v>117.863</c:v>
                </c:pt>
                <c:pt idx="3565" formatCode="General">
                  <c:v>117.9</c:v>
                </c:pt>
                <c:pt idx="3566" formatCode="General">
                  <c:v>117.938</c:v>
                </c:pt>
                <c:pt idx="3567" formatCode="General">
                  <c:v>117.976</c:v>
                </c:pt>
                <c:pt idx="3568" formatCode="General">
                  <c:v>118.014</c:v>
                </c:pt>
                <c:pt idx="3569" formatCode="General">
                  <c:v>118.051</c:v>
                </c:pt>
                <c:pt idx="3570" formatCode="General">
                  <c:v>118.089</c:v>
                </c:pt>
                <c:pt idx="3571" formatCode="General">
                  <c:v>118.127</c:v>
                </c:pt>
                <c:pt idx="3572" formatCode="General">
                  <c:v>118.164</c:v>
                </c:pt>
                <c:pt idx="3573" formatCode="General">
                  <c:v>118.202</c:v>
                </c:pt>
                <c:pt idx="3574" formatCode="General">
                  <c:v>118.24</c:v>
                </c:pt>
                <c:pt idx="3575" formatCode="General">
                  <c:v>118.277</c:v>
                </c:pt>
                <c:pt idx="3576" formatCode="General">
                  <c:v>118.31100000000001</c:v>
                </c:pt>
                <c:pt idx="3577" formatCode="General">
                  <c:v>118.342</c:v>
                </c:pt>
                <c:pt idx="3578" formatCode="General">
                  <c:v>118.373</c:v>
                </c:pt>
                <c:pt idx="3579" formatCode="General">
                  <c:v>118.404</c:v>
                </c:pt>
                <c:pt idx="3580" formatCode="General">
                  <c:v>118.435</c:v>
                </c:pt>
                <c:pt idx="3581" formatCode="General">
                  <c:v>118.465</c:v>
                </c:pt>
                <c:pt idx="3582" formatCode="General">
                  <c:v>118.496</c:v>
                </c:pt>
                <c:pt idx="3583" formatCode="General">
                  <c:v>118.527</c:v>
                </c:pt>
                <c:pt idx="3584" formatCode="General">
                  <c:v>118.55800000000001</c:v>
                </c:pt>
                <c:pt idx="3585" formatCode="General">
                  <c:v>118.589</c:v>
                </c:pt>
                <c:pt idx="3586" formatCode="General">
                  <c:v>118.62</c:v>
                </c:pt>
                <c:pt idx="3587" formatCode="General">
                  <c:v>118.651</c:v>
                </c:pt>
                <c:pt idx="3588" formatCode="General">
                  <c:v>118.682</c:v>
                </c:pt>
                <c:pt idx="3589" formatCode="General">
                  <c:v>118.71299999999999</c:v>
                </c:pt>
                <c:pt idx="3590" formatCode="General">
                  <c:v>118.744</c:v>
                </c:pt>
                <c:pt idx="3591" formatCode="General">
                  <c:v>118.77500000000001</c:v>
                </c:pt>
                <c:pt idx="3592" formatCode="General">
                  <c:v>118.806</c:v>
                </c:pt>
                <c:pt idx="3593" formatCode="General">
                  <c:v>118.837</c:v>
                </c:pt>
                <c:pt idx="3594" formatCode="General">
                  <c:v>118.86799999999999</c:v>
                </c:pt>
                <c:pt idx="3595" formatCode="General">
                  <c:v>118.899</c:v>
                </c:pt>
                <c:pt idx="3596" formatCode="General">
                  <c:v>118.93</c:v>
                </c:pt>
                <c:pt idx="3597" formatCode="General">
                  <c:v>118.961</c:v>
                </c:pt>
                <c:pt idx="3598" formatCode="General">
                  <c:v>118.992</c:v>
                </c:pt>
                <c:pt idx="3599" formatCode="General">
                  <c:v>119.023</c:v>
                </c:pt>
                <c:pt idx="3600" formatCode="General">
                  <c:v>119.054</c:v>
                </c:pt>
                <c:pt idx="3601" formatCode="General">
                  <c:v>119.08499999999999</c:v>
                </c:pt>
                <c:pt idx="3602" formatCode="General">
                  <c:v>119.116</c:v>
                </c:pt>
                <c:pt idx="3603" formatCode="General">
                  <c:v>119.14700000000001</c:v>
                </c:pt>
                <c:pt idx="3604" formatCode="General">
                  <c:v>119.178</c:v>
                </c:pt>
                <c:pt idx="3605" formatCode="General">
                  <c:v>119.209</c:v>
                </c:pt>
                <c:pt idx="3606" formatCode="General">
                  <c:v>119.24</c:v>
                </c:pt>
                <c:pt idx="3607" formatCode="General">
                  <c:v>119.282</c:v>
                </c:pt>
                <c:pt idx="3608" formatCode="General">
                  <c:v>119.33</c:v>
                </c:pt>
                <c:pt idx="3609" formatCode="General">
                  <c:v>119.378</c:v>
                </c:pt>
                <c:pt idx="3610" formatCode="General">
                  <c:v>119.426</c:v>
                </c:pt>
                <c:pt idx="3611" formatCode="General">
                  <c:v>119.474</c:v>
                </c:pt>
                <c:pt idx="3612" formatCode="General">
                  <c:v>119.52200000000001</c:v>
                </c:pt>
                <c:pt idx="3613" formatCode="General">
                  <c:v>119.57</c:v>
                </c:pt>
                <c:pt idx="3614" formatCode="General">
                  <c:v>119.61799999999999</c:v>
                </c:pt>
                <c:pt idx="3615" formatCode="General">
                  <c:v>119.666</c:v>
                </c:pt>
                <c:pt idx="3616" formatCode="General">
                  <c:v>119.714</c:v>
                </c:pt>
                <c:pt idx="3617" formatCode="General">
                  <c:v>119.762</c:v>
                </c:pt>
                <c:pt idx="3618" formatCode="General">
                  <c:v>119.81</c:v>
                </c:pt>
                <c:pt idx="3619" formatCode="General">
                  <c:v>119.858</c:v>
                </c:pt>
                <c:pt idx="3620" formatCode="General">
                  <c:v>119.90600000000001</c:v>
                </c:pt>
                <c:pt idx="3621" formatCode="General">
                  <c:v>119.95399999999999</c:v>
                </c:pt>
                <c:pt idx="3622" formatCode="General">
                  <c:v>120.002</c:v>
                </c:pt>
                <c:pt idx="3623" formatCode="General">
                  <c:v>120.05</c:v>
                </c:pt>
                <c:pt idx="3624" formatCode="General">
                  <c:v>120.098</c:v>
                </c:pt>
                <c:pt idx="3625" formatCode="General">
                  <c:v>120.146</c:v>
                </c:pt>
                <c:pt idx="3626" formatCode="General">
                  <c:v>120.194</c:v>
                </c:pt>
                <c:pt idx="3627" formatCode="General">
                  <c:v>120.241</c:v>
                </c:pt>
                <c:pt idx="3628" formatCode="General">
                  <c:v>120.28700000000001</c:v>
                </c:pt>
                <c:pt idx="3629" formatCode="General">
                  <c:v>120.333</c:v>
                </c:pt>
                <c:pt idx="3630" formatCode="General">
                  <c:v>120.379</c:v>
                </c:pt>
                <c:pt idx="3631" formatCode="General">
                  <c:v>120.425</c:v>
                </c:pt>
                <c:pt idx="3632" formatCode="General">
                  <c:v>120.47</c:v>
                </c:pt>
                <c:pt idx="3633" formatCode="General">
                  <c:v>120.51600000000001</c:v>
                </c:pt>
                <c:pt idx="3634" formatCode="General">
                  <c:v>120.562</c:v>
                </c:pt>
                <c:pt idx="3635" formatCode="General">
                  <c:v>120.608</c:v>
                </c:pt>
                <c:pt idx="3636" formatCode="General">
                  <c:v>120.654</c:v>
                </c:pt>
                <c:pt idx="3637" formatCode="General">
                  <c:v>120.7</c:v>
                </c:pt>
                <c:pt idx="3638" formatCode="General">
                  <c:v>120.746</c:v>
                </c:pt>
                <c:pt idx="3639" formatCode="General">
                  <c:v>120.792</c:v>
                </c:pt>
                <c:pt idx="3640" formatCode="General">
                  <c:v>120.83799999999999</c:v>
                </c:pt>
                <c:pt idx="3641" formatCode="General">
                  <c:v>120.884</c:v>
                </c:pt>
                <c:pt idx="3642" formatCode="General">
                  <c:v>120.93</c:v>
                </c:pt>
                <c:pt idx="3643" formatCode="General">
                  <c:v>120.976</c:v>
                </c:pt>
                <c:pt idx="3644" formatCode="General">
                  <c:v>121.02200000000001</c:v>
                </c:pt>
                <c:pt idx="3645" formatCode="General">
                  <c:v>121.068</c:v>
                </c:pt>
                <c:pt idx="3646" formatCode="General">
                  <c:v>121.114</c:v>
                </c:pt>
                <c:pt idx="3647" formatCode="General">
                  <c:v>121.16</c:v>
                </c:pt>
                <c:pt idx="3648" formatCode="General">
                  <c:v>121.199</c:v>
                </c:pt>
                <c:pt idx="3649" formatCode="General">
                  <c:v>121.23699999999999</c:v>
                </c:pt>
                <c:pt idx="3650" formatCode="General">
                  <c:v>121.276</c:v>
                </c:pt>
                <c:pt idx="3651" formatCode="General">
                  <c:v>121.31399999999999</c:v>
                </c:pt>
                <c:pt idx="3652" formatCode="General">
                  <c:v>121.35299999999999</c:v>
                </c:pt>
                <c:pt idx="3653" formatCode="General">
                  <c:v>121.39100000000001</c:v>
                </c:pt>
                <c:pt idx="3654" formatCode="General">
                  <c:v>121.43</c:v>
                </c:pt>
                <c:pt idx="3655" formatCode="General">
                  <c:v>121.468</c:v>
                </c:pt>
                <c:pt idx="3656" formatCode="General">
                  <c:v>121.50700000000001</c:v>
                </c:pt>
                <c:pt idx="3657" formatCode="General">
                  <c:v>121.545</c:v>
                </c:pt>
                <c:pt idx="3658" formatCode="General">
                  <c:v>121.584</c:v>
                </c:pt>
                <c:pt idx="3659" formatCode="General">
                  <c:v>121.622</c:v>
                </c:pt>
                <c:pt idx="3660" formatCode="General">
                  <c:v>121.661</c:v>
                </c:pt>
                <c:pt idx="3661" formatCode="General">
                  <c:v>121.699</c:v>
                </c:pt>
                <c:pt idx="3662" formatCode="General">
                  <c:v>121.738</c:v>
                </c:pt>
                <c:pt idx="3663" formatCode="General">
                  <c:v>121.776</c:v>
                </c:pt>
                <c:pt idx="3664" formatCode="General">
                  <c:v>121.815</c:v>
                </c:pt>
                <c:pt idx="3665" formatCode="General">
                  <c:v>121.85299999999999</c:v>
                </c:pt>
                <c:pt idx="3666" formatCode="General">
                  <c:v>121.892</c:v>
                </c:pt>
                <c:pt idx="3667" formatCode="General">
                  <c:v>121.93</c:v>
                </c:pt>
                <c:pt idx="3668" formatCode="General">
                  <c:v>121.96899999999999</c:v>
                </c:pt>
                <c:pt idx="3669" formatCode="General">
                  <c:v>122.00700000000001</c:v>
                </c:pt>
                <c:pt idx="3670" formatCode="General">
                  <c:v>122.04600000000001</c:v>
                </c:pt>
                <c:pt idx="3671" formatCode="General">
                  <c:v>122.084</c:v>
                </c:pt>
                <c:pt idx="3672" formatCode="General">
                  <c:v>122.127</c:v>
                </c:pt>
                <c:pt idx="3673" formatCode="General">
                  <c:v>122.176</c:v>
                </c:pt>
                <c:pt idx="3674" formatCode="General">
                  <c:v>122.226</c:v>
                </c:pt>
                <c:pt idx="3675" formatCode="General">
                  <c:v>122.276</c:v>
                </c:pt>
                <c:pt idx="3676" formatCode="General">
                  <c:v>122.32599999999999</c:v>
                </c:pt>
                <c:pt idx="3677" formatCode="General">
                  <c:v>122.376</c:v>
                </c:pt>
                <c:pt idx="3678" formatCode="General">
                  <c:v>122.426</c:v>
                </c:pt>
                <c:pt idx="3679" formatCode="General">
                  <c:v>122.47499999999999</c:v>
                </c:pt>
                <c:pt idx="3680" formatCode="General">
                  <c:v>122.52500000000001</c:v>
                </c:pt>
                <c:pt idx="3681" formatCode="General">
                  <c:v>122.575</c:v>
                </c:pt>
                <c:pt idx="3682" formatCode="General">
                  <c:v>122.625</c:v>
                </c:pt>
                <c:pt idx="3683" formatCode="General">
                  <c:v>122.675</c:v>
                </c:pt>
                <c:pt idx="3684" formatCode="General">
                  <c:v>122.72499999999999</c:v>
                </c:pt>
                <c:pt idx="3685" formatCode="General">
                  <c:v>122.774</c:v>
                </c:pt>
                <c:pt idx="3686" formatCode="General">
                  <c:v>122.824</c:v>
                </c:pt>
                <c:pt idx="3687" formatCode="General">
                  <c:v>122.874</c:v>
                </c:pt>
                <c:pt idx="3688" formatCode="General">
                  <c:v>122.92400000000001</c:v>
                </c:pt>
                <c:pt idx="3689" formatCode="General">
                  <c:v>122.974</c:v>
                </c:pt>
                <c:pt idx="3690" formatCode="General">
                  <c:v>123.024</c:v>
                </c:pt>
                <c:pt idx="3691" formatCode="General">
                  <c:v>123.07299999999999</c:v>
                </c:pt>
                <c:pt idx="3692" formatCode="General">
                  <c:v>123.116</c:v>
                </c:pt>
                <c:pt idx="3693" formatCode="General">
                  <c:v>123.154</c:v>
                </c:pt>
                <c:pt idx="3694" formatCode="General">
                  <c:v>123.19199999999999</c:v>
                </c:pt>
                <c:pt idx="3695" formatCode="General">
                  <c:v>123.23</c:v>
                </c:pt>
                <c:pt idx="3696" formatCode="General">
                  <c:v>123.26900000000001</c:v>
                </c:pt>
                <c:pt idx="3697" formatCode="General">
                  <c:v>123.307</c:v>
                </c:pt>
                <c:pt idx="3698" formatCode="General">
                  <c:v>123.345</c:v>
                </c:pt>
                <c:pt idx="3699" formatCode="General">
                  <c:v>123.384</c:v>
                </c:pt>
                <c:pt idx="3700" formatCode="General">
                  <c:v>123.422</c:v>
                </c:pt>
                <c:pt idx="3701" formatCode="General">
                  <c:v>123.46</c:v>
                </c:pt>
                <c:pt idx="3702" formatCode="General">
                  <c:v>123.498</c:v>
                </c:pt>
                <c:pt idx="3703" formatCode="General">
                  <c:v>123.53700000000001</c:v>
                </c:pt>
                <c:pt idx="3704" formatCode="General">
                  <c:v>123.575</c:v>
                </c:pt>
                <c:pt idx="3705" formatCode="General">
                  <c:v>123.613</c:v>
                </c:pt>
                <c:pt idx="3706" formatCode="General">
                  <c:v>123.652</c:v>
                </c:pt>
                <c:pt idx="3707" formatCode="General">
                  <c:v>123.69</c:v>
                </c:pt>
                <c:pt idx="3708" formatCode="General">
                  <c:v>123.72799999999999</c:v>
                </c:pt>
                <c:pt idx="3709" formatCode="General">
                  <c:v>123.76600000000001</c:v>
                </c:pt>
                <c:pt idx="3710" formatCode="General">
                  <c:v>123.80500000000001</c:v>
                </c:pt>
                <c:pt idx="3711" formatCode="General">
                  <c:v>123.843</c:v>
                </c:pt>
                <c:pt idx="3712" formatCode="General">
                  <c:v>123.881</c:v>
                </c:pt>
                <c:pt idx="3713" formatCode="General">
                  <c:v>123.92</c:v>
                </c:pt>
                <c:pt idx="3714" formatCode="General">
                  <c:v>123.958</c:v>
                </c:pt>
                <c:pt idx="3715" formatCode="General">
                  <c:v>123.996</c:v>
                </c:pt>
                <c:pt idx="3716" formatCode="General">
                  <c:v>124.03400000000001</c:v>
                </c:pt>
                <c:pt idx="3717" formatCode="General">
                  <c:v>124.077</c:v>
                </c:pt>
                <c:pt idx="3718" formatCode="General">
                  <c:v>124.128</c:v>
                </c:pt>
                <c:pt idx="3719" formatCode="General">
                  <c:v>124.179</c:v>
                </c:pt>
                <c:pt idx="3720" formatCode="General">
                  <c:v>124.229</c:v>
                </c:pt>
                <c:pt idx="3721" formatCode="General">
                  <c:v>124.28</c:v>
                </c:pt>
                <c:pt idx="3722" formatCode="General">
                  <c:v>124.331</c:v>
                </c:pt>
                <c:pt idx="3723" formatCode="General">
                  <c:v>124.38200000000001</c:v>
                </c:pt>
                <c:pt idx="3724" formatCode="General">
                  <c:v>124.43300000000001</c:v>
                </c:pt>
                <c:pt idx="3725" formatCode="General">
                  <c:v>124.48399999999999</c:v>
                </c:pt>
                <c:pt idx="3726" formatCode="General">
                  <c:v>124.535</c:v>
                </c:pt>
                <c:pt idx="3727" formatCode="General">
                  <c:v>124.58499999999999</c:v>
                </c:pt>
                <c:pt idx="3728" formatCode="General">
                  <c:v>124.636</c:v>
                </c:pt>
                <c:pt idx="3729" formatCode="General">
                  <c:v>124.687</c:v>
                </c:pt>
                <c:pt idx="3730" formatCode="General">
                  <c:v>124.738</c:v>
                </c:pt>
                <c:pt idx="3731" formatCode="General">
                  <c:v>124.789</c:v>
                </c:pt>
                <c:pt idx="3732" formatCode="General">
                  <c:v>124.84</c:v>
                </c:pt>
                <c:pt idx="3733" formatCode="General">
                  <c:v>124.89100000000001</c:v>
                </c:pt>
                <c:pt idx="3734" formatCode="General">
                  <c:v>124.941</c:v>
                </c:pt>
                <c:pt idx="3735" formatCode="General">
                  <c:v>124.992</c:v>
                </c:pt>
                <c:pt idx="3736" formatCode="General">
                  <c:v>125.04300000000001</c:v>
                </c:pt>
                <c:pt idx="3737" formatCode="General">
                  <c:v>125.093</c:v>
                </c:pt>
                <c:pt idx="3738" formatCode="General">
                  <c:v>125.143</c:v>
                </c:pt>
                <c:pt idx="3739" formatCode="General">
                  <c:v>125.19199999999999</c:v>
                </c:pt>
                <c:pt idx="3740" formatCode="General">
                  <c:v>125.242</c:v>
                </c:pt>
                <c:pt idx="3741" formatCode="General">
                  <c:v>125.292</c:v>
                </c:pt>
                <c:pt idx="3742" formatCode="General">
                  <c:v>125.34099999999999</c:v>
                </c:pt>
                <c:pt idx="3743" formatCode="General">
                  <c:v>125.39100000000001</c:v>
                </c:pt>
                <c:pt idx="3744" formatCode="General">
                  <c:v>125.441</c:v>
                </c:pt>
                <c:pt idx="3745" formatCode="General">
                  <c:v>125.49</c:v>
                </c:pt>
                <c:pt idx="3746" formatCode="General">
                  <c:v>125.54</c:v>
                </c:pt>
                <c:pt idx="3747" formatCode="General">
                  <c:v>125.59</c:v>
                </c:pt>
                <c:pt idx="3748" formatCode="General">
                  <c:v>125.639</c:v>
                </c:pt>
                <c:pt idx="3749" formatCode="General">
                  <c:v>125.68899999999999</c:v>
                </c:pt>
                <c:pt idx="3750" formatCode="General">
                  <c:v>125.739</c:v>
                </c:pt>
                <c:pt idx="3751" formatCode="General">
                  <c:v>125.788</c:v>
                </c:pt>
                <c:pt idx="3752" formatCode="General">
                  <c:v>125.83799999999999</c:v>
                </c:pt>
                <c:pt idx="3753" formatCode="General">
                  <c:v>125.88800000000001</c:v>
                </c:pt>
                <c:pt idx="3754" formatCode="General">
                  <c:v>125.937</c:v>
                </c:pt>
                <c:pt idx="3755" formatCode="General">
                  <c:v>125.98699999999999</c:v>
                </c:pt>
                <c:pt idx="3756" formatCode="General">
                  <c:v>126.035</c:v>
                </c:pt>
                <c:pt idx="3757" formatCode="General">
                  <c:v>126.081</c:v>
                </c:pt>
                <c:pt idx="3758" formatCode="General">
                  <c:v>126.126</c:v>
                </c:pt>
                <c:pt idx="3759" formatCode="General">
                  <c:v>126.172</c:v>
                </c:pt>
                <c:pt idx="3760" formatCode="General">
                  <c:v>126.217</c:v>
                </c:pt>
                <c:pt idx="3761" formatCode="General">
                  <c:v>126.26300000000001</c:v>
                </c:pt>
                <c:pt idx="3762" formatCode="General">
                  <c:v>126.30800000000001</c:v>
                </c:pt>
                <c:pt idx="3763" formatCode="General">
                  <c:v>126.35299999999999</c:v>
                </c:pt>
                <c:pt idx="3764" formatCode="General">
                  <c:v>126.399</c:v>
                </c:pt>
                <c:pt idx="3765" formatCode="General">
                  <c:v>126.444</c:v>
                </c:pt>
                <c:pt idx="3766" formatCode="General">
                  <c:v>126.49</c:v>
                </c:pt>
                <c:pt idx="3767" formatCode="General">
                  <c:v>126.535</c:v>
                </c:pt>
                <c:pt idx="3768" formatCode="General">
                  <c:v>126.581</c:v>
                </c:pt>
                <c:pt idx="3769" formatCode="General">
                  <c:v>126.626</c:v>
                </c:pt>
                <c:pt idx="3770" formatCode="General">
                  <c:v>126.672</c:v>
                </c:pt>
                <c:pt idx="3771" formatCode="General">
                  <c:v>126.717</c:v>
                </c:pt>
                <c:pt idx="3772" formatCode="General">
                  <c:v>126.76300000000001</c:v>
                </c:pt>
                <c:pt idx="3773" formatCode="General">
                  <c:v>126.80800000000001</c:v>
                </c:pt>
                <c:pt idx="3774" formatCode="General">
                  <c:v>126.854</c:v>
                </c:pt>
                <c:pt idx="3775" formatCode="General">
                  <c:v>126.899</c:v>
                </c:pt>
                <c:pt idx="3776" formatCode="General">
                  <c:v>126.94499999999999</c:v>
                </c:pt>
                <c:pt idx="3777" formatCode="General">
                  <c:v>126.99</c:v>
                </c:pt>
                <c:pt idx="3778" formatCode="General">
                  <c:v>127.036</c:v>
                </c:pt>
                <c:pt idx="3779" formatCode="General">
                  <c:v>127.081</c:v>
                </c:pt>
                <c:pt idx="3780" formatCode="General">
                  <c:v>127.127</c:v>
                </c:pt>
                <c:pt idx="3781" formatCode="General">
                  <c:v>127.173</c:v>
                </c:pt>
                <c:pt idx="3782" formatCode="General">
                  <c:v>127.21899999999999</c:v>
                </c:pt>
                <c:pt idx="3783" formatCode="General">
                  <c:v>127.264</c:v>
                </c:pt>
                <c:pt idx="3784" formatCode="General">
                  <c:v>127.31</c:v>
                </c:pt>
                <c:pt idx="3785" formatCode="General">
                  <c:v>127.35599999999999</c:v>
                </c:pt>
                <c:pt idx="3786" formatCode="General">
                  <c:v>127.401</c:v>
                </c:pt>
                <c:pt idx="3787" formatCode="General">
                  <c:v>127.447</c:v>
                </c:pt>
                <c:pt idx="3788" formatCode="General">
                  <c:v>127.49299999999999</c:v>
                </c:pt>
                <c:pt idx="3789" formatCode="General">
                  <c:v>127.539</c:v>
                </c:pt>
                <c:pt idx="3790" formatCode="General">
                  <c:v>127.584</c:v>
                </c:pt>
                <c:pt idx="3791" formatCode="General">
                  <c:v>127.63</c:v>
                </c:pt>
                <c:pt idx="3792" formatCode="General">
                  <c:v>127.676</c:v>
                </c:pt>
                <c:pt idx="3793" formatCode="General">
                  <c:v>127.721</c:v>
                </c:pt>
                <c:pt idx="3794" formatCode="General">
                  <c:v>127.767</c:v>
                </c:pt>
                <c:pt idx="3795" formatCode="General">
                  <c:v>127.813</c:v>
                </c:pt>
                <c:pt idx="3796" formatCode="General">
                  <c:v>127.85899999999999</c:v>
                </c:pt>
                <c:pt idx="3797" formatCode="General">
                  <c:v>127.904</c:v>
                </c:pt>
                <c:pt idx="3798" formatCode="General">
                  <c:v>127.95</c:v>
                </c:pt>
                <c:pt idx="3799" formatCode="General">
                  <c:v>127.99299999999999</c:v>
                </c:pt>
                <c:pt idx="3800" formatCode="General">
                  <c:v>128.036</c:v>
                </c:pt>
                <c:pt idx="3801" formatCode="General">
                  <c:v>128.08000000000001</c:v>
                </c:pt>
                <c:pt idx="3802" formatCode="General">
                  <c:v>128.12299999999999</c:v>
                </c:pt>
                <c:pt idx="3803" formatCode="General">
                  <c:v>128.166</c:v>
                </c:pt>
                <c:pt idx="3804" formatCode="General">
                  <c:v>128.209</c:v>
                </c:pt>
                <c:pt idx="3805" formatCode="General">
                  <c:v>128.25200000000001</c:v>
                </c:pt>
                <c:pt idx="3806" formatCode="General">
                  <c:v>128.29499999999999</c:v>
                </c:pt>
                <c:pt idx="3807" formatCode="General">
                  <c:v>128.339</c:v>
                </c:pt>
                <c:pt idx="3808" formatCode="General">
                  <c:v>128.38200000000001</c:v>
                </c:pt>
                <c:pt idx="3809" formatCode="General">
                  <c:v>128.42500000000001</c:v>
                </c:pt>
                <c:pt idx="3810" formatCode="General">
                  <c:v>128.46799999999999</c:v>
                </c:pt>
                <c:pt idx="3811" formatCode="General">
                  <c:v>128.511</c:v>
                </c:pt>
              </c:numCache>
            </c:numRef>
          </c:xVal>
          <c:yVal>
            <c:numRef>
              <c:f>[0]!Na</c:f>
              <c:numCache>
                <c:formatCode>0.0000</c:formatCode>
                <c:ptCount val="1022"/>
                <c:pt idx="0">
                  <c:v>106.48497184239694</c:v>
                </c:pt>
                <c:pt idx="1">
                  <c:v>27.221722125124032</c:v>
                </c:pt>
                <c:pt idx="2">
                  <c:v>11.609263847479367</c:v>
                </c:pt>
                <c:pt idx="3">
                  <c:v>9.6076666323967164</c:v>
                </c:pt>
                <c:pt idx="4">
                  <c:v>22.017569365909143</c:v>
                </c:pt>
                <c:pt idx="5">
                  <c:v>18.414694378760377</c:v>
                </c:pt>
                <c:pt idx="6">
                  <c:v>25.220124910041385</c:v>
                </c:pt>
                <c:pt idx="7">
                  <c:v>20.416291593843027</c:v>
                </c:pt>
                <c:pt idx="8">
                  <c:v>9.6076666323967164</c:v>
                </c:pt>
                <c:pt idx="9">
                  <c:v>10.408305518429778</c:v>
                </c:pt>
                <c:pt idx="10">
                  <c:v>30.023958226239742</c:v>
                </c:pt>
                <c:pt idx="11">
                  <c:v>13.210541619545486</c:v>
                </c:pt>
                <c:pt idx="12">
                  <c:v>13.610861062562016</c:v>
                </c:pt>
                <c:pt idx="13">
                  <c:v>10.808624961446307</c:v>
                </c:pt>
                <c:pt idx="14">
                  <c:v>18.014374935743845</c:v>
                </c:pt>
                <c:pt idx="15">
                  <c:v>20.416291593843027</c:v>
                </c:pt>
                <c:pt idx="16">
                  <c:v>21.617249922892615</c:v>
                </c:pt>
                <c:pt idx="17">
                  <c:v>17.614055492727317</c:v>
                </c:pt>
                <c:pt idx="18">
                  <c:v>11.208944404462837</c:v>
                </c:pt>
                <c:pt idx="19">
                  <c:v>6.8054305312810079</c:v>
                </c:pt>
                <c:pt idx="20">
                  <c:v>6.8054305312810079</c:v>
                </c:pt>
                <c:pt idx="21">
                  <c:v>6.8054305312810079</c:v>
                </c:pt>
                <c:pt idx="22">
                  <c:v>8.406708303347127</c:v>
                </c:pt>
                <c:pt idx="23">
                  <c:v>15.212138834628137</c:v>
                </c:pt>
                <c:pt idx="24">
                  <c:v>9.6076666323967164</c:v>
                </c:pt>
                <c:pt idx="25">
                  <c:v>10.408305518429778</c:v>
                </c:pt>
                <c:pt idx="26">
                  <c:v>22.818208251942206</c:v>
                </c:pt>
                <c:pt idx="27">
                  <c:v>32.025555441322396</c:v>
                </c:pt>
                <c:pt idx="28">
                  <c:v>33.626833213388508</c:v>
                </c:pt>
                <c:pt idx="29">
                  <c:v>46.437055389917468</c:v>
                </c:pt>
                <c:pt idx="30">
                  <c:v>11.208944404462837</c:v>
                </c:pt>
                <c:pt idx="31">
                  <c:v>0</c:v>
                </c:pt>
                <c:pt idx="32">
                  <c:v>29.623638783223214</c:v>
                </c:pt>
                <c:pt idx="33">
                  <c:v>38.830985972603401</c:v>
                </c:pt>
                <c:pt idx="34">
                  <c:v>20.816611036859555</c:v>
                </c:pt>
                <c:pt idx="35">
                  <c:v>10.808624961446307</c:v>
                </c:pt>
                <c:pt idx="36">
                  <c:v>48.038333161983587</c:v>
                </c:pt>
                <c:pt idx="37">
                  <c:v>13.610861062562016</c:v>
                </c:pt>
                <c:pt idx="38">
                  <c:v>70.856541413925797</c:v>
                </c:pt>
                <c:pt idx="39">
                  <c:v>79.263249717272927</c:v>
                </c:pt>
                <c:pt idx="40">
                  <c:v>11.208944404462837</c:v>
                </c:pt>
                <c:pt idx="41">
                  <c:v>10.408305518429778</c:v>
                </c:pt>
                <c:pt idx="42">
                  <c:v>0</c:v>
                </c:pt>
                <c:pt idx="43">
                  <c:v>8.406708303347127</c:v>
                </c:pt>
                <c:pt idx="44">
                  <c:v>12.009583290495897</c:v>
                </c:pt>
                <c:pt idx="45">
                  <c:v>13.610861062562016</c:v>
                </c:pt>
                <c:pt idx="46">
                  <c:v>20.416291593843027</c:v>
                </c:pt>
                <c:pt idx="47">
                  <c:v>18.014374935743845</c:v>
                </c:pt>
                <c:pt idx="48">
                  <c:v>64.851749768677834</c:v>
                </c:pt>
                <c:pt idx="49">
                  <c:v>94.875707994917576</c:v>
                </c:pt>
                <c:pt idx="50">
                  <c:v>31.625235998305865</c:v>
                </c:pt>
                <c:pt idx="51">
                  <c:v>91.272833007768824</c:v>
                </c:pt>
                <c:pt idx="52">
                  <c:v>38.030347086570337</c:v>
                </c:pt>
                <c:pt idx="53">
                  <c:v>18.815013821776905</c:v>
                </c:pt>
                <c:pt idx="54">
                  <c:v>31.625235998305865</c:v>
                </c:pt>
                <c:pt idx="55">
                  <c:v>119.69551346194244</c:v>
                </c:pt>
                <c:pt idx="56">
                  <c:v>19.615652707809964</c:v>
                </c:pt>
                <c:pt idx="57">
                  <c:v>101.68113852619859</c:v>
                </c:pt>
                <c:pt idx="58">
                  <c:v>98.878902425082885</c:v>
                </c:pt>
                <c:pt idx="59">
                  <c:v>54.043124807231536</c:v>
                </c:pt>
                <c:pt idx="60">
                  <c:v>75.260055287107619</c:v>
                </c:pt>
                <c:pt idx="61">
                  <c:v>62.850152553595187</c:v>
                </c:pt>
                <c:pt idx="62">
                  <c:v>20.816611036859555</c:v>
                </c:pt>
                <c:pt idx="63">
                  <c:v>0</c:v>
                </c:pt>
                <c:pt idx="64">
                  <c:v>18.014374935743845</c:v>
                </c:pt>
                <c:pt idx="65">
                  <c:v>10.007986075413248</c:v>
                </c:pt>
                <c:pt idx="66">
                  <c:v>11.208944404462837</c:v>
                </c:pt>
                <c:pt idx="67">
                  <c:v>18.815013821776905</c:v>
                </c:pt>
                <c:pt idx="68">
                  <c:v>24.419486024008325</c:v>
                </c:pt>
                <c:pt idx="69">
                  <c:v>9.6076666323967164</c:v>
                </c:pt>
                <c:pt idx="70">
                  <c:v>5.6044722022314186</c:v>
                </c:pt>
                <c:pt idx="71">
                  <c:v>121.69711067702509</c:v>
                </c:pt>
                <c:pt idx="72">
                  <c:v>81.264846932355567</c:v>
                </c:pt>
                <c:pt idx="73">
                  <c:v>18.414694378760377</c:v>
                </c:pt>
                <c:pt idx="74">
                  <c:v>16.413097163677726</c:v>
                </c:pt>
                <c:pt idx="75">
                  <c:v>11.609263847479367</c:v>
                </c:pt>
                <c:pt idx="76">
                  <c:v>7.6060694173140684</c:v>
                </c:pt>
                <c:pt idx="77">
                  <c:v>17.614055492727317</c:v>
                </c:pt>
                <c:pt idx="78">
                  <c:v>62.449833110578659</c:v>
                </c:pt>
                <c:pt idx="79">
                  <c:v>20.416291593843027</c:v>
                </c:pt>
                <c:pt idx="80">
                  <c:v>35.228110985454634</c:v>
                </c:pt>
                <c:pt idx="81">
                  <c:v>20.015972150826496</c:v>
                </c:pt>
                <c:pt idx="82">
                  <c:v>21.617249922892615</c:v>
                </c:pt>
                <c:pt idx="83">
                  <c:v>15.212138834628137</c:v>
                </c:pt>
                <c:pt idx="84">
                  <c:v>25.220124910041385</c:v>
                </c:pt>
                <c:pt idx="85">
                  <c:v>112.48976348764491</c:v>
                </c:pt>
                <c:pt idx="86">
                  <c:v>32.025555441322396</c:v>
                </c:pt>
                <c:pt idx="87">
                  <c:v>9.2073471893801884</c:v>
                </c:pt>
                <c:pt idx="88">
                  <c:v>13.210541619545486</c:v>
                </c:pt>
                <c:pt idx="89">
                  <c:v>19.215333264793433</c:v>
                </c:pt>
                <c:pt idx="90">
                  <c:v>17.614055492727317</c:v>
                </c:pt>
                <c:pt idx="91">
                  <c:v>78.462610831239857</c:v>
                </c:pt>
                <c:pt idx="92">
                  <c:v>84.467402476487806</c:v>
                </c:pt>
                <c:pt idx="93">
                  <c:v>15.612458277644665</c:v>
                </c:pt>
                <c:pt idx="94">
                  <c:v>9.6076666323967164</c:v>
                </c:pt>
                <c:pt idx="95">
                  <c:v>11.208944404462837</c:v>
                </c:pt>
                <c:pt idx="96">
                  <c:v>37.630027643553809</c:v>
                </c:pt>
                <c:pt idx="97">
                  <c:v>16.012777720661198</c:v>
                </c:pt>
                <c:pt idx="98">
                  <c:v>21.617249922892615</c:v>
                </c:pt>
                <c:pt idx="99">
                  <c:v>25.220124910041385</c:v>
                </c:pt>
                <c:pt idx="100">
                  <c:v>22.017569365909143</c:v>
                </c:pt>
                <c:pt idx="101">
                  <c:v>31.625235998305865</c:v>
                </c:pt>
                <c:pt idx="102">
                  <c:v>19.615652707809964</c:v>
                </c:pt>
                <c:pt idx="103">
                  <c:v>16.012777720661198</c:v>
                </c:pt>
                <c:pt idx="104">
                  <c:v>26.020763796074441</c:v>
                </c:pt>
                <c:pt idx="105">
                  <c:v>17.614055492727317</c:v>
                </c:pt>
                <c:pt idx="106">
                  <c:v>27.622041568140563</c:v>
                </c:pt>
                <c:pt idx="107">
                  <c:v>19.215333264793433</c:v>
                </c:pt>
                <c:pt idx="108">
                  <c:v>18.815013821776905</c:v>
                </c:pt>
                <c:pt idx="109">
                  <c:v>14.011180505578547</c:v>
                </c:pt>
                <c:pt idx="110">
                  <c:v>11.208944404462837</c:v>
                </c:pt>
                <c:pt idx="111">
                  <c:v>10.007986075413248</c:v>
                </c:pt>
                <c:pt idx="112">
                  <c:v>14.411499948595075</c:v>
                </c:pt>
                <c:pt idx="113">
                  <c:v>18.014374935743845</c:v>
                </c:pt>
                <c:pt idx="114">
                  <c:v>58.846958123429893</c:v>
                </c:pt>
                <c:pt idx="115">
                  <c:v>8.8070277463636586</c:v>
                </c:pt>
                <c:pt idx="116">
                  <c:v>8.006388860330599</c:v>
                </c:pt>
                <c:pt idx="117">
                  <c:v>10.007986075413248</c:v>
                </c:pt>
                <c:pt idx="118">
                  <c:v>12.810222176528958</c:v>
                </c:pt>
                <c:pt idx="119">
                  <c:v>7.6060694173140684</c:v>
                </c:pt>
                <c:pt idx="120">
                  <c:v>8.006388860330599</c:v>
                </c:pt>
                <c:pt idx="121">
                  <c:v>7.2057499742975377</c:v>
                </c:pt>
                <c:pt idx="122">
                  <c:v>11.208944404462837</c:v>
                </c:pt>
                <c:pt idx="123">
                  <c:v>8.006388860330599</c:v>
                </c:pt>
                <c:pt idx="124">
                  <c:v>8.8070277463636586</c:v>
                </c:pt>
                <c:pt idx="125">
                  <c:v>4.8038333161983582</c:v>
                </c:pt>
                <c:pt idx="126">
                  <c:v>12.409902733512427</c:v>
                </c:pt>
                <c:pt idx="127">
                  <c:v>16.012777720661198</c:v>
                </c:pt>
                <c:pt idx="128">
                  <c:v>40.031944301652992</c:v>
                </c:pt>
                <c:pt idx="129">
                  <c:v>32.826194327355452</c:v>
                </c:pt>
                <c:pt idx="130">
                  <c:v>12.009583290495897</c:v>
                </c:pt>
                <c:pt idx="131">
                  <c:v>11.208944404462837</c:v>
                </c:pt>
                <c:pt idx="132">
                  <c:v>8.006388860330599</c:v>
                </c:pt>
                <c:pt idx="133">
                  <c:v>22.417888808925674</c:v>
                </c:pt>
                <c:pt idx="134">
                  <c:v>30.023958226239742</c:v>
                </c:pt>
                <c:pt idx="135">
                  <c:v>22.017569365909143</c:v>
                </c:pt>
                <c:pt idx="136">
                  <c:v>59.647597009462956</c:v>
                </c:pt>
                <c:pt idx="137">
                  <c:v>46.837374832934003</c:v>
                </c:pt>
                <c:pt idx="138">
                  <c:v>21.216930479876083</c:v>
                </c:pt>
                <c:pt idx="139">
                  <c:v>14.011180505578547</c:v>
                </c:pt>
                <c:pt idx="140">
                  <c:v>42.834180402768695</c:v>
                </c:pt>
                <c:pt idx="141">
                  <c:v>9.2073471893801884</c:v>
                </c:pt>
                <c:pt idx="142">
                  <c:v>6.4051110882644791</c:v>
                </c:pt>
                <c:pt idx="143">
                  <c:v>22.017569365909143</c:v>
                </c:pt>
                <c:pt idx="144">
                  <c:v>29.623638783223214</c:v>
                </c:pt>
                <c:pt idx="145">
                  <c:v>29.223319340206682</c:v>
                </c:pt>
                <c:pt idx="146">
                  <c:v>14.411499948595075</c:v>
                </c:pt>
                <c:pt idx="147">
                  <c:v>10.808624961446307</c:v>
                </c:pt>
                <c:pt idx="148">
                  <c:v>12.009583290495897</c:v>
                </c:pt>
                <c:pt idx="149">
                  <c:v>14.811819391611607</c:v>
                </c:pt>
                <c:pt idx="150">
                  <c:v>32.025555441322396</c:v>
                </c:pt>
                <c:pt idx="151">
                  <c:v>16.012777720661198</c:v>
                </c:pt>
                <c:pt idx="152">
                  <c:v>10.808624961446307</c:v>
                </c:pt>
                <c:pt idx="153">
                  <c:v>12.409902733512427</c:v>
                </c:pt>
                <c:pt idx="154">
                  <c:v>22.017569365909143</c:v>
                </c:pt>
                <c:pt idx="155">
                  <c:v>8.8070277463636586</c:v>
                </c:pt>
                <c:pt idx="156">
                  <c:v>17.213736049710786</c:v>
                </c:pt>
                <c:pt idx="157">
                  <c:v>54.843763693264599</c:v>
                </c:pt>
                <c:pt idx="158">
                  <c:v>53.242485921198472</c:v>
                </c:pt>
                <c:pt idx="159">
                  <c:v>30.824597112272805</c:v>
                </c:pt>
                <c:pt idx="160">
                  <c:v>10.808624961446307</c:v>
                </c:pt>
                <c:pt idx="161">
                  <c:v>16.813416606694254</c:v>
                </c:pt>
                <c:pt idx="162">
                  <c:v>9.6076666323967164</c:v>
                </c:pt>
                <c:pt idx="163">
                  <c:v>10.007986075413248</c:v>
                </c:pt>
                <c:pt idx="164">
                  <c:v>46.03673594690094</c:v>
                </c:pt>
                <c:pt idx="165">
                  <c:v>26.020763796074441</c:v>
                </c:pt>
                <c:pt idx="166">
                  <c:v>24.019166580991794</c:v>
                </c:pt>
                <c:pt idx="167">
                  <c:v>9.2073471893801884</c:v>
                </c:pt>
                <c:pt idx="168">
                  <c:v>30.023958226239742</c:v>
                </c:pt>
                <c:pt idx="169">
                  <c:v>14.011180505578547</c:v>
                </c:pt>
                <c:pt idx="170">
                  <c:v>30.824597112272805</c:v>
                </c:pt>
                <c:pt idx="171">
                  <c:v>32.425874884338917</c:v>
                </c:pt>
                <c:pt idx="172">
                  <c:v>32.425874884338917</c:v>
                </c:pt>
                <c:pt idx="173">
                  <c:v>18.414694378760377</c:v>
                </c:pt>
                <c:pt idx="174">
                  <c:v>17.213736049710786</c:v>
                </c:pt>
                <c:pt idx="175">
                  <c:v>118.49455513289286</c:v>
                </c:pt>
                <c:pt idx="176">
                  <c:v>24.019166580991794</c:v>
                </c:pt>
                <c:pt idx="177">
                  <c:v>18.414694378760377</c:v>
                </c:pt>
                <c:pt idx="178">
                  <c:v>13.610861062562016</c:v>
                </c:pt>
                <c:pt idx="179">
                  <c:v>18.014374935743845</c:v>
                </c:pt>
                <c:pt idx="180">
                  <c:v>10.408305518429778</c:v>
                </c:pt>
                <c:pt idx="181">
                  <c:v>10.408305518429778</c:v>
                </c:pt>
                <c:pt idx="182">
                  <c:v>10.408305518429778</c:v>
                </c:pt>
                <c:pt idx="183">
                  <c:v>18.414694378760377</c:v>
                </c:pt>
                <c:pt idx="184">
                  <c:v>9.2073471893801884</c:v>
                </c:pt>
                <c:pt idx="185">
                  <c:v>12.009583290495897</c:v>
                </c:pt>
                <c:pt idx="186">
                  <c:v>12.409902733512427</c:v>
                </c:pt>
                <c:pt idx="187">
                  <c:v>11.609263847479367</c:v>
                </c:pt>
                <c:pt idx="188">
                  <c:v>98.078263539049829</c:v>
                </c:pt>
                <c:pt idx="189">
                  <c:v>76.861333059173731</c:v>
                </c:pt>
                <c:pt idx="190">
                  <c:v>17.213736049710786</c:v>
                </c:pt>
                <c:pt idx="191">
                  <c:v>20.416291593843027</c:v>
                </c:pt>
                <c:pt idx="192">
                  <c:v>11.208944404462837</c:v>
                </c:pt>
                <c:pt idx="193">
                  <c:v>8.406708303347127</c:v>
                </c:pt>
                <c:pt idx="194">
                  <c:v>7.2057499742975377</c:v>
                </c:pt>
                <c:pt idx="195">
                  <c:v>7.2057499742975377</c:v>
                </c:pt>
                <c:pt idx="196">
                  <c:v>21.216930479876083</c:v>
                </c:pt>
                <c:pt idx="197">
                  <c:v>7.2057499742975377</c:v>
                </c:pt>
                <c:pt idx="198">
                  <c:v>10.808624961446307</c:v>
                </c:pt>
                <c:pt idx="199">
                  <c:v>16.813416606694254</c:v>
                </c:pt>
                <c:pt idx="200">
                  <c:v>56.04472202231419</c:v>
                </c:pt>
                <c:pt idx="201">
                  <c:v>56.845360908347246</c:v>
                </c:pt>
                <c:pt idx="202">
                  <c:v>31.22491655528933</c:v>
                </c:pt>
                <c:pt idx="203">
                  <c:v>49.639610934049706</c:v>
                </c:pt>
                <c:pt idx="204">
                  <c:v>33.22651377037198</c:v>
                </c:pt>
                <c:pt idx="205">
                  <c:v>30.023958226239742</c:v>
                </c:pt>
                <c:pt idx="206">
                  <c:v>15.212138834628137</c:v>
                </c:pt>
                <c:pt idx="207">
                  <c:v>30.023958226239742</c:v>
                </c:pt>
                <c:pt idx="208">
                  <c:v>24.419486024008325</c:v>
                </c:pt>
                <c:pt idx="209">
                  <c:v>8.8070277463636586</c:v>
                </c:pt>
                <c:pt idx="210">
                  <c:v>47.237694275950524</c:v>
                </c:pt>
                <c:pt idx="211">
                  <c:v>13.610861062562016</c:v>
                </c:pt>
                <c:pt idx="212">
                  <c:v>0</c:v>
                </c:pt>
                <c:pt idx="213">
                  <c:v>71.657180299958853</c:v>
                </c:pt>
                <c:pt idx="214">
                  <c:v>76.060694173140675</c:v>
                </c:pt>
                <c:pt idx="215">
                  <c:v>72.057499742975381</c:v>
                </c:pt>
                <c:pt idx="216">
                  <c:v>46.437055389917468</c:v>
                </c:pt>
                <c:pt idx="217">
                  <c:v>21.216930479876083</c:v>
                </c:pt>
                <c:pt idx="218">
                  <c:v>38.830985972603401</c:v>
                </c:pt>
                <c:pt idx="219">
                  <c:v>43.634819288801758</c:v>
                </c:pt>
                <c:pt idx="220">
                  <c:v>408.72615131987703</c:v>
                </c:pt>
                <c:pt idx="221">
                  <c:v>251.40061021438075</c:v>
                </c:pt>
                <c:pt idx="222">
                  <c:v>72.858138629008451</c:v>
                </c:pt>
                <c:pt idx="223">
                  <c:v>44.835777617851349</c:v>
                </c:pt>
                <c:pt idx="224">
                  <c:v>39.231305415619929</c:v>
                </c:pt>
                <c:pt idx="225">
                  <c:v>51.240888706115832</c:v>
                </c:pt>
                <c:pt idx="226">
                  <c:v>41.232902630702583</c:v>
                </c:pt>
                <c:pt idx="227">
                  <c:v>38.430666529586865</c:v>
                </c:pt>
                <c:pt idx="228">
                  <c:v>21.617249922892615</c:v>
                </c:pt>
                <c:pt idx="229">
                  <c:v>18.414694378760377</c:v>
                </c:pt>
                <c:pt idx="230">
                  <c:v>14.011180505578547</c:v>
                </c:pt>
                <c:pt idx="231">
                  <c:v>38.830985972603401</c:v>
                </c:pt>
                <c:pt idx="232">
                  <c:v>73.258458072024979</c:v>
                </c:pt>
                <c:pt idx="233">
                  <c:v>24.419486024008325</c:v>
                </c:pt>
                <c:pt idx="234">
                  <c:v>20.015972150826496</c:v>
                </c:pt>
                <c:pt idx="235">
                  <c:v>56.04472202231419</c:v>
                </c:pt>
                <c:pt idx="236">
                  <c:v>89.671555235702698</c:v>
                </c:pt>
                <c:pt idx="237">
                  <c:v>168.53448550995907</c:v>
                </c:pt>
                <c:pt idx="238">
                  <c:v>179.3431104714054</c:v>
                </c:pt>
                <c:pt idx="239">
                  <c:v>179.3431104714054</c:v>
                </c:pt>
                <c:pt idx="240">
                  <c:v>157.75513961371109</c:v>
                </c:pt>
                <c:pt idx="241" formatCode="General">
                  <c:v>118.7271753863607</c:v>
                </c:pt>
                <c:pt idx="242" formatCode="General">
                  <c:v>67.78541155276649</c:v>
                </c:pt>
                <c:pt idx="243" formatCode="General">
                  <c:v>101.47270699111105</c:v>
                </c:pt>
                <c:pt idx="244" formatCode="General">
                  <c:v>170.49058057210968</c:v>
                </c:pt>
                <c:pt idx="245" formatCode="General">
                  <c:v>66.142128848457006</c:v>
                </c:pt>
                <c:pt idx="246" formatCode="General">
                  <c:v>136.39246445768774</c:v>
                </c:pt>
                <c:pt idx="247" formatCode="General">
                  <c:v>76.001825074313942</c:v>
                </c:pt>
                <c:pt idx="248" formatCode="General">
                  <c:v>72.304438989617594</c:v>
                </c:pt>
                <c:pt idx="249" formatCode="General">
                  <c:v>255.11963984404844</c:v>
                </c:pt>
                <c:pt idx="250" formatCode="General">
                  <c:v>25.881702592874479</c:v>
                </c:pt>
                <c:pt idx="251" formatCode="General">
                  <c:v>21.362675156023379</c:v>
                </c:pt>
                <c:pt idx="252" formatCode="General">
                  <c:v>109.27829983658113</c:v>
                </c:pt>
                <c:pt idx="253" formatCode="General">
                  <c:v>209.51854479946005</c:v>
                </c:pt>
                <c:pt idx="254" formatCode="General">
                  <c:v>55.871611946522684</c:v>
                </c:pt>
                <c:pt idx="255" formatCode="General">
                  <c:v>88.737266032712498</c:v>
                </c:pt>
                <c:pt idx="256" formatCode="General">
                  <c:v>8.2164135215474534</c:v>
                </c:pt>
                <c:pt idx="257" formatCode="General">
                  <c:v>22.184316508178124</c:v>
                </c:pt>
                <c:pt idx="258" formatCode="General">
                  <c:v>23.827599212487613</c:v>
                </c:pt>
                <c:pt idx="259" formatCode="General">
                  <c:v>16.843647719172282</c:v>
                </c:pt>
                <c:pt idx="260" formatCode="General">
                  <c:v>16.022006367017532</c:v>
                </c:pt>
                <c:pt idx="261" formatCode="General">
                  <c:v>42.725350312046757</c:v>
                </c:pt>
                <c:pt idx="262" formatCode="General">
                  <c:v>11.913799606243806</c:v>
                </c:pt>
                <c:pt idx="263" formatCode="General">
                  <c:v>18.897751099559144</c:v>
                </c:pt>
                <c:pt idx="264" formatCode="General">
                  <c:v>6.9839514933153355</c:v>
                </c:pt>
                <c:pt idx="265" formatCode="General">
                  <c:v>14.378723662708044</c:v>
                </c:pt>
                <c:pt idx="266" formatCode="General">
                  <c:v>10.270516901934316</c:v>
                </c:pt>
                <c:pt idx="267" formatCode="General">
                  <c:v>23.00595786033287</c:v>
                </c:pt>
                <c:pt idx="268" formatCode="General">
                  <c:v>23.416778536410245</c:v>
                </c:pt>
                <c:pt idx="269" formatCode="General">
                  <c:v>30.40073002972558</c:v>
                </c:pt>
                <c:pt idx="270" formatCode="General">
                  <c:v>55.871611946522684</c:v>
                </c:pt>
                <c:pt idx="271" formatCode="General">
                  <c:v>72.715259665694973</c:v>
                </c:pt>
                <c:pt idx="272" formatCode="General">
                  <c:v>178.7069940936571</c:v>
                </c:pt>
                <c:pt idx="273" formatCode="General">
                  <c:v>51.763405185748958</c:v>
                </c:pt>
                <c:pt idx="274" formatCode="General">
                  <c:v>69.428694257075975</c:v>
                </c:pt>
                <c:pt idx="275" formatCode="General">
                  <c:v>77.234287102546062</c:v>
                </c:pt>
                <c:pt idx="276" formatCode="General">
                  <c:v>25.060061240719737</c:v>
                </c:pt>
                <c:pt idx="277" formatCode="General">
                  <c:v>18.076109747404399</c:v>
                </c:pt>
                <c:pt idx="278" formatCode="General">
                  <c:v>55.871611946522684</c:v>
                </c:pt>
                <c:pt idx="279" formatCode="General">
                  <c:v>26.703343945029221</c:v>
                </c:pt>
                <c:pt idx="280" formatCode="General">
                  <c:v>22.595137184255496</c:v>
                </c:pt>
                <c:pt idx="281" formatCode="General">
                  <c:v>27.114164621106596</c:v>
                </c:pt>
                <c:pt idx="282" formatCode="General">
                  <c:v>49.709301805362095</c:v>
                </c:pt>
                <c:pt idx="283" formatCode="General">
                  <c:v>35.330578142654048</c:v>
                </c:pt>
                <c:pt idx="284" formatCode="General">
                  <c:v>52.995867213981079</c:v>
                </c:pt>
                <c:pt idx="285" formatCode="General">
                  <c:v>55.871611946522684</c:v>
                </c:pt>
                <c:pt idx="286" formatCode="General">
                  <c:v>62.855563439838015</c:v>
                </c:pt>
                <c:pt idx="287" formatCode="General">
                  <c:v>85.861521300170878</c:v>
                </c:pt>
                <c:pt idx="288" formatCode="General">
                  <c:v>60.390639383373781</c:v>
                </c:pt>
                <c:pt idx="289" formatCode="General">
                  <c:v>140.50067121846146</c:v>
                </c:pt>
                <c:pt idx="290" formatCode="General">
                  <c:v>83.396597243706651</c:v>
                </c:pt>
                <c:pt idx="291" formatCode="General">
                  <c:v>27.524985297183971</c:v>
                </c:pt>
                <c:pt idx="292" formatCode="General">
                  <c:v>59.97981870729641</c:v>
                </c:pt>
                <c:pt idx="293" formatCode="General">
                  <c:v>87.093983328403013</c:v>
                </c:pt>
                <c:pt idx="294" formatCode="General">
                  <c:v>45.601095044588369</c:v>
                </c:pt>
                <c:pt idx="295" formatCode="General">
                  <c:v>106.40255510403952</c:v>
                </c:pt>
                <c:pt idx="296" formatCode="General">
                  <c:v>78.466749130778183</c:v>
                </c:pt>
                <c:pt idx="297" formatCode="General">
                  <c:v>92.434652117408845</c:v>
                </c:pt>
                <c:pt idx="298" formatCode="General">
                  <c:v>71.89361831354023</c:v>
                </c:pt>
                <c:pt idx="299" formatCode="General">
                  <c:v>100.65106563895631</c:v>
                </c:pt>
                <c:pt idx="300" formatCode="General">
                  <c:v>122.42456147105706</c:v>
                </c:pt>
                <c:pt idx="301" formatCode="General">
                  <c:v>110.09994118873588</c:v>
                </c:pt>
                <c:pt idx="302" formatCode="General">
                  <c:v>144.19805730315781</c:v>
                </c:pt>
                <c:pt idx="303" formatCode="General">
                  <c:v>84.629059271938772</c:v>
                </c:pt>
                <c:pt idx="304" formatCode="General">
                  <c:v>22.595137184255496</c:v>
                </c:pt>
                <c:pt idx="305" formatCode="General">
                  <c:v>13.967902986630671</c:v>
                </c:pt>
                <c:pt idx="306" formatCode="General">
                  <c:v>23.827599212487613</c:v>
                </c:pt>
                <c:pt idx="307" formatCode="General">
                  <c:v>10.270516901934316</c:v>
                </c:pt>
                <c:pt idx="308" formatCode="General">
                  <c:v>8.2164135215474534</c:v>
                </c:pt>
                <c:pt idx="309" formatCode="General">
                  <c:v>5.3406687890058446</c:v>
                </c:pt>
                <c:pt idx="310" formatCode="General">
                  <c:v>15.611185690940161</c:v>
                </c:pt>
                <c:pt idx="311" formatCode="General">
                  <c:v>18.897751099559144</c:v>
                </c:pt>
                <c:pt idx="312" formatCode="General">
                  <c:v>33.276474762267185</c:v>
                </c:pt>
                <c:pt idx="313" formatCode="General">
                  <c:v>29.579088677570834</c:v>
                </c:pt>
                <c:pt idx="314" formatCode="General">
                  <c:v>23.416778536410245</c:v>
                </c:pt>
                <c:pt idx="315" formatCode="General">
                  <c:v>12.735440958398552</c:v>
                </c:pt>
                <c:pt idx="316" formatCode="General">
                  <c:v>29.579088677570834</c:v>
                </c:pt>
                <c:pt idx="317" formatCode="General">
                  <c:v>22.595137184255496</c:v>
                </c:pt>
                <c:pt idx="318" formatCode="General">
                  <c:v>20.951854479946007</c:v>
                </c:pt>
                <c:pt idx="319" formatCode="General">
                  <c:v>76.412645750391306</c:v>
                </c:pt>
                <c:pt idx="320" formatCode="General">
                  <c:v>131.8734370208366</c:v>
                </c:pt>
                <c:pt idx="321" formatCode="General">
                  <c:v>102.31398948276485</c:v>
                </c:pt>
                <c:pt idx="322" formatCode="General">
                  <c:v>71.210536680004324</c:v>
                </c:pt>
                <c:pt idx="323" formatCode="General">
                  <c:v>444.45197031313046</c:v>
                </c:pt>
                <c:pt idx="324" formatCode="General">
                  <c:v>92.491846492419413</c:v>
                </c:pt>
                <c:pt idx="325" formatCode="General">
                  <c:v>0</c:v>
                </c:pt>
                <c:pt idx="326" formatCode="General">
                  <c:v>0</c:v>
                </c:pt>
                <c:pt idx="327" formatCode="General">
                  <c:v>179.66336553173505</c:v>
                </c:pt>
                <c:pt idx="328" formatCode="General">
                  <c:v>179.25410957380399</c:v>
                </c:pt>
                <c:pt idx="329" formatCode="General">
                  <c:v>173.93378212070024</c:v>
                </c:pt>
                <c:pt idx="330" formatCode="General">
                  <c:v>164.52089508828587</c:v>
                </c:pt>
                <c:pt idx="331" formatCode="General">
                  <c:v>131.7804184538011</c:v>
                </c:pt>
                <c:pt idx="332" formatCode="General">
                  <c:v>81.851191586211868</c:v>
                </c:pt>
                <c:pt idx="333" formatCode="General">
                  <c:v>107.63431693586861</c:v>
                </c:pt>
                <c:pt idx="334" formatCode="General">
                  <c:v>93.310358408281544</c:v>
                </c:pt>
                <c:pt idx="335" formatCode="General">
                  <c:v>72.029048595866456</c:v>
                </c:pt>
                <c:pt idx="336" formatCode="General">
                  <c:v>3.683303621379534</c:v>
                </c:pt>
                <c:pt idx="337" formatCode="General">
                  <c:v>63.434673479314199</c:v>
                </c:pt>
                <c:pt idx="338" formatCode="General">
                  <c:v>69.573512848280103</c:v>
                </c:pt>
                <c:pt idx="339" formatCode="General">
                  <c:v>62.206905605521023</c:v>
                </c:pt>
                <c:pt idx="340" formatCode="General">
                  <c:v>57.705090068279368</c:v>
                </c:pt>
                <c:pt idx="341" formatCode="General">
                  <c:v>67.527233058624802</c:v>
                </c:pt>
                <c:pt idx="342" formatCode="General">
                  <c:v>48.701458993796066</c:v>
                </c:pt>
                <c:pt idx="343" formatCode="General">
                  <c:v>38.470060045519581</c:v>
                </c:pt>
                <c:pt idx="344" formatCode="General">
                  <c:v>40.925595793105934</c:v>
                </c:pt>
                <c:pt idx="345" formatCode="General">
                  <c:v>40.925595793105934</c:v>
                </c:pt>
                <c:pt idx="346" formatCode="General">
                  <c:v>3.2740476634484752</c:v>
                </c:pt>
                <c:pt idx="347" formatCode="General">
                  <c:v>46.655179204140772</c:v>
                </c:pt>
                <c:pt idx="348" formatCode="General">
                  <c:v>30.284940886898394</c:v>
                </c:pt>
                <c:pt idx="349" formatCode="General">
                  <c:v>33.968244508277927</c:v>
                </c:pt>
                <c:pt idx="350" formatCode="General">
                  <c:v>28.647917055174155</c:v>
                </c:pt>
                <c:pt idx="351" formatCode="General">
                  <c:v>34.377500466208986</c:v>
                </c:pt>
                <c:pt idx="352" formatCode="General">
                  <c:v>45.836667288278647</c:v>
                </c:pt>
                <c:pt idx="353" formatCode="General">
                  <c:v>31.512708760691574</c:v>
                </c:pt>
                <c:pt idx="354" formatCode="General">
                  <c:v>13.50544661172496</c:v>
                </c:pt>
                <c:pt idx="355" formatCode="General">
                  <c:v>29.466428971036272</c:v>
                </c:pt>
                <c:pt idx="356" formatCode="General">
                  <c:v>4.9110714951727124</c:v>
                </c:pt>
                <c:pt idx="357" formatCode="General">
                  <c:v>29.057173013105217</c:v>
                </c:pt>
                <c:pt idx="358" formatCode="General">
                  <c:v>20.87205385448403</c:v>
                </c:pt>
                <c:pt idx="359" formatCode="General">
                  <c:v>23.327589602070386</c:v>
                </c:pt>
                <c:pt idx="360" formatCode="General">
                  <c:v>26.192381307587802</c:v>
                </c:pt>
                <c:pt idx="361" formatCode="General">
                  <c:v>19.235030022759791</c:v>
                </c:pt>
                <c:pt idx="362" formatCode="General">
                  <c:v>19.644285980690849</c:v>
                </c:pt>
                <c:pt idx="363" formatCode="General">
                  <c:v>34.786756424140052</c:v>
                </c:pt>
                <c:pt idx="364" formatCode="General">
                  <c:v>178.84485361587295</c:v>
                </c:pt>
                <c:pt idx="365" formatCode="General">
                  <c:v>78.167887964832332</c:v>
                </c:pt>
                <c:pt idx="366" formatCode="General">
                  <c:v>6.1388393689658907</c:v>
                </c:pt>
                <c:pt idx="367" formatCode="General">
                  <c:v>105.17878118828226</c:v>
                </c:pt>
                <c:pt idx="368" formatCode="General">
                  <c:v>124.41381121104205</c:v>
                </c:pt>
                <c:pt idx="369" formatCode="General">
                  <c:v>67.936489016555853</c:v>
                </c:pt>
                <c:pt idx="370" formatCode="General">
                  <c:v>19.235030022759791</c:v>
                </c:pt>
                <c:pt idx="371" formatCode="General">
                  <c:v>6.9573512848280084</c:v>
                </c:pt>
                <c:pt idx="372" formatCode="General">
                  <c:v>4.0925595793105938</c:v>
                </c:pt>
                <c:pt idx="373" formatCode="General">
                  <c:v>1.2277678737931781</c:v>
                </c:pt>
                <c:pt idx="374" formatCode="General">
                  <c:v>18.416518106897669</c:v>
                </c:pt>
                <c:pt idx="375" formatCode="General">
                  <c:v>26.192381307587802</c:v>
                </c:pt>
                <c:pt idx="376" formatCode="General">
                  <c:v>5.7295834110348309</c:v>
                </c:pt>
                <c:pt idx="377" formatCode="General">
                  <c:v>6.5480953268969504</c:v>
                </c:pt>
                <c:pt idx="378" formatCode="General">
                  <c:v>3.683303621379534</c:v>
                </c:pt>
                <c:pt idx="379" formatCode="General">
                  <c:v>7.3666072427590681</c:v>
                </c:pt>
                <c:pt idx="380" formatCode="General">
                  <c:v>4.0925595793105938</c:v>
                </c:pt>
                <c:pt idx="381" formatCode="General">
                  <c:v>2.8647917055174155</c:v>
                </c:pt>
                <c:pt idx="382" formatCode="General">
                  <c:v>8.5943751165522464</c:v>
                </c:pt>
                <c:pt idx="383" formatCode="General">
                  <c:v>4.0925595793105938</c:v>
                </c:pt>
                <c:pt idx="384" formatCode="General">
                  <c:v>3.683303621379534</c:v>
                </c:pt>
                <c:pt idx="385" formatCode="General">
                  <c:v>4.0925595793105938</c:v>
                </c:pt>
                <c:pt idx="386" formatCode="General">
                  <c:v>5.7295834110348309</c:v>
                </c:pt>
                <c:pt idx="387" formatCode="General">
                  <c:v>0.8185119158621188</c:v>
                </c:pt>
                <c:pt idx="388" formatCode="General">
                  <c:v>4.0925595793105938</c:v>
                </c:pt>
                <c:pt idx="389" formatCode="General">
                  <c:v>3.2740476634484752</c:v>
                </c:pt>
                <c:pt idx="390" formatCode="General">
                  <c:v>1.2277678737931781</c:v>
                </c:pt>
                <c:pt idx="391" formatCode="General">
                  <c:v>4.0925595793105938</c:v>
                </c:pt>
                <c:pt idx="392" formatCode="General">
                  <c:v>4.5018155372416535</c:v>
                </c:pt>
                <c:pt idx="393" formatCode="General">
                  <c:v>2.0462797896552969</c:v>
                </c:pt>
                <c:pt idx="394" formatCode="General">
                  <c:v>2.8647917055174155</c:v>
                </c:pt>
                <c:pt idx="395" formatCode="General">
                  <c:v>5.7295834110348309</c:v>
                </c:pt>
                <c:pt idx="396" formatCode="General">
                  <c:v>8.5943751165522464</c:v>
                </c:pt>
                <c:pt idx="397" formatCode="General">
                  <c:v>5.7295834110348309</c:v>
                </c:pt>
                <c:pt idx="398" formatCode="General">
                  <c:v>3.683303621379534</c:v>
                </c:pt>
                <c:pt idx="399" formatCode="General">
                  <c:v>1.2277678737931781</c:v>
                </c:pt>
                <c:pt idx="400" formatCode="General">
                  <c:v>2.4555357475863562</c:v>
                </c:pt>
                <c:pt idx="401" formatCode="General">
                  <c:v>3.2740476634484752</c:v>
                </c:pt>
                <c:pt idx="402" formatCode="General">
                  <c:v>1.2277678737931781</c:v>
                </c:pt>
                <c:pt idx="403" formatCode="General">
                  <c:v>3.2740476634484752</c:v>
                </c:pt>
                <c:pt idx="404" formatCode="General">
                  <c:v>1.2277678737931781</c:v>
                </c:pt>
                <c:pt idx="405" formatCode="General">
                  <c:v>7.3666072427590681</c:v>
                </c:pt>
                <c:pt idx="406" formatCode="General">
                  <c:v>5.3203274531037712</c:v>
                </c:pt>
                <c:pt idx="407" formatCode="General">
                  <c:v>4.5018155372416535</c:v>
                </c:pt>
                <c:pt idx="408" formatCode="General">
                  <c:v>1.2277678737931781</c:v>
                </c:pt>
                <c:pt idx="409" formatCode="General">
                  <c:v>3.683303621379534</c:v>
                </c:pt>
                <c:pt idx="410" formatCode="General">
                  <c:v>2.8647917055174155</c:v>
                </c:pt>
                <c:pt idx="411" formatCode="General">
                  <c:v>0</c:v>
                </c:pt>
                <c:pt idx="412" formatCode="General">
                  <c:v>2.0462797896552969</c:v>
                </c:pt>
                <c:pt idx="413" formatCode="General">
                  <c:v>15.551726401380256</c:v>
                </c:pt>
                <c:pt idx="414" formatCode="General">
                  <c:v>41.334851751036993</c:v>
                </c:pt>
                <c:pt idx="415" formatCode="General">
                  <c:v>7.7758632006901278</c:v>
                </c:pt>
                <c:pt idx="416" formatCode="General">
                  <c:v>7.3666072427590681</c:v>
                </c:pt>
                <c:pt idx="417" formatCode="General">
                  <c:v>4.9110714951727124</c:v>
                </c:pt>
                <c:pt idx="418" formatCode="General">
                  <c:v>10.640654906207542</c:v>
                </c:pt>
                <c:pt idx="419" formatCode="General">
                  <c:v>3.683303621379534</c:v>
                </c:pt>
                <c:pt idx="420" formatCode="General">
                  <c:v>6.1388393689658907</c:v>
                </c:pt>
                <c:pt idx="421" formatCode="General">
                  <c:v>6.5480953268969504</c:v>
                </c:pt>
                <c:pt idx="422" formatCode="General">
                  <c:v>9.8221429903454247</c:v>
                </c:pt>
                <c:pt idx="423" formatCode="General">
                  <c:v>9.4128870324143659</c:v>
                </c:pt>
                <c:pt idx="424" formatCode="General">
                  <c:v>5.3203274531037712</c:v>
                </c:pt>
                <c:pt idx="425" formatCode="General">
                  <c:v>6.9573512848280084</c:v>
                </c:pt>
                <c:pt idx="426" formatCode="General">
                  <c:v>9.8221429903454247</c:v>
                </c:pt>
                <c:pt idx="427" formatCode="General">
                  <c:v>18.416518106897669</c:v>
                </c:pt>
                <c:pt idx="428" formatCode="General">
                  <c:v>137.1007459069049</c:v>
                </c:pt>
                <c:pt idx="429" formatCode="General">
                  <c:v>6.5480953268969504</c:v>
                </c:pt>
                <c:pt idx="430" formatCode="General">
                  <c:v>5.3203274531037712</c:v>
                </c:pt>
                <c:pt idx="431" formatCode="General">
                  <c:v>5.3203274531037712</c:v>
                </c:pt>
                <c:pt idx="432" formatCode="General">
                  <c:v>23.736845560001441</c:v>
                </c:pt>
                <c:pt idx="433" formatCode="General">
                  <c:v>15.551726401380256</c:v>
                </c:pt>
                <c:pt idx="434" formatCode="General">
                  <c:v>6.9573512848280084</c:v>
                </c:pt>
                <c:pt idx="435" formatCode="General">
                  <c:v>9.4128870324143659</c:v>
                </c:pt>
                <c:pt idx="436" formatCode="General">
                  <c:v>5.7295834110348309</c:v>
                </c:pt>
                <c:pt idx="437" formatCode="General">
                  <c:v>8.1851191586211876</c:v>
                </c:pt>
                <c:pt idx="438" formatCode="General">
                  <c:v>1.2277678737931781</c:v>
                </c:pt>
                <c:pt idx="439" formatCode="General">
                  <c:v>2.0462797896552969</c:v>
                </c:pt>
                <c:pt idx="440" formatCode="General">
                  <c:v>42.971875582761236</c:v>
                </c:pt>
                <c:pt idx="441" formatCode="General">
                  <c:v>0.8185119158621188</c:v>
                </c:pt>
                <c:pt idx="442" formatCode="General">
                  <c:v>2.0462797896552969</c:v>
                </c:pt>
                <c:pt idx="443" formatCode="General">
                  <c:v>2.0462797896552969</c:v>
                </c:pt>
                <c:pt idx="444" formatCode="General">
                  <c:v>7.3666072427590681</c:v>
                </c:pt>
                <c:pt idx="445" formatCode="General">
                  <c:v>0.8185119158621188</c:v>
                </c:pt>
                <c:pt idx="446" formatCode="General">
                  <c:v>6.5480953268969504</c:v>
                </c:pt>
                <c:pt idx="447" formatCode="General">
                  <c:v>11.868422780000721</c:v>
                </c:pt>
                <c:pt idx="448" formatCode="General">
                  <c:v>0.8185119158621188</c:v>
                </c:pt>
                <c:pt idx="449" formatCode="General">
                  <c:v>31.512708760691574</c:v>
                </c:pt>
                <c:pt idx="450" formatCode="General">
                  <c:v>4.9110714951727124</c:v>
                </c:pt>
                <c:pt idx="451" formatCode="General">
                  <c:v>4.0925595793105938</c:v>
                </c:pt>
                <c:pt idx="452" formatCode="General">
                  <c:v>0.4092559579310594</c:v>
                </c:pt>
                <c:pt idx="453" formatCode="General">
                  <c:v>4.0925595793105938</c:v>
                </c:pt>
                <c:pt idx="454" formatCode="General">
                  <c:v>25.37386939172568</c:v>
                </c:pt>
                <c:pt idx="455" formatCode="General">
                  <c:v>8.1851191586211876</c:v>
                </c:pt>
                <c:pt idx="456" formatCode="General">
                  <c:v>4.9110714951727124</c:v>
                </c:pt>
                <c:pt idx="457" formatCode="General">
                  <c:v>4.0925595793105938</c:v>
                </c:pt>
                <c:pt idx="458" formatCode="General">
                  <c:v>2.8647917055174155</c:v>
                </c:pt>
                <c:pt idx="459" formatCode="General">
                  <c:v>0.4092559579310594</c:v>
                </c:pt>
                <c:pt idx="460" formatCode="General">
                  <c:v>0.4092559579310594</c:v>
                </c:pt>
                <c:pt idx="461" formatCode="General">
                  <c:v>1.6370238317242376</c:v>
                </c:pt>
                <c:pt idx="462" formatCode="General">
                  <c:v>1.2277678737931781</c:v>
                </c:pt>
                <c:pt idx="463" formatCode="General">
                  <c:v>7.3666072427590681</c:v>
                </c:pt>
                <c:pt idx="464" formatCode="General">
                  <c:v>2.8647917055174155</c:v>
                </c:pt>
                <c:pt idx="465" formatCode="General">
                  <c:v>2.8647917055174155</c:v>
                </c:pt>
                <c:pt idx="466" formatCode="General">
                  <c:v>0.4092559579310594</c:v>
                </c:pt>
                <c:pt idx="467" formatCode="General">
                  <c:v>1.6370238317242376</c:v>
                </c:pt>
                <c:pt idx="468" formatCode="General">
                  <c:v>0.8185119158621188</c:v>
                </c:pt>
                <c:pt idx="469" formatCode="General">
                  <c:v>2.8647917055174155</c:v>
                </c:pt>
                <c:pt idx="470" formatCode="General">
                  <c:v>0.4092559579310594</c:v>
                </c:pt>
                <c:pt idx="471" formatCode="General">
                  <c:v>2.4555357475863562</c:v>
                </c:pt>
                <c:pt idx="472" formatCode="General">
                  <c:v>0.8185119158621188</c:v>
                </c:pt>
                <c:pt idx="473" formatCode="General">
                  <c:v>1.2277678737931781</c:v>
                </c:pt>
                <c:pt idx="474" formatCode="General">
                  <c:v>2.0462797896552969</c:v>
                </c:pt>
                <c:pt idx="475" formatCode="General">
                  <c:v>2.0462797896552969</c:v>
                </c:pt>
                <c:pt idx="476" formatCode="General">
                  <c:v>1.2277678737931781</c:v>
                </c:pt>
                <c:pt idx="477" formatCode="General">
                  <c:v>1.6370238317242376</c:v>
                </c:pt>
                <c:pt idx="478" formatCode="General">
                  <c:v>8.5943751165522464</c:v>
                </c:pt>
                <c:pt idx="479" formatCode="General">
                  <c:v>20.053541938621908</c:v>
                </c:pt>
                <c:pt idx="480" formatCode="General">
                  <c:v>2.8647917055174155</c:v>
                </c:pt>
                <c:pt idx="481" formatCode="General">
                  <c:v>28.238661097243096</c:v>
                </c:pt>
                <c:pt idx="482" formatCode="General">
                  <c:v>0.8185119158621188</c:v>
                </c:pt>
                <c:pt idx="483" formatCode="General">
                  <c:v>4.0925595793105938</c:v>
                </c:pt>
                <c:pt idx="484" formatCode="General">
                  <c:v>2.4555357475863562</c:v>
                </c:pt>
                <c:pt idx="485" formatCode="General">
                  <c:v>1.6370238317242376</c:v>
                </c:pt>
                <c:pt idx="486" formatCode="General">
                  <c:v>1.6370238317242376</c:v>
                </c:pt>
                <c:pt idx="487" formatCode="General">
                  <c:v>6.1388393689658907</c:v>
                </c:pt>
                <c:pt idx="488" formatCode="General">
                  <c:v>2.4555357475863562</c:v>
                </c:pt>
                <c:pt idx="489" formatCode="General">
                  <c:v>3.683303621379534</c:v>
                </c:pt>
                <c:pt idx="490" formatCode="General">
                  <c:v>1.6370238317242376</c:v>
                </c:pt>
                <c:pt idx="491" formatCode="General">
                  <c:v>19.644285980690849</c:v>
                </c:pt>
                <c:pt idx="492" formatCode="General">
                  <c:v>18.007262148966614</c:v>
                </c:pt>
                <c:pt idx="493" formatCode="General">
                  <c:v>5.7295834110348309</c:v>
                </c:pt>
                <c:pt idx="494" formatCode="General">
                  <c:v>8.1851191586211876</c:v>
                </c:pt>
                <c:pt idx="495" formatCode="General">
                  <c:v>2.4555357475863562</c:v>
                </c:pt>
                <c:pt idx="496" formatCode="General">
                  <c:v>4.5018155372416535</c:v>
                </c:pt>
                <c:pt idx="497" formatCode="General">
                  <c:v>2.8647917055174155</c:v>
                </c:pt>
                <c:pt idx="498" formatCode="General">
                  <c:v>4.9110714951727124</c:v>
                </c:pt>
                <c:pt idx="499" formatCode="General">
                  <c:v>12.277678737931781</c:v>
                </c:pt>
                <c:pt idx="500" formatCode="General">
                  <c:v>5.3203274531037712</c:v>
                </c:pt>
                <c:pt idx="501" formatCode="General">
                  <c:v>21.281309812415085</c:v>
                </c:pt>
                <c:pt idx="502" formatCode="General">
                  <c:v>14.323958527587077</c:v>
                </c:pt>
                <c:pt idx="503" formatCode="General">
                  <c:v>2.4555357475863562</c:v>
                </c:pt>
                <c:pt idx="504" formatCode="General">
                  <c:v>5.3203274531037712</c:v>
                </c:pt>
                <c:pt idx="505" formatCode="General">
                  <c:v>3.2740476634484752</c:v>
                </c:pt>
                <c:pt idx="506" formatCode="General">
                  <c:v>6.9573512848280084</c:v>
                </c:pt>
                <c:pt idx="507" formatCode="General">
                  <c:v>9.4128870324143659</c:v>
                </c:pt>
                <c:pt idx="508" formatCode="General">
                  <c:v>0</c:v>
                </c:pt>
                <c:pt idx="509" formatCode="General">
                  <c:v>7.7758632006901278</c:v>
                </c:pt>
                <c:pt idx="510" formatCode="General">
                  <c:v>15.960982359311314</c:v>
                </c:pt>
                <c:pt idx="511" formatCode="General">
                  <c:v>73.145900219890791</c:v>
                </c:pt>
                <c:pt idx="512" formatCode="General">
                  <c:v>8.2186404741450332</c:v>
                </c:pt>
                <c:pt idx="513" formatCode="General">
                  <c:v>13.149824758632054</c:v>
                </c:pt>
                <c:pt idx="514" formatCode="General">
                  <c:v>5.7530483319015229</c:v>
                </c:pt>
                <c:pt idx="515" formatCode="General">
                  <c:v>50.544638915991953</c:v>
                </c:pt>
                <c:pt idx="516" formatCode="General">
                  <c:v>4.5202522607797686</c:v>
                </c:pt>
                <c:pt idx="517" formatCode="General">
                  <c:v>0.82186404741450336</c:v>
                </c:pt>
                <c:pt idx="518" formatCode="General">
                  <c:v>4.5202522607797686</c:v>
                </c:pt>
                <c:pt idx="519" formatCode="General">
                  <c:v>0.82186404741450336</c:v>
                </c:pt>
                <c:pt idx="520" formatCode="General">
                  <c:v>1.2327960711217547</c:v>
                </c:pt>
                <c:pt idx="521" formatCode="General">
                  <c:v>3.6983882133652646</c:v>
                </c:pt>
                <c:pt idx="522" formatCode="General">
                  <c:v>9.0405045215595372</c:v>
                </c:pt>
                <c:pt idx="523" formatCode="General">
                  <c:v>2.0546601185362583</c:v>
                </c:pt>
                <c:pt idx="524" formatCode="General">
                  <c:v>2.0546601185362583</c:v>
                </c:pt>
                <c:pt idx="525" formatCode="General">
                  <c:v>0.82186404741450336</c:v>
                </c:pt>
                <c:pt idx="526" formatCode="General">
                  <c:v>95.747161523789643</c:v>
                </c:pt>
                <c:pt idx="527" formatCode="General">
                  <c:v>10.273300592681291</c:v>
                </c:pt>
                <c:pt idx="528" formatCode="General">
                  <c:v>4.9311842844870188</c:v>
                </c:pt>
                <c:pt idx="529" formatCode="General">
                  <c:v>0.82186404741450336</c:v>
                </c:pt>
                <c:pt idx="530" formatCode="General">
                  <c:v>0.82186404741450336</c:v>
                </c:pt>
                <c:pt idx="531" formatCode="General">
                  <c:v>0.82186404741450336</c:v>
                </c:pt>
                <c:pt idx="532" formatCode="General">
                  <c:v>2.4655921422435094</c:v>
                </c:pt>
                <c:pt idx="533" formatCode="General">
                  <c:v>4.5202522607797686</c:v>
                </c:pt>
                <c:pt idx="534" formatCode="General">
                  <c:v>0.41093202370725168</c:v>
                </c:pt>
                <c:pt idx="535" formatCode="General">
                  <c:v>2.0546601185362583</c:v>
                </c:pt>
                <c:pt idx="536" formatCode="General">
                  <c:v>0.82186404741450336</c:v>
                </c:pt>
                <c:pt idx="537" formatCode="General">
                  <c:v>1.2327960711217547</c:v>
                </c:pt>
                <c:pt idx="538" formatCode="General">
                  <c:v>4.5202522607797686</c:v>
                </c:pt>
                <c:pt idx="539" formatCode="General">
                  <c:v>44.380658560383182</c:v>
                </c:pt>
                <c:pt idx="540" formatCode="General">
                  <c:v>12.7388927349248</c:v>
                </c:pt>
                <c:pt idx="541" formatCode="General">
                  <c:v>9.4514365452667874</c:v>
                </c:pt>
                <c:pt idx="542" formatCode="General">
                  <c:v>16.84821297199732</c:v>
                </c:pt>
                <c:pt idx="543" formatCode="General">
                  <c:v>50.9555709396992</c:v>
                </c:pt>
                <c:pt idx="544" formatCode="General">
                  <c:v>89.994113191888104</c:v>
                </c:pt>
                <c:pt idx="545" formatCode="General">
                  <c:v>73.967764267305284</c:v>
                </c:pt>
                <c:pt idx="546" formatCode="General">
                  <c:v>53.421163081942709</c:v>
                </c:pt>
                <c:pt idx="547" formatCode="General">
                  <c:v>15.204484877168312</c:v>
                </c:pt>
                <c:pt idx="548" formatCode="General">
                  <c:v>3.2874561896580135</c:v>
                </c:pt>
                <c:pt idx="549" formatCode="General">
                  <c:v>3.2874561896580135</c:v>
                </c:pt>
                <c:pt idx="550" formatCode="General">
                  <c:v>0.82186404741450336</c:v>
                </c:pt>
                <c:pt idx="551" formatCode="General">
                  <c:v>2.0546601185362583</c:v>
                </c:pt>
                <c:pt idx="552" formatCode="General">
                  <c:v>4.1093202370725166</c:v>
                </c:pt>
                <c:pt idx="553" formatCode="General">
                  <c:v>0.82186404741450336</c:v>
                </c:pt>
                <c:pt idx="554" formatCode="General">
                  <c:v>0.82186404741450336</c:v>
                </c:pt>
                <c:pt idx="555" formatCode="General">
                  <c:v>0.82186404741450336</c:v>
                </c:pt>
                <c:pt idx="556" formatCode="General">
                  <c:v>0.82186404741450336</c:v>
                </c:pt>
                <c:pt idx="557" formatCode="General">
                  <c:v>17.670077019411821</c:v>
                </c:pt>
                <c:pt idx="558" formatCode="General">
                  <c:v>6.5749123793160269</c:v>
                </c:pt>
                <c:pt idx="559" formatCode="General">
                  <c:v>6.9858444030232771</c:v>
                </c:pt>
                <c:pt idx="560" formatCode="General">
                  <c:v>0.82186404741450336</c:v>
                </c:pt>
                <c:pt idx="561" formatCode="General">
                  <c:v>9.0405045215595372</c:v>
                </c:pt>
                <c:pt idx="562" formatCode="General">
                  <c:v>36.572950109945396</c:v>
                </c:pt>
                <c:pt idx="563" formatCode="General">
                  <c:v>0.82186404741450336</c:v>
                </c:pt>
                <c:pt idx="564" formatCode="General">
                  <c:v>3.6983882133652646</c:v>
                </c:pt>
                <c:pt idx="565" formatCode="General">
                  <c:v>5.3421163081942709</c:v>
                </c:pt>
                <c:pt idx="566" formatCode="General">
                  <c:v>5.3421163081942709</c:v>
                </c:pt>
                <c:pt idx="567" formatCode="General">
                  <c:v>2.8765241659507614</c:v>
                </c:pt>
                <c:pt idx="568" formatCode="General">
                  <c:v>4.9311842844870188</c:v>
                </c:pt>
                <c:pt idx="569" formatCode="General">
                  <c:v>3.2874561896580135</c:v>
                </c:pt>
                <c:pt idx="570" formatCode="General">
                  <c:v>2.4655921422435094</c:v>
                </c:pt>
                <c:pt idx="571" formatCode="General">
                  <c:v>10.273300592681291</c:v>
                </c:pt>
                <c:pt idx="572" formatCode="General">
                  <c:v>19.724737137948075</c:v>
                </c:pt>
                <c:pt idx="573" formatCode="General">
                  <c:v>1.2327960711217547</c:v>
                </c:pt>
                <c:pt idx="574" formatCode="General">
                  <c:v>0.82186404741450336</c:v>
                </c:pt>
                <c:pt idx="575" formatCode="General">
                  <c:v>1.2327960711217547</c:v>
                </c:pt>
                <c:pt idx="576" formatCode="General">
                  <c:v>1.6437280948290067</c:v>
                </c:pt>
                <c:pt idx="577" formatCode="General">
                  <c:v>2.8765241659507614</c:v>
                </c:pt>
                <c:pt idx="578" formatCode="General">
                  <c:v>2.4655921422435094</c:v>
                </c:pt>
                <c:pt idx="579" formatCode="General">
                  <c:v>1.2327960711217547</c:v>
                </c:pt>
                <c:pt idx="580" formatCode="General">
                  <c:v>0.41093202370725168</c:v>
                </c:pt>
                <c:pt idx="581" formatCode="General">
                  <c:v>1.2327960711217547</c:v>
                </c:pt>
                <c:pt idx="582" formatCode="General">
                  <c:v>0.82186404741450336</c:v>
                </c:pt>
                <c:pt idx="583" formatCode="General">
                  <c:v>2.0546601185362583</c:v>
                </c:pt>
                <c:pt idx="584" formatCode="General">
                  <c:v>1.6437280948290067</c:v>
                </c:pt>
                <c:pt idx="585" formatCode="General">
                  <c:v>2.0546601185362583</c:v>
                </c:pt>
                <c:pt idx="586" formatCode="General">
                  <c:v>2.0546601185362583</c:v>
                </c:pt>
                <c:pt idx="587" formatCode="General">
                  <c:v>1.6437280948290067</c:v>
                </c:pt>
                <c:pt idx="588" formatCode="General">
                  <c:v>15.204484877168312</c:v>
                </c:pt>
                <c:pt idx="589" formatCode="General">
                  <c:v>2.8765241659507614</c:v>
                </c:pt>
                <c:pt idx="590" formatCode="General">
                  <c:v>2.4655921422435094</c:v>
                </c:pt>
                <c:pt idx="591" formatCode="General">
                  <c:v>4.1093202370725166</c:v>
                </c:pt>
                <c:pt idx="592" formatCode="General">
                  <c:v>3.2874561896580135</c:v>
                </c:pt>
                <c:pt idx="593" formatCode="General">
                  <c:v>2.4655921422435094</c:v>
                </c:pt>
                <c:pt idx="594" formatCode="General">
                  <c:v>55.064891176771724</c:v>
                </c:pt>
                <c:pt idx="595" formatCode="General">
                  <c:v>2.0546601185362583</c:v>
                </c:pt>
                <c:pt idx="596" formatCode="General">
                  <c:v>4.5202522607797686</c:v>
                </c:pt>
                <c:pt idx="597" formatCode="General">
                  <c:v>4.9311842844870188</c:v>
                </c:pt>
                <c:pt idx="598" formatCode="General">
                  <c:v>9.8623685689740377</c:v>
                </c:pt>
                <c:pt idx="599" formatCode="General">
                  <c:v>13.149824758632054</c:v>
                </c:pt>
                <c:pt idx="600" formatCode="General">
                  <c:v>17.259144995704567</c:v>
                </c:pt>
                <c:pt idx="601" formatCode="General">
                  <c:v>12.7388927349248</c:v>
                </c:pt>
                <c:pt idx="602" formatCode="General">
                  <c:v>7.8077084504377812</c:v>
                </c:pt>
                <c:pt idx="603" formatCode="General">
                  <c:v>9.4514365452667874</c:v>
                </c:pt>
                <c:pt idx="604" formatCode="General">
                  <c:v>56.297687247893478</c:v>
                </c:pt>
                <c:pt idx="605" formatCode="General">
                  <c:v>11.095164640095796</c:v>
                </c:pt>
                <c:pt idx="606" formatCode="General">
                  <c:v>5.3421163081942709</c:v>
                </c:pt>
                <c:pt idx="607" formatCode="General">
                  <c:v>3.2874561896580135</c:v>
                </c:pt>
                <c:pt idx="608" formatCode="General">
                  <c:v>3.2874561896580135</c:v>
                </c:pt>
                <c:pt idx="609" formatCode="General">
                  <c:v>3.6983882133652646</c:v>
                </c:pt>
                <c:pt idx="610" formatCode="General">
                  <c:v>2.0546601185362583</c:v>
                </c:pt>
                <c:pt idx="611" formatCode="General">
                  <c:v>2.8765241659507614</c:v>
                </c:pt>
                <c:pt idx="612" formatCode="General">
                  <c:v>2.8765241659507614</c:v>
                </c:pt>
                <c:pt idx="613" formatCode="General">
                  <c:v>0.41093202370725168</c:v>
                </c:pt>
                <c:pt idx="614" formatCode="General">
                  <c:v>3.2874561896580135</c:v>
                </c:pt>
                <c:pt idx="615" formatCode="General">
                  <c:v>2.0546601185362583</c:v>
                </c:pt>
                <c:pt idx="616" formatCode="General">
                  <c:v>3.6983882133652646</c:v>
                </c:pt>
                <c:pt idx="617" formatCode="General">
                  <c:v>2.0546601185362583</c:v>
                </c:pt>
                <c:pt idx="618" formatCode="General">
                  <c:v>0.41093202370725168</c:v>
                </c:pt>
                <c:pt idx="619" formatCode="General">
                  <c:v>2.8765241659507614</c:v>
                </c:pt>
                <c:pt idx="620" formatCode="General">
                  <c:v>1.6437280948290067</c:v>
                </c:pt>
                <c:pt idx="621" formatCode="General">
                  <c:v>2.4655921422435094</c:v>
                </c:pt>
                <c:pt idx="622" formatCode="General">
                  <c:v>0.41093202370725168</c:v>
                </c:pt>
                <c:pt idx="623" formatCode="General">
                  <c:v>0.82186404741450336</c:v>
                </c:pt>
                <c:pt idx="624" formatCode="General">
                  <c:v>2.4655921422435094</c:v>
                </c:pt>
                <c:pt idx="625" formatCode="General">
                  <c:v>0.41093202370725168</c:v>
                </c:pt>
                <c:pt idx="626" formatCode="General">
                  <c:v>1.2327960711217547</c:v>
                </c:pt>
                <c:pt idx="627" formatCode="General">
                  <c:v>2.4655921422435094</c:v>
                </c:pt>
                <c:pt idx="628" formatCode="General">
                  <c:v>2.0546601185362583</c:v>
                </c:pt>
                <c:pt idx="629" formatCode="General">
                  <c:v>1.6437280948290067</c:v>
                </c:pt>
                <c:pt idx="630" formatCode="General">
                  <c:v>0.82186404741450336</c:v>
                </c:pt>
                <c:pt idx="631" formatCode="General">
                  <c:v>0.82186404741450336</c:v>
                </c:pt>
                <c:pt idx="632" formatCode="General">
                  <c:v>1.6437280948290067</c:v>
                </c:pt>
                <c:pt idx="633" formatCode="General">
                  <c:v>0.82186404741450336</c:v>
                </c:pt>
                <c:pt idx="634" formatCode="General">
                  <c:v>5.3421163081942709</c:v>
                </c:pt>
                <c:pt idx="635" formatCode="General">
                  <c:v>2.8765241659507614</c:v>
                </c:pt>
                <c:pt idx="636" formatCode="General">
                  <c:v>2.4655921422435094</c:v>
                </c:pt>
                <c:pt idx="637" formatCode="General">
                  <c:v>3.2874561896580135</c:v>
                </c:pt>
                <c:pt idx="638" formatCode="General">
                  <c:v>2.4655921422435094</c:v>
                </c:pt>
                <c:pt idx="639" formatCode="General">
                  <c:v>4.1093202370725166</c:v>
                </c:pt>
                <c:pt idx="640" formatCode="General">
                  <c:v>3.6983882133652646</c:v>
                </c:pt>
                <c:pt idx="641" formatCode="General">
                  <c:v>1.6437280948290067</c:v>
                </c:pt>
                <c:pt idx="642" formatCode="General">
                  <c:v>2.8765241659507614</c:v>
                </c:pt>
                <c:pt idx="643" formatCode="General">
                  <c:v>0.82186404741450336</c:v>
                </c:pt>
                <c:pt idx="644" formatCode="General">
                  <c:v>0.82186404741450336</c:v>
                </c:pt>
                <c:pt idx="645" formatCode="General">
                  <c:v>2.4655921422435094</c:v>
                </c:pt>
                <c:pt idx="646" formatCode="General">
                  <c:v>2.8765241659507614</c:v>
                </c:pt>
                <c:pt idx="647" formatCode="General">
                  <c:v>3.6983882133652646</c:v>
                </c:pt>
                <c:pt idx="648" formatCode="General">
                  <c:v>5.7530483319015229</c:v>
                </c:pt>
                <c:pt idx="649" formatCode="General">
                  <c:v>2.4655921422435094</c:v>
                </c:pt>
                <c:pt idx="650" formatCode="General">
                  <c:v>2.4655921422435094</c:v>
                </c:pt>
                <c:pt idx="651" formatCode="General">
                  <c:v>2.8765241659507614</c:v>
                </c:pt>
                <c:pt idx="652" formatCode="General">
                  <c:v>2.0546601185362583</c:v>
                </c:pt>
                <c:pt idx="653" formatCode="General">
                  <c:v>2.0546601185362583</c:v>
                </c:pt>
                <c:pt idx="654" formatCode="General">
                  <c:v>1.2327960711217547</c:v>
                </c:pt>
                <c:pt idx="655" formatCode="General">
                  <c:v>0.82186404741450336</c:v>
                </c:pt>
                <c:pt idx="656" formatCode="General">
                  <c:v>3.2874561896580135</c:v>
                </c:pt>
                <c:pt idx="657" formatCode="General">
                  <c:v>2.8765241659507614</c:v>
                </c:pt>
                <c:pt idx="658" formatCode="General">
                  <c:v>2.8765241659507614</c:v>
                </c:pt>
                <c:pt idx="659" formatCode="General">
                  <c:v>2.0546601185362583</c:v>
                </c:pt>
                <c:pt idx="660" formatCode="General">
                  <c:v>2.0546601185362583</c:v>
                </c:pt>
                <c:pt idx="661" formatCode="General">
                  <c:v>14.647868592025686</c:v>
                </c:pt>
                <c:pt idx="662" formatCode="General">
                  <c:v>2.3753300419501109</c:v>
                </c:pt>
                <c:pt idx="663" formatCode="General">
                  <c:v>2.3753300419501109</c:v>
                </c:pt>
                <c:pt idx="664" formatCode="General">
                  <c:v>2.3753300419501109</c:v>
                </c:pt>
                <c:pt idx="665" formatCode="General">
                  <c:v>2.3753300419501109</c:v>
                </c:pt>
                <c:pt idx="666" formatCode="General">
                  <c:v>3.5629950629251668</c:v>
                </c:pt>
                <c:pt idx="667" formatCode="General">
                  <c:v>20.190305356575948</c:v>
                </c:pt>
                <c:pt idx="668" formatCode="General">
                  <c:v>2.3753300419501109</c:v>
                </c:pt>
                <c:pt idx="669" formatCode="General">
                  <c:v>2.7712183822751295</c:v>
                </c:pt>
                <c:pt idx="670" formatCode="General">
                  <c:v>4.7506600839002218</c:v>
                </c:pt>
                <c:pt idx="671" formatCode="General">
                  <c:v>0.79177668065003715</c:v>
                </c:pt>
                <c:pt idx="672" formatCode="General">
                  <c:v>6.7301017855253145</c:v>
                </c:pt>
                <c:pt idx="673" formatCode="General">
                  <c:v>2.3753300419501109</c:v>
                </c:pt>
                <c:pt idx="674" formatCode="General">
                  <c:v>1.5835533613000743</c:v>
                </c:pt>
                <c:pt idx="675" formatCode="General">
                  <c:v>1.9794417016250927</c:v>
                </c:pt>
                <c:pt idx="676" formatCode="General">
                  <c:v>1.9794417016250927</c:v>
                </c:pt>
                <c:pt idx="677" formatCode="General">
                  <c:v>0</c:v>
                </c:pt>
                <c:pt idx="678" formatCode="General">
                  <c:v>1.1876650209750554</c:v>
                </c:pt>
                <c:pt idx="679" formatCode="General">
                  <c:v>0.79177668065003715</c:v>
                </c:pt>
                <c:pt idx="680" formatCode="General">
                  <c:v>3.1671067226001486</c:v>
                </c:pt>
                <c:pt idx="681" formatCode="General">
                  <c:v>2.3753300419501109</c:v>
                </c:pt>
                <c:pt idx="682" formatCode="General">
                  <c:v>1.9794417016250927</c:v>
                </c:pt>
                <c:pt idx="683" formatCode="General">
                  <c:v>2.3753300419501109</c:v>
                </c:pt>
                <c:pt idx="684" formatCode="General">
                  <c:v>3.1671067226001486</c:v>
                </c:pt>
                <c:pt idx="685" formatCode="General">
                  <c:v>10.688985188775501</c:v>
                </c:pt>
                <c:pt idx="686" formatCode="General">
                  <c:v>23.357412079176093</c:v>
                </c:pt>
                <c:pt idx="687" formatCode="General">
                  <c:v>1.1876650209750554</c:v>
                </c:pt>
                <c:pt idx="688" formatCode="General">
                  <c:v>5.1465484242252408</c:v>
                </c:pt>
                <c:pt idx="689" formatCode="General">
                  <c:v>3.5629950629251668</c:v>
                </c:pt>
                <c:pt idx="690" formatCode="General">
                  <c:v>3.1671067226001486</c:v>
                </c:pt>
                <c:pt idx="691" formatCode="General">
                  <c:v>1.9794417016250927</c:v>
                </c:pt>
                <c:pt idx="692" formatCode="General">
                  <c:v>3.9588834032501854</c:v>
                </c:pt>
                <c:pt idx="693" formatCode="General">
                  <c:v>1.5835533613000743</c:v>
                </c:pt>
                <c:pt idx="694" formatCode="General">
                  <c:v>0.39588834032501857</c:v>
                </c:pt>
                <c:pt idx="695" formatCode="General">
                  <c:v>0.39588834032501857</c:v>
                </c:pt>
                <c:pt idx="696" formatCode="General">
                  <c:v>1.5835533613000743</c:v>
                </c:pt>
                <c:pt idx="697" formatCode="General">
                  <c:v>3.5629950629251668</c:v>
                </c:pt>
                <c:pt idx="698" formatCode="General">
                  <c:v>4.3547717435752045</c:v>
                </c:pt>
                <c:pt idx="699" formatCode="General">
                  <c:v>0.39588834032501857</c:v>
                </c:pt>
                <c:pt idx="700" formatCode="General">
                  <c:v>1.1876650209750554</c:v>
                </c:pt>
                <c:pt idx="701" formatCode="General">
                  <c:v>5.542436764550259</c:v>
                </c:pt>
                <c:pt idx="702" formatCode="General">
                  <c:v>1.5835533613000743</c:v>
                </c:pt>
                <c:pt idx="703" formatCode="General">
                  <c:v>3.1671067226001486</c:v>
                </c:pt>
                <c:pt idx="704" formatCode="General">
                  <c:v>0.79177668065003715</c:v>
                </c:pt>
                <c:pt idx="705" formatCode="General">
                  <c:v>2.3753300419501109</c:v>
                </c:pt>
                <c:pt idx="706" formatCode="General">
                  <c:v>2.3753300419501109</c:v>
                </c:pt>
                <c:pt idx="707" formatCode="General">
                  <c:v>2.7712183822751295</c:v>
                </c:pt>
                <c:pt idx="708" formatCode="General">
                  <c:v>2.7712183822751295</c:v>
                </c:pt>
                <c:pt idx="709" formatCode="General">
                  <c:v>1.1876650209750554</c:v>
                </c:pt>
                <c:pt idx="710" formatCode="General">
                  <c:v>1.9794417016250927</c:v>
                </c:pt>
                <c:pt idx="711" formatCode="General">
                  <c:v>0.39588834032501857</c:v>
                </c:pt>
                <c:pt idx="712" formatCode="General">
                  <c:v>1.1876650209750554</c:v>
                </c:pt>
                <c:pt idx="713" formatCode="General">
                  <c:v>0.79177668065003715</c:v>
                </c:pt>
                <c:pt idx="714" formatCode="General">
                  <c:v>1.5835533613000743</c:v>
                </c:pt>
                <c:pt idx="715" formatCode="General">
                  <c:v>1.5835533613000743</c:v>
                </c:pt>
                <c:pt idx="716" formatCode="General">
                  <c:v>1.9794417016250927</c:v>
                </c:pt>
                <c:pt idx="717" formatCode="General">
                  <c:v>2.7712183822751295</c:v>
                </c:pt>
                <c:pt idx="718" formatCode="General">
                  <c:v>10.293096848450482</c:v>
                </c:pt>
                <c:pt idx="719" formatCode="General">
                  <c:v>3.1671067226001486</c:v>
                </c:pt>
                <c:pt idx="720" formatCode="General">
                  <c:v>1.1876650209750554</c:v>
                </c:pt>
                <c:pt idx="721" formatCode="General">
                  <c:v>1.9794417016250927</c:v>
                </c:pt>
                <c:pt idx="722" formatCode="General">
                  <c:v>0.39588834032501857</c:v>
                </c:pt>
                <c:pt idx="723" formatCode="General">
                  <c:v>3.1671067226001486</c:v>
                </c:pt>
                <c:pt idx="724" formatCode="General">
                  <c:v>1.1876650209750554</c:v>
                </c:pt>
                <c:pt idx="725" formatCode="General">
                  <c:v>0.39588834032501857</c:v>
                </c:pt>
                <c:pt idx="726" formatCode="General">
                  <c:v>0.79177668065003715</c:v>
                </c:pt>
                <c:pt idx="727" formatCode="General">
                  <c:v>0.39588834032501857</c:v>
                </c:pt>
                <c:pt idx="728" formatCode="General">
                  <c:v>4.7506600839002218</c:v>
                </c:pt>
                <c:pt idx="729" formatCode="General">
                  <c:v>1.9794417016250927</c:v>
                </c:pt>
                <c:pt idx="730" formatCode="General">
                  <c:v>4.3547717435752045</c:v>
                </c:pt>
                <c:pt idx="731" formatCode="General">
                  <c:v>2.3753300419501109</c:v>
                </c:pt>
                <c:pt idx="732" formatCode="General">
                  <c:v>2.7712183822751295</c:v>
                </c:pt>
                <c:pt idx="733" formatCode="General">
                  <c:v>1.1876650209750554</c:v>
                </c:pt>
                <c:pt idx="734" formatCode="General">
                  <c:v>2.3753300419501109</c:v>
                </c:pt>
                <c:pt idx="735" formatCode="General">
                  <c:v>0.79177668065003715</c:v>
                </c:pt>
                <c:pt idx="736" formatCode="General">
                  <c:v>2.3753300419501109</c:v>
                </c:pt>
                <c:pt idx="737" formatCode="General">
                  <c:v>0.39588834032501857</c:v>
                </c:pt>
                <c:pt idx="738" formatCode="General">
                  <c:v>1.5835533613000743</c:v>
                </c:pt>
                <c:pt idx="739" formatCode="General">
                  <c:v>3.1671067226001486</c:v>
                </c:pt>
                <c:pt idx="740" formatCode="General">
                  <c:v>1.9794417016250927</c:v>
                </c:pt>
                <c:pt idx="741" formatCode="General">
                  <c:v>2.3753300419501109</c:v>
                </c:pt>
                <c:pt idx="742" formatCode="General">
                  <c:v>0.39588834032501857</c:v>
                </c:pt>
                <c:pt idx="743" formatCode="General">
                  <c:v>0.79177668065003715</c:v>
                </c:pt>
                <c:pt idx="744" formatCode="General">
                  <c:v>0.39588834032501857</c:v>
                </c:pt>
                <c:pt idx="745" formatCode="General">
                  <c:v>1.1876650209750554</c:v>
                </c:pt>
                <c:pt idx="746" formatCode="General">
                  <c:v>1.1876650209750554</c:v>
                </c:pt>
                <c:pt idx="747" formatCode="General">
                  <c:v>1.5835533613000743</c:v>
                </c:pt>
                <c:pt idx="748" formatCode="General">
                  <c:v>2.3753300419501109</c:v>
                </c:pt>
                <c:pt idx="749" formatCode="General">
                  <c:v>1.1876650209750554</c:v>
                </c:pt>
                <c:pt idx="750" formatCode="General">
                  <c:v>1.1876650209750554</c:v>
                </c:pt>
                <c:pt idx="751" formatCode="General">
                  <c:v>1.1876650209750554</c:v>
                </c:pt>
                <c:pt idx="752" formatCode="General">
                  <c:v>1.5835533613000743</c:v>
                </c:pt>
                <c:pt idx="753" formatCode="General">
                  <c:v>1.5835533613000743</c:v>
                </c:pt>
                <c:pt idx="754" formatCode="General">
                  <c:v>0.79177668065003715</c:v>
                </c:pt>
                <c:pt idx="755" formatCode="General">
                  <c:v>0.39588834032501857</c:v>
                </c:pt>
                <c:pt idx="756" formatCode="General">
                  <c:v>3.9313096955617572</c:v>
                </c:pt>
                <c:pt idx="757" formatCode="General">
                  <c:v>1.9656548477808786</c:v>
                </c:pt>
                <c:pt idx="758" formatCode="General">
                  <c:v>696.23494708398721</c:v>
                </c:pt>
                <c:pt idx="759" formatCode="General">
                  <c:v>4.3244406651179332</c:v>
                </c:pt>
                <c:pt idx="760" formatCode="General">
                  <c:v>10.221405208460567</c:v>
                </c:pt>
                <c:pt idx="761" formatCode="General">
                  <c:v>5.1107026042302834</c:v>
                </c:pt>
                <c:pt idx="762" formatCode="General">
                  <c:v>7.4694884215673385</c:v>
                </c:pt>
                <c:pt idx="763" formatCode="General">
                  <c:v>12.973321995353798</c:v>
                </c:pt>
                <c:pt idx="764" formatCode="General">
                  <c:v>6.2900955128988114</c:v>
                </c:pt>
                <c:pt idx="765" formatCode="General">
                  <c:v>2.3587858173370542</c:v>
                </c:pt>
                <c:pt idx="766" formatCode="General">
                  <c:v>3.1450477564494057</c:v>
                </c:pt>
                <c:pt idx="767" formatCode="General">
                  <c:v>3.5381787260055813</c:v>
                </c:pt>
                <c:pt idx="768" formatCode="General">
                  <c:v>2.7519167868932297</c:v>
                </c:pt>
                <c:pt idx="769" formatCode="General">
                  <c:v>3.1450477564494057</c:v>
                </c:pt>
                <c:pt idx="770" formatCode="General">
                  <c:v>11.793929086685271</c:v>
                </c:pt>
                <c:pt idx="771" formatCode="General">
                  <c:v>12.187060056241446</c:v>
                </c:pt>
                <c:pt idx="772" formatCode="General">
                  <c:v>9.4351432693482167</c:v>
                </c:pt>
                <c:pt idx="773" formatCode="General">
                  <c:v>7.0763574520111625</c:v>
                </c:pt>
                <c:pt idx="774" formatCode="General">
                  <c:v>8.2557503606796896</c:v>
                </c:pt>
                <c:pt idx="775" formatCode="General">
                  <c:v>3.5381787260055813</c:v>
                </c:pt>
                <c:pt idx="776" formatCode="General">
                  <c:v>7.0763574520111625</c:v>
                </c:pt>
                <c:pt idx="777" formatCode="General">
                  <c:v>6.6832264824549865</c:v>
                </c:pt>
                <c:pt idx="778" formatCode="General">
                  <c:v>1.9656548477808786</c:v>
                </c:pt>
                <c:pt idx="779" formatCode="General">
                  <c:v>2.3587858173370542</c:v>
                </c:pt>
                <c:pt idx="780" formatCode="General">
                  <c:v>5.5038335737864594</c:v>
                </c:pt>
                <c:pt idx="781" formatCode="General">
                  <c:v>3.9313096955617572</c:v>
                </c:pt>
                <c:pt idx="782" formatCode="General">
                  <c:v>5.1107026042302834</c:v>
                </c:pt>
                <c:pt idx="783" formatCode="General">
                  <c:v>2.3587858173370542</c:v>
                </c:pt>
                <c:pt idx="784" formatCode="General">
                  <c:v>3.1450477564494057</c:v>
                </c:pt>
                <c:pt idx="785" formatCode="General">
                  <c:v>1.9656548477808786</c:v>
                </c:pt>
                <c:pt idx="786" formatCode="General">
                  <c:v>1.9656548477808786</c:v>
                </c:pt>
                <c:pt idx="787" formatCode="General">
                  <c:v>4.3244406651179332</c:v>
                </c:pt>
                <c:pt idx="788" formatCode="General">
                  <c:v>1.9656548477808786</c:v>
                </c:pt>
                <c:pt idx="789" formatCode="General">
                  <c:v>3.9313096955617572</c:v>
                </c:pt>
                <c:pt idx="790" formatCode="General">
                  <c:v>2.7519167868932297</c:v>
                </c:pt>
                <c:pt idx="791" formatCode="General">
                  <c:v>2.3587858173370542</c:v>
                </c:pt>
                <c:pt idx="792" formatCode="General">
                  <c:v>9.0420122997920416</c:v>
                </c:pt>
                <c:pt idx="793" formatCode="General">
                  <c:v>5.1107026042302834</c:v>
                </c:pt>
                <c:pt idx="794" formatCode="General">
                  <c:v>3.5381787260055813</c:v>
                </c:pt>
                <c:pt idx="795" formatCode="General">
                  <c:v>3.9313096955617572</c:v>
                </c:pt>
                <c:pt idx="796" formatCode="General">
                  <c:v>2.3587858173370542</c:v>
                </c:pt>
                <c:pt idx="797" formatCode="General">
                  <c:v>2.3587858173370542</c:v>
                </c:pt>
                <c:pt idx="798" formatCode="General">
                  <c:v>3.1450477564494057</c:v>
                </c:pt>
                <c:pt idx="799" formatCode="General">
                  <c:v>43.244406651179325</c:v>
                </c:pt>
                <c:pt idx="800" formatCode="General">
                  <c:v>4.3244406651179332</c:v>
                </c:pt>
                <c:pt idx="801" formatCode="General">
                  <c:v>4.3244406651179332</c:v>
                </c:pt>
                <c:pt idx="802" formatCode="General">
                  <c:v>1.9656548477808786</c:v>
                </c:pt>
                <c:pt idx="803" formatCode="General">
                  <c:v>1.9656548477808786</c:v>
                </c:pt>
                <c:pt idx="804" formatCode="General">
                  <c:v>1.9656548477808786</c:v>
                </c:pt>
                <c:pt idx="805" formatCode="General">
                  <c:v>3.9313096955617572</c:v>
                </c:pt>
                <c:pt idx="806" formatCode="General">
                  <c:v>25.946643990707596</c:v>
                </c:pt>
                <c:pt idx="807" formatCode="General">
                  <c:v>2.7519167868932297</c:v>
                </c:pt>
                <c:pt idx="808" formatCode="General">
                  <c:v>3.5381787260055813</c:v>
                </c:pt>
                <c:pt idx="809" formatCode="General">
                  <c:v>3.5381787260055813</c:v>
                </c:pt>
                <c:pt idx="810" formatCode="General">
                  <c:v>2.3587858173370542</c:v>
                </c:pt>
                <c:pt idx="811" formatCode="General">
                  <c:v>4.3244406651179332</c:v>
                </c:pt>
                <c:pt idx="812" formatCode="General">
                  <c:v>2.3587858173370542</c:v>
                </c:pt>
                <c:pt idx="813" formatCode="General">
                  <c:v>2.3587858173370542</c:v>
                </c:pt>
                <c:pt idx="814" formatCode="General">
                  <c:v>43.637537620735507</c:v>
                </c:pt>
                <c:pt idx="815" formatCode="General">
                  <c:v>9.0420122997920416</c:v>
                </c:pt>
                <c:pt idx="816" formatCode="General">
                  <c:v>6.2900955128988114</c:v>
                </c:pt>
                <c:pt idx="817" formatCode="General">
                  <c:v>2.7519167868932297</c:v>
                </c:pt>
                <c:pt idx="818" formatCode="General">
                  <c:v>3.5381787260055813</c:v>
                </c:pt>
                <c:pt idx="819" formatCode="General">
                  <c:v>3.9313096955617572</c:v>
                </c:pt>
                <c:pt idx="820" formatCode="General">
                  <c:v>9.4351432693482167</c:v>
                </c:pt>
                <c:pt idx="821" formatCode="General">
                  <c:v>77.446801002566602</c:v>
                </c:pt>
                <c:pt idx="822" formatCode="General">
                  <c:v>52.286418950971367</c:v>
                </c:pt>
                <c:pt idx="823" formatCode="General">
                  <c:v>9.8282742389043918</c:v>
                </c:pt>
                <c:pt idx="824" formatCode="General">
                  <c:v>4.7175716346741083</c:v>
                </c:pt>
                <c:pt idx="825" formatCode="General">
                  <c:v>2.3587858173370542</c:v>
                </c:pt>
                <c:pt idx="826" formatCode="General">
                  <c:v>1.9656548477808786</c:v>
                </c:pt>
                <c:pt idx="827" formatCode="General">
                  <c:v>4.3244406651179332</c:v>
                </c:pt>
                <c:pt idx="828" formatCode="General">
                  <c:v>1.9656548477808786</c:v>
                </c:pt>
                <c:pt idx="829" formatCode="General">
                  <c:v>2.3587858173370542</c:v>
                </c:pt>
                <c:pt idx="830" formatCode="General">
                  <c:v>2.3587858173370542</c:v>
                </c:pt>
                <c:pt idx="831" formatCode="General">
                  <c:v>3.9313096955617572</c:v>
                </c:pt>
                <c:pt idx="832" formatCode="General">
                  <c:v>2.7519167868932297</c:v>
                </c:pt>
                <c:pt idx="833" formatCode="General">
                  <c:v>1.9656548477808786</c:v>
                </c:pt>
                <c:pt idx="834" formatCode="General">
                  <c:v>3.9313096955617572</c:v>
                </c:pt>
                <c:pt idx="835" formatCode="General">
                  <c:v>1.9656548477808786</c:v>
                </c:pt>
                <c:pt idx="836" formatCode="General">
                  <c:v>3.1450477564494057</c:v>
                </c:pt>
                <c:pt idx="837" formatCode="General">
                  <c:v>1.5725238782247029</c:v>
                </c:pt>
                <c:pt idx="838" formatCode="General">
                  <c:v>3.5381787260055813</c:v>
                </c:pt>
                <c:pt idx="839" formatCode="General">
                  <c:v>1.5725238782247029</c:v>
                </c:pt>
                <c:pt idx="840" formatCode="General">
                  <c:v>2.3587858173370542</c:v>
                </c:pt>
                <c:pt idx="841" formatCode="General">
                  <c:v>1.9656548477808786</c:v>
                </c:pt>
                <c:pt idx="842" formatCode="General">
                  <c:v>2.7519167868932297</c:v>
                </c:pt>
                <c:pt idx="843" formatCode="General">
                  <c:v>2.7519167868932297</c:v>
                </c:pt>
                <c:pt idx="844" formatCode="General">
                  <c:v>8.6488813302358665</c:v>
                </c:pt>
                <c:pt idx="845" formatCode="General">
                  <c:v>3.9313096955617572</c:v>
                </c:pt>
                <c:pt idx="846" formatCode="General">
                  <c:v>2.3587858173370542</c:v>
                </c:pt>
                <c:pt idx="847" formatCode="General">
                  <c:v>3.1450477564494057</c:v>
                </c:pt>
                <c:pt idx="848" formatCode="General">
                  <c:v>3.5381787260055813</c:v>
                </c:pt>
                <c:pt idx="849" formatCode="General">
                  <c:v>7.8626193911235145</c:v>
                </c:pt>
                <c:pt idx="850" formatCode="General">
                  <c:v>2.7519167868932297</c:v>
                </c:pt>
                <c:pt idx="851" formatCode="General">
                  <c:v>3.1450477564494057</c:v>
                </c:pt>
                <c:pt idx="852" formatCode="General">
                  <c:v>3.5381787260055813</c:v>
                </c:pt>
                <c:pt idx="853" formatCode="General">
                  <c:v>3.9313096955617572</c:v>
                </c:pt>
                <c:pt idx="854" formatCode="General">
                  <c:v>9.0420122997920416</c:v>
                </c:pt>
                <c:pt idx="855" formatCode="General">
                  <c:v>5.1107026042302834</c:v>
                </c:pt>
                <c:pt idx="856" formatCode="General">
                  <c:v>2.3587858173370542</c:v>
                </c:pt>
                <c:pt idx="857" formatCode="General">
                  <c:v>3.5381787260055813</c:v>
                </c:pt>
                <c:pt idx="858" formatCode="General">
                  <c:v>7.8626193911235145</c:v>
                </c:pt>
                <c:pt idx="859" formatCode="General">
                  <c:v>1.5725238782247029</c:v>
                </c:pt>
                <c:pt idx="860" formatCode="General">
                  <c:v>1.9656548477808786</c:v>
                </c:pt>
                <c:pt idx="861" formatCode="General">
                  <c:v>2.3587858173370542</c:v>
                </c:pt>
                <c:pt idx="862" formatCode="General">
                  <c:v>2.3587858173370542</c:v>
                </c:pt>
                <c:pt idx="863" formatCode="General">
                  <c:v>3.1450477564494057</c:v>
                </c:pt>
                <c:pt idx="864" formatCode="General">
                  <c:v>2.3587858173370542</c:v>
                </c:pt>
                <c:pt idx="865" formatCode="General">
                  <c:v>3.5381787260055813</c:v>
                </c:pt>
                <c:pt idx="866" formatCode="General">
                  <c:v>4.7175716346741083</c:v>
                </c:pt>
                <c:pt idx="867" formatCode="General">
                  <c:v>3.1450477564494057</c:v>
                </c:pt>
                <c:pt idx="868" formatCode="General">
                  <c:v>5.5038335737864594</c:v>
                </c:pt>
                <c:pt idx="869" formatCode="General">
                  <c:v>3.1450477564494057</c:v>
                </c:pt>
                <c:pt idx="870" formatCode="General">
                  <c:v>1.5725238782247029</c:v>
                </c:pt>
                <c:pt idx="871" formatCode="General">
                  <c:v>2.3587858173370542</c:v>
                </c:pt>
                <c:pt idx="872" formatCode="General">
                  <c:v>11.007667147572919</c:v>
                </c:pt>
                <c:pt idx="873" formatCode="General">
                  <c:v>4.3244406651179332</c:v>
                </c:pt>
                <c:pt idx="874" formatCode="General">
                  <c:v>1.9656548477808786</c:v>
                </c:pt>
                <c:pt idx="875" formatCode="General">
                  <c:v>5.1107026042302834</c:v>
                </c:pt>
                <c:pt idx="876" formatCode="General">
                  <c:v>14.545845873578502</c:v>
                </c:pt>
                <c:pt idx="877" formatCode="General">
                  <c:v>15.332107812690852</c:v>
                </c:pt>
                <c:pt idx="878" formatCode="General">
                  <c:v>8.6488813302358665</c:v>
                </c:pt>
                <c:pt idx="879" formatCode="General">
                  <c:v>2.3587858173370542</c:v>
                </c:pt>
                <c:pt idx="880" formatCode="General">
                  <c:v>3.1450477564494057</c:v>
                </c:pt>
                <c:pt idx="881" formatCode="General">
                  <c:v>3.1450477564494057</c:v>
                </c:pt>
                <c:pt idx="882" formatCode="General">
                  <c:v>1.9656548477808786</c:v>
                </c:pt>
                <c:pt idx="883" formatCode="General">
                  <c:v>2.7519167868932297</c:v>
                </c:pt>
                <c:pt idx="884" formatCode="General">
                  <c:v>12.187060056241446</c:v>
                </c:pt>
                <c:pt idx="885" formatCode="General">
                  <c:v>2.3587858173370542</c:v>
                </c:pt>
                <c:pt idx="886" formatCode="General">
                  <c:v>5.1107026042302834</c:v>
                </c:pt>
                <c:pt idx="887" formatCode="General">
                  <c:v>5.5038335737864594</c:v>
                </c:pt>
                <c:pt idx="888" formatCode="General">
                  <c:v>11.555703613734854</c:v>
                </c:pt>
                <c:pt idx="889" formatCode="General">
                  <c:v>14.857333217659097</c:v>
                </c:pt>
                <c:pt idx="890" formatCode="General">
                  <c:v>2.8889259034337136</c:v>
                </c:pt>
                <c:pt idx="891" formatCode="General">
                  <c:v>6.1905555073579572</c:v>
                </c:pt>
                <c:pt idx="892" formatCode="General">
                  <c:v>386.29066365913656</c:v>
                </c:pt>
                <c:pt idx="893" formatCode="General">
                  <c:v>8.6667777103011403</c:v>
                </c:pt>
                <c:pt idx="894" formatCode="General">
                  <c:v>21.873296125998117</c:v>
                </c:pt>
                <c:pt idx="895" formatCode="General">
                  <c:v>12.381111014715914</c:v>
                </c:pt>
                <c:pt idx="896" formatCode="General">
                  <c:v>9.0794814107916721</c:v>
                </c:pt>
                <c:pt idx="897" formatCode="General">
                  <c:v>125.04922124863074</c:v>
                </c:pt>
                <c:pt idx="898" formatCode="General">
                  <c:v>2.4762222029431826</c:v>
                </c:pt>
                <c:pt idx="899" formatCode="General">
                  <c:v>4.5397407053958361</c:v>
                </c:pt>
                <c:pt idx="900" formatCode="General">
                  <c:v>3.7143333044147742</c:v>
                </c:pt>
                <c:pt idx="901" formatCode="General">
                  <c:v>0</c:v>
                </c:pt>
                <c:pt idx="902" formatCode="General">
                  <c:v>3.7143333044147742</c:v>
                </c:pt>
                <c:pt idx="903" formatCode="General">
                  <c:v>2.8889259034337136</c:v>
                </c:pt>
                <c:pt idx="904" formatCode="General">
                  <c:v>3.7143333044147742</c:v>
                </c:pt>
                <c:pt idx="905" formatCode="General">
                  <c:v>2.8889259034337136</c:v>
                </c:pt>
                <c:pt idx="906" formatCode="General">
                  <c:v>5.3651481063768962</c:v>
                </c:pt>
                <c:pt idx="907" formatCode="General">
                  <c:v>2.4762222029431826</c:v>
                </c:pt>
                <c:pt idx="908" formatCode="General">
                  <c:v>4.9524444058863653</c:v>
                </c:pt>
                <c:pt idx="909" formatCode="General">
                  <c:v>8.2540740098106102</c:v>
                </c:pt>
                <c:pt idx="910" formatCode="General">
                  <c:v>10.730296212753792</c:v>
                </c:pt>
                <c:pt idx="911" formatCode="General">
                  <c:v>11.555703613734854</c:v>
                </c:pt>
                <c:pt idx="912" formatCode="General">
                  <c:v>4.1270370049053051</c:v>
                </c:pt>
                <c:pt idx="913" formatCode="General">
                  <c:v>2.0635185024526526</c:v>
                </c:pt>
                <c:pt idx="914" formatCode="General">
                  <c:v>4.1270370049053051</c:v>
                </c:pt>
                <c:pt idx="915" formatCode="General">
                  <c:v>2.8889259034337136</c:v>
                </c:pt>
                <c:pt idx="916" formatCode="General">
                  <c:v>3.3016296039242441</c:v>
                </c:pt>
                <c:pt idx="917" formatCode="General">
                  <c:v>4.1270370049053051</c:v>
                </c:pt>
                <c:pt idx="918" formatCode="General">
                  <c:v>3.3016296039242441</c:v>
                </c:pt>
                <c:pt idx="919" formatCode="General">
                  <c:v>4.5397407053958361</c:v>
                </c:pt>
                <c:pt idx="920" formatCode="General">
                  <c:v>2.4762222029431826</c:v>
                </c:pt>
                <c:pt idx="921" formatCode="General">
                  <c:v>2.8889259034337136</c:v>
                </c:pt>
                <c:pt idx="922" formatCode="General">
                  <c:v>2.8889259034337136</c:v>
                </c:pt>
                <c:pt idx="923" formatCode="General">
                  <c:v>3.3016296039242441</c:v>
                </c:pt>
                <c:pt idx="924" formatCode="General">
                  <c:v>3.3016296039242441</c:v>
                </c:pt>
                <c:pt idx="925" formatCode="General">
                  <c:v>5.7778518068674272</c:v>
                </c:pt>
                <c:pt idx="926" formatCode="General">
                  <c:v>4.1270370049053051</c:v>
                </c:pt>
                <c:pt idx="927" formatCode="General">
                  <c:v>2.4762222029431826</c:v>
                </c:pt>
                <c:pt idx="928" formatCode="General">
                  <c:v>6.1905555073579572</c:v>
                </c:pt>
                <c:pt idx="929" formatCode="General">
                  <c:v>5.7778518068674272</c:v>
                </c:pt>
                <c:pt idx="930" formatCode="General">
                  <c:v>3.3016296039242441</c:v>
                </c:pt>
                <c:pt idx="931" formatCode="General">
                  <c:v>3.3016296039242441</c:v>
                </c:pt>
                <c:pt idx="932" formatCode="General">
                  <c:v>3.3016296039242441</c:v>
                </c:pt>
                <c:pt idx="933" formatCode="General">
                  <c:v>7.4286666088295483</c:v>
                </c:pt>
                <c:pt idx="934" formatCode="General">
                  <c:v>45.397407053958354</c:v>
                </c:pt>
                <c:pt idx="935" formatCode="General">
                  <c:v>66.445295778975407</c:v>
                </c:pt>
                <c:pt idx="936" formatCode="General">
                  <c:v>10.730296212753792</c:v>
                </c:pt>
                <c:pt idx="937" formatCode="General">
                  <c:v>3.7143333044147742</c:v>
                </c:pt>
                <c:pt idx="938" formatCode="General">
                  <c:v>2.4762222029431826</c:v>
                </c:pt>
                <c:pt idx="939" formatCode="General">
                  <c:v>4.1270370049053051</c:v>
                </c:pt>
                <c:pt idx="940" formatCode="General">
                  <c:v>6.6032592078484882</c:v>
                </c:pt>
                <c:pt idx="941" formatCode="General">
                  <c:v>2.4762222029431826</c:v>
                </c:pt>
                <c:pt idx="942" formatCode="General">
                  <c:v>5.7778518068674272</c:v>
                </c:pt>
                <c:pt idx="943" formatCode="General">
                  <c:v>11.142999913244324</c:v>
                </c:pt>
                <c:pt idx="944" formatCode="General">
                  <c:v>12.381111014715914</c:v>
                </c:pt>
                <c:pt idx="945" formatCode="General">
                  <c:v>6.6032592078484882</c:v>
                </c:pt>
                <c:pt idx="946" formatCode="General">
                  <c:v>7.4286666088295483</c:v>
                </c:pt>
                <c:pt idx="947" formatCode="General">
                  <c:v>10.317592512263262</c:v>
                </c:pt>
                <c:pt idx="948" formatCode="General">
                  <c:v>4.9524444058863653</c:v>
                </c:pt>
                <c:pt idx="949" formatCode="General">
                  <c:v>47.048221855920481</c:v>
                </c:pt>
                <c:pt idx="950" formatCode="General">
                  <c:v>3.3016296039242441</c:v>
                </c:pt>
                <c:pt idx="951" formatCode="General">
                  <c:v>4.9524444058863653</c:v>
                </c:pt>
                <c:pt idx="952" formatCode="General">
                  <c:v>2.4762222029431826</c:v>
                </c:pt>
                <c:pt idx="953" formatCode="General">
                  <c:v>2.8889259034337136</c:v>
                </c:pt>
                <c:pt idx="954" formatCode="General">
                  <c:v>3.7143333044147742</c:v>
                </c:pt>
                <c:pt idx="955" formatCode="General">
                  <c:v>2.0635185024526526</c:v>
                </c:pt>
                <c:pt idx="956" formatCode="General">
                  <c:v>2.8889259034337136</c:v>
                </c:pt>
                <c:pt idx="957" formatCode="General">
                  <c:v>2.8889259034337136</c:v>
                </c:pt>
                <c:pt idx="958" formatCode="General">
                  <c:v>3.7143333044147742</c:v>
                </c:pt>
                <c:pt idx="959" formatCode="General">
                  <c:v>2.0635185024526526</c:v>
                </c:pt>
                <c:pt idx="960" formatCode="General">
                  <c:v>2.0635185024526526</c:v>
                </c:pt>
                <c:pt idx="961" formatCode="General">
                  <c:v>2.4762222029431826</c:v>
                </c:pt>
                <c:pt idx="962" formatCode="General">
                  <c:v>3.7143333044147742</c:v>
                </c:pt>
                <c:pt idx="963" formatCode="General">
                  <c:v>4.5397407053958361</c:v>
                </c:pt>
                <c:pt idx="964" formatCode="General">
                  <c:v>2.8889259034337136</c:v>
                </c:pt>
                <c:pt idx="965" formatCode="General">
                  <c:v>0</c:v>
                </c:pt>
                <c:pt idx="966" formatCode="General">
                  <c:v>4.5397407053958361</c:v>
                </c:pt>
                <c:pt idx="967" formatCode="General">
                  <c:v>4.5397407053958361</c:v>
                </c:pt>
                <c:pt idx="968" formatCode="General">
                  <c:v>2.0635185024526526</c:v>
                </c:pt>
                <c:pt idx="969" formatCode="General">
                  <c:v>2.0635185024526526</c:v>
                </c:pt>
                <c:pt idx="970" formatCode="General">
                  <c:v>2.0635185024526526</c:v>
                </c:pt>
                <c:pt idx="971" formatCode="General">
                  <c:v>3.3016296039242441</c:v>
                </c:pt>
                <c:pt idx="972" formatCode="General">
                  <c:v>2.0635185024526526</c:v>
                </c:pt>
                <c:pt idx="973" formatCode="General">
                  <c:v>2.0635185024526526</c:v>
                </c:pt>
                <c:pt idx="974" formatCode="General">
                  <c:v>2.8889259034337136</c:v>
                </c:pt>
                <c:pt idx="975" formatCode="General">
                  <c:v>53.23877736327843</c:v>
                </c:pt>
                <c:pt idx="976" formatCode="General">
                  <c:v>2.0635185024526526</c:v>
                </c:pt>
                <c:pt idx="977" formatCode="General">
                  <c:v>2.4762222029431826</c:v>
                </c:pt>
                <c:pt idx="978" formatCode="General">
                  <c:v>1.650814801962122</c:v>
                </c:pt>
                <c:pt idx="979" formatCode="General">
                  <c:v>5.3651481063768962</c:v>
                </c:pt>
                <c:pt idx="980" formatCode="General">
                  <c:v>3.3016296039242441</c:v>
                </c:pt>
                <c:pt idx="981" formatCode="General">
                  <c:v>3.7143333044147742</c:v>
                </c:pt>
                <c:pt idx="982" formatCode="General">
                  <c:v>242.66977588843193</c:v>
                </c:pt>
                <c:pt idx="983" formatCode="General">
                  <c:v>2.4762222029431826</c:v>
                </c:pt>
                <c:pt idx="984" formatCode="General">
                  <c:v>5.7778518068674272</c:v>
                </c:pt>
                <c:pt idx="985" formatCode="General">
                  <c:v>5.7778518068674272</c:v>
                </c:pt>
                <c:pt idx="986" formatCode="General">
                  <c:v>39.206851546600397</c:v>
                </c:pt>
                <c:pt idx="987" formatCode="General">
                  <c:v>36.730629343657213</c:v>
                </c:pt>
                <c:pt idx="988" formatCode="General">
                  <c:v>16.920851720111752</c:v>
                </c:pt>
                <c:pt idx="989" formatCode="General">
                  <c:v>7.8413703093200793</c:v>
                </c:pt>
                <c:pt idx="990" formatCode="General">
                  <c:v>5.7778518068674272</c:v>
                </c:pt>
                <c:pt idx="991" formatCode="General">
                  <c:v>2.8889259034337136</c:v>
                </c:pt>
                <c:pt idx="992" formatCode="General">
                  <c:v>2.0635185024526526</c:v>
                </c:pt>
                <c:pt idx="993" formatCode="General">
                  <c:v>6.6032592078484882</c:v>
                </c:pt>
                <c:pt idx="994" formatCode="General">
                  <c:v>2.4762222029431826</c:v>
                </c:pt>
                <c:pt idx="995" formatCode="General">
                  <c:v>2.8889259034337136</c:v>
                </c:pt>
                <c:pt idx="996" formatCode="General">
                  <c:v>3.7143333044147742</c:v>
                </c:pt>
                <c:pt idx="997" formatCode="General">
                  <c:v>4.5397407053958361</c:v>
                </c:pt>
                <c:pt idx="998" formatCode="General">
                  <c:v>2.4762222029431826</c:v>
                </c:pt>
                <c:pt idx="999" formatCode="General">
                  <c:v>70.98503648437125</c:v>
                </c:pt>
                <c:pt idx="1000" formatCode="General">
                  <c:v>3.3016296039242441</c:v>
                </c:pt>
                <c:pt idx="1001" formatCode="General">
                  <c:v>4.9524444058863653</c:v>
                </c:pt>
                <c:pt idx="1002" formatCode="General">
                  <c:v>2.0635185024526526</c:v>
                </c:pt>
                <c:pt idx="1003" formatCode="General">
                  <c:v>3.7143333044147742</c:v>
                </c:pt>
                <c:pt idx="1004" formatCode="General">
                  <c:v>2.8889259034337136</c:v>
                </c:pt>
                <c:pt idx="1005" formatCode="General">
                  <c:v>1.2381111014715913</c:v>
                </c:pt>
                <c:pt idx="1006" formatCode="General">
                  <c:v>2.8889259034337136</c:v>
                </c:pt>
                <c:pt idx="1007" formatCode="General">
                  <c:v>1.650814801962122</c:v>
                </c:pt>
                <c:pt idx="1008" formatCode="General">
                  <c:v>14.031925816678037</c:v>
                </c:pt>
                <c:pt idx="1009" formatCode="General">
                  <c:v>2.8889259034337136</c:v>
                </c:pt>
                <c:pt idx="1010" formatCode="General">
                  <c:v>3.7143333044147742</c:v>
                </c:pt>
                <c:pt idx="1011" formatCode="General">
                  <c:v>4.1270370049053051</c:v>
                </c:pt>
                <c:pt idx="1012" formatCode="General">
                  <c:v>4.5397407053958361</c:v>
                </c:pt>
                <c:pt idx="1013" formatCode="General">
                  <c:v>1.2381111014715913</c:v>
                </c:pt>
                <c:pt idx="1014" formatCode="General">
                  <c:v>2.4762222029431826</c:v>
                </c:pt>
                <c:pt idx="1015" formatCode="General">
                  <c:v>2.4762222029431826</c:v>
                </c:pt>
                <c:pt idx="1016" formatCode="General">
                  <c:v>14.031925816678037</c:v>
                </c:pt>
                <c:pt idx="1017" formatCode="General">
                  <c:v>1.650814801962122</c:v>
                </c:pt>
                <c:pt idx="1018" formatCode="General">
                  <c:v>2.8889259034337136</c:v>
                </c:pt>
                <c:pt idx="1019" formatCode="General">
                  <c:v>2.4762222029431826</c:v>
                </c:pt>
                <c:pt idx="1020" formatCode="General">
                  <c:v>2.0635185024526526</c:v>
                </c:pt>
                <c:pt idx="1021" formatCode="General">
                  <c:v>1.2381111014715913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545-47CF-AEFA-1A74D809BF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9645936"/>
        <c:axId val="899646416"/>
      </c:scatterChart>
      <c:valAx>
        <c:axId val="899645936"/>
        <c:scaling>
          <c:orientation val="minMax"/>
          <c:max val="3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8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Depth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90000"/>
                <a:lumOff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99646416"/>
        <c:crosses val="autoZero"/>
        <c:crossBetween val="midCat"/>
      </c:valAx>
      <c:valAx>
        <c:axId val="899646416"/>
        <c:scaling>
          <c:orientation val="minMax"/>
          <c:max val="3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Concentration (in</a:t>
                </a:r>
                <a:r>
                  <a:rPr lang="en-US" sz="1600" baseline="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 ppb)</a:t>
                </a:r>
                <a:endParaRPr lang="en-US" sz="1600" noProof="0" dirty="0">
                  <a:solidFill>
                    <a:schemeClr val="tx1"/>
                  </a:solidFill>
                  <a:latin typeface="Montserrat" panose="00000500000000000000" pitchFamily="2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996459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56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sz="1600" noProof="0" dirty="0">
                <a:solidFill>
                  <a:schemeClr val="tx1"/>
                </a:solidFill>
                <a:latin typeface="Montserrat" panose="00000500000000000000" pitchFamily="2" charset="0"/>
              </a:rPr>
              <a:t>Cl/Na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Cl/Na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rgbClr val="FCF4D0"/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trendline>
            <c:spPr>
              <a:ln w="19050" cap="rnd">
                <a:gradFill>
                  <a:gsLst>
                    <a:gs pos="100000">
                      <a:schemeClr val="tx2">
                        <a:lumMod val="75000"/>
                        <a:lumOff val="25000"/>
                      </a:schemeClr>
                    </a:gs>
                    <a:gs pos="87000">
                      <a:srgbClr val="F0C834"/>
                    </a:gs>
                  </a:gsLst>
                  <a:lin ang="5400000" scaled="1"/>
                </a:gradFill>
                <a:prstDash val="solid"/>
              </a:ln>
              <a:effectLst/>
            </c:spPr>
            <c:trendlineType val="movingAvg"/>
            <c:period val="10"/>
            <c:dispRSqr val="0"/>
            <c:dispEq val="0"/>
          </c:trendline>
          <c:xVal>
            <c:numRef>
              <c:f>[0]!Depth</c:f>
              <c:numCache>
                <c:formatCode>0.000</c:formatCode>
                <c:ptCount val="3812"/>
                <c:pt idx="0">
                  <c:v>5.6363636363636366E-2</c:v>
                </c:pt>
                <c:pt idx="1">
                  <c:v>0.11272727272727273</c:v>
                </c:pt>
                <c:pt idx="2">
                  <c:v>0.1690909090909091</c:v>
                </c:pt>
                <c:pt idx="3">
                  <c:v>0.22545454545454546</c:v>
                </c:pt>
                <c:pt idx="4">
                  <c:v>0.28181818181818186</c:v>
                </c:pt>
                <c:pt idx="5">
                  <c:v>0.33818181818181825</c:v>
                </c:pt>
                <c:pt idx="6">
                  <c:v>0.39454545454545464</c:v>
                </c:pt>
                <c:pt idx="7">
                  <c:v>0.45090909090909104</c:v>
                </c:pt>
                <c:pt idx="8">
                  <c:v>0.50727272727272743</c:v>
                </c:pt>
                <c:pt idx="9">
                  <c:v>0.56363636363636382</c:v>
                </c:pt>
                <c:pt idx="10">
                  <c:v>0.62000000000000022</c:v>
                </c:pt>
                <c:pt idx="11">
                  <c:v>0.69666666666666688</c:v>
                </c:pt>
                <c:pt idx="12">
                  <c:v>0.77333333333333354</c:v>
                </c:pt>
                <c:pt idx="13">
                  <c:v>0.8500000000000002</c:v>
                </c:pt>
                <c:pt idx="14">
                  <c:v>0.92666666666666686</c:v>
                </c:pt>
                <c:pt idx="15">
                  <c:v>1.0033333333333336</c:v>
                </c:pt>
                <c:pt idx="16">
                  <c:v>1.0800000000000003</c:v>
                </c:pt>
                <c:pt idx="17">
                  <c:v>1.1650000000000003</c:v>
                </c:pt>
                <c:pt idx="18">
                  <c:v>1.2500000000000002</c:v>
                </c:pt>
                <c:pt idx="19">
                  <c:v>1.3350000000000002</c:v>
                </c:pt>
                <c:pt idx="20">
                  <c:v>1.4200000000000002</c:v>
                </c:pt>
                <c:pt idx="21">
                  <c:v>1.5050000000000001</c:v>
                </c:pt>
                <c:pt idx="22">
                  <c:v>1.59</c:v>
                </c:pt>
                <c:pt idx="23">
                  <c:v>1.675</c:v>
                </c:pt>
                <c:pt idx="24">
                  <c:v>1.76</c:v>
                </c:pt>
                <c:pt idx="25">
                  <c:v>1.845</c:v>
                </c:pt>
                <c:pt idx="26">
                  <c:v>1.93</c:v>
                </c:pt>
                <c:pt idx="27">
                  <c:v>2.0018181818181819</c:v>
                </c:pt>
                <c:pt idx="28">
                  <c:v>2.0736363636363637</c:v>
                </c:pt>
                <c:pt idx="29">
                  <c:v>2.1454545454545455</c:v>
                </c:pt>
                <c:pt idx="30">
                  <c:v>2.2172727272727273</c:v>
                </c:pt>
                <c:pt idx="31">
                  <c:v>2.2890909090909091</c:v>
                </c:pt>
                <c:pt idx="32">
                  <c:v>2.3609090909090908</c:v>
                </c:pt>
                <c:pt idx="33">
                  <c:v>2.4327272727272726</c:v>
                </c:pt>
                <c:pt idx="34">
                  <c:v>2.5045454545454544</c:v>
                </c:pt>
                <c:pt idx="35">
                  <c:v>2.5763636363636362</c:v>
                </c:pt>
                <c:pt idx="36">
                  <c:v>2.648181818181818</c:v>
                </c:pt>
                <c:pt idx="37">
                  <c:v>2.7199999999999998</c:v>
                </c:pt>
                <c:pt idx="38">
                  <c:v>2.7841666666666662</c:v>
                </c:pt>
                <c:pt idx="39">
                  <c:v>2.8483333333333327</c:v>
                </c:pt>
                <c:pt idx="40">
                  <c:v>2.9124999999999992</c:v>
                </c:pt>
                <c:pt idx="41">
                  <c:v>2.9766666666666657</c:v>
                </c:pt>
                <c:pt idx="42">
                  <c:v>3.0408333333333322</c:v>
                </c:pt>
                <c:pt idx="43">
                  <c:v>3.1049999999999986</c:v>
                </c:pt>
                <c:pt idx="44">
                  <c:v>3.1691666666666651</c:v>
                </c:pt>
                <c:pt idx="45">
                  <c:v>3.2333333333333316</c:v>
                </c:pt>
                <c:pt idx="46">
                  <c:v>3.2974999999999981</c:v>
                </c:pt>
                <c:pt idx="47">
                  <c:v>3.3616666666666646</c:v>
                </c:pt>
                <c:pt idx="48">
                  <c:v>3.4258333333333311</c:v>
                </c:pt>
                <c:pt idx="49">
                  <c:v>3.4899999999999975</c:v>
                </c:pt>
                <c:pt idx="50">
                  <c:v>3.5581818181818159</c:v>
                </c:pt>
                <c:pt idx="51">
                  <c:v>3.6263636363636342</c:v>
                </c:pt>
                <c:pt idx="52">
                  <c:v>3.6945454545454526</c:v>
                </c:pt>
                <c:pt idx="53">
                  <c:v>3.7627272727272709</c:v>
                </c:pt>
                <c:pt idx="54">
                  <c:v>3.8309090909090893</c:v>
                </c:pt>
                <c:pt idx="55">
                  <c:v>3.8990909090909076</c:v>
                </c:pt>
                <c:pt idx="56">
                  <c:v>3.967272727272726</c:v>
                </c:pt>
                <c:pt idx="57">
                  <c:v>4.0354545454545443</c:v>
                </c:pt>
                <c:pt idx="58">
                  <c:v>4.1036363636363626</c:v>
                </c:pt>
                <c:pt idx="59">
                  <c:v>4.171818181818181</c:v>
                </c:pt>
                <c:pt idx="60">
                  <c:v>4.2399999999999993</c:v>
                </c:pt>
                <c:pt idx="61">
                  <c:v>4.3081818181818177</c:v>
                </c:pt>
                <c:pt idx="62">
                  <c:v>4.376363636363636</c:v>
                </c:pt>
                <c:pt idx="63">
                  <c:v>4.4445454545454544</c:v>
                </c:pt>
                <c:pt idx="64">
                  <c:v>4.5127272727272727</c:v>
                </c:pt>
                <c:pt idx="65">
                  <c:v>4.580909090909091</c:v>
                </c:pt>
                <c:pt idx="66">
                  <c:v>4.6490909090909094</c:v>
                </c:pt>
                <c:pt idx="67">
                  <c:v>4.7172727272727277</c:v>
                </c:pt>
                <c:pt idx="68">
                  <c:v>4.7854545454545461</c:v>
                </c:pt>
                <c:pt idx="69">
                  <c:v>4.8536363636363644</c:v>
                </c:pt>
                <c:pt idx="70">
                  <c:v>4.9218181818181828</c:v>
                </c:pt>
                <c:pt idx="71">
                  <c:v>4.9900000000000011</c:v>
                </c:pt>
                <c:pt idx="72">
                  <c:v>5.0553846153846163</c:v>
                </c:pt>
                <c:pt idx="73">
                  <c:v>5.1207692307692314</c:v>
                </c:pt>
                <c:pt idx="74">
                  <c:v>5.1861538461538466</c:v>
                </c:pt>
                <c:pt idx="75">
                  <c:v>5.2515384615384617</c:v>
                </c:pt>
                <c:pt idx="76">
                  <c:v>5.3169230769230769</c:v>
                </c:pt>
                <c:pt idx="77">
                  <c:v>5.382307692307692</c:v>
                </c:pt>
                <c:pt idx="78">
                  <c:v>5.4476923076923072</c:v>
                </c:pt>
                <c:pt idx="79">
                  <c:v>5.5130769230769223</c:v>
                </c:pt>
                <c:pt idx="80">
                  <c:v>5.5784615384615375</c:v>
                </c:pt>
                <c:pt idx="81">
                  <c:v>5.6438461538461526</c:v>
                </c:pt>
                <c:pt idx="82">
                  <c:v>5.7092307692307678</c:v>
                </c:pt>
                <c:pt idx="83">
                  <c:v>5.7746153846153829</c:v>
                </c:pt>
                <c:pt idx="84">
                  <c:v>5.8399999999999981</c:v>
                </c:pt>
                <c:pt idx="85">
                  <c:v>5.9059999999999979</c:v>
                </c:pt>
                <c:pt idx="86">
                  <c:v>5.9719999999999978</c:v>
                </c:pt>
                <c:pt idx="87">
                  <c:v>6.0379999999999976</c:v>
                </c:pt>
                <c:pt idx="88">
                  <c:v>6.1039999999999974</c:v>
                </c:pt>
                <c:pt idx="89">
                  <c:v>6.1699999999999973</c:v>
                </c:pt>
                <c:pt idx="90">
                  <c:v>6.2354545454545427</c:v>
                </c:pt>
                <c:pt idx="91">
                  <c:v>6.3009090909090881</c:v>
                </c:pt>
                <c:pt idx="92">
                  <c:v>6.3663636363636336</c:v>
                </c:pt>
                <c:pt idx="93">
                  <c:v>6.431818181818179</c:v>
                </c:pt>
                <c:pt idx="94">
                  <c:v>6.4972727272727244</c:v>
                </c:pt>
                <c:pt idx="95">
                  <c:v>6.5627272727272699</c:v>
                </c:pt>
                <c:pt idx="96">
                  <c:v>6.6281818181818153</c:v>
                </c:pt>
                <c:pt idx="97">
                  <c:v>6.6936363636363607</c:v>
                </c:pt>
                <c:pt idx="98">
                  <c:v>6.7590909090909062</c:v>
                </c:pt>
                <c:pt idx="99">
                  <c:v>6.8245454545454516</c:v>
                </c:pt>
                <c:pt idx="100">
                  <c:v>6.889999999999997</c:v>
                </c:pt>
                <c:pt idx="101">
                  <c:v>6.9576923076923043</c:v>
                </c:pt>
                <c:pt idx="102">
                  <c:v>7.0253846153846116</c:v>
                </c:pt>
                <c:pt idx="103">
                  <c:v>7.0930769230769188</c:v>
                </c:pt>
                <c:pt idx="104">
                  <c:v>7.1607692307692261</c:v>
                </c:pt>
                <c:pt idx="105">
                  <c:v>7.2284615384615334</c:v>
                </c:pt>
                <c:pt idx="106">
                  <c:v>7.2961538461538407</c:v>
                </c:pt>
                <c:pt idx="107">
                  <c:v>7.3638461538461479</c:v>
                </c:pt>
                <c:pt idx="108">
                  <c:v>7.4315384615384552</c:v>
                </c:pt>
                <c:pt idx="109">
                  <c:v>7.4992307692307625</c:v>
                </c:pt>
                <c:pt idx="110">
                  <c:v>7.5669230769230698</c:v>
                </c:pt>
                <c:pt idx="111">
                  <c:v>7.634615384615377</c:v>
                </c:pt>
                <c:pt idx="112">
                  <c:v>7.7023076923076843</c:v>
                </c:pt>
                <c:pt idx="113">
                  <c:v>7.7699999999999916</c:v>
                </c:pt>
                <c:pt idx="114">
                  <c:v>7.828666666666658</c:v>
                </c:pt>
                <c:pt idx="115">
                  <c:v>7.8873333333333244</c:v>
                </c:pt>
                <c:pt idx="116">
                  <c:v>7.9459999999999908</c:v>
                </c:pt>
                <c:pt idx="117">
                  <c:v>8.0046666666666582</c:v>
                </c:pt>
                <c:pt idx="118">
                  <c:v>8.0633333333333255</c:v>
                </c:pt>
                <c:pt idx="119">
                  <c:v>8.1219999999999928</c:v>
                </c:pt>
                <c:pt idx="120">
                  <c:v>8.1806666666666601</c:v>
                </c:pt>
                <c:pt idx="121">
                  <c:v>8.2393333333333274</c:v>
                </c:pt>
                <c:pt idx="122">
                  <c:v>8.2979999999999947</c:v>
                </c:pt>
                <c:pt idx="123">
                  <c:v>8.356666666666662</c:v>
                </c:pt>
                <c:pt idx="124">
                  <c:v>8.4153333333333293</c:v>
                </c:pt>
                <c:pt idx="125">
                  <c:v>8.4739999999999966</c:v>
                </c:pt>
                <c:pt idx="126">
                  <c:v>8.532666666666664</c:v>
                </c:pt>
                <c:pt idx="127">
                  <c:v>8.5913333333333313</c:v>
                </c:pt>
                <c:pt idx="128">
                  <c:v>8.6499999999999986</c:v>
                </c:pt>
                <c:pt idx="129">
                  <c:v>8.7086666666666659</c:v>
                </c:pt>
                <c:pt idx="130">
                  <c:v>8.7673333333333332</c:v>
                </c:pt>
                <c:pt idx="131">
                  <c:v>8.8260000000000005</c:v>
                </c:pt>
                <c:pt idx="132">
                  <c:v>8.8846666666666678</c:v>
                </c:pt>
                <c:pt idx="133">
                  <c:v>8.9433333333333351</c:v>
                </c:pt>
                <c:pt idx="134">
                  <c:v>9.0020000000000024</c:v>
                </c:pt>
                <c:pt idx="135">
                  <c:v>9.0606666666666698</c:v>
                </c:pt>
                <c:pt idx="136">
                  <c:v>9.1193333333333371</c:v>
                </c:pt>
                <c:pt idx="137">
                  <c:v>9.1780000000000044</c:v>
                </c:pt>
                <c:pt idx="138">
                  <c:v>9.2366666666666717</c:v>
                </c:pt>
                <c:pt idx="139">
                  <c:v>9.295333333333339</c:v>
                </c:pt>
                <c:pt idx="140">
                  <c:v>9.3540000000000063</c:v>
                </c:pt>
                <c:pt idx="141">
                  <c:v>9.4126666666666736</c:v>
                </c:pt>
                <c:pt idx="142">
                  <c:v>9.4713333333333409</c:v>
                </c:pt>
                <c:pt idx="143">
                  <c:v>9.5300000000000082</c:v>
                </c:pt>
                <c:pt idx="144">
                  <c:v>9.5886666666666756</c:v>
                </c:pt>
                <c:pt idx="145">
                  <c:v>9.6473333333333429</c:v>
                </c:pt>
                <c:pt idx="146">
                  <c:v>9.7060000000000102</c:v>
                </c:pt>
                <c:pt idx="147">
                  <c:v>9.7646666666666775</c:v>
                </c:pt>
                <c:pt idx="148">
                  <c:v>9.8233333333333448</c:v>
                </c:pt>
                <c:pt idx="149">
                  <c:v>9.8820000000000121</c:v>
                </c:pt>
                <c:pt idx="150">
                  <c:v>9.9406666666666794</c:v>
                </c:pt>
                <c:pt idx="151">
                  <c:v>9.9993333333333467</c:v>
                </c:pt>
                <c:pt idx="152">
                  <c:v>10.058000000000014</c:v>
                </c:pt>
                <c:pt idx="153">
                  <c:v>10.116666666666681</c:v>
                </c:pt>
                <c:pt idx="154">
                  <c:v>10.175333333333349</c:v>
                </c:pt>
                <c:pt idx="155">
                  <c:v>10.234000000000016</c:v>
                </c:pt>
                <c:pt idx="156">
                  <c:v>10.292666666666683</c:v>
                </c:pt>
                <c:pt idx="157">
                  <c:v>10.351333333333351</c:v>
                </c:pt>
                <c:pt idx="158">
                  <c:v>10.410000000000018</c:v>
                </c:pt>
                <c:pt idx="159">
                  <c:v>10.470714285714303</c:v>
                </c:pt>
                <c:pt idx="160">
                  <c:v>10.531428571428588</c:v>
                </c:pt>
                <c:pt idx="161">
                  <c:v>10.592142857142873</c:v>
                </c:pt>
                <c:pt idx="162">
                  <c:v>10.652857142857158</c:v>
                </c:pt>
                <c:pt idx="163">
                  <c:v>10.713571428571443</c:v>
                </c:pt>
                <c:pt idx="164">
                  <c:v>10.774285714285728</c:v>
                </c:pt>
                <c:pt idx="165">
                  <c:v>10.835000000000013</c:v>
                </c:pt>
                <c:pt idx="166">
                  <c:v>10.895714285714298</c:v>
                </c:pt>
                <c:pt idx="167">
                  <c:v>10.956428571428583</c:v>
                </c:pt>
                <c:pt idx="168">
                  <c:v>11.017142857142868</c:v>
                </c:pt>
                <c:pt idx="169">
                  <c:v>11.077857142857154</c:v>
                </c:pt>
                <c:pt idx="170">
                  <c:v>11.138571428571439</c:v>
                </c:pt>
                <c:pt idx="171">
                  <c:v>11.199285714285724</c:v>
                </c:pt>
                <c:pt idx="172">
                  <c:v>11.260000000000009</c:v>
                </c:pt>
                <c:pt idx="173">
                  <c:v>11.313125000000008</c:v>
                </c:pt>
                <c:pt idx="174">
                  <c:v>11.366250000000008</c:v>
                </c:pt>
                <c:pt idx="175">
                  <c:v>11.419375000000008</c:v>
                </c:pt>
                <c:pt idx="176">
                  <c:v>11.472500000000007</c:v>
                </c:pt>
                <c:pt idx="177">
                  <c:v>11.525625000000007</c:v>
                </c:pt>
                <c:pt idx="178">
                  <c:v>11.578750000000007</c:v>
                </c:pt>
                <c:pt idx="179">
                  <c:v>11.631875000000006</c:v>
                </c:pt>
                <c:pt idx="180">
                  <c:v>11.685000000000006</c:v>
                </c:pt>
                <c:pt idx="181">
                  <c:v>11.738125000000005</c:v>
                </c:pt>
                <c:pt idx="182">
                  <c:v>11.791250000000005</c:v>
                </c:pt>
                <c:pt idx="183">
                  <c:v>11.844375000000005</c:v>
                </c:pt>
                <c:pt idx="184">
                  <c:v>11.897500000000004</c:v>
                </c:pt>
                <c:pt idx="185">
                  <c:v>11.950625000000004</c:v>
                </c:pt>
                <c:pt idx="186">
                  <c:v>12.003750000000004</c:v>
                </c:pt>
                <c:pt idx="187">
                  <c:v>12.056875000000003</c:v>
                </c:pt>
                <c:pt idx="188">
                  <c:v>12.110000000000003</c:v>
                </c:pt>
                <c:pt idx="189">
                  <c:v>12.165625000000002</c:v>
                </c:pt>
                <c:pt idx="190">
                  <c:v>12.221250000000001</c:v>
                </c:pt>
                <c:pt idx="191">
                  <c:v>12.276875</c:v>
                </c:pt>
                <c:pt idx="192">
                  <c:v>12.3325</c:v>
                </c:pt>
                <c:pt idx="193">
                  <c:v>12.388124999999999</c:v>
                </c:pt>
                <c:pt idx="194">
                  <c:v>12.443749999999998</c:v>
                </c:pt>
                <c:pt idx="195">
                  <c:v>12.499374999999997</c:v>
                </c:pt>
                <c:pt idx="196">
                  <c:v>12.554999999999996</c:v>
                </c:pt>
                <c:pt idx="197">
                  <c:v>12.610624999999995</c:v>
                </c:pt>
                <c:pt idx="198">
                  <c:v>12.666249999999994</c:v>
                </c:pt>
                <c:pt idx="199">
                  <c:v>12.721874999999994</c:v>
                </c:pt>
                <c:pt idx="200">
                  <c:v>12.777499999999993</c:v>
                </c:pt>
                <c:pt idx="201">
                  <c:v>12.833124999999992</c:v>
                </c:pt>
                <c:pt idx="202">
                  <c:v>12.888749999999991</c:v>
                </c:pt>
                <c:pt idx="203">
                  <c:v>12.94437499999999</c:v>
                </c:pt>
                <c:pt idx="204">
                  <c:v>12.999999999999989</c:v>
                </c:pt>
                <c:pt idx="205">
                  <c:v>13.059333333333322</c:v>
                </c:pt>
                <c:pt idx="206">
                  <c:v>13.118666666666655</c:v>
                </c:pt>
                <c:pt idx="207">
                  <c:v>13.177999999999988</c:v>
                </c:pt>
                <c:pt idx="208">
                  <c:v>13.237333333333321</c:v>
                </c:pt>
                <c:pt idx="209">
                  <c:v>13.296666666666654</c:v>
                </c:pt>
                <c:pt idx="210">
                  <c:v>13.355999999999987</c:v>
                </c:pt>
                <c:pt idx="211">
                  <c:v>13.41533333333332</c:v>
                </c:pt>
                <c:pt idx="212">
                  <c:v>13.474666666666653</c:v>
                </c:pt>
                <c:pt idx="213">
                  <c:v>13.533999999999986</c:v>
                </c:pt>
                <c:pt idx="214">
                  <c:v>13.59333333333332</c:v>
                </c:pt>
                <c:pt idx="215">
                  <c:v>13.652666666666653</c:v>
                </c:pt>
                <c:pt idx="216">
                  <c:v>13.711999999999986</c:v>
                </c:pt>
                <c:pt idx="217">
                  <c:v>13.771333333333319</c:v>
                </c:pt>
                <c:pt idx="218">
                  <c:v>13.830666666666652</c:v>
                </c:pt>
                <c:pt idx="219">
                  <c:v>13.889999999999985</c:v>
                </c:pt>
                <c:pt idx="220">
                  <c:v>13.927916666666651</c:v>
                </c:pt>
                <c:pt idx="221">
                  <c:v>13.965833333333316</c:v>
                </c:pt>
                <c:pt idx="222">
                  <c:v>14.003749999999982</c:v>
                </c:pt>
                <c:pt idx="223">
                  <c:v>14.041666666666648</c:v>
                </c:pt>
                <c:pt idx="224">
                  <c:v>14.079583333333314</c:v>
                </c:pt>
                <c:pt idx="225">
                  <c:v>14.11749999999998</c:v>
                </c:pt>
                <c:pt idx="226">
                  <c:v>14.155416666666646</c:v>
                </c:pt>
                <c:pt idx="227">
                  <c:v>14.193333333333312</c:v>
                </c:pt>
                <c:pt idx="228">
                  <c:v>14.231249999999978</c:v>
                </c:pt>
                <c:pt idx="229">
                  <c:v>14.269166666666644</c:v>
                </c:pt>
                <c:pt idx="230">
                  <c:v>14.30708333333331</c:v>
                </c:pt>
                <c:pt idx="231">
                  <c:v>14.344999999999976</c:v>
                </c:pt>
                <c:pt idx="232">
                  <c:v>14.382916666666642</c:v>
                </c:pt>
                <c:pt idx="233">
                  <c:v>14.420833333333308</c:v>
                </c:pt>
                <c:pt idx="234">
                  <c:v>14.458749999999974</c:v>
                </c:pt>
                <c:pt idx="235">
                  <c:v>14.49666666666664</c:v>
                </c:pt>
                <c:pt idx="236">
                  <c:v>14.534583333333305</c:v>
                </c:pt>
                <c:pt idx="237">
                  <c:v>14.572499999999971</c:v>
                </c:pt>
                <c:pt idx="238">
                  <c:v>14.610416666666637</c:v>
                </c:pt>
                <c:pt idx="239">
                  <c:v>14.648333333333303</c:v>
                </c:pt>
                <c:pt idx="240">
                  <c:v>14.686249999999969</c:v>
                </c:pt>
                <c:pt idx="241">
                  <c:v>14.724166666666635</c:v>
                </c:pt>
                <c:pt idx="242">
                  <c:v>14.762083333333301</c:v>
                </c:pt>
                <c:pt idx="243">
                  <c:v>14.799999999999967</c:v>
                </c:pt>
                <c:pt idx="244">
                  <c:v>14.832499999999968</c:v>
                </c:pt>
                <c:pt idx="245">
                  <c:v>14.864999999999968</c:v>
                </c:pt>
                <c:pt idx="246">
                  <c:v>14.897499999999969</c:v>
                </c:pt>
                <c:pt idx="247">
                  <c:v>14.92999999999997</c:v>
                </c:pt>
                <c:pt idx="248">
                  <c:v>14.96249999999997</c:v>
                </c:pt>
                <c:pt idx="249">
                  <c:v>14.994999999999971</c:v>
                </c:pt>
                <c:pt idx="250">
                  <c:v>15.027499999999971</c:v>
                </c:pt>
                <c:pt idx="251">
                  <c:v>15.059999999999972</c:v>
                </c:pt>
                <c:pt idx="252">
                  <c:v>15.092499999999973</c:v>
                </c:pt>
                <c:pt idx="253">
                  <c:v>15.124999999999973</c:v>
                </c:pt>
                <c:pt idx="254">
                  <c:v>15.157499999999974</c:v>
                </c:pt>
                <c:pt idx="255">
                  <c:v>15.189999999999975</c:v>
                </c:pt>
                <c:pt idx="256">
                  <c:v>15.222499999999975</c:v>
                </c:pt>
                <c:pt idx="257">
                  <c:v>15.254999999999976</c:v>
                </c:pt>
                <c:pt idx="258">
                  <c:v>15.287499999999977</c:v>
                </c:pt>
                <c:pt idx="259">
                  <c:v>15.319999999999977</c:v>
                </c:pt>
                <c:pt idx="260">
                  <c:v>15.352499999999978</c:v>
                </c:pt>
                <c:pt idx="261">
                  <c:v>15.384999999999978</c:v>
                </c:pt>
                <c:pt idx="262">
                  <c:v>15.417499999999979</c:v>
                </c:pt>
                <c:pt idx="263">
                  <c:v>15.44999999999998</c:v>
                </c:pt>
                <c:pt idx="264">
                  <c:v>15.48249999999998</c:v>
                </c:pt>
                <c:pt idx="265">
                  <c:v>15.514999999999981</c:v>
                </c:pt>
                <c:pt idx="266">
                  <c:v>15.547499999999982</c:v>
                </c:pt>
                <c:pt idx="267">
                  <c:v>15.579999999999982</c:v>
                </c:pt>
                <c:pt idx="268">
                  <c:v>15.612499999999983</c:v>
                </c:pt>
                <c:pt idx="269">
                  <c:v>15.644999999999984</c:v>
                </c:pt>
                <c:pt idx="270">
                  <c:v>15.677499999999984</c:v>
                </c:pt>
                <c:pt idx="271">
                  <c:v>15.709999999999985</c:v>
                </c:pt>
                <c:pt idx="272">
                  <c:v>15.754999999999985</c:v>
                </c:pt>
                <c:pt idx="273">
                  <c:v>15.799999999999985</c:v>
                </c:pt>
                <c:pt idx="274">
                  <c:v>15.844999999999985</c:v>
                </c:pt>
                <c:pt idx="275">
                  <c:v>15.889999999999985</c:v>
                </c:pt>
                <c:pt idx="276">
                  <c:v>15.934999999999985</c:v>
                </c:pt>
                <c:pt idx="277">
                  <c:v>15.979999999999984</c:v>
                </c:pt>
                <c:pt idx="278">
                  <c:v>16.024999999999984</c:v>
                </c:pt>
                <c:pt idx="279">
                  <c:v>16.069999999999986</c:v>
                </c:pt>
                <c:pt idx="280">
                  <c:v>16.114999999999988</c:v>
                </c:pt>
                <c:pt idx="281">
                  <c:v>16.159999999999989</c:v>
                </c:pt>
                <c:pt idx="282">
                  <c:v>16.204999999999991</c:v>
                </c:pt>
                <c:pt idx="283">
                  <c:v>16.249999999999993</c:v>
                </c:pt>
                <c:pt idx="284">
                  <c:v>16.294999999999995</c:v>
                </c:pt>
                <c:pt idx="285">
                  <c:v>16.339999999999996</c:v>
                </c:pt>
                <c:pt idx="286">
                  <c:v>16.384999999999998</c:v>
                </c:pt>
                <c:pt idx="287">
                  <c:v>16.43</c:v>
                </c:pt>
                <c:pt idx="288">
                  <c:v>16.475000000000001</c:v>
                </c:pt>
                <c:pt idx="289">
                  <c:v>16.520000000000003</c:v>
                </c:pt>
                <c:pt idx="290">
                  <c:v>16.577857142857145</c:v>
                </c:pt>
                <c:pt idx="291">
                  <c:v>16.635714285714286</c:v>
                </c:pt>
                <c:pt idx="292">
                  <c:v>16.693571428571428</c:v>
                </c:pt>
                <c:pt idx="293">
                  <c:v>16.751428571428569</c:v>
                </c:pt>
                <c:pt idx="294">
                  <c:v>16.809285714285711</c:v>
                </c:pt>
                <c:pt idx="295">
                  <c:v>16.867142857142852</c:v>
                </c:pt>
                <c:pt idx="296">
                  <c:v>16.924999999999994</c:v>
                </c:pt>
                <c:pt idx="297">
                  <c:v>16.982857142857135</c:v>
                </c:pt>
                <c:pt idx="298">
                  <c:v>17.040714285714277</c:v>
                </c:pt>
                <c:pt idx="299">
                  <c:v>17.098571428571418</c:v>
                </c:pt>
                <c:pt idx="300">
                  <c:v>17.15642857142856</c:v>
                </c:pt>
                <c:pt idx="301">
                  <c:v>17.214285714285701</c:v>
                </c:pt>
                <c:pt idx="302">
                  <c:v>17.272142857142843</c:v>
                </c:pt>
                <c:pt idx="303">
                  <c:v>17.329999999999984</c:v>
                </c:pt>
                <c:pt idx="304">
                  <c:v>17.380588235294102</c:v>
                </c:pt>
                <c:pt idx="305">
                  <c:v>17.43117647058822</c:v>
                </c:pt>
                <c:pt idx="306">
                  <c:v>17.481764705882338</c:v>
                </c:pt>
                <c:pt idx="307">
                  <c:v>17.532352941176455</c:v>
                </c:pt>
                <c:pt idx="308">
                  <c:v>17.582941176470573</c:v>
                </c:pt>
                <c:pt idx="309">
                  <c:v>17.633529411764691</c:v>
                </c:pt>
                <c:pt idx="310">
                  <c:v>17.684117647058809</c:v>
                </c:pt>
                <c:pt idx="311">
                  <c:v>17.734705882352927</c:v>
                </c:pt>
                <c:pt idx="312">
                  <c:v>17.785294117647044</c:v>
                </c:pt>
                <c:pt idx="313">
                  <c:v>17.835882352941162</c:v>
                </c:pt>
                <c:pt idx="314">
                  <c:v>17.88647058823528</c:v>
                </c:pt>
                <c:pt idx="315">
                  <c:v>17.937058823529398</c:v>
                </c:pt>
                <c:pt idx="316">
                  <c:v>17.987647058823516</c:v>
                </c:pt>
                <c:pt idx="317">
                  <c:v>18.038235294117634</c:v>
                </c:pt>
                <c:pt idx="318">
                  <c:v>18.088823529411751</c:v>
                </c:pt>
                <c:pt idx="319">
                  <c:v>18.139411764705869</c:v>
                </c:pt>
                <c:pt idx="320">
                  <c:v>18.189999999999987</c:v>
                </c:pt>
                <c:pt idx="321">
                  <c:v>18.207399999999986</c:v>
                </c:pt>
                <c:pt idx="322">
                  <c:v>18.224799999999984</c:v>
                </c:pt>
                <c:pt idx="323">
                  <c:v>18.242199999999983</c:v>
                </c:pt>
                <c:pt idx="324">
                  <c:v>18.259599999999981</c:v>
                </c:pt>
                <c:pt idx="325">
                  <c:v>18.27699999999998</c:v>
                </c:pt>
                <c:pt idx="326">
                  <c:v>18.294399999999978</c:v>
                </c:pt>
                <c:pt idx="327">
                  <c:v>18.311799999999977</c:v>
                </c:pt>
                <c:pt idx="328">
                  <c:v>18.329199999999975</c:v>
                </c:pt>
                <c:pt idx="329">
                  <c:v>18.346599999999974</c:v>
                </c:pt>
                <c:pt idx="330">
                  <c:v>18.363999999999972</c:v>
                </c:pt>
                <c:pt idx="331">
                  <c:v>18.381399999999971</c:v>
                </c:pt>
                <c:pt idx="332">
                  <c:v>18.398799999999969</c:v>
                </c:pt>
                <c:pt idx="333">
                  <c:v>18.416199999999968</c:v>
                </c:pt>
                <c:pt idx="334">
                  <c:v>18.433599999999966</c:v>
                </c:pt>
                <c:pt idx="335">
                  <c:v>18.450999999999965</c:v>
                </c:pt>
                <c:pt idx="336">
                  <c:v>18.468399999999964</c:v>
                </c:pt>
                <c:pt idx="337">
                  <c:v>18.485799999999962</c:v>
                </c:pt>
                <c:pt idx="338">
                  <c:v>18.503199999999961</c:v>
                </c:pt>
                <c:pt idx="339">
                  <c:v>18.520599999999959</c:v>
                </c:pt>
                <c:pt idx="340">
                  <c:v>18.537999999999958</c:v>
                </c:pt>
                <c:pt idx="341">
                  <c:v>18.555399999999956</c:v>
                </c:pt>
                <c:pt idx="342">
                  <c:v>18.572799999999955</c:v>
                </c:pt>
                <c:pt idx="343">
                  <c:v>18.590199999999953</c:v>
                </c:pt>
                <c:pt idx="344">
                  <c:v>18.607599999999952</c:v>
                </c:pt>
                <c:pt idx="345">
                  <c:v>18.62499999999995</c:v>
                </c:pt>
                <c:pt idx="346">
                  <c:v>18.642399999999949</c:v>
                </c:pt>
                <c:pt idx="347">
                  <c:v>18.659799999999947</c:v>
                </c:pt>
                <c:pt idx="348">
                  <c:v>18.677199999999946</c:v>
                </c:pt>
                <c:pt idx="349">
                  <c:v>18.694599999999944</c:v>
                </c:pt>
                <c:pt idx="350">
                  <c:v>18.711999999999943</c:v>
                </c:pt>
                <c:pt idx="351">
                  <c:v>18.729399999999941</c:v>
                </c:pt>
                <c:pt idx="352">
                  <c:v>18.74679999999994</c:v>
                </c:pt>
                <c:pt idx="353">
                  <c:v>18.764199999999938</c:v>
                </c:pt>
                <c:pt idx="354">
                  <c:v>18.781599999999937</c:v>
                </c:pt>
                <c:pt idx="355">
                  <c:v>18.798999999999936</c:v>
                </c:pt>
                <c:pt idx="356">
                  <c:v>18.816399999999934</c:v>
                </c:pt>
                <c:pt idx="357">
                  <c:v>18.833799999999933</c:v>
                </c:pt>
                <c:pt idx="358">
                  <c:v>18.851199999999931</c:v>
                </c:pt>
                <c:pt idx="359">
                  <c:v>18.86859999999993</c:v>
                </c:pt>
                <c:pt idx="360">
                  <c:v>18.885999999999928</c:v>
                </c:pt>
                <c:pt idx="361">
                  <c:v>18.903399999999927</c:v>
                </c:pt>
                <c:pt idx="362">
                  <c:v>18.920799999999925</c:v>
                </c:pt>
                <c:pt idx="363">
                  <c:v>18.938199999999924</c:v>
                </c:pt>
                <c:pt idx="364">
                  <c:v>18.955599999999922</c:v>
                </c:pt>
                <c:pt idx="365">
                  <c:v>18.972999999999921</c:v>
                </c:pt>
                <c:pt idx="366">
                  <c:v>18.990399999999919</c:v>
                </c:pt>
                <c:pt idx="367">
                  <c:v>19.007799999999918</c:v>
                </c:pt>
                <c:pt idx="368">
                  <c:v>19.025199999999916</c:v>
                </c:pt>
                <c:pt idx="369">
                  <c:v>19.042599999999915</c:v>
                </c:pt>
                <c:pt idx="370">
                  <c:v>19.059999999999913</c:v>
                </c:pt>
                <c:pt idx="371">
                  <c:v>19.073787878787794</c:v>
                </c:pt>
                <c:pt idx="372">
                  <c:v>19.087575757575674</c:v>
                </c:pt>
                <c:pt idx="373">
                  <c:v>19.101363636363555</c:v>
                </c:pt>
                <c:pt idx="374">
                  <c:v>19.115151515151435</c:v>
                </c:pt>
                <c:pt idx="375">
                  <c:v>19.128939393939316</c:v>
                </c:pt>
                <c:pt idx="376">
                  <c:v>19.142727272727196</c:v>
                </c:pt>
                <c:pt idx="377">
                  <c:v>19.156515151515077</c:v>
                </c:pt>
                <c:pt idx="378">
                  <c:v>19.170303030302957</c:v>
                </c:pt>
                <c:pt idx="379">
                  <c:v>19.184090909090838</c:v>
                </c:pt>
                <c:pt idx="380">
                  <c:v>19.197878787878718</c:v>
                </c:pt>
                <c:pt idx="381">
                  <c:v>19.211666666666599</c:v>
                </c:pt>
                <c:pt idx="382">
                  <c:v>19.225454545454479</c:v>
                </c:pt>
                <c:pt idx="383">
                  <c:v>19.239242424242359</c:v>
                </c:pt>
                <c:pt idx="384">
                  <c:v>19.25303030303024</c:v>
                </c:pt>
                <c:pt idx="385">
                  <c:v>19.26681818181812</c:v>
                </c:pt>
                <c:pt idx="386">
                  <c:v>19.280606060606001</c:v>
                </c:pt>
                <c:pt idx="387">
                  <c:v>19.294393939393881</c:v>
                </c:pt>
                <c:pt idx="388">
                  <c:v>19.308181818181762</c:v>
                </c:pt>
                <c:pt idx="389">
                  <c:v>19.321969696969642</c:v>
                </c:pt>
                <c:pt idx="390">
                  <c:v>19.335757575757523</c:v>
                </c:pt>
                <c:pt idx="391">
                  <c:v>19.349545454545403</c:v>
                </c:pt>
                <c:pt idx="392">
                  <c:v>19.363333333333284</c:v>
                </c:pt>
                <c:pt idx="393">
                  <c:v>19.377121212121164</c:v>
                </c:pt>
                <c:pt idx="394">
                  <c:v>19.390909090909044</c:v>
                </c:pt>
                <c:pt idx="395">
                  <c:v>19.404696969696925</c:v>
                </c:pt>
                <c:pt idx="396">
                  <c:v>19.418484848484805</c:v>
                </c:pt>
                <c:pt idx="397">
                  <c:v>19.432272727272686</c:v>
                </c:pt>
                <c:pt idx="398">
                  <c:v>19.446060606060566</c:v>
                </c:pt>
                <c:pt idx="399">
                  <c:v>19.459848484848447</c:v>
                </c:pt>
                <c:pt idx="400">
                  <c:v>19.473636363636327</c:v>
                </c:pt>
                <c:pt idx="401">
                  <c:v>19.487424242424208</c:v>
                </c:pt>
                <c:pt idx="402">
                  <c:v>19.501212121212088</c:v>
                </c:pt>
                <c:pt idx="403">
                  <c:v>19.514999999999969</c:v>
                </c:pt>
                <c:pt idx="404">
                  <c:v>19.528787878787849</c:v>
                </c:pt>
                <c:pt idx="405">
                  <c:v>19.54257575757573</c:v>
                </c:pt>
                <c:pt idx="406">
                  <c:v>19.55636363636361</c:v>
                </c:pt>
                <c:pt idx="407">
                  <c:v>19.57015151515149</c:v>
                </c:pt>
                <c:pt idx="408">
                  <c:v>19.583939393939371</c:v>
                </c:pt>
                <c:pt idx="409">
                  <c:v>19.597727272727251</c:v>
                </c:pt>
                <c:pt idx="410">
                  <c:v>19.611515151515132</c:v>
                </c:pt>
                <c:pt idx="411">
                  <c:v>19.625303030303012</c:v>
                </c:pt>
                <c:pt idx="412">
                  <c:v>19.639090909090893</c:v>
                </c:pt>
                <c:pt idx="413">
                  <c:v>19.652878787878773</c:v>
                </c:pt>
                <c:pt idx="414">
                  <c:v>19.666666666666654</c:v>
                </c:pt>
                <c:pt idx="415">
                  <c:v>19.680454545454534</c:v>
                </c:pt>
                <c:pt idx="416">
                  <c:v>19.694242424242415</c:v>
                </c:pt>
                <c:pt idx="417">
                  <c:v>19.708030303030295</c:v>
                </c:pt>
                <c:pt idx="418">
                  <c:v>19.721818181818175</c:v>
                </c:pt>
                <c:pt idx="419">
                  <c:v>19.735606060606056</c:v>
                </c:pt>
                <c:pt idx="420">
                  <c:v>19.749393939393936</c:v>
                </c:pt>
                <c:pt idx="421">
                  <c:v>19.763181818181817</c:v>
                </c:pt>
                <c:pt idx="422">
                  <c:v>19.776969696969697</c:v>
                </c:pt>
                <c:pt idx="423">
                  <c:v>19.790757575757578</c:v>
                </c:pt>
                <c:pt idx="424">
                  <c:v>19.804545454545458</c:v>
                </c:pt>
                <c:pt idx="425">
                  <c:v>19.818333333333339</c:v>
                </c:pt>
                <c:pt idx="426">
                  <c:v>19.832121212121219</c:v>
                </c:pt>
                <c:pt idx="427">
                  <c:v>19.8459090909091</c:v>
                </c:pt>
                <c:pt idx="428">
                  <c:v>19.85969696969698</c:v>
                </c:pt>
                <c:pt idx="429">
                  <c:v>19.873484848484861</c:v>
                </c:pt>
                <c:pt idx="430">
                  <c:v>19.887272727272741</c:v>
                </c:pt>
                <c:pt idx="431">
                  <c:v>19.901060606060621</c:v>
                </c:pt>
                <c:pt idx="432">
                  <c:v>19.914848484848502</c:v>
                </c:pt>
                <c:pt idx="433">
                  <c:v>19.928636363636382</c:v>
                </c:pt>
                <c:pt idx="434">
                  <c:v>19.942424242424263</c:v>
                </c:pt>
                <c:pt idx="435">
                  <c:v>19.956212121212143</c:v>
                </c:pt>
                <c:pt idx="436">
                  <c:v>19.970000000000024</c:v>
                </c:pt>
                <c:pt idx="437">
                  <c:v>19.986428571428597</c:v>
                </c:pt>
                <c:pt idx="438">
                  <c:v>20.002857142857167</c:v>
                </c:pt>
                <c:pt idx="439">
                  <c:v>20.019285714285736</c:v>
                </c:pt>
                <c:pt idx="440">
                  <c:v>20.035714285714306</c:v>
                </c:pt>
                <c:pt idx="441">
                  <c:v>20.052142857142876</c:v>
                </c:pt>
                <c:pt idx="442">
                  <c:v>20.068571428571445</c:v>
                </c:pt>
                <c:pt idx="443">
                  <c:v>20.085000000000015</c:v>
                </c:pt>
                <c:pt idx="444">
                  <c:v>20.101428571428585</c:v>
                </c:pt>
                <c:pt idx="445">
                  <c:v>20.117857142857154</c:v>
                </c:pt>
                <c:pt idx="446">
                  <c:v>20.134285714285724</c:v>
                </c:pt>
                <c:pt idx="447">
                  <c:v>20.150714285714294</c:v>
                </c:pt>
                <c:pt idx="448">
                  <c:v>20.167142857142863</c:v>
                </c:pt>
                <c:pt idx="449">
                  <c:v>20.183571428571433</c:v>
                </c:pt>
                <c:pt idx="450">
                  <c:v>20.200000000000003</c:v>
                </c:pt>
                <c:pt idx="451">
                  <c:v>20.216428571428573</c:v>
                </c:pt>
                <c:pt idx="452">
                  <c:v>20.232857142857142</c:v>
                </c:pt>
                <c:pt idx="453">
                  <c:v>20.249285714285712</c:v>
                </c:pt>
                <c:pt idx="454">
                  <c:v>20.265714285714282</c:v>
                </c:pt>
                <c:pt idx="455">
                  <c:v>20.282142857142851</c:v>
                </c:pt>
                <c:pt idx="456">
                  <c:v>20.298571428571421</c:v>
                </c:pt>
                <c:pt idx="457">
                  <c:v>20.314999999999991</c:v>
                </c:pt>
                <c:pt idx="458">
                  <c:v>20.33142857142856</c:v>
                </c:pt>
                <c:pt idx="459">
                  <c:v>20.34785714285713</c:v>
                </c:pt>
                <c:pt idx="460">
                  <c:v>20.3642857142857</c:v>
                </c:pt>
                <c:pt idx="461">
                  <c:v>20.380714285714269</c:v>
                </c:pt>
                <c:pt idx="462">
                  <c:v>20.397142857142839</c:v>
                </c:pt>
                <c:pt idx="463">
                  <c:v>20.413571428571409</c:v>
                </c:pt>
                <c:pt idx="464">
                  <c:v>20.429999999999978</c:v>
                </c:pt>
                <c:pt idx="465">
                  <c:v>20.446428571428548</c:v>
                </c:pt>
                <c:pt idx="466">
                  <c:v>20.462857142857118</c:v>
                </c:pt>
                <c:pt idx="467">
                  <c:v>20.479285714285687</c:v>
                </c:pt>
                <c:pt idx="468">
                  <c:v>20.495714285714257</c:v>
                </c:pt>
                <c:pt idx="469">
                  <c:v>20.512142857142827</c:v>
                </c:pt>
                <c:pt idx="470">
                  <c:v>20.528571428571396</c:v>
                </c:pt>
                <c:pt idx="471">
                  <c:v>20.544999999999966</c:v>
                </c:pt>
                <c:pt idx="472">
                  <c:v>20.561428571428536</c:v>
                </c:pt>
                <c:pt idx="473">
                  <c:v>20.577857142857106</c:v>
                </c:pt>
                <c:pt idx="474">
                  <c:v>20.594285714285675</c:v>
                </c:pt>
                <c:pt idx="475">
                  <c:v>20.610714285714245</c:v>
                </c:pt>
                <c:pt idx="476">
                  <c:v>20.627142857142815</c:v>
                </c:pt>
                <c:pt idx="477">
                  <c:v>20.643571428571384</c:v>
                </c:pt>
                <c:pt idx="478">
                  <c:v>20.659999999999954</c:v>
                </c:pt>
                <c:pt idx="479">
                  <c:v>20.676428571428524</c:v>
                </c:pt>
                <c:pt idx="480">
                  <c:v>20.692857142857093</c:v>
                </c:pt>
                <c:pt idx="481">
                  <c:v>20.709285714285663</c:v>
                </c:pt>
                <c:pt idx="482">
                  <c:v>20.725714285714233</c:v>
                </c:pt>
                <c:pt idx="483">
                  <c:v>20.742142857142802</c:v>
                </c:pt>
                <c:pt idx="484">
                  <c:v>20.758571428571372</c:v>
                </c:pt>
                <c:pt idx="485">
                  <c:v>20.774999999999942</c:v>
                </c:pt>
                <c:pt idx="486">
                  <c:v>20.791428571428511</c:v>
                </c:pt>
                <c:pt idx="487">
                  <c:v>20.807857142857081</c:v>
                </c:pt>
                <c:pt idx="488">
                  <c:v>20.824285714285651</c:v>
                </c:pt>
                <c:pt idx="489">
                  <c:v>20.84071428571422</c:v>
                </c:pt>
                <c:pt idx="490">
                  <c:v>20.85714285714279</c:v>
                </c:pt>
                <c:pt idx="491">
                  <c:v>20.87357142857136</c:v>
                </c:pt>
                <c:pt idx="492">
                  <c:v>20.88999999999993</c:v>
                </c:pt>
                <c:pt idx="493">
                  <c:v>20.905740740740669</c:v>
                </c:pt>
                <c:pt idx="494">
                  <c:v>20.921481481481408</c:v>
                </c:pt>
                <c:pt idx="495">
                  <c:v>20.937222222222147</c:v>
                </c:pt>
                <c:pt idx="496">
                  <c:v>20.952962962962886</c:v>
                </c:pt>
                <c:pt idx="497">
                  <c:v>20.968703703703625</c:v>
                </c:pt>
                <c:pt idx="498">
                  <c:v>20.984444444444364</c:v>
                </c:pt>
                <c:pt idx="499">
                  <c:v>21.000185185185103</c:v>
                </c:pt>
                <c:pt idx="500">
                  <c:v>21.015925925925842</c:v>
                </c:pt>
                <c:pt idx="501">
                  <c:v>21.031666666666581</c:v>
                </c:pt>
                <c:pt idx="502">
                  <c:v>21.04740740740732</c:v>
                </c:pt>
                <c:pt idx="503">
                  <c:v>21.063148148148059</c:v>
                </c:pt>
                <c:pt idx="504">
                  <c:v>21.078888888888798</c:v>
                </c:pt>
                <c:pt idx="505">
                  <c:v>21.094629629629537</c:v>
                </c:pt>
                <c:pt idx="506">
                  <c:v>21.110370370370276</c:v>
                </c:pt>
                <c:pt idx="507">
                  <c:v>21.126111111111015</c:v>
                </c:pt>
                <c:pt idx="508">
                  <c:v>21.141851851851754</c:v>
                </c:pt>
                <c:pt idx="509">
                  <c:v>21.157592592592493</c:v>
                </c:pt>
                <c:pt idx="510">
                  <c:v>21.173333333333233</c:v>
                </c:pt>
                <c:pt idx="511">
                  <c:v>21.189074074073972</c:v>
                </c:pt>
                <c:pt idx="512">
                  <c:v>21.204814814814711</c:v>
                </c:pt>
                <c:pt idx="513">
                  <c:v>21.22055555555545</c:v>
                </c:pt>
                <c:pt idx="514">
                  <c:v>21.236296296296189</c:v>
                </c:pt>
                <c:pt idx="515">
                  <c:v>21.252037037036928</c:v>
                </c:pt>
                <c:pt idx="516">
                  <c:v>21.267777777777667</c:v>
                </c:pt>
                <c:pt idx="517">
                  <c:v>21.283518518518406</c:v>
                </c:pt>
                <c:pt idx="518">
                  <c:v>21.299259259259145</c:v>
                </c:pt>
                <c:pt idx="519">
                  <c:v>21.314999999999884</c:v>
                </c:pt>
                <c:pt idx="520">
                  <c:v>21.330740740740623</c:v>
                </c:pt>
                <c:pt idx="521">
                  <c:v>21.346481481481362</c:v>
                </c:pt>
                <c:pt idx="522">
                  <c:v>21.362222222222101</c:v>
                </c:pt>
                <c:pt idx="523">
                  <c:v>21.37796296296284</c:v>
                </c:pt>
                <c:pt idx="524">
                  <c:v>21.393703703703579</c:v>
                </c:pt>
                <c:pt idx="525">
                  <c:v>21.409444444444318</c:v>
                </c:pt>
                <c:pt idx="526">
                  <c:v>21.425185185185057</c:v>
                </c:pt>
                <c:pt idx="527">
                  <c:v>21.440925925925796</c:v>
                </c:pt>
                <c:pt idx="528">
                  <c:v>21.456666666666536</c:v>
                </c:pt>
                <c:pt idx="529">
                  <c:v>21.472407407407275</c:v>
                </c:pt>
                <c:pt idx="530">
                  <c:v>21.488148148148014</c:v>
                </c:pt>
                <c:pt idx="531">
                  <c:v>21.503888888888753</c:v>
                </c:pt>
                <c:pt idx="532">
                  <c:v>21.519629629629492</c:v>
                </c:pt>
                <c:pt idx="533">
                  <c:v>21.535370370370231</c:v>
                </c:pt>
                <c:pt idx="534">
                  <c:v>21.55111111111097</c:v>
                </c:pt>
                <c:pt idx="535">
                  <c:v>21.566851851851709</c:v>
                </c:pt>
                <c:pt idx="536">
                  <c:v>21.582592592592448</c:v>
                </c:pt>
                <c:pt idx="537">
                  <c:v>21.598333333333187</c:v>
                </c:pt>
                <c:pt idx="538">
                  <c:v>21.614074074073926</c:v>
                </c:pt>
                <c:pt idx="539">
                  <c:v>21.629814814814665</c:v>
                </c:pt>
                <c:pt idx="540">
                  <c:v>21.645555555555404</c:v>
                </c:pt>
                <c:pt idx="541">
                  <c:v>21.661296296296143</c:v>
                </c:pt>
                <c:pt idx="542">
                  <c:v>21.677037037036882</c:v>
                </c:pt>
                <c:pt idx="543">
                  <c:v>21.692777777777621</c:v>
                </c:pt>
                <c:pt idx="544">
                  <c:v>21.70851851851836</c:v>
                </c:pt>
                <c:pt idx="545">
                  <c:v>21.7242592592591</c:v>
                </c:pt>
                <c:pt idx="546">
                  <c:v>21.739999999999839</c:v>
                </c:pt>
                <c:pt idx="547">
                  <c:v>21.754827586206734</c:v>
                </c:pt>
                <c:pt idx="548">
                  <c:v>21.769655172413628</c:v>
                </c:pt>
                <c:pt idx="549">
                  <c:v>21.784482758620523</c:v>
                </c:pt>
                <c:pt idx="550">
                  <c:v>21.799310344827418</c:v>
                </c:pt>
                <c:pt idx="551">
                  <c:v>21.814137931034313</c:v>
                </c:pt>
                <c:pt idx="552">
                  <c:v>21.828965517241208</c:v>
                </c:pt>
                <c:pt idx="553">
                  <c:v>21.843793103448103</c:v>
                </c:pt>
                <c:pt idx="554">
                  <c:v>21.858620689654998</c:v>
                </c:pt>
                <c:pt idx="555">
                  <c:v>21.873448275861893</c:v>
                </c:pt>
                <c:pt idx="556">
                  <c:v>21.888275862068788</c:v>
                </c:pt>
                <c:pt idx="557">
                  <c:v>21.903103448275683</c:v>
                </c:pt>
                <c:pt idx="558">
                  <c:v>21.917931034482578</c:v>
                </c:pt>
                <c:pt idx="559">
                  <c:v>21.932758620689473</c:v>
                </c:pt>
                <c:pt idx="560">
                  <c:v>21.947586206896368</c:v>
                </c:pt>
                <c:pt idx="561">
                  <c:v>21.962413793103263</c:v>
                </c:pt>
                <c:pt idx="562">
                  <c:v>21.977241379310158</c:v>
                </c:pt>
                <c:pt idx="563">
                  <c:v>21.992068965517053</c:v>
                </c:pt>
                <c:pt idx="564">
                  <c:v>22.006896551723948</c:v>
                </c:pt>
                <c:pt idx="565">
                  <c:v>22.021724137930843</c:v>
                </c:pt>
                <c:pt idx="566">
                  <c:v>22.036551724137738</c:v>
                </c:pt>
                <c:pt idx="567">
                  <c:v>22.051379310344633</c:v>
                </c:pt>
                <c:pt idx="568">
                  <c:v>22.066206896551527</c:v>
                </c:pt>
                <c:pt idx="569">
                  <c:v>22.081034482758422</c:v>
                </c:pt>
                <c:pt idx="570">
                  <c:v>22.095862068965317</c:v>
                </c:pt>
                <c:pt idx="571">
                  <c:v>22.110689655172212</c:v>
                </c:pt>
                <c:pt idx="572">
                  <c:v>22.125517241379107</c:v>
                </c:pt>
                <c:pt idx="573">
                  <c:v>22.140344827586002</c:v>
                </c:pt>
                <c:pt idx="574">
                  <c:v>22.155172413792897</c:v>
                </c:pt>
                <c:pt idx="575">
                  <c:v>22.169999999999792</c:v>
                </c:pt>
                <c:pt idx="576">
                  <c:v>22.184827586206687</c:v>
                </c:pt>
                <c:pt idx="577">
                  <c:v>22.199655172413582</c:v>
                </c:pt>
                <c:pt idx="578">
                  <c:v>22.214482758620477</c:v>
                </c:pt>
                <c:pt idx="579">
                  <c:v>22.229310344827372</c:v>
                </c:pt>
                <c:pt idx="580">
                  <c:v>22.244137931034267</c:v>
                </c:pt>
                <c:pt idx="581">
                  <c:v>22.258965517241162</c:v>
                </c:pt>
                <c:pt idx="582">
                  <c:v>22.273793103448057</c:v>
                </c:pt>
                <c:pt idx="583">
                  <c:v>22.288620689654952</c:v>
                </c:pt>
                <c:pt idx="584">
                  <c:v>22.303448275861847</c:v>
                </c:pt>
                <c:pt idx="585">
                  <c:v>22.318275862068742</c:v>
                </c:pt>
                <c:pt idx="586">
                  <c:v>22.333103448275637</c:v>
                </c:pt>
                <c:pt idx="587">
                  <c:v>22.347931034482531</c:v>
                </c:pt>
                <c:pt idx="588">
                  <c:v>22.362758620689426</c:v>
                </c:pt>
                <c:pt idx="589">
                  <c:v>22.377586206896321</c:v>
                </c:pt>
                <c:pt idx="590">
                  <c:v>22.392413793103216</c:v>
                </c:pt>
                <c:pt idx="591">
                  <c:v>22.407241379310111</c:v>
                </c:pt>
                <c:pt idx="592">
                  <c:v>22.422068965517006</c:v>
                </c:pt>
                <c:pt idx="593">
                  <c:v>22.436896551723901</c:v>
                </c:pt>
                <c:pt idx="594">
                  <c:v>22.451724137930796</c:v>
                </c:pt>
                <c:pt idx="595">
                  <c:v>22.466551724137691</c:v>
                </c:pt>
                <c:pt idx="596">
                  <c:v>22.481379310344586</c:v>
                </c:pt>
                <c:pt idx="597">
                  <c:v>22.496206896551481</c:v>
                </c:pt>
                <c:pt idx="598">
                  <c:v>22.511034482758376</c:v>
                </c:pt>
                <c:pt idx="599">
                  <c:v>22.525862068965271</c:v>
                </c:pt>
                <c:pt idx="600">
                  <c:v>22.540689655172166</c:v>
                </c:pt>
                <c:pt idx="601">
                  <c:v>22.555517241379061</c:v>
                </c:pt>
                <c:pt idx="602">
                  <c:v>22.570344827585956</c:v>
                </c:pt>
                <c:pt idx="603">
                  <c:v>22.585172413792851</c:v>
                </c:pt>
                <c:pt idx="604">
                  <c:v>22.599999999999746</c:v>
                </c:pt>
                <c:pt idx="605">
                  <c:v>22.615454545454291</c:v>
                </c:pt>
                <c:pt idx="606">
                  <c:v>22.630909090908837</c:v>
                </c:pt>
                <c:pt idx="607">
                  <c:v>22.646363636363382</c:v>
                </c:pt>
                <c:pt idx="608">
                  <c:v>22.661818181817928</c:v>
                </c:pt>
                <c:pt idx="609">
                  <c:v>22.677272727272474</c:v>
                </c:pt>
                <c:pt idx="610">
                  <c:v>22.692727272727019</c:v>
                </c:pt>
                <c:pt idx="611">
                  <c:v>22.708181818181565</c:v>
                </c:pt>
                <c:pt idx="612">
                  <c:v>22.723636363636111</c:v>
                </c:pt>
                <c:pt idx="613">
                  <c:v>22.739090909090656</c:v>
                </c:pt>
                <c:pt idx="614">
                  <c:v>22.754545454545202</c:v>
                </c:pt>
                <c:pt idx="615">
                  <c:v>22.769999999999747</c:v>
                </c:pt>
                <c:pt idx="616">
                  <c:v>22.785454545454293</c:v>
                </c:pt>
                <c:pt idx="617">
                  <c:v>22.800909090908839</c:v>
                </c:pt>
                <c:pt idx="618">
                  <c:v>22.816363636363384</c:v>
                </c:pt>
                <c:pt idx="619">
                  <c:v>22.83181818181793</c:v>
                </c:pt>
                <c:pt idx="620">
                  <c:v>22.847272727272475</c:v>
                </c:pt>
                <c:pt idx="621">
                  <c:v>22.862727272727021</c:v>
                </c:pt>
                <c:pt idx="622">
                  <c:v>22.878181818181567</c:v>
                </c:pt>
                <c:pt idx="623">
                  <c:v>22.893636363636112</c:v>
                </c:pt>
                <c:pt idx="624">
                  <c:v>22.909090909090658</c:v>
                </c:pt>
                <c:pt idx="625">
                  <c:v>22.924545454545203</c:v>
                </c:pt>
                <c:pt idx="626">
                  <c:v>22.939999999999749</c:v>
                </c:pt>
                <c:pt idx="627">
                  <c:v>22.955454545454295</c:v>
                </c:pt>
                <c:pt idx="628">
                  <c:v>22.97090909090884</c:v>
                </c:pt>
                <c:pt idx="629">
                  <c:v>22.986363636363386</c:v>
                </c:pt>
                <c:pt idx="630">
                  <c:v>23.001818181817931</c:v>
                </c:pt>
                <c:pt idx="631">
                  <c:v>23.017272727272477</c:v>
                </c:pt>
                <c:pt idx="632">
                  <c:v>23.032727272727023</c:v>
                </c:pt>
                <c:pt idx="633">
                  <c:v>23.048181818181568</c:v>
                </c:pt>
                <c:pt idx="634">
                  <c:v>23.063636363636114</c:v>
                </c:pt>
                <c:pt idx="635">
                  <c:v>23.07909090909066</c:v>
                </c:pt>
                <c:pt idx="636">
                  <c:v>23.094545454545205</c:v>
                </c:pt>
                <c:pt idx="637">
                  <c:v>23.109999999999751</c:v>
                </c:pt>
                <c:pt idx="638">
                  <c:v>23.125454545454296</c:v>
                </c:pt>
                <c:pt idx="639">
                  <c:v>23.140909090908842</c:v>
                </c:pt>
                <c:pt idx="640">
                  <c:v>23.156363636363388</c:v>
                </c:pt>
                <c:pt idx="641">
                  <c:v>23.171818181817933</c:v>
                </c:pt>
                <c:pt idx="642">
                  <c:v>23.187272727272479</c:v>
                </c:pt>
                <c:pt idx="643">
                  <c:v>23.202727272727024</c:v>
                </c:pt>
                <c:pt idx="644">
                  <c:v>23.21818181818157</c:v>
                </c:pt>
                <c:pt idx="645">
                  <c:v>23.233636363636116</c:v>
                </c:pt>
                <c:pt idx="646">
                  <c:v>23.249090909090661</c:v>
                </c:pt>
                <c:pt idx="647">
                  <c:v>23.264545454545207</c:v>
                </c:pt>
                <c:pt idx="648">
                  <c:v>23.279999999999752</c:v>
                </c:pt>
                <c:pt idx="649">
                  <c:v>23.295454545454298</c:v>
                </c:pt>
                <c:pt idx="650">
                  <c:v>23.310909090908844</c:v>
                </c:pt>
                <c:pt idx="651">
                  <c:v>23.326363636363389</c:v>
                </c:pt>
                <c:pt idx="652">
                  <c:v>23.341818181817935</c:v>
                </c:pt>
                <c:pt idx="653">
                  <c:v>23.35727272727248</c:v>
                </c:pt>
                <c:pt idx="654">
                  <c:v>23.372727272727026</c:v>
                </c:pt>
                <c:pt idx="655">
                  <c:v>23.388181818181572</c:v>
                </c:pt>
                <c:pt idx="656">
                  <c:v>23.403636363636117</c:v>
                </c:pt>
                <c:pt idx="657">
                  <c:v>23.419090909090663</c:v>
                </c:pt>
                <c:pt idx="658">
                  <c:v>23.434545454545209</c:v>
                </c:pt>
                <c:pt idx="659">
                  <c:v>23.449999999999754</c:v>
                </c:pt>
                <c:pt idx="660">
                  <c:v>23.464576271186196</c:v>
                </c:pt>
                <c:pt idx="661">
                  <c:v>23.479152542372638</c:v>
                </c:pt>
                <c:pt idx="662">
                  <c:v>23.49372881355908</c:v>
                </c:pt>
                <c:pt idx="663">
                  <c:v>23.508305084745523</c:v>
                </c:pt>
                <c:pt idx="664">
                  <c:v>23.522881355931965</c:v>
                </c:pt>
                <c:pt idx="665">
                  <c:v>23.537457627118407</c:v>
                </c:pt>
                <c:pt idx="666">
                  <c:v>23.552033898304849</c:v>
                </c:pt>
                <c:pt idx="667">
                  <c:v>23.566610169491291</c:v>
                </c:pt>
                <c:pt idx="668">
                  <c:v>23.581186440677733</c:v>
                </c:pt>
                <c:pt idx="669">
                  <c:v>23.595762711864175</c:v>
                </c:pt>
                <c:pt idx="670">
                  <c:v>23.610338983050617</c:v>
                </c:pt>
                <c:pt idx="671">
                  <c:v>23.62491525423706</c:v>
                </c:pt>
                <c:pt idx="672">
                  <c:v>23.639491525423502</c:v>
                </c:pt>
                <c:pt idx="673">
                  <c:v>23.654067796609944</c:v>
                </c:pt>
                <c:pt idx="674">
                  <c:v>23.668644067796386</c:v>
                </c:pt>
                <c:pt idx="675">
                  <c:v>23.683220338982828</c:v>
                </c:pt>
                <c:pt idx="676">
                  <c:v>23.69779661016927</c:v>
                </c:pt>
                <c:pt idx="677">
                  <c:v>23.712372881355712</c:v>
                </c:pt>
                <c:pt idx="678">
                  <c:v>23.726949152542154</c:v>
                </c:pt>
                <c:pt idx="679">
                  <c:v>23.741525423728596</c:v>
                </c:pt>
                <c:pt idx="680">
                  <c:v>23.756101694915039</c:v>
                </c:pt>
                <c:pt idx="681">
                  <c:v>23.770677966101481</c:v>
                </c:pt>
                <c:pt idx="682">
                  <c:v>23.785254237287923</c:v>
                </c:pt>
                <c:pt idx="683">
                  <c:v>23.799830508474365</c:v>
                </c:pt>
                <c:pt idx="684">
                  <c:v>23.814406779660807</c:v>
                </c:pt>
                <c:pt idx="685">
                  <c:v>23.828983050847249</c:v>
                </c:pt>
                <c:pt idx="686">
                  <c:v>23.843559322033691</c:v>
                </c:pt>
                <c:pt idx="687">
                  <c:v>23.858135593220133</c:v>
                </c:pt>
                <c:pt idx="688">
                  <c:v>23.872711864406575</c:v>
                </c:pt>
                <c:pt idx="689">
                  <c:v>23.887288135593018</c:v>
                </c:pt>
                <c:pt idx="690">
                  <c:v>23.90186440677946</c:v>
                </c:pt>
                <c:pt idx="691">
                  <c:v>23.916440677965902</c:v>
                </c:pt>
                <c:pt idx="692">
                  <c:v>23.931016949152344</c:v>
                </c:pt>
                <c:pt idx="693">
                  <c:v>23.945593220338786</c:v>
                </c:pt>
                <c:pt idx="694">
                  <c:v>23.960169491525228</c:v>
                </c:pt>
                <c:pt idx="695">
                  <c:v>23.97474576271167</c:v>
                </c:pt>
                <c:pt idx="696">
                  <c:v>23.989322033898112</c:v>
                </c:pt>
                <c:pt idx="697">
                  <c:v>24.003898305084554</c:v>
                </c:pt>
                <c:pt idx="698">
                  <c:v>24.018474576270997</c:v>
                </c:pt>
                <c:pt idx="699">
                  <c:v>24.033050847457439</c:v>
                </c:pt>
                <c:pt idx="700">
                  <c:v>24.047627118643881</c:v>
                </c:pt>
                <c:pt idx="701">
                  <c:v>24.062203389830323</c:v>
                </c:pt>
                <c:pt idx="702">
                  <c:v>24.076779661016765</c:v>
                </c:pt>
                <c:pt idx="703">
                  <c:v>24.091355932203207</c:v>
                </c:pt>
                <c:pt idx="704">
                  <c:v>24.105932203389649</c:v>
                </c:pt>
                <c:pt idx="705">
                  <c:v>24.120508474576091</c:v>
                </c:pt>
                <c:pt idx="706">
                  <c:v>24.135084745762533</c:v>
                </c:pt>
                <c:pt idx="707">
                  <c:v>24.149661016948976</c:v>
                </c:pt>
                <c:pt idx="708">
                  <c:v>24.164237288135418</c:v>
                </c:pt>
                <c:pt idx="709">
                  <c:v>24.17881355932186</c:v>
                </c:pt>
                <c:pt idx="710">
                  <c:v>24.193389830508302</c:v>
                </c:pt>
                <c:pt idx="711">
                  <c:v>24.207966101694744</c:v>
                </c:pt>
                <c:pt idx="712">
                  <c:v>24.222542372881186</c:v>
                </c:pt>
                <c:pt idx="713">
                  <c:v>24.237118644067628</c:v>
                </c:pt>
                <c:pt idx="714">
                  <c:v>24.25169491525407</c:v>
                </c:pt>
                <c:pt idx="715">
                  <c:v>24.266271186440513</c:v>
                </c:pt>
                <c:pt idx="716">
                  <c:v>24.280847457626955</c:v>
                </c:pt>
                <c:pt idx="717">
                  <c:v>24.295423728813397</c:v>
                </c:pt>
                <c:pt idx="718">
                  <c:v>24.309999999999839</c:v>
                </c:pt>
                <c:pt idx="719">
                  <c:v>24.325849056603612</c:v>
                </c:pt>
                <c:pt idx="720">
                  <c:v>24.341698113207386</c:v>
                </c:pt>
                <c:pt idx="721">
                  <c:v>24.357547169811159</c:v>
                </c:pt>
                <c:pt idx="722">
                  <c:v>24.373396226414933</c:v>
                </c:pt>
                <c:pt idx="723">
                  <c:v>24.389245283018706</c:v>
                </c:pt>
                <c:pt idx="724">
                  <c:v>24.40509433962248</c:v>
                </c:pt>
                <c:pt idx="725">
                  <c:v>24.420943396226253</c:v>
                </c:pt>
                <c:pt idx="726">
                  <c:v>24.436792452830026</c:v>
                </c:pt>
                <c:pt idx="727">
                  <c:v>24.4526415094338</c:v>
                </c:pt>
                <c:pt idx="728">
                  <c:v>24.468490566037573</c:v>
                </c:pt>
                <c:pt idx="729">
                  <c:v>24.484339622641347</c:v>
                </c:pt>
                <c:pt idx="730">
                  <c:v>24.50018867924512</c:v>
                </c:pt>
                <c:pt idx="731">
                  <c:v>24.516037735848894</c:v>
                </c:pt>
                <c:pt idx="732">
                  <c:v>24.531886792452667</c:v>
                </c:pt>
                <c:pt idx="733">
                  <c:v>24.547735849056441</c:v>
                </c:pt>
                <c:pt idx="734">
                  <c:v>24.563584905660214</c:v>
                </c:pt>
                <c:pt idx="735">
                  <c:v>24.579433962263987</c:v>
                </c:pt>
                <c:pt idx="736">
                  <c:v>24.595283018867761</c:v>
                </c:pt>
                <c:pt idx="737">
                  <c:v>24.611132075471534</c:v>
                </c:pt>
                <c:pt idx="738">
                  <c:v>24.626981132075308</c:v>
                </c:pt>
                <c:pt idx="739">
                  <c:v>24.642830188679081</c:v>
                </c:pt>
                <c:pt idx="740">
                  <c:v>24.658679245282855</c:v>
                </c:pt>
                <c:pt idx="741">
                  <c:v>24.674528301886628</c:v>
                </c:pt>
                <c:pt idx="742">
                  <c:v>24.690377358490402</c:v>
                </c:pt>
                <c:pt idx="743">
                  <c:v>24.706226415094175</c:v>
                </c:pt>
                <c:pt idx="744">
                  <c:v>24.722075471697949</c:v>
                </c:pt>
                <c:pt idx="745">
                  <c:v>24.737924528301722</c:v>
                </c:pt>
                <c:pt idx="746">
                  <c:v>24.753773584905495</c:v>
                </c:pt>
                <c:pt idx="747">
                  <c:v>24.769622641509269</c:v>
                </c:pt>
                <c:pt idx="748">
                  <c:v>24.785471698113042</c:v>
                </c:pt>
                <c:pt idx="749">
                  <c:v>24.801320754716816</c:v>
                </c:pt>
                <c:pt idx="750">
                  <c:v>24.817169811320589</c:v>
                </c:pt>
                <c:pt idx="751">
                  <c:v>24.833018867924363</c:v>
                </c:pt>
                <c:pt idx="752">
                  <c:v>24.848867924528136</c:v>
                </c:pt>
                <c:pt idx="753">
                  <c:v>24.86471698113191</c:v>
                </c:pt>
                <c:pt idx="754">
                  <c:v>24.880566037735683</c:v>
                </c:pt>
                <c:pt idx="755">
                  <c:v>24.896415094339456</c:v>
                </c:pt>
                <c:pt idx="756">
                  <c:v>24.91226415094323</c:v>
                </c:pt>
                <c:pt idx="757">
                  <c:v>24.928113207547003</c:v>
                </c:pt>
                <c:pt idx="758">
                  <c:v>24.943962264150777</c:v>
                </c:pt>
                <c:pt idx="759">
                  <c:v>24.95981132075455</c:v>
                </c:pt>
                <c:pt idx="760">
                  <c:v>24.975660377358324</c:v>
                </c:pt>
                <c:pt idx="761">
                  <c:v>24.991509433962097</c:v>
                </c:pt>
                <c:pt idx="762">
                  <c:v>25.007358490565871</c:v>
                </c:pt>
                <c:pt idx="763">
                  <c:v>25.023207547169644</c:v>
                </c:pt>
                <c:pt idx="764">
                  <c:v>25.039056603773417</c:v>
                </c:pt>
                <c:pt idx="765">
                  <c:v>25.054905660377191</c:v>
                </c:pt>
                <c:pt idx="766">
                  <c:v>25.070754716980964</c:v>
                </c:pt>
                <c:pt idx="767">
                  <c:v>25.086603773584738</c:v>
                </c:pt>
                <c:pt idx="768">
                  <c:v>25.102452830188511</c:v>
                </c:pt>
                <c:pt idx="769">
                  <c:v>25.118301886792285</c:v>
                </c:pt>
                <c:pt idx="770">
                  <c:v>25.134150943396058</c:v>
                </c:pt>
                <c:pt idx="771">
                  <c:v>25.149999999999832</c:v>
                </c:pt>
                <c:pt idx="772">
                  <c:v>25.166799999999832</c:v>
                </c:pt>
                <c:pt idx="773">
                  <c:v>25.183599999999831</c:v>
                </c:pt>
                <c:pt idx="774">
                  <c:v>25.200399999999831</c:v>
                </c:pt>
                <c:pt idx="775">
                  <c:v>25.217199999999831</c:v>
                </c:pt>
                <c:pt idx="776">
                  <c:v>25.233999999999831</c:v>
                </c:pt>
                <c:pt idx="777">
                  <c:v>25.250799999999831</c:v>
                </c:pt>
                <c:pt idx="778">
                  <c:v>25.267599999999831</c:v>
                </c:pt>
                <c:pt idx="779">
                  <c:v>25.284399999999831</c:v>
                </c:pt>
                <c:pt idx="780">
                  <c:v>25.301199999999831</c:v>
                </c:pt>
                <c:pt idx="781">
                  <c:v>25.317999999999831</c:v>
                </c:pt>
                <c:pt idx="782">
                  <c:v>25.334799999999831</c:v>
                </c:pt>
                <c:pt idx="783">
                  <c:v>25.351599999999831</c:v>
                </c:pt>
                <c:pt idx="784">
                  <c:v>25.368399999999831</c:v>
                </c:pt>
                <c:pt idx="785">
                  <c:v>25.385199999999831</c:v>
                </c:pt>
                <c:pt idx="786">
                  <c:v>25.40199999999983</c:v>
                </c:pt>
                <c:pt idx="787">
                  <c:v>25.41879999999983</c:v>
                </c:pt>
                <c:pt idx="788">
                  <c:v>25.43559999999983</c:v>
                </c:pt>
                <c:pt idx="789">
                  <c:v>25.45239999999983</c:v>
                </c:pt>
                <c:pt idx="790">
                  <c:v>25.46919999999983</c:v>
                </c:pt>
                <c:pt idx="791">
                  <c:v>25.48599999999983</c:v>
                </c:pt>
                <c:pt idx="792">
                  <c:v>25.50279999999983</c:v>
                </c:pt>
                <c:pt idx="793">
                  <c:v>25.51959999999983</c:v>
                </c:pt>
                <c:pt idx="794">
                  <c:v>25.53639999999983</c:v>
                </c:pt>
                <c:pt idx="795">
                  <c:v>25.55319999999983</c:v>
                </c:pt>
                <c:pt idx="796">
                  <c:v>25.56999999999983</c:v>
                </c:pt>
                <c:pt idx="797">
                  <c:v>25.58679999999983</c:v>
                </c:pt>
                <c:pt idx="798">
                  <c:v>25.60359999999983</c:v>
                </c:pt>
                <c:pt idx="799">
                  <c:v>25.62039999999983</c:v>
                </c:pt>
                <c:pt idx="800">
                  <c:v>25.637199999999829</c:v>
                </c:pt>
                <c:pt idx="801">
                  <c:v>25.653999999999829</c:v>
                </c:pt>
                <c:pt idx="802">
                  <c:v>25.670799999999829</c:v>
                </c:pt>
                <c:pt idx="803">
                  <c:v>25.687599999999829</c:v>
                </c:pt>
                <c:pt idx="804">
                  <c:v>25.704399999999829</c:v>
                </c:pt>
                <c:pt idx="805">
                  <c:v>25.721199999999829</c:v>
                </c:pt>
                <c:pt idx="806">
                  <c:v>25.737999999999829</c:v>
                </c:pt>
                <c:pt idx="807">
                  <c:v>25.754799999999829</c:v>
                </c:pt>
                <c:pt idx="808">
                  <c:v>25.771599999999829</c:v>
                </c:pt>
                <c:pt idx="809">
                  <c:v>25.788399999999829</c:v>
                </c:pt>
                <c:pt idx="810">
                  <c:v>25.805199999999829</c:v>
                </c:pt>
                <c:pt idx="811">
                  <c:v>25.821999999999829</c:v>
                </c:pt>
                <c:pt idx="812">
                  <c:v>25.838799999999829</c:v>
                </c:pt>
                <c:pt idx="813">
                  <c:v>25.855599999999828</c:v>
                </c:pt>
                <c:pt idx="814">
                  <c:v>25.872399999999828</c:v>
                </c:pt>
                <c:pt idx="815">
                  <c:v>25.889199999999828</c:v>
                </c:pt>
                <c:pt idx="816">
                  <c:v>25.905999999999828</c:v>
                </c:pt>
                <c:pt idx="817">
                  <c:v>25.922799999999828</c:v>
                </c:pt>
                <c:pt idx="818">
                  <c:v>25.939599999999828</c:v>
                </c:pt>
                <c:pt idx="819">
                  <c:v>25.956399999999828</c:v>
                </c:pt>
                <c:pt idx="820">
                  <c:v>25.973199999999828</c:v>
                </c:pt>
                <c:pt idx="821">
                  <c:v>25.989999999999828</c:v>
                </c:pt>
                <c:pt idx="822">
                  <c:v>26.006181818181645</c:v>
                </c:pt>
                <c:pt idx="823">
                  <c:v>26.022363636363462</c:v>
                </c:pt>
                <c:pt idx="824">
                  <c:v>26.038545454545279</c:v>
                </c:pt>
                <c:pt idx="825">
                  <c:v>26.054727272727096</c:v>
                </c:pt>
                <c:pt idx="826">
                  <c:v>26.070909090908913</c:v>
                </c:pt>
                <c:pt idx="827">
                  <c:v>26.08709090909073</c:v>
                </c:pt>
                <c:pt idx="828">
                  <c:v>26.103272727272547</c:v>
                </c:pt>
                <c:pt idx="829">
                  <c:v>26.119454545454364</c:v>
                </c:pt>
                <c:pt idx="830">
                  <c:v>26.135636363636181</c:v>
                </c:pt>
                <c:pt idx="831">
                  <c:v>26.151818181817998</c:v>
                </c:pt>
                <c:pt idx="832">
                  <c:v>26.167999999999815</c:v>
                </c:pt>
                <c:pt idx="833">
                  <c:v>26.184181818181631</c:v>
                </c:pt>
                <c:pt idx="834">
                  <c:v>26.200363636363448</c:v>
                </c:pt>
                <c:pt idx="835">
                  <c:v>26.216545454545265</c:v>
                </c:pt>
                <c:pt idx="836">
                  <c:v>26.232727272727082</c:v>
                </c:pt>
                <c:pt idx="837">
                  <c:v>26.248909090908899</c:v>
                </c:pt>
                <c:pt idx="838">
                  <c:v>26.265090909090716</c:v>
                </c:pt>
                <c:pt idx="839">
                  <c:v>26.281272727272533</c:v>
                </c:pt>
                <c:pt idx="840">
                  <c:v>26.29745454545435</c:v>
                </c:pt>
                <c:pt idx="841">
                  <c:v>26.313636363636167</c:v>
                </c:pt>
                <c:pt idx="842">
                  <c:v>26.329818181817984</c:v>
                </c:pt>
                <c:pt idx="843">
                  <c:v>26.345999999999801</c:v>
                </c:pt>
                <c:pt idx="844">
                  <c:v>26.362181818181618</c:v>
                </c:pt>
                <c:pt idx="845">
                  <c:v>26.378363636363435</c:v>
                </c:pt>
                <c:pt idx="846">
                  <c:v>26.394545454545252</c:v>
                </c:pt>
                <c:pt idx="847">
                  <c:v>26.410727272727069</c:v>
                </c:pt>
                <c:pt idx="848">
                  <c:v>26.426909090908886</c:v>
                </c:pt>
                <c:pt idx="849">
                  <c:v>26.443090909090703</c:v>
                </c:pt>
                <c:pt idx="850">
                  <c:v>26.45927272727252</c:v>
                </c:pt>
                <c:pt idx="851">
                  <c:v>26.475454545454337</c:v>
                </c:pt>
                <c:pt idx="852">
                  <c:v>26.491636363636154</c:v>
                </c:pt>
                <c:pt idx="853">
                  <c:v>26.507818181817971</c:v>
                </c:pt>
                <c:pt idx="854">
                  <c:v>26.523999999999788</c:v>
                </c:pt>
                <c:pt idx="855">
                  <c:v>26.540181818181605</c:v>
                </c:pt>
                <c:pt idx="856">
                  <c:v>26.556363636363422</c:v>
                </c:pt>
                <c:pt idx="857">
                  <c:v>26.572545454545239</c:v>
                </c:pt>
                <c:pt idx="858">
                  <c:v>26.588727272727056</c:v>
                </c:pt>
                <c:pt idx="859">
                  <c:v>26.604909090908873</c:v>
                </c:pt>
                <c:pt idx="860">
                  <c:v>26.62109090909069</c:v>
                </c:pt>
                <c:pt idx="861">
                  <c:v>26.637272727272507</c:v>
                </c:pt>
                <c:pt idx="862">
                  <c:v>26.653454545454323</c:v>
                </c:pt>
                <c:pt idx="863">
                  <c:v>26.66963636363614</c:v>
                </c:pt>
                <c:pt idx="864">
                  <c:v>26.685818181817957</c:v>
                </c:pt>
                <c:pt idx="865">
                  <c:v>26.701999999999774</c:v>
                </c:pt>
                <c:pt idx="866">
                  <c:v>26.718181818181591</c:v>
                </c:pt>
                <c:pt idx="867">
                  <c:v>26.734363636363408</c:v>
                </c:pt>
                <c:pt idx="868">
                  <c:v>26.750545454545225</c:v>
                </c:pt>
                <c:pt idx="869">
                  <c:v>26.766727272727042</c:v>
                </c:pt>
                <c:pt idx="870">
                  <c:v>26.782909090908859</c:v>
                </c:pt>
                <c:pt idx="871">
                  <c:v>26.799090909090676</c:v>
                </c:pt>
                <c:pt idx="872">
                  <c:v>26.815272727272493</c:v>
                </c:pt>
                <c:pt idx="873">
                  <c:v>26.83145454545431</c:v>
                </c:pt>
                <c:pt idx="874">
                  <c:v>26.847636363636127</c:v>
                </c:pt>
                <c:pt idx="875">
                  <c:v>26.863818181817944</c:v>
                </c:pt>
                <c:pt idx="876">
                  <c:v>26.879999999999761</c:v>
                </c:pt>
                <c:pt idx="877">
                  <c:v>26.895254237287897</c:v>
                </c:pt>
                <c:pt idx="878">
                  <c:v>26.910508474576034</c:v>
                </c:pt>
                <c:pt idx="879">
                  <c:v>26.92576271186417</c:v>
                </c:pt>
                <c:pt idx="880">
                  <c:v>26.941016949152306</c:v>
                </c:pt>
                <c:pt idx="881">
                  <c:v>26.956271186440443</c:v>
                </c:pt>
                <c:pt idx="882">
                  <c:v>26.971525423728579</c:v>
                </c:pt>
                <c:pt idx="883">
                  <c:v>26.986779661016715</c:v>
                </c:pt>
                <c:pt idx="884">
                  <c:v>27.002033898304852</c:v>
                </c:pt>
                <c:pt idx="885">
                  <c:v>27.017288135592988</c:v>
                </c:pt>
                <c:pt idx="886">
                  <c:v>27.032542372881124</c:v>
                </c:pt>
                <c:pt idx="887">
                  <c:v>27.047796610169261</c:v>
                </c:pt>
                <c:pt idx="888">
                  <c:v>27.063050847457397</c:v>
                </c:pt>
                <c:pt idx="889">
                  <c:v>27.078305084745534</c:v>
                </c:pt>
                <c:pt idx="890">
                  <c:v>27.09355932203367</c:v>
                </c:pt>
                <c:pt idx="891">
                  <c:v>27.108813559321806</c:v>
                </c:pt>
                <c:pt idx="892">
                  <c:v>27.124067796609943</c:v>
                </c:pt>
                <c:pt idx="893">
                  <c:v>27.139322033898079</c:v>
                </c:pt>
                <c:pt idx="894">
                  <c:v>27.154576271186215</c:v>
                </c:pt>
                <c:pt idx="895">
                  <c:v>27.169830508474352</c:v>
                </c:pt>
                <c:pt idx="896">
                  <c:v>27.185084745762488</c:v>
                </c:pt>
                <c:pt idx="897">
                  <c:v>27.200338983050624</c:v>
                </c:pt>
                <c:pt idx="898">
                  <c:v>27.215593220338761</c:v>
                </c:pt>
                <c:pt idx="899">
                  <c:v>27.230847457626897</c:v>
                </c:pt>
                <c:pt idx="900">
                  <c:v>27.246101694915033</c:v>
                </c:pt>
                <c:pt idx="901">
                  <c:v>27.26135593220317</c:v>
                </c:pt>
                <c:pt idx="902">
                  <c:v>27.276610169491306</c:v>
                </c:pt>
                <c:pt idx="903">
                  <c:v>27.291864406779442</c:v>
                </c:pt>
                <c:pt idx="904">
                  <c:v>27.307118644067579</c:v>
                </c:pt>
                <c:pt idx="905">
                  <c:v>27.322372881355715</c:v>
                </c:pt>
                <c:pt idx="906">
                  <c:v>27.337627118643852</c:v>
                </c:pt>
                <c:pt idx="907">
                  <c:v>27.352881355931988</c:v>
                </c:pt>
                <c:pt idx="908">
                  <c:v>27.368135593220124</c:v>
                </c:pt>
                <c:pt idx="909">
                  <c:v>27.383389830508261</c:v>
                </c:pt>
                <c:pt idx="910">
                  <c:v>27.398644067796397</c:v>
                </c:pt>
                <c:pt idx="911">
                  <c:v>27.413898305084533</c:v>
                </c:pt>
                <c:pt idx="912">
                  <c:v>27.42915254237267</c:v>
                </c:pt>
                <c:pt idx="913">
                  <c:v>27.444406779660806</c:v>
                </c:pt>
                <c:pt idx="914">
                  <c:v>27.459661016948942</c:v>
                </c:pt>
                <c:pt idx="915">
                  <c:v>27.474915254237079</c:v>
                </c:pt>
                <c:pt idx="916">
                  <c:v>27.490169491525215</c:v>
                </c:pt>
                <c:pt idx="917">
                  <c:v>27.505423728813351</c:v>
                </c:pt>
                <c:pt idx="918">
                  <c:v>27.520677966101488</c:v>
                </c:pt>
                <c:pt idx="919">
                  <c:v>27.535932203389624</c:v>
                </c:pt>
                <c:pt idx="920">
                  <c:v>27.55118644067776</c:v>
                </c:pt>
                <c:pt idx="921">
                  <c:v>27.566440677965897</c:v>
                </c:pt>
                <c:pt idx="922">
                  <c:v>27.581694915254033</c:v>
                </c:pt>
                <c:pt idx="923">
                  <c:v>27.59694915254217</c:v>
                </c:pt>
                <c:pt idx="924">
                  <c:v>27.612203389830306</c:v>
                </c:pt>
                <c:pt idx="925">
                  <c:v>27.627457627118442</c:v>
                </c:pt>
                <c:pt idx="926">
                  <c:v>27.642711864406579</c:v>
                </c:pt>
                <c:pt idx="927">
                  <c:v>27.657966101694715</c:v>
                </c:pt>
                <c:pt idx="928">
                  <c:v>27.673220338982851</c:v>
                </c:pt>
                <c:pt idx="929">
                  <c:v>27.688474576270988</c:v>
                </c:pt>
                <c:pt idx="930">
                  <c:v>27.703728813559124</c:v>
                </c:pt>
                <c:pt idx="931">
                  <c:v>27.71898305084726</c:v>
                </c:pt>
                <c:pt idx="932">
                  <c:v>27.734237288135397</c:v>
                </c:pt>
                <c:pt idx="933">
                  <c:v>27.749491525423533</c:v>
                </c:pt>
                <c:pt idx="934">
                  <c:v>27.764745762711669</c:v>
                </c:pt>
                <c:pt idx="935">
                  <c:v>27.779999999999806</c:v>
                </c:pt>
                <c:pt idx="936">
                  <c:v>27.796078431372354</c:v>
                </c:pt>
                <c:pt idx="937">
                  <c:v>27.812156862744903</c:v>
                </c:pt>
                <c:pt idx="938">
                  <c:v>27.828235294117452</c:v>
                </c:pt>
                <c:pt idx="939">
                  <c:v>27.84431372549</c:v>
                </c:pt>
                <c:pt idx="940">
                  <c:v>27.860392156862549</c:v>
                </c:pt>
                <c:pt idx="941">
                  <c:v>27.876470588235097</c:v>
                </c:pt>
                <c:pt idx="942">
                  <c:v>27.892549019607646</c:v>
                </c:pt>
                <c:pt idx="943">
                  <c:v>27.908627450980195</c:v>
                </c:pt>
                <c:pt idx="944">
                  <c:v>27.924705882352743</c:v>
                </c:pt>
                <c:pt idx="945">
                  <c:v>27.940784313725292</c:v>
                </c:pt>
                <c:pt idx="946">
                  <c:v>27.95686274509784</c:v>
                </c:pt>
                <c:pt idx="947">
                  <c:v>27.972941176470389</c:v>
                </c:pt>
                <c:pt idx="948">
                  <c:v>27.989019607842938</c:v>
                </c:pt>
                <c:pt idx="949">
                  <c:v>28.005098039215486</c:v>
                </c:pt>
                <c:pt idx="950">
                  <c:v>28.021176470588035</c:v>
                </c:pt>
                <c:pt idx="951">
                  <c:v>28.037254901960583</c:v>
                </c:pt>
                <c:pt idx="952">
                  <c:v>28.053333333333132</c:v>
                </c:pt>
                <c:pt idx="953">
                  <c:v>28.069411764705681</c:v>
                </c:pt>
                <c:pt idx="954">
                  <c:v>28.085490196078229</c:v>
                </c:pt>
                <c:pt idx="955">
                  <c:v>28.101568627450778</c:v>
                </c:pt>
                <c:pt idx="956">
                  <c:v>28.117647058823326</c:v>
                </c:pt>
                <c:pt idx="957">
                  <c:v>28.133725490195875</c:v>
                </c:pt>
                <c:pt idx="958">
                  <c:v>28.149803921568424</c:v>
                </c:pt>
                <c:pt idx="959">
                  <c:v>28.165882352940972</c:v>
                </c:pt>
                <c:pt idx="960">
                  <c:v>28.181960784313521</c:v>
                </c:pt>
                <c:pt idx="961">
                  <c:v>28.19803921568607</c:v>
                </c:pt>
                <c:pt idx="962">
                  <c:v>28.214117647058618</c:v>
                </c:pt>
                <c:pt idx="963">
                  <c:v>28.230196078431167</c:v>
                </c:pt>
                <c:pt idx="964">
                  <c:v>28.246274509803715</c:v>
                </c:pt>
                <c:pt idx="965">
                  <c:v>28.262352941176264</c:v>
                </c:pt>
                <c:pt idx="966">
                  <c:v>28.278431372548813</c:v>
                </c:pt>
                <c:pt idx="967">
                  <c:v>28.294509803921361</c:v>
                </c:pt>
                <c:pt idx="968">
                  <c:v>28.31058823529391</c:v>
                </c:pt>
                <c:pt idx="969">
                  <c:v>28.326666666666458</c:v>
                </c:pt>
                <c:pt idx="970">
                  <c:v>28.342745098039007</c:v>
                </c:pt>
                <c:pt idx="971">
                  <c:v>28.358823529411556</c:v>
                </c:pt>
                <c:pt idx="972">
                  <c:v>28.374901960784104</c:v>
                </c:pt>
                <c:pt idx="973">
                  <c:v>28.390980392156653</c:v>
                </c:pt>
                <c:pt idx="974">
                  <c:v>28.407058823529201</c:v>
                </c:pt>
                <c:pt idx="975">
                  <c:v>28.42313725490175</c:v>
                </c:pt>
                <c:pt idx="976">
                  <c:v>28.439215686274299</c:v>
                </c:pt>
                <c:pt idx="977">
                  <c:v>28.455294117646847</c:v>
                </c:pt>
                <c:pt idx="978">
                  <c:v>28.471372549019396</c:v>
                </c:pt>
                <c:pt idx="979">
                  <c:v>28.487450980391944</c:v>
                </c:pt>
                <c:pt idx="980">
                  <c:v>28.503529411764493</c:v>
                </c:pt>
                <c:pt idx="981">
                  <c:v>28.519607843137042</c:v>
                </c:pt>
                <c:pt idx="982">
                  <c:v>28.53568627450959</c:v>
                </c:pt>
                <c:pt idx="983">
                  <c:v>28.551764705882139</c:v>
                </c:pt>
                <c:pt idx="984">
                  <c:v>28.567843137254687</c:v>
                </c:pt>
                <c:pt idx="985">
                  <c:v>28.583921568627236</c:v>
                </c:pt>
                <c:pt idx="986">
                  <c:v>28.599999999999785</c:v>
                </c:pt>
                <c:pt idx="987">
                  <c:v>28.616599999999785</c:v>
                </c:pt>
                <c:pt idx="988">
                  <c:v>28.633199999999785</c:v>
                </c:pt>
                <c:pt idx="989">
                  <c:v>28.649799999999786</c:v>
                </c:pt>
                <c:pt idx="990">
                  <c:v>28.666399999999786</c:v>
                </c:pt>
                <c:pt idx="991">
                  <c:v>28.682999999999787</c:v>
                </c:pt>
                <c:pt idx="992">
                  <c:v>28.699599999999787</c:v>
                </c:pt>
                <c:pt idx="993">
                  <c:v>28.716199999999787</c:v>
                </c:pt>
                <c:pt idx="994">
                  <c:v>28.732799999999788</c:v>
                </c:pt>
                <c:pt idx="995">
                  <c:v>28.749399999999788</c:v>
                </c:pt>
                <c:pt idx="996">
                  <c:v>28.765999999999789</c:v>
                </c:pt>
                <c:pt idx="997">
                  <c:v>28.782599999999789</c:v>
                </c:pt>
                <c:pt idx="998">
                  <c:v>28.799199999999789</c:v>
                </c:pt>
                <c:pt idx="999">
                  <c:v>28.81579999999979</c:v>
                </c:pt>
                <c:pt idx="1000">
                  <c:v>28.83239999999979</c:v>
                </c:pt>
                <c:pt idx="1001">
                  <c:v>28.848999999999791</c:v>
                </c:pt>
                <c:pt idx="1002">
                  <c:v>28.865599999999791</c:v>
                </c:pt>
                <c:pt idx="1003">
                  <c:v>28.882199999999791</c:v>
                </c:pt>
                <c:pt idx="1004">
                  <c:v>28.898799999999792</c:v>
                </c:pt>
                <c:pt idx="1005">
                  <c:v>28.915399999999792</c:v>
                </c:pt>
                <c:pt idx="1006">
                  <c:v>28.931999999999793</c:v>
                </c:pt>
                <c:pt idx="1007">
                  <c:v>28.948599999999793</c:v>
                </c:pt>
                <c:pt idx="1008">
                  <c:v>28.965199999999793</c:v>
                </c:pt>
                <c:pt idx="1009">
                  <c:v>28.981799999999794</c:v>
                </c:pt>
                <c:pt idx="1010">
                  <c:v>28.998399999999794</c:v>
                </c:pt>
                <c:pt idx="1011">
                  <c:v>29.014999999999795</c:v>
                </c:pt>
                <c:pt idx="1012">
                  <c:v>29.031599999999795</c:v>
                </c:pt>
                <c:pt idx="1013">
                  <c:v>29.048199999999795</c:v>
                </c:pt>
                <c:pt idx="1014">
                  <c:v>29.064799999999796</c:v>
                </c:pt>
                <c:pt idx="1015">
                  <c:v>29.081399999999796</c:v>
                </c:pt>
                <c:pt idx="1016">
                  <c:v>29.097999999999796</c:v>
                </c:pt>
                <c:pt idx="1017">
                  <c:v>29.114599999999797</c:v>
                </c:pt>
                <c:pt idx="1018">
                  <c:v>29.131199999999797</c:v>
                </c:pt>
                <c:pt idx="1019">
                  <c:v>29.147799999999798</c:v>
                </c:pt>
                <c:pt idx="1020">
                  <c:v>29.164399999999798</c:v>
                </c:pt>
                <c:pt idx="1021">
                  <c:v>29.180999999999798</c:v>
                </c:pt>
                <c:pt idx="1022">
                  <c:v>29.197599999999799</c:v>
                </c:pt>
                <c:pt idx="1023">
                  <c:v>29.214199999999799</c:v>
                </c:pt>
                <c:pt idx="1024">
                  <c:v>29.2307999999998</c:v>
                </c:pt>
                <c:pt idx="1025">
                  <c:v>29.2473999999998</c:v>
                </c:pt>
                <c:pt idx="1026">
                  <c:v>29.2639999999998</c:v>
                </c:pt>
                <c:pt idx="1027">
                  <c:v>29.280599999999801</c:v>
                </c:pt>
                <c:pt idx="1028">
                  <c:v>29.297199999999801</c:v>
                </c:pt>
                <c:pt idx="1029">
                  <c:v>29.313799999999802</c:v>
                </c:pt>
                <c:pt idx="1030">
                  <c:v>29.330399999999802</c:v>
                </c:pt>
                <c:pt idx="1031">
                  <c:v>29.346999999999802</c:v>
                </c:pt>
                <c:pt idx="1032">
                  <c:v>29.363599999999803</c:v>
                </c:pt>
                <c:pt idx="1033">
                  <c:v>29.380199999999803</c:v>
                </c:pt>
                <c:pt idx="1034">
                  <c:v>29.396799999999804</c:v>
                </c:pt>
                <c:pt idx="1035">
                  <c:v>29.413399999999804</c:v>
                </c:pt>
                <c:pt idx="1036">
                  <c:v>29.429999999999804</c:v>
                </c:pt>
                <c:pt idx="1037">
                  <c:v>29.447799999999805</c:v>
                </c:pt>
                <c:pt idx="1038">
                  <c:v>29.465599999999807</c:v>
                </c:pt>
                <c:pt idx="1039">
                  <c:v>29.483399999999808</c:v>
                </c:pt>
                <c:pt idx="1040">
                  <c:v>29.501199999999809</c:v>
                </c:pt>
                <c:pt idx="1041">
                  <c:v>29.51899999999981</c:v>
                </c:pt>
                <c:pt idx="1042">
                  <c:v>29.536799999999811</c:v>
                </c:pt>
                <c:pt idx="1043">
                  <c:v>29.554599999999812</c:v>
                </c:pt>
                <c:pt idx="1044">
                  <c:v>29.572399999999814</c:v>
                </c:pt>
                <c:pt idx="1045">
                  <c:v>29.590199999999815</c:v>
                </c:pt>
                <c:pt idx="1046">
                  <c:v>29.607999999999816</c:v>
                </c:pt>
                <c:pt idx="1047">
                  <c:v>29.625799999999817</c:v>
                </c:pt>
                <c:pt idx="1048">
                  <c:v>29.643599999999818</c:v>
                </c:pt>
                <c:pt idx="1049">
                  <c:v>29.661399999999819</c:v>
                </c:pt>
                <c:pt idx="1050">
                  <c:v>29.67919999999982</c:v>
                </c:pt>
                <c:pt idx="1051">
                  <c:v>29.696999999999822</c:v>
                </c:pt>
                <c:pt idx="1052">
                  <c:v>29.714799999999823</c:v>
                </c:pt>
                <c:pt idx="1053">
                  <c:v>29.732599999999824</c:v>
                </c:pt>
                <c:pt idx="1054">
                  <c:v>29.750399999999825</c:v>
                </c:pt>
                <c:pt idx="1055">
                  <c:v>29.768199999999826</c:v>
                </c:pt>
                <c:pt idx="1056">
                  <c:v>29.785999999999827</c:v>
                </c:pt>
                <c:pt idx="1057">
                  <c:v>29.803799999999828</c:v>
                </c:pt>
                <c:pt idx="1058">
                  <c:v>29.82159999999983</c:v>
                </c:pt>
                <c:pt idx="1059">
                  <c:v>29.839399999999831</c:v>
                </c:pt>
                <c:pt idx="1060">
                  <c:v>29.857199999999832</c:v>
                </c:pt>
                <c:pt idx="1061">
                  <c:v>29.874999999999833</c:v>
                </c:pt>
                <c:pt idx="1062">
                  <c:v>29.892799999999834</c:v>
                </c:pt>
                <c:pt idx="1063">
                  <c:v>29.910599999999835</c:v>
                </c:pt>
                <c:pt idx="1064">
                  <c:v>29.928399999999836</c:v>
                </c:pt>
                <c:pt idx="1065">
                  <c:v>29.946199999999838</c:v>
                </c:pt>
                <c:pt idx="1066">
                  <c:v>29.963999999999839</c:v>
                </c:pt>
                <c:pt idx="1067">
                  <c:v>29.98179999999984</c:v>
                </c:pt>
                <c:pt idx="1068">
                  <c:v>29.999599999999841</c:v>
                </c:pt>
                <c:pt idx="1069">
                  <c:v>30.017399999999842</c:v>
                </c:pt>
                <c:pt idx="1070">
                  <c:v>30.035199999999843</c:v>
                </c:pt>
                <c:pt idx="1071">
                  <c:v>30.052999999999845</c:v>
                </c:pt>
                <c:pt idx="1072">
                  <c:v>30.070799999999846</c:v>
                </c:pt>
                <c:pt idx="1073">
                  <c:v>30.088599999999847</c:v>
                </c:pt>
                <c:pt idx="1074">
                  <c:v>30.106399999999848</c:v>
                </c:pt>
                <c:pt idx="1075">
                  <c:v>30.124199999999849</c:v>
                </c:pt>
                <c:pt idx="1076">
                  <c:v>30.14199999999985</c:v>
                </c:pt>
                <c:pt idx="1077">
                  <c:v>30.159799999999851</c:v>
                </c:pt>
                <c:pt idx="1078">
                  <c:v>30.177599999999853</c:v>
                </c:pt>
                <c:pt idx="1079">
                  <c:v>30.195399999999854</c:v>
                </c:pt>
                <c:pt idx="1080">
                  <c:v>30.213199999999855</c:v>
                </c:pt>
                <c:pt idx="1081">
                  <c:v>30.230999999999856</c:v>
                </c:pt>
                <c:pt idx="1082">
                  <c:v>30.248799999999857</c:v>
                </c:pt>
                <c:pt idx="1083">
                  <c:v>30.266599999999858</c:v>
                </c:pt>
                <c:pt idx="1084">
                  <c:v>30.284399999999859</c:v>
                </c:pt>
                <c:pt idx="1085">
                  <c:v>30.302199999999861</c:v>
                </c:pt>
                <c:pt idx="1086">
                  <c:v>30.319999999999862</c:v>
                </c:pt>
                <c:pt idx="1087">
                  <c:v>30.33679245283005</c:v>
                </c:pt>
                <c:pt idx="1088">
                  <c:v>30.353584905660238</c:v>
                </c:pt>
                <c:pt idx="1089">
                  <c:v>30.370377358490426</c:v>
                </c:pt>
                <c:pt idx="1090">
                  <c:v>30.387169811320614</c:v>
                </c:pt>
                <c:pt idx="1091">
                  <c:v>30.403962264150802</c:v>
                </c:pt>
                <c:pt idx="1092">
                  <c:v>30.420754716980991</c:v>
                </c:pt>
                <c:pt idx="1093">
                  <c:v>30.437547169811179</c:v>
                </c:pt>
                <c:pt idx="1094">
                  <c:v>30.454339622641367</c:v>
                </c:pt>
                <c:pt idx="1095">
                  <c:v>30.471132075471555</c:v>
                </c:pt>
                <c:pt idx="1096">
                  <c:v>30.487924528301743</c:v>
                </c:pt>
                <c:pt idx="1097">
                  <c:v>30.504716981131931</c:v>
                </c:pt>
                <c:pt idx="1098">
                  <c:v>30.52150943396212</c:v>
                </c:pt>
                <c:pt idx="1099">
                  <c:v>30.538301886792308</c:v>
                </c:pt>
                <c:pt idx="1100">
                  <c:v>30.555094339622496</c:v>
                </c:pt>
                <c:pt idx="1101">
                  <c:v>30.571886792452684</c:v>
                </c:pt>
                <c:pt idx="1102">
                  <c:v>30.588679245282872</c:v>
                </c:pt>
                <c:pt idx="1103">
                  <c:v>30.60547169811306</c:v>
                </c:pt>
                <c:pt idx="1104">
                  <c:v>30.622264150943248</c:v>
                </c:pt>
                <c:pt idx="1105">
                  <c:v>30.639056603773437</c:v>
                </c:pt>
                <c:pt idx="1106">
                  <c:v>30.655849056603625</c:v>
                </c:pt>
                <c:pt idx="1107">
                  <c:v>30.672641509433813</c:v>
                </c:pt>
                <c:pt idx="1108">
                  <c:v>30.689433962264001</c:v>
                </c:pt>
                <c:pt idx="1109">
                  <c:v>30.706226415094189</c:v>
                </c:pt>
                <c:pt idx="1110">
                  <c:v>30.723018867924377</c:v>
                </c:pt>
                <c:pt idx="1111">
                  <c:v>30.739811320754566</c:v>
                </c:pt>
                <c:pt idx="1112">
                  <c:v>30.756603773584754</c:v>
                </c:pt>
                <c:pt idx="1113">
                  <c:v>30.773396226414942</c:v>
                </c:pt>
                <c:pt idx="1114">
                  <c:v>30.79018867924513</c:v>
                </c:pt>
                <c:pt idx="1115">
                  <c:v>30.806981132075318</c:v>
                </c:pt>
                <c:pt idx="1116">
                  <c:v>30.823773584905506</c:v>
                </c:pt>
                <c:pt idx="1117">
                  <c:v>30.840566037735694</c:v>
                </c:pt>
                <c:pt idx="1118">
                  <c:v>30.857358490565883</c:v>
                </c:pt>
                <c:pt idx="1119">
                  <c:v>30.874150943396071</c:v>
                </c:pt>
                <c:pt idx="1120">
                  <c:v>30.890943396226259</c:v>
                </c:pt>
                <c:pt idx="1121">
                  <c:v>30.907735849056447</c:v>
                </c:pt>
                <c:pt idx="1122">
                  <c:v>30.924528301886635</c:v>
                </c:pt>
                <c:pt idx="1123">
                  <c:v>30.941320754716823</c:v>
                </c:pt>
                <c:pt idx="1124">
                  <c:v>30.958113207547012</c:v>
                </c:pt>
                <c:pt idx="1125">
                  <c:v>30.9749056603772</c:v>
                </c:pt>
                <c:pt idx="1126">
                  <c:v>30.991698113207388</c:v>
                </c:pt>
                <c:pt idx="1127">
                  <c:v>31.008490566037576</c:v>
                </c:pt>
                <c:pt idx="1128">
                  <c:v>31.025283018867764</c:v>
                </c:pt>
                <c:pt idx="1129">
                  <c:v>31.042075471697952</c:v>
                </c:pt>
                <c:pt idx="1130">
                  <c:v>31.05886792452814</c:v>
                </c:pt>
                <c:pt idx="1131">
                  <c:v>31.075660377358329</c:v>
                </c:pt>
                <c:pt idx="1132">
                  <c:v>31.092452830188517</c:v>
                </c:pt>
                <c:pt idx="1133">
                  <c:v>31.109245283018705</c:v>
                </c:pt>
                <c:pt idx="1134">
                  <c:v>31.126037735848893</c:v>
                </c:pt>
                <c:pt idx="1135">
                  <c:v>31.142830188679081</c:v>
                </c:pt>
                <c:pt idx="1136">
                  <c:v>31.159622641509269</c:v>
                </c:pt>
                <c:pt idx="1137">
                  <c:v>31.176415094339458</c:v>
                </c:pt>
                <c:pt idx="1138">
                  <c:v>31.193207547169646</c:v>
                </c:pt>
                <c:pt idx="1139">
                  <c:v>31.209999999999834</c:v>
                </c:pt>
                <c:pt idx="1140">
                  <c:v>31.226808510638133</c:v>
                </c:pt>
                <c:pt idx="1141">
                  <c:v>31.243617021276432</c:v>
                </c:pt>
                <c:pt idx="1142">
                  <c:v>31.260425531914731</c:v>
                </c:pt>
                <c:pt idx="1143">
                  <c:v>31.27723404255303</c:v>
                </c:pt>
                <c:pt idx="1144">
                  <c:v>31.294042553191328</c:v>
                </c:pt>
                <c:pt idx="1145">
                  <c:v>31.310851063829627</c:v>
                </c:pt>
                <c:pt idx="1146">
                  <c:v>31.327659574467926</c:v>
                </c:pt>
                <c:pt idx="1147">
                  <c:v>31.344468085106225</c:v>
                </c:pt>
                <c:pt idx="1148">
                  <c:v>31.361276595744524</c:v>
                </c:pt>
                <c:pt idx="1149">
                  <c:v>31.378085106382823</c:v>
                </c:pt>
                <c:pt idx="1150">
                  <c:v>31.394893617021122</c:v>
                </c:pt>
                <c:pt idx="1151">
                  <c:v>31.411702127659421</c:v>
                </c:pt>
                <c:pt idx="1152">
                  <c:v>31.42851063829772</c:v>
                </c:pt>
                <c:pt idx="1153">
                  <c:v>31.445319148936019</c:v>
                </c:pt>
                <c:pt idx="1154">
                  <c:v>31.462127659574318</c:v>
                </c:pt>
                <c:pt idx="1155">
                  <c:v>31.478936170212616</c:v>
                </c:pt>
                <c:pt idx="1156">
                  <c:v>31.495744680850915</c:v>
                </c:pt>
                <c:pt idx="1157">
                  <c:v>31.512553191489214</c:v>
                </c:pt>
                <c:pt idx="1158">
                  <c:v>31.529361702127513</c:v>
                </c:pt>
                <c:pt idx="1159">
                  <c:v>31.546170212765812</c:v>
                </c:pt>
                <c:pt idx="1160">
                  <c:v>31.562978723404111</c:v>
                </c:pt>
                <c:pt idx="1161">
                  <c:v>31.57978723404241</c:v>
                </c:pt>
                <c:pt idx="1162">
                  <c:v>31.596595744680709</c:v>
                </c:pt>
                <c:pt idx="1163">
                  <c:v>31.613404255319008</c:v>
                </c:pt>
                <c:pt idx="1164">
                  <c:v>31.630212765957307</c:v>
                </c:pt>
                <c:pt idx="1165">
                  <c:v>31.647021276595606</c:v>
                </c:pt>
                <c:pt idx="1166">
                  <c:v>31.663829787233905</c:v>
                </c:pt>
                <c:pt idx="1167">
                  <c:v>31.680638297872203</c:v>
                </c:pt>
                <c:pt idx="1168">
                  <c:v>31.697446808510502</c:v>
                </c:pt>
                <c:pt idx="1169">
                  <c:v>31.714255319148801</c:v>
                </c:pt>
                <c:pt idx="1170">
                  <c:v>31.7310638297871</c:v>
                </c:pt>
                <c:pt idx="1171">
                  <c:v>31.747872340425399</c:v>
                </c:pt>
                <c:pt idx="1172">
                  <c:v>31.764680851063698</c:v>
                </c:pt>
                <c:pt idx="1173">
                  <c:v>31.781489361701997</c:v>
                </c:pt>
                <c:pt idx="1174">
                  <c:v>31.798297872340296</c:v>
                </c:pt>
                <c:pt idx="1175">
                  <c:v>31.815106382978595</c:v>
                </c:pt>
                <c:pt idx="1176">
                  <c:v>31.831914893616894</c:v>
                </c:pt>
                <c:pt idx="1177">
                  <c:v>31.848723404255193</c:v>
                </c:pt>
                <c:pt idx="1178">
                  <c:v>31.865531914893491</c:v>
                </c:pt>
                <c:pt idx="1179">
                  <c:v>31.88234042553179</c:v>
                </c:pt>
                <c:pt idx="1180">
                  <c:v>31.899148936170089</c:v>
                </c:pt>
                <c:pt idx="1181">
                  <c:v>31.915957446808388</c:v>
                </c:pt>
                <c:pt idx="1182">
                  <c:v>31.932765957446687</c:v>
                </c:pt>
                <c:pt idx="1183">
                  <c:v>31.949574468084986</c:v>
                </c:pt>
                <c:pt idx="1184">
                  <c:v>31.966382978723285</c:v>
                </c:pt>
                <c:pt idx="1185">
                  <c:v>31.983191489361584</c:v>
                </c:pt>
                <c:pt idx="1186">
                  <c:v>31.999999999999883</c:v>
                </c:pt>
                <c:pt idx="1187">
                  <c:v>32.016595744680735</c:v>
                </c:pt>
                <c:pt idx="1188">
                  <c:v>32.033191489361585</c:v>
                </c:pt>
                <c:pt idx="1189">
                  <c:v>32.049787234042434</c:v>
                </c:pt>
                <c:pt idx="1190">
                  <c:v>32.066382978723283</c:v>
                </c:pt>
                <c:pt idx="1191">
                  <c:v>32.082978723404132</c:v>
                </c:pt>
                <c:pt idx="1192">
                  <c:v>32.099574468084981</c:v>
                </c:pt>
                <c:pt idx="1193">
                  <c:v>32.11617021276583</c:v>
                </c:pt>
                <c:pt idx="1194">
                  <c:v>32.132765957446679</c:v>
                </c:pt>
                <c:pt idx="1195">
                  <c:v>32.149361702127528</c:v>
                </c:pt>
                <c:pt idx="1196">
                  <c:v>32.165957446808378</c:v>
                </c:pt>
                <c:pt idx="1197">
                  <c:v>32.182553191489227</c:v>
                </c:pt>
                <c:pt idx="1198">
                  <c:v>32.199148936170076</c:v>
                </c:pt>
                <c:pt idx="1199">
                  <c:v>32.215744680850925</c:v>
                </c:pt>
                <c:pt idx="1200">
                  <c:v>32.232340425531774</c:v>
                </c:pt>
                <c:pt idx="1201">
                  <c:v>32.248936170212623</c:v>
                </c:pt>
                <c:pt idx="1202">
                  <c:v>32.265531914893472</c:v>
                </c:pt>
                <c:pt idx="1203">
                  <c:v>32.282127659574321</c:v>
                </c:pt>
                <c:pt idx="1204">
                  <c:v>32.298723404255171</c:v>
                </c:pt>
                <c:pt idx="1205">
                  <c:v>32.31531914893602</c:v>
                </c:pt>
                <c:pt idx="1206">
                  <c:v>32.331914893616869</c:v>
                </c:pt>
                <c:pt idx="1207">
                  <c:v>32.348510638297718</c:v>
                </c:pt>
                <c:pt idx="1208">
                  <c:v>32.365106382978567</c:v>
                </c:pt>
                <c:pt idx="1209">
                  <c:v>32.381702127659416</c:v>
                </c:pt>
                <c:pt idx="1210">
                  <c:v>32.398297872340265</c:v>
                </c:pt>
                <c:pt idx="1211">
                  <c:v>32.414893617021114</c:v>
                </c:pt>
                <c:pt idx="1212">
                  <c:v>32.431489361701964</c:v>
                </c:pt>
                <c:pt idx="1213">
                  <c:v>32.448085106382813</c:v>
                </c:pt>
                <c:pt idx="1214">
                  <c:v>32.464680851063662</c:v>
                </c:pt>
                <c:pt idx="1215">
                  <c:v>32.481276595744511</c:v>
                </c:pt>
                <c:pt idx="1216">
                  <c:v>32.49787234042536</c:v>
                </c:pt>
                <c:pt idx="1217">
                  <c:v>32.514468085106209</c:v>
                </c:pt>
                <c:pt idx="1218">
                  <c:v>32.531063829787058</c:v>
                </c:pt>
                <c:pt idx="1219">
                  <c:v>32.547659574467907</c:v>
                </c:pt>
                <c:pt idx="1220">
                  <c:v>32.564255319148756</c:v>
                </c:pt>
                <c:pt idx="1221">
                  <c:v>32.580851063829606</c:v>
                </c:pt>
                <c:pt idx="1222">
                  <c:v>32.597446808510455</c:v>
                </c:pt>
                <c:pt idx="1223">
                  <c:v>32.614042553191304</c:v>
                </c:pt>
                <c:pt idx="1224">
                  <c:v>32.630638297872153</c:v>
                </c:pt>
                <c:pt idx="1225">
                  <c:v>32.647234042553002</c:v>
                </c:pt>
                <c:pt idx="1226">
                  <c:v>32.663829787233851</c:v>
                </c:pt>
                <c:pt idx="1227">
                  <c:v>32.6804255319147</c:v>
                </c:pt>
                <c:pt idx="1228">
                  <c:v>32.697021276595549</c:v>
                </c:pt>
                <c:pt idx="1229">
                  <c:v>32.713617021276399</c:v>
                </c:pt>
                <c:pt idx="1230">
                  <c:v>32.730212765957248</c:v>
                </c:pt>
                <c:pt idx="1231">
                  <c:v>32.746808510638097</c:v>
                </c:pt>
                <c:pt idx="1232">
                  <c:v>32.763404255318946</c:v>
                </c:pt>
                <c:pt idx="1233">
                  <c:v>32.779999999999795</c:v>
                </c:pt>
                <c:pt idx="1234">
                  <c:v>32.797142857142653</c:v>
                </c:pt>
                <c:pt idx="1235">
                  <c:v>32.814285714285511</c:v>
                </c:pt>
                <c:pt idx="1236">
                  <c:v>32.831428571428368</c:v>
                </c:pt>
                <c:pt idx="1237">
                  <c:v>32.848571428571226</c:v>
                </c:pt>
                <c:pt idx="1238">
                  <c:v>32.865714285714084</c:v>
                </c:pt>
                <c:pt idx="1239">
                  <c:v>32.882857142856942</c:v>
                </c:pt>
                <c:pt idx="1240">
                  <c:v>32.8999999999998</c:v>
                </c:pt>
                <c:pt idx="1241">
                  <c:v>32.917142857142657</c:v>
                </c:pt>
                <c:pt idx="1242">
                  <c:v>32.934285714285515</c:v>
                </c:pt>
                <c:pt idx="1243">
                  <c:v>32.951428571428373</c:v>
                </c:pt>
                <c:pt idx="1244">
                  <c:v>32.968571428571231</c:v>
                </c:pt>
                <c:pt idx="1245">
                  <c:v>32.985714285714089</c:v>
                </c:pt>
                <c:pt idx="1246">
                  <c:v>33.002857142856946</c:v>
                </c:pt>
                <c:pt idx="1247">
                  <c:v>33.019999999999804</c:v>
                </c:pt>
                <c:pt idx="1248">
                  <c:v>33.037142857142662</c:v>
                </c:pt>
                <c:pt idx="1249">
                  <c:v>33.05428571428552</c:v>
                </c:pt>
                <c:pt idx="1250">
                  <c:v>33.071428571428378</c:v>
                </c:pt>
                <c:pt idx="1251">
                  <c:v>33.088571428571235</c:v>
                </c:pt>
                <c:pt idx="1252">
                  <c:v>33.105714285714093</c:v>
                </c:pt>
                <c:pt idx="1253">
                  <c:v>33.122857142856951</c:v>
                </c:pt>
                <c:pt idx="1254">
                  <c:v>33.139999999999809</c:v>
                </c:pt>
                <c:pt idx="1255">
                  <c:v>33.157142857142667</c:v>
                </c:pt>
                <c:pt idx="1256">
                  <c:v>33.174285714285524</c:v>
                </c:pt>
                <c:pt idx="1257">
                  <c:v>33.191428571428382</c:v>
                </c:pt>
                <c:pt idx="1258">
                  <c:v>33.20857142857124</c:v>
                </c:pt>
                <c:pt idx="1259">
                  <c:v>33.225714285714098</c:v>
                </c:pt>
                <c:pt idx="1260">
                  <c:v>33.242857142856955</c:v>
                </c:pt>
                <c:pt idx="1261">
                  <c:v>33.259999999999813</c:v>
                </c:pt>
                <c:pt idx="1262">
                  <c:v>33.277142857142671</c:v>
                </c:pt>
                <c:pt idx="1263">
                  <c:v>33.294285714285529</c:v>
                </c:pt>
                <c:pt idx="1264">
                  <c:v>33.311428571428387</c:v>
                </c:pt>
                <c:pt idx="1265">
                  <c:v>33.328571428571244</c:v>
                </c:pt>
                <c:pt idx="1266">
                  <c:v>33.345714285714102</c:v>
                </c:pt>
                <c:pt idx="1267">
                  <c:v>33.36285714285696</c:v>
                </c:pt>
                <c:pt idx="1268">
                  <c:v>33.379999999999818</c:v>
                </c:pt>
                <c:pt idx="1269">
                  <c:v>33.397142857142676</c:v>
                </c:pt>
                <c:pt idx="1270">
                  <c:v>33.414285714285533</c:v>
                </c:pt>
                <c:pt idx="1271">
                  <c:v>33.431428571428391</c:v>
                </c:pt>
                <c:pt idx="1272">
                  <c:v>33.448571428571249</c:v>
                </c:pt>
                <c:pt idx="1273">
                  <c:v>33.465714285714107</c:v>
                </c:pt>
                <c:pt idx="1274">
                  <c:v>33.482857142856965</c:v>
                </c:pt>
                <c:pt idx="1275">
                  <c:v>33.499999999999822</c:v>
                </c:pt>
                <c:pt idx="1276">
                  <c:v>33.51714285714268</c:v>
                </c:pt>
                <c:pt idx="1277">
                  <c:v>33.534285714285538</c:v>
                </c:pt>
                <c:pt idx="1278">
                  <c:v>33.551428571428396</c:v>
                </c:pt>
                <c:pt idx="1279">
                  <c:v>33.568571428571254</c:v>
                </c:pt>
                <c:pt idx="1280">
                  <c:v>33.585714285714111</c:v>
                </c:pt>
                <c:pt idx="1281">
                  <c:v>33.602857142856969</c:v>
                </c:pt>
                <c:pt idx="1282">
                  <c:v>33.619999999999827</c:v>
                </c:pt>
                <c:pt idx="1283">
                  <c:v>33.634999999999827</c:v>
                </c:pt>
                <c:pt idx="1284">
                  <c:v>33.649999999999828</c:v>
                </c:pt>
                <c:pt idx="1285">
                  <c:v>33.664999999999829</c:v>
                </c:pt>
                <c:pt idx="1286">
                  <c:v>33.679999999999829</c:v>
                </c:pt>
                <c:pt idx="1287">
                  <c:v>33.69499999999983</c:v>
                </c:pt>
                <c:pt idx="1288">
                  <c:v>33.70999999999983</c:v>
                </c:pt>
                <c:pt idx="1289">
                  <c:v>33.724999999999831</c:v>
                </c:pt>
                <c:pt idx="1290">
                  <c:v>33.739999999999831</c:v>
                </c:pt>
                <c:pt idx="1291">
                  <c:v>33.754999999999832</c:v>
                </c:pt>
                <c:pt idx="1292">
                  <c:v>33.769999999999833</c:v>
                </c:pt>
                <c:pt idx="1293">
                  <c:v>33.784999999999833</c:v>
                </c:pt>
                <c:pt idx="1294">
                  <c:v>33.799999999999834</c:v>
                </c:pt>
                <c:pt idx="1295">
                  <c:v>33.814999999999834</c:v>
                </c:pt>
                <c:pt idx="1296">
                  <c:v>33.829999999999835</c:v>
                </c:pt>
                <c:pt idx="1297">
                  <c:v>33.844999999999835</c:v>
                </c:pt>
                <c:pt idx="1298">
                  <c:v>33.859999999999836</c:v>
                </c:pt>
                <c:pt idx="1299">
                  <c:v>33.874999999999837</c:v>
                </c:pt>
                <c:pt idx="1300">
                  <c:v>33.889999999999837</c:v>
                </c:pt>
                <c:pt idx="1301">
                  <c:v>33.904999999999838</c:v>
                </c:pt>
                <c:pt idx="1302">
                  <c:v>33.919999999999838</c:v>
                </c:pt>
                <c:pt idx="1303">
                  <c:v>33.934999999999839</c:v>
                </c:pt>
                <c:pt idx="1304">
                  <c:v>33.949999999999839</c:v>
                </c:pt>
                <c:pt idx="1305">
                  <c:v>33.96499999999984</c:v>
                </c:pt>
                <c:pt idx="1306">
                  <c:v>33.979999999999841</c:v>
                </c:pt>
                <c:pt idx="1307">
                  <c:v>33.994999999999841</c:v>
                </c:pt>
                <c:pt idx="1308">
                  <c:v>34.009999999999842</c:v>
                </c:pt>
                <c:pt idx="1309">
                  <c:v>34.024999999999842</c:v>
                </c:pt>
                <c:pt idx="1310">
                  <c:v>34.039999999999843</c:v>
                </c:pt>
                <c:pt idx="1311">
                  <c:v>34.054999999999843</c:v>
                </c:pt>
                <c:pt idx="1312">
                  <c:v>34.069999999999844</c:v>
                </c:pt>
                <c:pt idx="1313">
                  <c:v>34.084999999999845</c:v>
                </c:pt>
                <c:pt idx="1314">
                  <c:v>34.099999999999845</c:v>
                </c:pt>
                <c:pt idx="1315">
                  <c:v>34.114999999999846</c:v>
                </c:pt>
                <c:pt idx="1316">
                  <c:v>34.129999999999846</c:v>
                </c:pt>
                <c:pt idx="1317">
                  <c:v>34.144999999999847</c:v>
                </c:pt>
                <c:pt idx="1318">
                  <c:v>34.159999999999847</c:v>
                </c:pt>
                <c:pt idx="1319">
                  <c:v>34.174999999999848</c:v>
                </c:pt>
                <c:pt idx="1320">
                  <c:v>34.189999999999849</c:v>
                </c:pt>
                <c:pt idx="1321">
                  <c:v>34.204999999999849</c:v>
                </c:pt>
                <c:pt idx="1322">
                  <c:v>34.21999999999985</c:v>
                </c:pt>
                <c:pt idx="1323">
                  <c:v>34.23499999999985</c:v>
                </c:pt>
                <c:pt idx="1324">
                  <c:v>34.249999999999851</c:v>
                </c:pt>
                <c:pt idx="1325">
                  <c:v>34.264999999999851</c:v>
                </c:pt>
                <c:pt idx="1326">
                  <c:v>34.279999999999852</c:v>
                </c:pt>
                <c:pt idx="1327">
                  <c:v>34.294999999999852</c:v>
                </c:pt>
                <c:pt idx="1328">
                  <c:v>34.309999999999853</c:v>
                </c:pt>
                <c:pt idx="1329">
                  <c:v>34.324999999999854</c:v>
                </c:pt>
                <c:pt idx="1330">
                  <c:v>34.339999999999854</c:v>
                </c:pt>
                <c:pt idx="1331">
                  <c:v>34.354999999999855</c:v>
                </c:pt>
                <c:pt idx="1332">
                  <c:v>34.369999999999855</c:v>
                </c:pt>
                <c:pt idx="1333">
                  <c:v>34.384999999999856</c:v>
                </c:pt>
                <c:pt idx="1334">
                  <c:v>34.399999999999856</c:v>
                </c:pt>
                <c:pt idx="1335">
                  <c:v>34.414999999999857</c:v>
                </c:pt>
                <c:pt idx="1336">
                  <c:v>34.429999999999858</c:v>
                </c:pt>
                <c:pt idx="1337">
                  <c:v>34.444999999999858</c:v>
                </c:pt>
                <c:pt idx="1338">
                  <c:v>34.459999999999859</c:v>
                </c:pt>
                <c:pt idx="1339">
                  <c:v>34.47396825396811</c:v>
                </c:pt>
                <c:pt idx="1340">
                  <c:v>34.487936507936361</c:v>
                </c:pt>
                <c:pt idx="1341">
                  <c:v>34.501904761904612</c:v>
                </c:pt>
                <c:pt idx="1342">
                  <c:v>34.515873015872863</c:v>
                </c:pt>
                <c:pt idx="1343">
                  <c:v>34.529841269841114</c:v>
                </c:pt>
                <c:pt idx="1344">
                  <c:v>34.543809523809365</c:v>
                </c:pt>
                <c:pt idx="1345">
                  <c:v>34.557777777777616</c:v>
                </c:pt>
                <c:pt idx="1346">
                  <c:v>34.571746031745867</c:v>
                </c:pt>
                <c:pt idx="1347">
                  <c:v>34.585714285714118</c:v>
                </c:pt>
                <c:pt idx="1348">
                  <c:v>34.59968253968237</c:v>
                </c:pt>
                <c:pt idx="1349">
                  <c:v>34.613650793650621</c:v>
                </c:pt>
                <c:pt idx="1350">
                  <c:v>34.627619047618872</c:v>
                </c:pt>
                <c:pt idx="1351">
                  <c:v>34.641587301587123</c:v>
                </c:pt>
                <c:pt idx="1352">
                  <c:v>34.655555555555374</c:v>
                </c:pt>
                <c:pt idx="1353">
                  <c:v>34.669523809523625</c:v>
                </c:pt>
                <c:pt idx="1354">
                  <c:v>34.683492063491876</c:v>
                </c:pt>
                <c:pt idx="1355">
                  <c:v>34.697460317460127</c:v>
                </c:pt>
                <c:pt idx="1356">
                  <c:v>34.711428571428378</c:v>
                </c:pt>
                <c:pt idx="1357">
                  <c:v>34.725396825396629</c:v>
                </c:pt>
                <c:pt idx="1358">
                  <c:v>34.73936507936488</c:v>
                </c:pt>
                <c:pt idx="1359">
                  <c:v>34.753333333333131</c:v>
                </c:pt>
                <c:pt idx="1360">
                  <c:v>34.767301587301382</c:v>
                </c:pt>
                <c:pt idx="1361">
                  <c:v>34.781269841269634</c:v>
                </c:pt>
                <c:pt idx="1362">
                  <c:v>34.795238095237885</c:v>
                </c:pt>
                <c:pt idx="1363">
                  <c:v>34.809206349206136</c:v>
                </c:pt>
                <c:pt idx="1364">
                  <c:v>34.823174603174387</c:v>
                </c:pt>
                <c:pt idx="1365">
                  <c:v>34.837142857142638</c:v>
                </c:pt>
                <c:pt idx="1366">
                  <c:v>34.851111111110889</c:v>
                </c:pt>
                <c:pt idx="1367">
                  <c:v>34.86507936507914</c:v>
                </c:pt>
                <c:pt idx="1368">
                  <c:v>34.879047619047391</c:v>
                </c:pt>
                <c:pt idx="1369">
                  <c:v>34.893015873015642</c:v>
                </c:pt>
                <c:pt idx="1370">
                  <c:v>34.906984126983893</c:v>
                </c:pt>
                <c:pt idx="1371">
                  <c:v>34.920952380952144</c:v>
                </c:pt>
                <c:pt idx="1372">
                  <c:v>34.934920634920395</c:v>
                </c:pt>
                <c:pt idx="1373">
                  <c:v>34.948888888888646</c:v>
                </c:pt>
                <c:pt idx="1374">
                  <c:v>34.962857142856897</c:v>
                </c:pt>
                <c:pt idx="1375">
                  <c:v>34.976825396825149</c:v>
                </c:pt>
                <c:pt idx="1376">
                  <c:v>34.9907936507934</c:v>
                </c:pt>
                <c:pt idx="1377">
                  <c:v>35.004761904761651</c:v>
                </c:pt>
                <c:pt idx="1378">
                  <c:v>35.018730158729902</c:v>
                </c:pt>
                <c:pt idx="1379">
                  <c:v>35.032698412698153</c:v>
                </c:pt>
                <c:pt idx="1380">
                  <c:v>35.046666666666404</c:v>
                </c:pt>
                <c:pt idx="1381">
                  <c:v>35.060634920634655</c:v>
                </c:pt>
                <c:pt idx="1382">
                  <c:v>35.074603174602906</c:v>
                </c:pt>
                <c:pt idx="1383">
                  <c:v>35.088571428571157</c:v>
                </c:pt>
                <c:pt idx="1384">
                  <c:v>35.102539682539408</c:v>
                </c:pt>
                <c:pt idx="1385">
                  <c:v>35.116507936507659</c:v>
                </c:pt>
                <c:pt idx="1386">
                  <c:v>35.13047619047591</c:v>
                </c:pt>
                <c:pt idx="1387">
                  <c:v>35.144444444444161</c:v>
                </c:pt>
                <c:pt idx="1388">
                  <c:v>35.158412698412413</c:v>
                </c:pt>
                <c:pt idx="1389">
                  <c:v>35.172380952380664</c:v>
                </c:pt>
                <c:pt idx="1390">
                  <c:v>35.186349206348915</c:v>
                </c:pt>
                <c:pt idx="1391">
                  <c:v>35.200317460317166</c:v>
                </c:pt>
                <c:pt idx="1392">
                  <c:v>35.214285714285417</c:v>
                </c:pt>
                <c:pt idx="1393">
                  <c:v>35.228253968253668</c:v>
                </c:pt>
                <c:pt idx="1394">
                  <c:v>35.242222222221919</c:v>
                </c:pt>
                <c:pt idx="1395">
                  <c:v>35.25619047619017</c:v>
                </c:pt>
                <c:pt idx="1396">
                  <c:v>35.270158730158421</c:v>
                </c:pt>
                <c:pt idx="1397">
                  <c:v>35.284126984126672</c:v>
                </c:pt>
                <c:pt idx="1398">
                  <c:v>35.298095238094923</c:v>
                </c:pt>
                <c:pt idx="1399">
                  <c:v>35.312063492063174</c:v>
                </c:pt>
                <c:pt idx="1400">
                  <c:v>35.326031746031425</c:v>
                </c:pt>
                <c:pt idx="1401">
                  <c:v>35.339999999999677</c:v>
                </c:pt>
                <c:pt idx="1402">
                  <c:v>35.356296296295973</c:v>
                </c:pt>
                <c:pt idx="1403">
                  <c:v>35.37259259259227</c:v>
                </c:pt>
                <c:pt idx="1404">
                  <c:v>35.388888888888566</c:v>
                </c:pt>
                <c:pt idx="1405">
                  <c:v>35.405185185184862</c:v>
                </c:pt>
                <c:pt idx="1406">
                  <c:v>35.421481481481159</c:v>
                </c:pt>
                <c:pt idx="1407">
                  <c:v>35.437777777777455</c:v>
                </c:pt>
                <c:pt idx="1408">
                  <c:v>35.454074074073752</c:v>
                </c:pt>
                <c:pt idx="1409">
                  <c:v>35.470370370370048</c:v>
                </c:pt>
                <c:pt idx="1410">
                  <c:v>35.486666666666345</c:v>
                </c:pt>
                <c:pt idx="1411">
                  <c:v>35.502962962962641</c:v>
                </c:pt>
                <c:pt idx="1412">
                  <c:v>35.519259259258938</c:v>
                </c:pt>
                <c:pt idx="1413">
                  <c:v>35.535555555555234</c:v>
                </c:pt>
                <c:pt idx="1414">
                  <c:v>35.551851851851531</c:v>
                </c:pt>
                <c:pt idx="1415">
                  <c:v>35.568148148147827</c:v>
                </c:pt>
                <c:pt idx="1416">
                  <c:v>35.584444444444124</c:v>
                </c:pt>
                <c:pt idx="1417">
                  <c:v>35.60074074074042</c:v>
                </c:pt>
                <c:pt idx="1418">
                  <c:v>35.617037037036717</c:v>
                </c:pt>
                <c:pt idx="1419">
                  <c:v>35.633333333333013</c:v>
                </c:pt>
                <c:pt idx="1420">
                  <c:v>35.64962962962931</c:v>
                </c:pt>
                <c:pt idx="1421">
                  <c:v>35.665925925925606</c:v>
                </c:pt>
                <c:pt idx="1422">
                  <c:v>35.682222222221903</c:v>
                </c:pt>
                <c:pt idx="1423">
                  <c:v>35.698518518518199</c:v>
                </c:pt>
                <c:pt idx="1424">
                  <c:v>35.714814814814495</c:v>
                </c:pt>
                <c:pt idx="1425">
                  <c:v>35.731111111110792</c:v>
                </c:pt>
                <c:pt idx="1426">
                  <c:v>35.747407407407088</c:v>
                </c:pt>
                <c:pt idx="1427">
                  <c:v>35.763703703703385</c:v>
                </c:pt>
                <c:pt idx="1428">
                  <c:v>35.779999999999681</c:v>
                </c:pt>
                <c:pt idx="1429">
                  <c:v>35.796296296295978</c:v>
                </c:pt>
                <c:pt idx="1430">
                  <c:v>35.812592592592274</c:v>
                </c:pt>
                <c:pt idx="1431">
                  <c:v>35.828888888888571</c:v>
                </c:pt>
                <c:pt idx="1432">
                  <c:v>35.845185185184867</c:v>
                </c:pt>
                <c:pt idx="1433">
                  <c:v>35.861481481481164</c:v>
                </c:pt>
                <c:pt idx="1434">
                  <c:v>35.87777777777746</c:v>
                </c:pt>
                <c:pt idx="1435">
                  <c:v>35.894074074073757</c:v>
                </c:pt>
                <c:pt idx="1436">
                  <c:v>35.910370370370053</c:v>
                </c:pt>
                <c:pt idx="1437">
                  <c:v>35.92666666666635</c:v>
                </c:pt>
                <c:pt idx="1438">
                  <c:v>35.942962962962646</c:v>
                </c:pt>
                <c:pt idx="1439">
                  <c:v>35.959259259258943</c:v>
                </c:pt>
                <c:pt idx="1440">
                  <c:v>35.975555555555239</c:v>
                </c:pt>
                <c:pt idx="1441">
                  <c:v>35.991851851851536</c:v>
                </c:pt>
                <c:pt idx="1442">
                  <c:v>36.008148148147832</c:v>
                </c:pt>
                <c:pt idx="1443">
                  <c:v>36.024444444444129</c:v>
                </c:pt>
                <c:pt idx="1444">
                  <c:v>36.040740740740425</c:v>
                </c:pt>
                <c:pt idx="1445">
                  <c:v>36.057037037036721</c:v>
                </c:pt>
                <c:pt idx="1446">
                  <c:v>36.073333333333018</c:v>
                </c:pt>
                <c:pt idx="1447">
                  <c:v>36.089629629629314</c:v>
                </c:pt>
                <c:pt idx="1448">
                  <c:v>36.105925925925611</c:v>
                </c:pt>
                <c:pt idx="1449">
                  <c:v>36.122222222221907</c:v>
                </c:pt>
                <c:pt idx="1450">
                  <c:v>36.138518518518204</c:v>
                </c:pt>
                <c:pt idx="1451">
                  <c:v>36.1548148148145</c:v>
                </c:pt>
                <c:pt idx="1452">
                  <c:v>36.171111111110797</c:v>
                </c:pt>
                <c:pt idx="1453">
                  <c:v>36.187407407407093</c:v>
                </c:pt>
                <c:pt idx="1454">
                  <c:v>36.20370370370339</c:v>
                </c:pt>
                <c:pt idx="1455">
                  <c:v>36.219999999999686</c:v>
                </c:pt>
                <c:pt idx="1456">
                  <c:v>36.231549295774336</c:v>
                </c:pt>
                <c:pt idx="1457">
                  <c:v>36.243098591548986</c:v>
                </c:pt>
                <c:pt idx="1458">
                  <c:v>36.254647887323635</c:v>
                </c:pt>
                <c:pt idx="1459">
                  <c:v>36.266197183098285</c:v>
                </c:pt>
                <c:pt idx="1460">
                  <c:v>36.277746478872935</c:v>
                </c:pt>
                <c:pt idx="1461">
                  <c:v>36.289295774647584</c:v>
                </c:pt>
                <c:pt idx="1462">
                  <c:v>36.300845070422234</c:v>
                </c:pt>
                <c:pt idx="1463">
                  <c:v>36.312394366196884</c:v>
                </c:pt>
                <c:pt idx="1464">
                  <c:v>36.323943661971533</c:v>
                </c:pt>
                <c:pt idx="1465">
                  <c:v>36.335492957746183</c:v>
                </c:pt>
                <c:pt idx="1466">
                  <c:v>36.347042253520833</c:v>
                </c:pt>
                <c:pt idx="1467">
                  <c:v>36.358591549295483</c:v>
                </c:pt>
                <c:pt idx="1468">
                  <c:v>36.370140845070132</c:v>
                </c:pt>
                <c:pt idx="1469">
                  <c:v>36.381690140844782</c:v>
                </c:pt>
                <c:pt idx="1470">
                  <c:v>36.393239436619432</c:v>
                </c:pt>
                <c:pt idx="1471">
                  <c:v>36.404788732394081</c:v>
                </c:pt>
                <c:pt idx="1472">
                  <c:v>36.416338028168731</c:v>
                </c:pt>
                <c:pt idx="1473">
                  <c:v>36.427887323943381</c:v>
                </c:pt>
                <c:pt idx="1474">
                  <c:v>36.43943661971803</c:v>
                </c:pt>
                <c:pt idx="1475">
                  <c:v>36.45098591549268</c:v>
                </c:pt>
                <c:pt idx="1476">
                  <c:v>36.46253521126733</c:v>
                </c:pt>
                <c:pt idx="1477">
                  <c:v>36.474084507041979</c:v>
                </c:pt>
                <c:pt idx="1478">
                  <c:v>36.485633802816629</c:v>
                </c:pt>
                <c:pt idx="1479">
                  <c:v>36.497183098591279</c:v>
                </c:pt>
                <c:pt idx="1480">
                  <c:v>36.508732394365929</c:v>
                </c:pt>
                <c:pt idx="1481">
                  <c:v>36.520281690140578</c:v>
                </c:pt>
                <c:pt idx="1482">
                  <c:v>36.531830985915228</c:v>
                </c:pt>
                <c:pt idx="1483">
                  <c:v>36.543380281689878</c:v>
                </c:pt>
                <c:pt idx="1484">
                  <c:v>36.554929577464527</c:v>
                </c:pt>
                <c:pt idx="1485">
                  <c:v>36.566478873239177</c:v>
                </c:pt>
                <c:pt idx="1486">
                  <c:v>36.578028169013827</c:v>
                </c:pt>
                <c:pt idx="1487">
                  <c:v>36.589577464788476</c:v>
                </c:pt>
                <c:pt idx="1488">
                  <c:v>36.601126760563126</c:v>
                </c:pt>
                <c:pt idx="1489">
                  <c:v>36.612676056337776</c:v>
                </c:pt>
                <c:pt idx="1490">
                  <c:v>36.624225352112425</c:v>
                </c:pt>
                <c:pt idx="1491">
                  <c:v>36.635774647887075</c:v>
                </c:pt>
                <c:pt idx="1492">
                  <c:v>36.647323943661725</c:v>
                </c:pt>
                <c:pt idx="1493">
                  <c:v>36.658873239436375</c:v>
                </c:pt>
                <c:pt idx="1494">
                  <c:v>36.670422535211024</c:v>
                </c:pt>
                <c:pt idx="1495">
                  <c:v>36.681971830985674</c:v>
                </c:pt>
                <c:pt idx="1496">
                  <c:v>36.693521126760324</c:v>
                </c:pt>
                <c:pt idx="1497">
                  <c:v>36.705070422534973</c:v>
                </c:pt>
                <c:pt idx="1498">
                  <c:v>36.716619718309623</c:v>
                </c:pt>
                <c:pt idx="1499">
                  <c:v>36.728169014084273</c:v>
                </c:pt>
                <c:pt idx="1500">
                  <c:v>36.739718309858922</c:v>
                </c:pt>
                <c:pt idx="1501">
                  <c:v>36.751267605633572</c:v>
                </c:pt>
                <c:pt idx="1502">
                  <c:v>36.762816901408222</c:v>
                </c:pt>
                <c:pt idx="1503">
                  <c:v>36.774366197182871</c:v>
                </c:pt>
                <c:pt idx="1504">
                  <c:v>36.785915492957521</c:v>
                </c:pt>
                <c:pt idx="1505">
                  <c:v>36.797464788732171</c:v>
                </c:pt>
                <c:pt idx="1506">
                  <c:v>36.809014084506821</c:v>
                </c:pt>
                <c:pt idx="1507">
                  <c:v>36.82056338028147</c:v>
                </c:pt>
                <c:pt idx="1508">
                  <c:v>36.83211267605612</c:v>
                </c:pt>
                <c:pt idx="1509">
                  <c:v>36.84366197183077</c:v>
                </c:pt>
                <c:pt idx="1510">
                  <c:v>36.855211267605419</c:v>
                </c:pt>
                <c:pt idx="1511">
                  <c:v>36.866760563380069</c:v>
                </c:pt>
                <c:pt idx="1512">
                  <c:v>36.878309859154719</c:v>
                </c:pt>
                <c:pt idx="1513">
                  <c:v>36.889859154929368</c:v>
                </c:pt>
                <c:pt idx="1514">
                  <c:v>36.901408450704018</c:v>
                </c:pt>
                <c:pt idx="1515">
                  <c:v>36.912957746478668</c:v>
                </c:pt>
                <c:pt idx="1516">
                  <c:v>36.924507042253317</c:v>
                </c:pt>
                <c:pt idx="1517">
                  <c:v>36.936056338027967</c:v>
                </c:pt>
                <c:pt idx="1518">
                  <c:v>36.947605633802617</c:v>
                </c:pt>
                <c:pt idx="1519">
                  <c:v>36.959154929577267</c:v>
                </c:pt>
                <c:pt idx="1520">
                  <c:v>36.970704225351916</c:v>
                </c:pt>
                <c:pt idx="1521">
                  <c:v>36.982253521126566</c:v>
                </c:pt>
                <c:pt idx="1522">
                  <c:v>36.993802816901216</c:v>
                </c:pt>
                <c:pt idx="1523">
                  <c:v>37.005352112675865</c:v>
                </c:pt>
                <c:pt idx="1524">
                  <c:v>37.016901408450515</c:v>
                </c:pt>
                <c:pt idx="1525">
                  <c:v>37.028450704225165</c:v>
                </c:pt>
                <c:pt idx="1526">
                  <c:v>37.039999999999814</c:v>
                </c:pt>
                <c:pt idx="1527">
                  <c:v>37.054642857142674</c:v>
                </c:pt>
                <c:pt idx="1528">
                  <c:v>37.069285714285535</c:v>
                </c:pt>
                <c:pt idx="1529">
                  <c:v>37.083928571428395</c:v>
                </c:pt>
                <c:pt idx="1530">
                  <c:v>37.098571428571255</c:v>
                </c:pt>
                <c:pt idx="1531">
                  <c:v>37.113214285714115</c:v>
                </c:pt>
                <c:pt idx="1532">
                  <c:v>37.127857142856975</c:v>
                </c:pt>
                <c:pt idx="1533">
                  <c:v>37.142499999999835</c:v>
                </c:pt>
                <c:pt idx="1534">
                  <c:v>37.157142857142695</c:v>
                </c:pt>
                <c:pt idx="1535">
                  <c:v>37.171785714285555</c:v>
                </c:pt>
                <c:pt idx="1536">
                  <c:v>37.186428571428415</c:v>
                </c:pt>
                <c:pt idx="1537">
                  <c:v>37.201071428571275</c:v>
                </c:pt>
                <c:pt idx="1538">
                  <c:v>37.215714285714135</c:v>
                </c:pt>
                <c:pt idx="1539">
                  <c:v>37.230357142856995</c:v>
                </c:pt>
                <c:pt idx="1540">
                  <c:v>37.244999999999855</c:v>
                </c:pt>
                <c:pt idx="1541">
                  <c:v>37.259642857142715</c:v>
                </c:pt>
                <c:pt idx="1542">
                  <c:v>37.274285714285575</c:v>
                </c:pt>
                <c:pt idx="1543">
                  <c:v>37.288928571428436</c:v>
                </c:pt>
                <c:pt idx="1544">
                  <c:v>37.303571428571296</c:v>
                </c:pt>
                <c:pt idx="1545">
                  <c:v>37.318214285714156</c:v>
                </c:pt>
                <c:pt idx="1546">
                  <c:v>37.332857142857016</c:v>
                </c:pt>
                <c:pt idx="1547">
                  <c:v>37.347499999999876</c:v>
                </c:pt>
                <c:pt idx="1548">
                  <c:v>37.362142857142736</c:v>
                </c:pt>
                <c:pt idx="1549">
                  <c:v>37.376785714285596</c:v>
                </c:pt>
                <c:pt idx="1550">
                  <c:v>37.391428571428456</c:v>
                </c:pt>
                <c:pt idx="1551">
                  <c:v>37.406071428571316</c:v>
                </c:pt>
                <c:pt idx="1552">
                  <c:v>37.420714285714176</c:v>
                </c:pt>
                <c:pt idx="1553">
                  <c:v>37.435357142857036</c:v>
                </c:pt>
                <c:pt idx="1554">
                  <c:v>37.449999999999896</c:v>
                </c:pt>
                <c:pt idx="1555">
                  <c:v>37.464642857142756</c:v>
                </c:pt>
                <c:pt idx="1556">
                  <c:v>37.479285714285616</c:v>
                </c:pt>
                <c:pt idx="1557">
                  <c:v>37.493928571428476</c:v>
                </c:pt>
                <c:pt idx="1558">
                  <c:v>37.508571428571337</c:v>
                </c:pt>
                <c:pt idx="1559">
                  <c:v>37.523214285714197</c:v>
                </c:pt>
                <c:pt idx="1560">
                  <c:v>37.537857142857057</c:v>
                </c:pt>
                <c:pt idx="1561">
                  <c:v>37.552499999999917</c:v>
                </c:pt>
                <c:pt idx="1562">
                  <c:v>37.567142857142777</c:v>
                </c:pt>
                <c:pt idx="1563">
                  <c:v>37.581785714285637</c:v>
                </c:pt>
                <c:pt idx="1564">
                  <c:v>37.596428571428497</c:v>
                </c:pt>
                <c:pt idx="1565">
                  <c:v>37.611071428571357</c:v>
                </c:pt>
                <c:pt idx="1566">
                  <c:v>37.625714285714217</c:v>
                </c:pt>
                <c:pt idx="1567">
                  <c:v>37.640357142857077</c:v>
                </c:pt>
                <c:pt idx="1568">
                  <c:v>37.654999999999937</c:v>
                </c:pt>
                <c:pt idx="1569">
                  <c:v>37.669642857142797</c:v>
                </c:pt>
                <c:pt idx="1570">
                  <c:v>37.684285714285657</c:v>
                </c:pt>
                <c:pt idx="1571">
                  <c:v>37.698928571428517</c:v>
                </c:pt>
                <c:pt idx="1572">
                  <c:v>37.713571428571377</c:v>
                </c:pt>
                <c:pt idx="1573">
                  <c:v>37.728214285714238</c:v>
                </c:pt>
                <c:pt idx="1574">
                  <c:v>37.742857142857098</c:v>
                </c:pt>
                <c:pt idx="1575">
                  <c:v>37.757499999999958</c:v>
                </c:pt>
                <c:pt idx="1576">
                  <c:v>37.772142857142818</c:v>
                </c:pt>
                <c:pt idx="1577">
                  <c:v>37.786785714285678</c:v>
                </c:pt>
                <c:pt idx="1578">
                  <c:v>37.801428571428538</c:v>
                </c:pt>
                <c:pt idx="1579">
                  <c:v>37.816071428571398</c:v>
                </c:pt>
                <c:pt idx="1580">
                  <c:v>37.830714285714258</c:v>
                </c:pt>
                <c:pt idx="1581">
                  <c:v>37.845357142857118</c:v>
                </c:pt>
                <c:pt idx="1582">
                  <c:v>37.859999999999978</c:v>
                </c:pt>
                <c:pt idx="1583">
                  <c:v>37.871012658227826</c:v>
                </c:pt>
                <c:pt idx="1584">
                  <c:v>37.882025316455675</c:v>
                </c:pt>
                <c:pt idx="1585">
                  <c:v>37.893037974683523</c:v>
                </c:pt>
                <c:pt idx="1586">
                  <c:v>37.904050632911371</c:v>
                </c:pt>
                <c:pt idx="1587">
                  <c:v>37.915063291139219</c:v>
                </c:pt>
                <c:pt idx="1588">
                  <c:v>37.926075949367068</c:v>
                </c:pt>
                <c:pt idx="1589">
                  <c:v>37.937088607594916</c:v>
                </c:pt>
                <c:pt idx="1590">
                  <c:v>37.948101265822764</c:v>
                </c:pt>
                <c:pt idx="1591">
                  <c:v>37.959113924050612</c:v>
                </c:pt>
                <c:pt idx="1592">
                  <c:v>37.970126582278461</c:v>
                </c:pt>
                <c:pt idx="1593">
                  <c:v>37.981139240506309</c:v>
                </c:pt>
                <c:pt idx="1594">
                  <c:v>37.992151898734157</c:v>
                </c:pt>
                <c:pt idx="1595">
                  <c:v>38.003164556962005</c:v>
                </c:pt>
                <c:pt idx="1596">
                  <c:v>38.014177215189854</c:v>
                </c:pt>
                <c:pt idx="1597">
                  <c:v>38.025189873417702</c:v>
                </c:pt>
                <c:pt idx="1598">
                  <c:v>38.03620253164555</c:v>
                </c:pt>
                <c:pt idx="1599">
                  <c:v>38.047215189873398</c:v>
                </c:pt>
                <c:pt idx="1600">
                  <c:v>38.058227848101247</c:v>
                </c:pt>
                <c:pt idx="1601">
                  <c:v>38.069240506329095</c:v>
                </c:pt>
                <c:pt idx="1602">
                  <c:v>38.080253164556943</c:v>
                </c:pt>
                <c:pt idx="1603">
                  <c:v>38.091265822784791</c:v>
                </c:pt>
                <c:pt idx="1604">
                  <c:v>38.10227848101264</c:v>
                </c:pt>
                <c:pt idx="1605">
                  <c:v>38.113291139240488</c:v>
                </c:pt>
                <c:pt idx="1606">
                  <c:v>38.124303797468336</c:v>
                </c:pt>
                <c:pt idx="1607">
                  <c:v>38.135316455696184</c:v>
                </c:pt>
                <c:pt idx="1608">
                  <c:v>38.146329113924033</c:v>
                </c:pt>
                <c:pt idx="1609">
                  <c:v>38.157341772151881</c:v>
                </c:pt>
                <c:pt idx="1610">
                  <c:v>38.168354430379729</c:v>
                </c:pt>
                <c:pt idx="1611">
                  <c:v>38.179367088607577</c:v>
                </c:pt>
                <c:pt idx="1612">
                  <c:v>38.190379746835426</c:v>
                </c:pt>
                <c:pt idx="1613">
                  <c:v>38.201392405063274</c:v>
                </c:pt>
                <c:pt idx="1614">
                  <c:v>38.212405063291122</c:v>
                </c:pt>
                <c:pt idx="1615">
                  <c:v>38.22341772151897</c:v>
                </c:pt>
                <c:pt idx="1616">
                  <c:v>38.234430379746819</c:v>
                </c:pt>
                <c:pt idx="1617">
                  <c:v>38.245443037974667</c:v>
                </c:pt>
                <c:pt idx="1618">
                  <c:v>38.256455696202515</c:v>
                </c:pt>
                <c:pt idx="1619">
                  <c:v>38.267468354430363</c:v>
                </c:pt>
                <c:pt idx="1620">
                  <c:v>38.278481012658212</c:v>
                </c:pt>
                <c:pt idx="1621">
                  <c:v>38.28949367088606</c:v>
                </c:pt>
                <c:pt idx="1622">
                  <c:v>38.300506329113908</c:v>
                </c:pt>
                <c:pt idx="1623">
                  <c:v>38.311518987341756</c:v>
                </c:pt>
                <c:pt idx="1624">
                  <c:v>38.322531645569605</c:v>
                </c:pt>
                <c:pt idx="1625">
                  <c:v>38.333544303797453</c:v>
                </c:pt>
                <c:pt idx="1626">
                  <c:v>38.344556962025301</c:v>
                </c:pt>
                <c:pt idx="1627">
                  <c:v>38.355569620253149</c:v>
                </c:pt>
                <c:pt idx="1628">
                  <c:v>38.366582278480998</c:v>
                </c:pt>
                <c:pt idx="1629">
                  <c:v>38.377594936708846</c:v>
                </c:pt>
                <c:pt idx="1630">
                  <c:v>38.388607594936694</c:v>
                </c:pt>
                <c:pt idx="1631">
                  <c:v>38.399620253164542</c:v>
                </c:pt>
                <c:pt idx="1632">
                  <c:v>38.410632911392391</c:v>
                </c:pt>
                <c:pt idx="1633">
                  <c:v>38.421645569620239</c:v>
                </c:pt>
                <c:pt idx="1634">
                  <c:v>38.432658227848087</c:v>
                </c:pt>
                <c:pt idx="1635">
                  <c:v>38.443670886075935</c:v>
                </c:pt>
                <c:pt idx="1636">
                  <c:v>38.454683544303784</c:v>
                </c:pt>
                <c:pt idx="1637">
                  <c:v>38.465696202531632</c:v>
                </c:pt>
                <c:pt idx="1638">
                  <c:v>38.47670886075948</c:v>
                </c:pt>
                <c:pt idx="1639">
                  <c:v>38.487721518987328</c:v>
                </c:pt>
                <c:pt idx="1640">
                  <c:v>38.498734177215177</c:v>
                </c:pt>
                <c:pt idx="1641">
                  <c:v>38.509746835443025</c:v>
                </c:pt>
                <c:pt idx="1642">
                  <c:v>38.520759493670873</c:v>
                </c:pt>
                <c:pt idx="1643">
                  <c:v>38.531772151898721</c:v>
                </c:pt>
                <c:pt idx="1644">
                  <c:v>38.54278481012657</c:v>
                </c:pt>
                <c:pt idx="1645">
                  <c:v>38.553797468354418</c:v>
                </c:pt>
                <c:pt idx="1646">
                  <c:v>38.564810126582266</c:v>
                </c:pt>
                <c:pt idx="1647">
                  <c:v>38.575822784810114</c:v>
                </c:pt>
                <c:pt idx="1648">
                  <c:v>38.586835443037963</c:v>
                </c:pt>
                <c:pt idx="1649">
                  <c:v>38.597848101265811</c:v>
                </c:pt>
                <c:pt idx="1650">
                  <c:v>38.608860759493659</c:v>
                </c:pt>
                <c:pt idx="1651">
                  <c:v>38.619873417721507</c:v>
                </c:pt>
                <c:pt idx="1652">
                  <c:v>38.630886075949356</c:v>
                </c:pt>
                <c:pt idx="1653">
                  <c:v>38.641898734177204</c:v>
                </c:pt>
                <c:pt idx="1654">
                  <c:v>38.652911392405052</c:v>
                </c:pt>
                <c:pt idx="1655">
                  <c:v>38.6639240506329</c:v>
                </c:pt>
                <c:pt idx="1656">
                  <c:v>38.674936708860749</c:v>
                </c:pt>
                <c:pt idx="1657">
                  <c:v>38.685949367088597</c:v>
                </c:pt>
                <c:pt idx="1658">
                  <c:v>38.696962025316445</c:v>
                </c:pt>
                <c:pt idx="1659">
                  <c:v>38.707974683544293</c:v>
                </c:pt>
                <c:pt idx="1660">
                  <c:v>38.718987341772142</c:v>
                </c:pt>
                <c:pt idx="1661">
                  <c:v>38.72999999999999</c:v>
                </c:pt>
                <c:pt idx="1662">
                  <c:v>38.74499999999999</c:v>
                </c:pt>
                <c:pt idx="1663">
                  <c:v>38.759999999999991</c:v>
                </c:pt>
                <c:pt idx="1664">
                  <c:v>38.774999999999991</c:v>
                </c:pt>
                <c:pt idx="1665">
                  <c:v>38.789999999999992</c:v>
                </c:pt>
                <c:pt idx="1666">
                  <c:v>38.804999999999993</c:v>
                </c:pt>
                <c:pt idx="1667">
                  <c:v>38.819999999999993</c:v>
                </c:pt>
                <c:pt idx="1668">
                  <c:v>38.834999999999994</c:v>
                </c:pt>
                <c:pt idx="1669">
                  <c:v>38.849999999999994</c:v>
                </c:pt>
                <c:pt idx="1670">
                  <c:v>38.864999999999995</c:v>
                </c:pt>
                <c:pt idx="1671">
                  <c:v>38.879999999999995</c:v>
                </c:pt>
                <c:pt idx="1672">
                  <c:v>38.894999999999996</c:v>
                </c:pt>
                <c:pt idx="1673">
                  <c:v>38.909999999999997</c:v>
                </c:pt>
                <c:pt idx="1674">
                  <c:v>38.924999999999997</c:v>
                </c:pt>
                <c:pt idx="1675">
                  <c:v>38.94</c:v>
                </c:pt>
                <c:pt idx="1676">
                  <c:v>38.954999999999998</c:v>
                </c:pt>
                <c:pt idx="1677">
                  <c:v>38.97</c:v>
                </c:pt>
                <c:pt idx="1678">
                  <c:v>38.984999999999999</c:v>
                </c:pt>
                <c:pt idx="1679">
                  <c:v>39</c:v>
                </c:pt>
                <c:pt idx="1680">
                  <c:v>39.015000000000001</c:v>
                </c:pt>
                <c:pt idx="1681">
                  <c:v>39.03</c:v>
                </c:pt>
                <c:pt idx="1682">
                  <c:v>39.045000000000002</c:v>
                </c:pt>
                <c:pt idx="1683">
                  <c:v>39.06</c:v>
                </c:pt>
                <c:pt idx="1684">
                  <c:v>39.075000000000003</c:v>
                </c:pt>
                <c:pt idx="1685">
                  <c:v>39.090000000000003</c:v>
                </c:pt>
                <c:pt idx="1686">
                  <c:v>39.105000000000004</c:v>
                </c:pt>
                <c:pt idx="1687">
                  <c:v>39.120000000000005</c:v>
                </c:pt>
                <c:pt idx="1688">
                  <c:v>39.135000000000005</c:v>
                </c:pt>
                <c:pt idx="1689">
                  <c:v>39.150000000000006</c:v>
                </c:pt>
                <c:pt idx="1690">
                  <c:v>39.165000000000006</c:v>
                </c:pt>
                <c:pt idx="1691">
                  <c:v>39.180000000000007</c:v>
                </c:pt>
                <c:pt idx="1692">
                  <c:v>39.195000000000007</c:v>
                </c:pt>
                <c:pt idx="1693">
                  <c:v>39.210000000000008</c:v>
                </c:pt>
                <c:pt idx="1694">
                  <c:v>39.225000000000009</c:v>
                </c:pt>
                <c:pt idx="1695">
                  <c:v>39.240000000000009</c:v>
                </c:pt>
                <c:pt idx="1696">
                  <c:v>39.25500000000001</c:v>
                </c:pt>
                <c:pt idx="1697">
                  <c:v>39.27000000000001</c:v>
                </c:pt>
                <c:pt idx="1698">
                  <c:v>39.285000000000011</c:v>
                </c:pt>
                <c:pt idx="1699">
                  <c:v>39.300000000000011</c:v>
                </c:pt>
                <c:pt idx="1700">
                  <c:v>39.315000000000012</c:v>
                </c:pt>
                <c:pt idx="1701">
                  <c:v>39.330000000000013</c:v>
                </c:pt>
                <c:pt idx="1702">
                  <c:v>39.345000000000013</c:v>
                </c:pt>
                <c:pt idx="1703">
                  <c:v>39.360000000000014</c:v>
                </c:pt>
                <c:pt idx="1704">
                  <c:v>39.375000000000014</c:v>
                </c:pt>
                <c:pt idx="1705">
                  <c:v>39.390000000000015</c:v>
                </c:pt>
                <c:pt idx="1706">
                  <c:v>39.405000000000015</c:v>
                </c:pt>
                <c:pt idx="1707">
                  <c:v>39.420000000000016</c:v>
                </c:pt>
                <c:pt idx="1708">
                  <c:v>39.435000000000016</c:v>
                </c:pt>
                <c:pt idx="1709">
                  <c:v>39.450000000000017</c:v>
                </c:pt>
                <c:pt idx="1710">
                  <c:v>39.465000000000018</c:v>
                </c:pt>
                <c:pt idx="1711">
                  <c:v>39.480000000000018</c:v>
                </c:pt>
                <c:pt idx="1712">
                  <c:v>39.495000000000019</c:v>
                </c:pt>
                <c:pt idx="1713">
                  <c:v>39.510000000000019</c:v>
                </c:pt>
                <c:pt idx="1714">
                  <c:v>39.52500000000002</c:v>
                </c:pt>
                <c:pt idx="1715">
                  <c:v>39.54000000000002</c:v>
                </c:pt>
                <c:pt idx="1716">
                  <c:v>39.555000000000021</c:v>
                </c:pt>
                <c:pt idx="1717">
                  <c:v>39.570000000000022</c:v>
                </c:pt>
                <c:pt idx="1718">
                  <c:v>39.585000000000022</c:v>
                </c:pt>
                <c:pt idx="1719">
                  <c:v>39.600000000000023</c:v>
                </c:pt>
                <c:pt idx="1720">
                  <c:v>39.615090909090931</c:v>
                </c:pt>
                <c:pt idx="1721">
                  <c:v>39.630181818181839</c:v>
                </c:pt>
                <c:pt idx="1722">
                  <c:v>39.645272727272747</c:v>
                </c:pt>
                <c:pt idx="1723">
                  <c:v>39.660363636363655</c:v>
                </c:pt>
                <c:pt idx="1724">
                  <c:v>39.675454545454564</c:v>
                </c:pt>
                <c:pt idx="1725">
                  <c:v>39.690545454545472</c:v>
                </c:pt>
                <c:pt idx="1726">
                  <c:v>39.70563636363638</c:v>
                </c:pt>
                <c:pt idx="1727">
                  <c:v>39.720727272727288</c:v>
                </c:pt>
                <c:pt idx="1728">
                  <c:v>39.735818181818196</c:v>
                </c:pt>
                <c:pt idx="1729">
                  <c:v>39.750909090909104</c:v>
                </c:pt>
                <c:pt idx="1730">
                  <c:v>39.766000000000012</c:v>
                </c:pt>
                <c:pt idx="1731">
                  <c:v>39.781090909090921</c:v>
                </c:pt>
                <c:pt idx="1732">
                  <c:v>39.796181818181829</c:v>
                </c:pt>
                <c:pt idx="1733">
                  <c:v>39.811272727272737</c:v>
                </c:pt>
                <c:pt idx="1734">
                  <c:v>39.826363636363645</c:v>
                </c:pt>
                <c:pt idx="1735">
                  <c:v>39.841454545454553</c:v>
                </c:pt>
                <c:pt idx="1736">
                  <c:v>39.856545454545461</c:v>
                </c:pt>
                <c:pt idx="1737">
                  <c:v>39.87163636363637</c:v>
                </c:pt>
                <c:pt idx="1738">
                  <c:v>39.886727272727278</c:v>
                </c:pt>
                <c:pt idx="1739">
                  <c:v>39.901818181818186</c:v>
                </c:pt>
                <c:pt idx="1740">
                  <c:v>39.916909090909094</c:v>
                </c:pt>
                <c:pt idx="1741">
                  <c:v>39.932000000000002</c:v>
                </c:pt>
                <c:pt idx="1742">
                  <c:v>39.94709090909091</c:v>
                </c:pt>
                <c:pt idx="1743">
                  <c:v>39.962181818181818</c:v>
                </c:pt>
                <c:pt idx="1744">
                  <c:v>39.977272727272727</c:v>
                </c:pt>
                <c:pt idx="1745">
                  <c:v>39.992363636363635</c:v>
                </c:pt>
                <c:pt idx="1746">
                  <c:v>40.007454545454543</c:v>
                </c:pt>
                <c:pt idx="1747">
                  <c:v>40.022545454545451</c:v>
                </c:pt>
                <c:pt idx="1748">
                  <c:v>40.037636363636359</c:v>
                </c:pt>
                <c:pt idx="1749">
                  <c:v>40.052727272727267</c:v>
                </c:pt>
                <c:pt idx="1750">
                  <c:v>40.067818181818176</c:v>
                </c:pt>
                <c:pt idx="1751">
                  <c:v>40.082909090909084</c:v>
                </c:pt>
                <c:pt idx="1752">
                  <c:v>40.097999999999992</c:v>
                </c:pt>
                <c:pt idx="1753">
                  <c:v>40.1130909090909</c:v>
                </c:pt>
                <c:pt idx="1754">
                  <c:v>40.128181818181808</c:v>
                </c:pt>
                <c:pt idx="1755">
                  <c:v>40.143272727272716</c:v>
                </c:pt>
                <c:pt idx="1756">
                  <c:v>40.158363636363624</c:v>
                </c:pt>
                <c:pt idx="1757">
                  <c:v>40.173454545454533</c:v>
                </c:pt>
                <c:pt idx="1758">
                  <c:v>40.188545454545441</c:v>
                </c:pt>
                <c:pt idx="1759">
                  <c:v>40.203636363636349</c:v>
                </c:pt>
                <c:pt idx="1760">
                  <c:v>40.218727272727257</c:v>
                </c:pt>
                <c:pt idx="1761">
                  <c:v>40.233818181818165</c:v>
                </c:pt>
                <c:pt idx="1762">
                  <c:v>40.248909090909073</c:v>
                </c:pt>
                <c:pt idx="1763">
                  <c:v>40.263999999999982</c:v>
                </c:pt>
                <c:pt idx="1764">
                  <c:v>40.27909090909089</c:v>
                </c:pt>
                <c:pt idx="1765">
                  <c:v>40.294181818181798</c:v>
                </c:pt>
                <c:pt idx="1766">
                  <c:v>40.309272727272706</c:v>
                </c:pt>
                <c:pt idx="1767">
                  <c:v>40.324363636363614</c:v>
                </c:pt>
                <c:pt idx="1768">
                  <c:v>40.339454545454522</c:v>
                </c:pt>
                <c:pt idx="1769">
                  <c:v>40.354545454545431</c:v>
                </c:pt>
                <c:pt idx="1770">
                  <c:v>40.369636363636339</c:v>
                </c:pt>
                <c:pt idx="1771">
                  <c:v>40.384727272727247</c:v>
                </c:pt>
                <c:pt idx="1772">
                  <c:v>40.399818181818155</c:v>
                </c:pt>
                <c:pt idx="1773">
                  <c:v>40.414909090909063</c:v>
                </c:pt>
                <c:pt idx="1774" formatCode="General">
                  <c:v>40.46</c:v>
                </c:pt>
                <c:pt idx="1775" formatCode="General">
                  <c:v>40.506</c:v>
                </c:pt>
                <c:pt idx="1776" formatCode="General">
                  <c:v>40.551000000000002</c:v>
                </c:pt>
                <c:pt idx="1777" formatCode="General">
                  <c:v>40.597000000000001</c:v>
                </c:pt>
                <c:pt idx="1778" formatCode="General">
                  <c:v>40.643000000000001</c:v>
                </c:pt>
                <c:pt idx="1779" formatCode="General">
                  <c:v>40.688000000000002</c:v>
                </c:pt>
                <c:pt idx="1780" formatCode="General">
                  <c:v>40.734000000000002</c:v>
                </c:pt>
                <c:pt idx="1781" formatCode="General">
                  <c:v>40.779000000000003</c:v>
                </c:pt>
                <c:pt idx="1782" formatCode="General">
                  <c:v>40.825000000000003</c:v>
                </c:pt>
                <c:pt idx="1783" formatCode="General">
                  <c:v>40.869999999999997</c:v>
                </c:pt>
                <c:pt idx="1784" formatCode="General">
                  <c:v>40.915999999999997</c:v>
                </c:pt>
                <c:pt idx="1785" formatCode="General">
                  <c:v>40.960999999999999</c:v>
                </c:pt>
                <c:pt idx="1786" formatCode="General">
                  <c:v>41.006999999999998</c:v>
                </c:pt>
                <c:pt idx="1787" formatCode="General">
                  <c:v>41.052999999999997</c:v>
                </c:pt>
                <c:pt idx="1788" formatCode="General">
                  <c:v>41.097999999999999</c:v>
                </c:pt>
                <c:pt idx="1789" formatCode="General">
                  <c:v>41.143999999999998</c:v>
                </c:pt>
                <c:pt idx="1790" formatCode="General">
                  <c:v>41.189</c:v>
                </c:pt>
                <c:pt idx="1791" formatCode="General">
                  <c:v>41.234999999999999</c:v>
                </c:pt>
                <c:pt idx="1792" formatCode="General">
                  <c:v>41.279000000000003</c:v>
                </c:pt>
                <c:pt idx="1793" formatCode="General">
                  <c:v>41.323</c:v>
                </c:pt>
                <c:pt idx="1794" formatCode="General">
                  <c:v>41.366999999999997</c:v>
                </c:pt>
                <c:pt idx="1795" formatCode="General">
                  <c:v>41.41</c:v>
                </c:pt>
                <c:pt idx="1796" formatCode="General">
                  <c:v>41.454000000000001</c:v>
                </c:pt>
                <c:pt idx="1797" formatCode="General">
                  <c:v>41.497999999999998</c:v>
                </c:pt>
                <c:pt idx="1798" formatCode="General">
                  <c:v>41.542000000000002</c:v>
                </c:pt>
                <c:pt idx="1799" formatCode="General">
                  <c:v>41.585000000000001</c:v>
                </c:pt>
                <c:pt idx="1800" formatCode="General">
                  <c:v>41.628999999999998</c:v>
                </c:pt>
                <c:pt idx="1801" formatCode="General">
                  <c:v>41.673000000000002</c:v>
                </c:pt>
                <c:pt idx="1802" formatCode="General">
                  <c:v>41.716000000000001</c:v>
                </c:pt>
                <c:pt idx="1803" formatCode="General">
                  <c:v>41.76</c:v>
                </c:pt>
                <c:pt idx="1804" formatCode="General">
                  <c:v>41.804000000000002</c:v>
                </c:pt>
                <c:pt idx="1805" formatCode="General">
                  <c:v>41.847999999999999</c:v>
                </c:pt>
                <c:pt idx="1806" formatCode="General">
                  <c:v>41.890999999999998</c:v>
                </c:pt>
                <c:pt idx="1807" formatCode="General">
                  <c:v>41.935000000000002</c:v>
                </c:pt>
                <c:pt idx="1808" formatCode="General">
                  <c:v>41.978999999999999</c:v>
                </c:pt>
                <c:pt idx="1809" formatCode="General">
                  <c:v>42.023000000000003</c:v>
                </c:pt>
                <c:pt idx="1810" formatCode="General">
                  <c:v>42.066000000000003</c:v>
                </c:pt>
                <c:pt idx="1811" formatCode="General">
                  <c:v>42.11</c:v>
                </c:pt>
                <c:pt idx="1812" formatCode="General">
                  <c:v>42.15</c:v>
                </c:pt>
                <c:pt idx="1813" formatCode="General">
                  <c:v>42.19</c:v>
                </c:pt>
                <c:pt idx="1814" formatCode="General">
                  <c:v>42.23</c:v>
                </c:pt>
                <c:pt idx="1815" formatCode="General">
                  <c:v>42.268999999999998</c:v>
                </c:pt>
                <c:pt idx="1816" formatCode="General">
                  <c:v>42.308999999999997</c:v>
                </c:pt>
                <c:pt idx="1817" formatCode="General">
                  <c:v>42.348999999999997</c:v>
                </c:pt>
                <c:pt idx="1818" formatCode="General">
                  <c:v>42.389000000000003</c:v>
                </c:pt>
                <c:pt idx="1819" formatCode="General">
                  <c:v>42.429000000000002</c:v>
                </c:pt>
                <c:pt idx="1820" formatCode="General">
                  <c:v>42.469000000000001</c:v>
                </c:pt>
                <c:pt idx="1821" formatCode="General">
                  <c:v>42.508000000000003</c:v>
                </c:pt>
                <c:pt idx="1822" formatCode="General">
                  <c:v>42.548000000000002</c:v>
                </c:pt>
                <c:pt idx="1823" formatCode="General">
                  <c:v>42.588000000000001</c:v>
                </c:pt>
                <c:pt idx="1824" formatCode="General">
                  <c:v>42.628</c:v>
                </c:pt>
                <c:pt idx="1825" formatCode="General">
                  <c:v>42.667999999999999</c:v>
                </c:pt>
                <c:pt idx="1826" formatCode="General">
                  <c:v>42.707999999999998</c:v>
                </c:pt>
                <c:pt idx="1827" formatCode="General">
                  <c:v>42.747999999999998</c:v>
                </c:pt>
                <c:pt idx="1828" formatCode="General">
                  <c:v>42.786999999999999</c:v>
                </c:pt>
                <c:pt idx="1829" formatCode="General">
                  <c:v>42.826999999999998</c:v>
                </c:pt>
                <c:pt idx="1830" formatCode="General">
                  <c:v>42.866999999999997</c:v>
                </c:pt>
                <c:pt idx="1831" formatCode="General">
                  <c:v>42.906999999999996</c:v>
                </c:pt>
                <c:pt idx="1832" formatCode="General">
                  <c:v>42.947000000000003</c:v>
                </c:pt>
                <c:pt idx="1833" formatCode="General">
                  <c:v>42.985999999999997</c:v>
                </c:pt>
                <c:pt idx="1834" formatCode="General">
                  <c:v>43.024999999999999</c:v>
                </c:pt>
                <c:pt idx="1835" formatCode="General">
                  <c:v>43.064</c:v>
                </c:pt>
                <c:pt idx="1836" formatCode="General">
                  <c:v>43.103000000000002</c:v>
                </c:pt>
                <c:pt idx="1837" formatCode="General">
                  <c:v>43.142000000000003</c:v>
                </c:pt>
                <c:pt idx="1838" formatCode="General">
                  <c:v>43.182000000000002</c:v>
                </c:pt>
                <c:pt idx="1839" formatCode="General">
                  <c:v>43.220999999999997</c:v>
                </c:pt>
                <c:pt idx="1840" formatCode="General">
                  <c:v>43.26</c:v>
                </c:pt>
                <c:pt idx="1841" formatCode="General">
                  <c:v>43.298999999999999</c:v>
                </c:pt>
                <c:pt idx="1842" formatCode="General">
                  <c:v>43.338000000000001</c:v>
                </c:pt>
                <c:pt idx="1843" formatCode="General">
                  <c:v>43.377000000000002</c:v>
                </c:pt>
                <c:pt idx="1844" formatCode="General">
                  <c:v>43.415999999999997</c:v>
                </c:pt>
                <c:pt idx="1845" formatCode="General">
                  <c:v>43.454999999999998</c:v>
                </c:pt>
                <c:pt idx="1846" formatCode="General">
                  <c:v>43.494</c:v>
                </c:pt>
                <c:pt idx="1847" formatCode="General">
                  <c:v>43.533000000000001</c:v>
                </c:pt>
                <c:pt idx="1848" formatCode="General">
                  <c:v>43.572000000000003</c:v>
                </c:pt>
                <c:pt idx="1849" formatCode="General">
                  <c:v>43.612000000000002</c:v>
                </c:pt>
                <c:pt idx="1850" formatCode="General">
                  <c:v>43.651000000000003</c:v>
                </c:pt>
                <c:pt idx="1851" formatCode="General">
                  <c:v>43.69</c:v>
                </c:pt>
                <c:pt idx="1852" formatCode="General">
                  <c:v>43.728999999999999</c:v>
                </c:pt>
                <c:pt idx="1853" formatCode="General">
                  <c:v>43.768000000000001</c:v>
                </c:pt>
                <c:pt idx="1854" formatCode="General">
                  <c:v>43.807000000000002</c:v>
                </c:pt>
                <c:pt idx="1855" formatCode="General">
                  <c:v>43.845999999999997</c:v>
                </c:pt>
                <c:pt idx="1856" formatCode="General">
                  <c:v>43.884</c:v>
                </c:pt>
                <c:pt idx="1857" formatCode="General">
                  <c:v>43.923000000000002</c:v>
                </c:pt>
                <c:pt idx="1858" formatCode="General">
                  <c:v>43.960999999999999</c:v>
                </c:pt>
                <c:pt idx="1859" formatCode="General">
                  <c:v>44</c:v>
                </c:pt>
                <c:pt idx="1860" formatCode="General">
                  <c:v>44.037999999999997</c:v>
                </c:pt>
                <c:pt idx="1861" formatCode="General">
                  <c:v>44.076999999999998</c:v>
                </c:pt>
                <c:pt idx="1862" formatCode="General">
                  <c:v>44.115000000000002</c:v>
                </c:pt>
                <c:pt idx="1863" formatCode="General">
                  <c:v>44.154000000000003</c:v>
                </c:pt>
                <c:pt idx="1864" formatCode="General">
                  <c:v>44.192</c:v>
                </c:pt>
                <c:pt idx="1865" formatCode="General">
                  <c:v>44.231000000000002</c:v>
                </c:pt>
                <c:pt idx="1866" formatCode="General">
                  <c:v>44.268999999999998</c:v>
                </c:pt>
                <c:pt idx="1867" formatCode="General">
                  <c:v>44.308</c:v>
                </c:pt>
                <c:pt idx="1868" formatCode="General">
                  <c:v>44.345999999999997</c:v>
                </c:pt>
                <c:pt idx="1869" formatCode="General">
                  <c:v>44.384999999999998</c:v>
                </c:pt>
                <c:pt idx="1870" formatCode="General">
                  <c:v>44.423000000000002</c:v>
                </c:pt>
                <c:pt idx="1871" formatCode="General">
                  <c:v>44.462000000000003</c:v>
                </c:pt>
                <c:pt idx="1872" formatCode="General">
                  <c:v>44.5</c:v>
                </c:pt>
                <c:pt idx="1873" formatCode="General">
                  <c:v>44.539000000000001</c:v>
                </c:pt>
                <c:pt idx="1874" formatCode="General">
                  <c:v>44.576999999999998</c:v>
                </c:pt>
                <c:pt idx="1875" formatCode="General">
                  <c:v>44.616</c:v>
                </c:pt>
                <c:pt idx="1876" formatCode="General">
                  <c:v>44.654000000000003</c:v>
                </c:pt>
                <c:pt idx="1877" formatCode="General">
                  <c:v>44.692999999999998</c:v>
                </c:pt>
                <c:pt idx="1878" formatCode="General">
                  <c:v>44.734000000000002</c:v>
                </c:pt>
                <c:pt idx="1879" formatCode="General">
                  <c:v>44.774000000000001</c:v>
                </c:pt>
                <c:pt idx="1880" formatCode="General">
                  <c:v>44.814</c:v>
                </c:pt>
                <c:pt idx="1881" formatCode="General">
                  <c:v>44.854999999999997</c:v>
                </c:pt>
                <c:pt idx="1882" formatCode="General">
                  <c:v>44.895000000000003</c:v>
                </c:pt>
                <c:pt idx="1883" formatCode="General">
                  <c:v>44.935000000000002</c:v>
                </c:pt>
                <c:pt idx="1884" formatCode="General">
                  <c:v>44.975999999999999</c:v>
                </c:pt>
                <c:pt idx="1885" formatCode="General">
                  <c:v>45.015999999999998</c:v>
                </c:pt>
                <c:pt idx="1886" formatCode="General">
                  <c:v>45.055999999999997</c:v>
                </c:pt>
                <c:pt idx="1887" formatCode="General">
                  <c:v>45.097000000000001</c:v>
                </c:pt>
                <c:pt idx="1888" formatCode="General">
                  <c:v>45.137</c:v>
                </c:pt>
                <c:pt idx="1889" formatCode="General">
                  <c:v>45.177</c:v>
                </c:pt>
                <c:pt idx="1890" formatCode="General">
                  <c:v>45.218000000000004</c:v>
                </c:pt>
                <c:pt idx="1891" formatCode="General">
                  <c:v>45.258000000000003</c:v>
                </c:pt>
                <c:pt idx="1892" formatCode="General">
                  <c:v>45.298000000000002</c:v>
                </c:pt>
                <c:pt idx="1893" formatCode="General">
                  <c:v>45.338000000000001</c:v>
                </c:pt>
                <c:pt idx="1894" formatCode="General">
                  <c:v>45.378999999999998</c:v>
                </c:pt>
                <c:pt idx="1895" formatCode="General">
                  <c:v>45.418999999999997</c:v>
                </c:pt>
                <c:pt idx="1896" formatCode="General">
                  <c:v>45.459000000000003</c:v>
                </c:pt>
                <c:pt idx="1897" formatCode="General">
                  <c:v>45.5</c:v>
                </c:pt>
                <c:pt idx="1898" formatCode="General">
                  <c:v>45.54</c:v>
                </c:pt>
                <c:pt idx="1899" formatCode="General">
                  <c:v>45.582000000000001</c:v>
                </c:pt>
                <c:pt idx="1900" formatCode="General">
                  <c:v>45.622999999999998</c:v>
                </c:pt>
                <c:pt idx="1901" formatCode="General">
                  <c:v>45.664999999999999</c:v>
                </c:pt>
                <c:pt idx="1902" formatCode="General">
                  <c:v>45.706000000000003</c:v>
                </c:pt>
                <c:pt idx="1903" formatCode="General">
                  <c:v>45.747999999999998</c:v>
                </c:pt>
                <c:pt idx="1904" formatCode="General">
                  <c:v>45.79</c:v>
                </c:pt>
                <c:pt idx="1905" formatCode="General">
                  <c:v>45.831000000000003</c:v>
                </c:pt>
                <c:pt idx="1906" formatCode="General">
                  <c:v>45.872999999999998</c:v>
                </c:pt>
                <c:pt idx="1907" formatCode="General">
                  <c:v>45.914999999999999</c:v>
                </c:pt>
                <c:pt idx="1908" formatCode="General">
                  <c:v>45.956000000000003</c:v>
                </c:pt>
                <c:pt idx="1909" formatCode="General">
                  <c:v>45.997999999999998</c:v>
                </c:pt>
                <c:pt idx="1910" formatCode="General">
                  <c:v>46.039000000000001</c:v>
                </c:pt>
                <c:pt idx="1911" formatCode="General">
                  <c:v>46.081000000000003</c:v>
                </c:pt>
                <c:pt idx="1912" formatCode="General">
                  <c:v>46.122999999999998</c:v>
                </c:pt>
                <c:pt idx="1913" formatCode="General">
                  <c:v>46.164000000000001</c:v>
                </c:pt>
                <c:pt idx="1914" formatCode="General">
                  <c:v>46.206000000000003</c:v>
                </c:pt>
                <c:pt idx="1915" formatCode="General">
                  <c:v>46.247</c:v>
                </c:pt>
                <c:pt idx="1916" formatCode="General">
                  <c:v>46.289000000000001</c:v>
                </c:pt>
                <c:pt idx="1917" formatCode="General">
                  <c:v>46.331000000000003</c:v>
                </c:pt>
                <c:pt idx="1918" formatCode="General">
                  <c:v>46.372</c:v>
                </c:pt>
                <c:pt idx="1919" formatCode="General">
                  <c:v>46.412999999999997</c:v>
                </c:pt>
                <c:pt idx="1920" formatCode="General">
                  <c:v>46.451000000000001</c:v>
                </c:pt>
                <c:pt idx="1921" formatCode="General">
                  <c:v>46.488999999999997</c:v>
                </c:pt>
                <c:pt idx="1922" formatCode="General">
                  <c:v>46.527000000000001</c:v>
                </c:pt>
                <c:pt idx="1923" formatCode="General">
                  <c:v>46.564999999999998</c:v>
                </c:pt>
                <c:pt idx="1924" formatCode="General">
                  <c:v>46.603000000000002</c:v>
                </c:pt>
                <c:pt idx="1925" formatCode="General">
                  <c:v>46.640999999999998</c:v>
                </c:pt>
                <c:pt idx="1926" formatCode="General">
                  <c:v>46.679000000000002</c:v>
                </c:pt>
                <c:pt idx="1927" formatCode="General">
                  <c:v>46.716999999999999</c:v>
                </c:pt>
                <c:pt idx="1928" formatCode="General">
                  <c:v>46.755000000000003</c:v>
                </c:pt>
                <c:pt idx="1929" formatCode="General">
                  <c:v>46.792999999999999</c:v>
                </c:pt>
                <c:pt idx="1930" formatCode="General">
                  <c:v>46.831000000000003</c:v>
                </c:pt>
                <c:pt idx="1931" formatCode="General">
                  <c:v>46.869</c:v>
                </c:pt>
                <c:pt idx="1932" formatCode="General">
                  <c:v>46.906999999999996</c:v>
                </c:pt>
                <c:pt idx="1933" formatCode="General">
                  <c:v>46.945</c:v>
                </c:pt>
                <c:pt idx="1934" formatCode="General">
                  <c:v>46.982999999999997</c:v>
                </c:pt>
                <c:pt idx="1935" formatCode="General">
                  <c:v>47.021000000000001</c:v>
                </c:pt>
                <c:pt idx="1936" formatCode="General">
                  <c:v>47.058999999999997</c:v>
                </c:pt>
                <c:pt idx="1937" formatCode="General">
                  <c:v>47.097000000000001</c:v>
                </c:pt>
                <c:pt idx="1938" formatCode="General">
                  <c:v>47.134999999999998</c:v>
                </c:pt>
                <c:pt idx="1939" formatCode="General">
                  <c:v>47.173000000000002</c:v>
                </c:pt>
                <c:pt idx="1940" formatCode="General">
                  <c:v>47.210999999999999</c:v>
                </c:pt>
                <c:pt idx="1941" formatCode="General">
                  <c:v>47.249000000000002</c:v>
                </c:pt>
                <c:pt idx="1942" formatCode="General">
                  <c:v>47.286999999999999</c:v>
                </c:pt>
                <c:pt idx="1943" formatCode="General">
                  <c:v>47.326000000000001</c:v>
                </c:pt>
                <c:pt idx="1944" formatCode="General">
                  <c:v>47.365000000000002</c:v>
                </c:pt>
                <c:pt idx="1945" formatCode="General">
                  <c:v>47.404000000000003</c:v>
                </c:pt>
                <c:pt idx="1946" formatCode="General">
                  <c:v>47.442999999999998</c:v>
                </c:pt>
                <c:pt idx="1947" formatCode="General">
                  <c:v>47.482999999999997</c:v>
                </c:pt>
                <c:pt idx="1948" formatCode="General">
                  <c:v>47.521999999999998</c:v>
                </c:pt>
                <c:pt idx="1949" formatCode="General">
                  <c:v>47.561</c:v>
                </c:pt>
                <c:pt idx="1950" formatCode="General">
                  <c:v>47.6</c:v>
                </c:pt>
                <c:pt idx="1951" formatCode="General">
                  <c:v>47.639000000000003</c:v>
                </c:pt>
                <c:pt idx="1952" formatCode="General">
                  <c:v>47.677999999999997</c:v>
                </c:pt>
                <c:pt idx="1953" formatCode="General">
                  <c:v>47.716999999999999</c:v>
                </c:pt>
                <c:pt idx="1954" formatCode="General">
                  <c:v>47.756999999999998</c:v>
                </c:pt>
                <c:pt idx="1955" formatCode="General">
                  <c:v>47.795999999999999</c:v>
                </c:pt>
                <c:pt idx="1956" formatCode="General">
                  <c:v>47.835000000000001</c:v>
                </c:pt>
                <c:pt idx="1957" formatCode="General">
                  <c:v>47.874000000000002</c:v>
                </c:pt>
                <c:pt idx="1958" formatCode="General">
                  <c:v>47.912999999999997</c:v>
                </c:pt>
                <c:pt idx="1959" formatCode="General">
                  <c:v>47.951999999999998</c:v>
                </c:pt>
                <c:pt idx="1960" formatCode="General">
                  <c:v>47.991</c:v>
                </c:pt>
                <c:pt idx="1961" formatCode="General">
                  <c:v>48.03</c:v>
                </c:pt>
                <c:pt idx="1962" formatCode="General">
                  <c:v>48.07</c:v>
                </c:pt>
                <c:pt idx="1963" formatCode="General">
                  <c:v>48.109000000000002</c:v>
                </c:pt>
                <c:pt idx="1964" formatCode="General">
                  <c:v>48.148000000000003</c:v>
                </c:pt>
                <c:pt idx="1965" formatCode="General">
                  <c:v>48.186999999999998</c:v>
                </c:pt>
                <c:pt idx="1966" formatCode="General">
                  <c:v>48.228999999999999</c:v>
                </c:pt>
                <c:pt idx="1967" formatCode="General">
                  <c:v>48.271999999999998</c:v>
                </c:pt>
                <c:pt idx="1968" formatCode="General">
                  <c:v>48.314999999999998</c:v>
                </c:pt>
                <c:pt idx="1969" formatCode="General">
                  <c:v>48.357999999999997</c:v>
                </c:pt>
                <c:pt idx="1970" formatCode="General">
                  <c:v>48.401000000000003</c:v>
                </c:pt>
                <c:pt idx="1971" formatCode="General">
                  <c:v>48.444000000000003</c:v>
                </c:pt>
                <c:pt idx="1972" formatCode="General">
                  <c:v>48.487000000000002</c:v>
                </c:pt>
                <c:pt idx="1973" formatCode="General">
                  <c:v>48.53</c:v>
                </c:pt>
                <c:pt idx="1974" formatCode="General">
                  <c:v>48.573</c:v>
                </c:pt>
                <c:pt idx="1975" formatCode="General">
                  <c:v>48.616</c:v>
                </c:pt>
                <c:pt idx="1976" formatCode="General">
                  <c:v>48.658999999999999</c:v>
                </c:pt>
                <c:pt idx="1977" formatCode="General">
                  <c:v>48.701999999999998</c:v>
                </c:pt>
                <c:pt idx="1978" formatCode="General">
                  <c:v>48.744999999999997</c:v>
                </c:pt>
                <c:pt idx="1979" formatCode="General">
                  <c:v>48.787999999999997</c:v>
                </c:pt>
                <c:pt idx="1980" formatCode="General">
                  <c:v>48.831000000000003</c:v>
                </c:pt>
                <c:pt idx="1981" formatCode="General">
                  <c:v>48.874000000000002</c:v>
                </c:pt>
                <c:pt idx="1982" formatCode="General">
                  <c:v>48.917000000000002</c:v>
                </c:pt>
                <c:pt idx="1983" formatCode="General">
                  <c:v>48.96</c:v>
                </c:pt>
                <c:pt idx="1984" formatCode="General">
                  <c:v>49.003</c:v>
                </c:pt>
                <c:pt idx="1985" formatCode="General">
                  <c:v>49.045999999999999</c:v>
                </c:pt>
                <c:pt idx="1986" formatCode="General">
                  <c:v>49.087000000000003</c:v>
                </c:pt>
                <c:pt idx="1987" formatCode="General">
                  <c:v>49.128</c:v>
                </c:pt>
                <c:pt idx="1988" formatCode="General">
                  <c:v>49.168999999999997</c:v>
                </c:pt>
                <c:pt idx="1989" formatCode="General">
                  <c:v>49.21</c:v>
                </c:pt>
                <c:pt idx="1990" formatCode="General">
                  <c:v>49.250999999999998</c:v>
                </c:pt>
                <c:pt idx="1991" formatCode="General">
                  <c:v>49.292000000000002</c:v>
                </c:pt>
                <c:pt idx="1992" formatCode="General">
                  <c:v>49.332999999999998</c:v>
                </c:pt>
                <c:pt idx="1993" formatCode="General">
                  <c:v>49.374000000000002</c:v>
                </c:pt>
                <c:pt idx="1994" formatCode="General">
                  <c:v>49.414999999999999</c:v>
                </c:pt>
                <c:pt idx="1995" formatCode="General">
                  <c:v>49.456000000000003</c:v>
                </c:pt>
                <c:pt idx="1996" formatCode="General">
                  <c:v>49.497</c:v>
                </c:pt>
                <c:pt idx="1997" formatCode="General">
                  <c:v>49.537999999999997</c:v>
                </c:pt>
                <c:pt idx="1998" formatCode="General">
                  <c:v>49.579000000000001</c:v>
                </c:pt>
                <c:pt idx="1999" formatCode="General">
                  <c:v>49.62</c:v>
                </c:pt>
                <c:pt idx="2000" formatCode="General">
                  <c:v>49.661000000000001</c:v>
                </c:pt>
                <c:pt idx="2001" formatCode="General">
                  <c:v>49.701999999999998</c:v>
                </c:pt>
                <c:pt idx="2002" formatCode="General">
                  <c:v>49.743000000000002</c:v>
                </c:pt>
                <c:pt idx="2003" formatCode="General">
                  <c:v>49.783000000000001</c:v>
                </c:pt>
                <c:pt idx="2004" formatCode="General">
                  <c:v>49.823999999999998</c:v>
                </c:pt>
                <c:pt idx="2005" formatCode="General">
                  <c:v>49.865000000000002</c:v>
                </c:pt>
                <c:pt idx="2006" formatCode="General">
                  <c:v>49.905999999999999</c:v>
                </c:pt>
                <c:pt idx="2007" formatCode="General">
                  <c:v>49.954999999999998</c:v>
                </c:pt>
                <c:pt idx="2008" formatCode="General">
                  <c:v>50.008000000000003</c:v>
                </c:pt>
                <c:pt idx="2009" formatCode="General">
                  <c:v>50.061</c:v>
                </c:pt>
                <c:pt idx="2010" formatCode="General">
                  <c:v>50.113999999999997</c:v>
                </c:pt>
                <c:pt idx="2011" formatCode="General">
                  <c:v>50.167000000000002</c:v>
                </c:pt>
                <c:pt idx="2012" formatCode="General">
                  <c:v>50.22</c:v>
                </c:pt>
                <c:pt idx="2013" formatCode="General">
                  <c:v>50.273000000000003</c:v>
                </c:pt>
                <c:pt idx="2014" formatCode="General">
                  <c:v>50.326000000000001</c:v>
                </c:pt>
                <c:pt idx="2015" formatCode="General">
                  <c:v>50.378999999999998</c:v>
                </c:pt>
                <c:pt idx="2016" formatCode="General">
                  <c:v>50.432000000000002</c:v>
                </c:pt>
                <c:pt idx="2017" formatCode="General">
                  <c:v>50.484999999999999</c:v>
                </c:pt>
                <c:pt idx="2018" formatCode="General">
                  <c:v>50.537999999999997</c:v>
                </c:pt>
                <c:pt idx="2019" formatCode="General">
                  <c:v>50.591000000000001</c:v>
                </c:pt>
                <c:pt idx="2020" formatCode="General">
                  <c:v>50.643999999999998</c:v>
                </c:pt>
                <c:pt idx="2021" formatCode="General">
                  <c:v>50.697000000000003</c:v>
                </c:pt>
                <c:pt idx="2022" formatCode="General">
                  <c:v>50.75</c:v>
                </c:pt>
                <c:pt idx="2023" formatCode="General">
                  <c:v>50.786000000000001</c:v>
                </c:pt>
                <c:pt idx="2024" formatCode="General">
                  <c:v>50.822000000000003</c:v>
                </c:pt>
                <c:pt idx="2025" formatCode="General">
                  <c:v>50.857999999999997</c:v>
                </c:pt>
                <c:pt idx="2026" formatCode="General">
                  <c:v>50.893999999999998</c:v>
                </c:pt>
                <c:pt idx="2027" formatCode="General">
                  <c:v>50.93</c:v>
                </c:pt>
                <c:pt idx="2028" formatCode="General">
                  <c:v>50.966000000000001</c:v>
                </c:pt>
                <c:pt idx="2029" formatCode="General">
                  <c:v>51.003</c:v>
                </c:pt>
                <c:pt idx="2030" formatCode="General">
                  <c:v>51.039000000000001</c:v>
                </c:pt>
                <c:pt idx="2031" formatCode="General">
                  <c:v>51.075000000000003</c:v>
                </c:pt>
                <c:pt idx="2032" formatCode="General">
                  <c:v>51.110999999999997</c:v>
                </c:pt>
                <c:pt idx="2033" formatCode="General">
                  <c:v>51.146999999999998</c:v>
                </c:pt>
                <c:pt idx="2034" formatCode="General">
                  <c:v>51.183</c:v>
                </c:pt>
                <c:pt idx="2035" formatCode="General">
                  <c:v>51.219000000000001</c:v>
                </c:pt>
                <c:pt idx="2036" formatCode="General">
                  <c:v>51.255000000000003</c:v>
                </c:pt>
                <c:pt idx="2037" formatCode="General">
                  <c:v>51.290999999999997</c:v>
                </c:pt>
                <c:pt idx="2038" formatCode="General">
                  <c:v>51.326999999999998</c:v>
                </c:pt>
                <c:pt idx="2039" formatCode="General">
                  <c:v>51.363</c:v>
                </c:pt>
                <c:pt idx="2040" formatCode="General">
                  <c:v>51.399000000000001</c:v>
                </c:pt>
                <c:pt idx="2041" formatCode="General">
                  <c:v>51.435000000000002</c:v>
                </c:pt>
                <c:pt idx="2042" formatCode="General">
                  <c:v>51.472000000000001</c:v>
                </c:pt>
                <c:pt idx="2043" formatCode="General">
                  <c:v>51.508000000000003</c:v>
                </c:pt>
                <c:pt idx="2044" formatCode="General">
                  <c:v>51.543999999999997</c:v>
                </c:pt>
                <c:pt idx="2045" formatCode="General">
                  <c:v>51.58</c:v>
                </c:pt>
                <c:pt idx="2046" formatCode="General">
                  <c:v>51.616</c:v>
                </c:pt>
                <c:pt idx="2047" formatCode="General">
                  <c:v>51.652000000000001</c:v>
                </c:pt>
                <c:pt idx="2048" formatCode="General">
                  <c:v>51.688000000000002</c:v>
                </c:pt>
                <c:pt idx="2049" formatCode="General">
                  <c:v>51.728999999999999</c:v>
                </c:pt>
                <c:pt idx="2050" formatCode="General">
                  <c:v>51.773000000000003</c:v>
                </c:pt>
                <c:pt idx="2051" formatCode="General">
                  <c:v>51.816000000000003</c:v>
                </c:pt>
                <c:pt idx="2052" formatCode="General">
                  <c:v>51.86</c:v>
                </c:pt>
                <c:pt idx="2053" formatCode="General">
                  <c:v>51.902999999999999</c:v>
                </c:pt>
                <c:pt idx="2054" formatCode="General">
                  <c:v>51.947000000000003</c:v>
                </c:pt>
                <c:pt idx="2055" formatCode="General">
                  <c:v>51.99</c:v>
                </c:pt>
                <c:pt idx="2056" formatCode="General">
                  <c:v>52.033999999999999</c:v>
                </c:pt>
                <c:pt idx="2057" formatCode="General">
                  <c:v>52.076999999999998</c:v>
                </c:pt>
                <c:pt idx="2058" formatCode="General">
                  <c:v>52.121000000000002</c:v>
                </c:pt>
                <c:pt idx="2059" formatCode="General">
                  <c:v>52.164999999999999</c:v>
                </c:pt>
                <c:pt idx="2060" formatCode="General">
                  <c:v>52.207999999999998</c:v>
                </c:pt>
                <c:pt idx="2061" formatCode="General">
                  <c:v>52.252000000000002</c:v>
                </c:pt>
                <c:pt idx="2062" formatCode="General">
                  <c:v>52.295000000000002</c:v>
                </c:pt>
                <c:pt idx="2063" formatCode="General">
                  <c:v>52.338999999999999</c:v>
                </c:pt>
                <c:pt idx="2064" formatCode="General">
                  <c:v>52.381999999999998</c:v>
                </c:pt>
                <c:pt idx="2065" formatCode="General">
                  <c:v>52.426000000000002</c:v>
                </c:pt>
                <c:pt idx="2066" formatCode="General">
                  <c:v>52.469000000000001</c:v>
                </c:pt>
                <c:pt idx="2067" formatCode="General">
                  <c:v>52.512999999999998</c:v>
                </c:pt>
                <c:pt idx="2068" formatCode="General">
                  <c:v>52.555999999999997</c:v>
                </c:pt>
                <c:pt idx="2069" formatCode="General">
                  <c:v>52.6</c:v>
                </c:pt>
                <c:pt idx="2070" formatCode="General">
                  <c:v>52.637999999999998</c:v>
                </c:pt>
                <c:pt idx="2071" formatCode="General">
                  <c:v>52.674999999999997</c:v>
                </c:pt>
                <c:pt idx="2072" formatCode="General">
                  <c:v>52.713000000000001</c:v>
                </c:pt>
                <c:pt idx="2073" formatCode="General">
                  <c:v>52.75</c:v>
                </c:pt>
                <c:pt idx="2074" formatCode="General">
                  <c:v>52.787999999999997</c:v>
                </c:pt>
                <c:pt idx="2075" formatCode="General">
                  <c:v>52.826000000000001</c:v>
                </c:pt>
                <c:pt idx="2076" formatCode="General">
                  <c:v>52.863</c:v>
                </c:pt>
                <c:pt idx="2077" formatCode="General">
                  <c:v>52.901000000000003</c:v>
                </c:pt>
                <c:pt idx="2078" formatCode="General">
                  <c:v>52.938000000000002</c:v>
                </c:pt>
                <c:pt idx="2079" formatCode="General">
                  <c:v>52.975999999999999</c:v>
                </c:pt>
                <c:pt idx="2080" formatCode="General">
                  <c:v>53.014000000000003</c:v>
                </c:pt>
                <c:pt idx="2081" formatCode="General">
                  <c:v>53.051000000000002</c:v>
                </c:pt>
                <c:pt idx="2082" formatCode="General">
                  <c:v>53.088999999999999</c:v>
                </c:pt>
                <c:pt idx="2083" formatCode="General">
                  <c:v>53.125999999999998</c:v>
                </c:pt>
                <c:pt idx="2084" formatCode="General">
                  <c:v>53.164000000000001</c:v>
                </c:pt>
                <c:pt idx="2085" formatCode="General">
                  <c:v>53.201999999999998</c:v>
                </c:pt>
                <c:pt idx="2086" formatCode="General">
                  <c:v>53.238999999999997</c:v>
                </c:pt>
                <c:pt idx="2087" formatCode="General">
                  <c:v>53.277000000000001</c:v>
                </c:pt>
                <c:pt idx="2088" formatCode="General">
                  <c:v>53.314999999999998</c:v>
                </c:pt>
                <c:pt idx="2089" formatCode="General">
                  <c:v>53.351999999999997</c:v>
                </c:pt>
                <c:pt idx="2090" formatCode="General">
                  <c:v>53.39</c:v>
                </c:pt>
                <c:pt idx="2091" formatCode="General">
                  <c:v>53.427</c:v>
                </c:pt>
                <c:pt idx="2092" formatCode="General">
                  <c:v>53.465000000000003</c:v>
                </c:pt>
                <c:pt idx="2093" formatCode="General">
                  <c:v>53.505000000000003</c:v>
                </c:pt>
                <c:pt idx="2094" formatCode="General">
                  <c:v>53.55</c:v>
                </c:pt>
                <c:pt idx="2095" formatCode="General">
                  <c:v>53.595999999999997</c:v>
                </c:pt>
                <c:pt idx="2096" formatCode="General">
                  <c:v>53.640999999999998</c:v>
                </c:pt>
                <c:pt idx="2097" formatCode="General">
                  <c:v>53.686</c:v>
                </c:pt>
                <c:pt idx="2098" formatCode="General">
                  <c:v>53.731000000000002</c:v>
                </c:pt>
                <c:pt idx="2099" formatCode="General">
                  <c:v>53.777000000000001</c:v>
                </c:pt>
                <c:pt idx="2100" formatCode="General">
                  <c:v>53.822000000000003</c:v>
                </c:pt>
                <c:pt idx="2101" formatCode="General">
                  <c:v>53.866999999999997</c:v>
                </c:pt>
                <c:pt idx="2102" formatCode="General">
                  <c:v>53.911999999999999</c:v>
                </c:pt>
                <c:pt idx="2103" formatCode="General">
                  <c:v>53.957999999999998</c:v>
                </c:pt>
                <c:pt idx="2104" formatCode="General">
                  <c:v>54.003</c:v>
                </c:pt>
                <c:pt idx="2105" formatCode="General">
                  <c:v>54.048000000000002</c:v>
                </c:pt>
                <c:pt idx="2106" formatCode="General">
                  <c:v>54.093000000000004</c:v>
                </c:pt>
                <c:pt idx="2107" formatCode="General">
                  <c:v>54.139000000000003</c:v>
                </c:pt>
                <c:pt idx="2108" formatCode="General">
                  <c:v>54.183999999999997</c:v>
                </c:pt>
                <c:pt idx="2109" formatCode="General">
                  <c:v>54.228999999999999</c:v>
                </c:pt>
                <c:pt idx="2110" formatCode="General">
                  <c:v>54.274000000000001</c:v>
                </c:pt>
                <c:pt idx="2111" formatCode="General">
                  <c:v>54.32</c:v>
                </c:pt>
                <c:pt idx="2112" formatCode="General">
                  <c:v>54.365000000000002</c:v>
                </c:pt>
                <c:pt idx="2113" formatCode="General">
                  <c:v>54.41</c:v>
                </c:pt>
                <c:pt idx="2114" formatCode="General">
                  <c:v>54.453000000000003</c:v>
                </c:pt>
                <c:pt idx="2115" formatCode="General">
                  <c:v>54.494999999999997</c:v>
                </c:pt>
                <c:pt idx="2116" formatCode="General">
                  <c:v>54.537999999999997</c:v>
                </c:pt>
                <c:pt idx="2117" formatCode="General">
                  <c:v>54.581000000000003</c:v>
                </c:pt>
                <c:pt idx="2118" formatCode="General">
                  <c:v>54.622999999999998</c:v>
                </c:pt>
                <c:pt idx="2119" formatCode="General">
                  <c:v>54.665999999999997</c:v>
                </c:pt>
                <c:pt idx="2120" formatCode="General">
                  <c:v>54.709000000000003</c:v>
                </c:pt>
                <c:pt idx="2121" formatCode="General">
                  <c:v>54.750999999999998</c:v>
                </c:pt>
                <c:pt idx="2122" formatCode="General">
                  <c:v>54.793999999999997</c:v>
                </c:pt>
                <c:pt idx="2123" formatCode="General">
                  <c:v>54.837000000000003</c:v>
                </c:pt>
                <c:pt idx="2124" formatCode="General">
                  <c:v>54.878999999999998</c:v>
                </c:pt>
                <c:pt idx="2125" formatCode="General">
                  <c:v>54.921999999999997</c:v>
                </c:pt>
                <c:pt idx="2126" formatCode="General">
                  <c:v>54.965000000000003</c:v>
                </c:pt>
                <c:pt idx="2127" formatCode="General">
                  <c:v>55.006999999999998</c:v>
                </c:pt>
                <c:pt idx="2128" formatCode="General">
                  <c:v>55.05</c:v>
                </c:pt>
                <c:pt idx="2129" formatCode="General">
                  <c:v>55.093000000000004</c:v>
                </c:pt>
                <c:pt idx="2130" formatCode="General">
                  <c:v>55.134999999999998</c:v>
                </c:pt>
                <c:pt idx="2131" formatCode="General">
                  <c:v>55.177999999999997</c:v>
                </c:pt>
                <c:pt idx="2132" formatCode="General">
                  <c:v>55.22</c:v>
                </c:pt>
                <c:pt idx="2133" formatCode="General">
                  <c:v>55.262999999999998</c:v>
                </c:pt>
                <c:pt idx="2134" formatCode="General">
                  <c:v>55.305999999999997</c:v>
                </c:pt>
                <c:pt idx="2135" formatCode="General">
                  <c:v>55.35</c:v>
                </c:pt>
                <c:pt idx="2136" formatCode="General">
                  <c:v>55.395000000000003</c:v>
                </c:pt>
                <c:pt idx="2137" formatCode="General">
                  <c:v>55.44</c:v>
                </c:pt>
                <c:pt idx="2138" formatCode="General">
                  <c:v>55.484999999999999</c:v>
                </c:pt>
                <c:pt idx="2139" formatCode="General">
                  <c:v>55.53</c:v>
                </c:pt>
                <c:pt idx="2140" formatCode="General">
                  <c:v>55.575000000000003</c:v>
                </c:pt>
                <c:pt idx="2141" formatCode="General">
                  <c:v>55.62</c:v>
                </c:pt>
                <c:pt idx="2142" formatCode="General">
                  <c:v>55.664999999999999</c:v>
                </c:pt>
                <c:pt idx="2143" formatCode="General">
                  <c:v>55.71</c:v>
                </c:pt>
                <c:pt idx="2144" formatCode="General">
                  <c:v>55.755000000000003</c:v>
                </c:pt>
                <c:pt idx="2145" formatCode="General">
                  <c:v>55.8</c:v>
                </c:pt>
                <c:pt idx="2146" formatCode="General">
                  <c:v>55.844999999999999</c:v>
                </c:pt>
                <c:pt idx="2147" formatCode="General">
                  <c:v>55.89</c:v>
                </c:pt>
                <c:pt idx="2148" formatCode="General">
                  <c:v>55.935000000000002</c:v>
                </c:pt>
                <c:pt idx="2149" formatCode="General">
                  <c:v>55.98</c:v>
                </c:pt>
                <c:pt idx="2150" formatCode="General">
                  <c:v>56.024999999999999</c:v>
                </c:pt>
                <c:pt idx="2151" formatCode="General">
                  <c:v>56.067999999999998</c:v>
                </c:pt>
                <c:pt idx="2152" formatCode="General">
                  <c:v>56.11</c:v>
                </c:pt>
                <c:pt idx="2153" formatCode="General">
                  <c:v>56.151000000000003</c:v>
                </c:pt>
                <c:pt idx="2154" formatCode="General">
                  <c:v>56.192999999999998</c:v>
                </c:pt>
                <c:pt idx="2155" formatCode="General">
                  <c:v>56.234999999999999</c:v>
                </c:pt>
                <c:pt idx="2156" formatCode="General">
                  <c:v>56.277000000000001</c:v>
                </c:pt>
                <c:pt idx="2157" formatCode="General">
                  <c:v>56.317999999999998</c:v>
                </c:pt>
                <c:pt idx="2158" formatCode="General">
                  <c:v>56.36</c:v>
                </c:pt>
                <c:pt idx="2159" formatCode="General">
                  <c:v>56.402000000000001</c:v>
                </c:pt>
                <c:pt idx="2160" formatCode="General">
                  <c:v>56.442999999999998</c:v>
                </c:pt>
                <c:pt idx="2161" formatCode="General">
                  <c:v>56.484999999999999</c:v>
                </c:pt>
                <c:pt idx="2162" formatCode="General">
                  <c:v>56.527000000000001</c:v>
                </c:pt>
                <c:pt idx="2163" formatCode="General">
                  <c:v>56.569000000000003</c:v>
                </c:pt>
                <c:pt idx="2164" formatCode="General">
                  <c:v>56.61</c:v>
                </c:pt>
                <c:pt idx="2165" formatCode="General">
                  <c:v>56.652000000000001</c:v>
                </c:pt>
                <c:pt idx="2166" formatCode="General">
                  <c:v>56.695</c:v>
                </c:pt>
                <c:pt idx="2167" formatCode="General">
                  <c:v>56.738</c:v>
                </c:pt>
                <c:pt idx="2168" formatCode="General">
                  <c:v>56.781999999999996</c:v>
                </c:pt>
                <c:pt idx="2169" formatCode="General">
                  <c:v>56.825000000000003</c:v>
                </c:pt>
                <c:pt idx="2170" formatCode="General">
                  <c:v>56.869</c:v>
                </c:pt>
                <c:pt idx="2171" formatCode="General">
                  <c:v>56.912999999999997</c:v>
                </c:pt>
                <c:pt idx="2172" formatCode="General">
                  <c:v>56.956000000000003</c:v>
                </c:pt>
                <c:pt idx="2173" formatCode="General">
                  <c:v>57</c:v>
                </c:pt>
                <c:pt idx="2174" formatCode="General">
                  <c:v>57.043999999999997</c:v>
                </c:pt>
                <c:pt idx="2175" formatCode="General">
                  <c:v>57.087000000000003</c:v>
                </c:pt>
                <c:pt idx="2176" formatCode="General">
                  <c:v>57.131</c:v>
                </c:pt>
                <c:pt idx="2177" formatCode="General">
                  <c:v>57.174999999999997</c:v>
                </c:pt>
                <c:pt idx="2178" formatCode="General">
                  <c:v>57.218000000000004</c:v>
                </c:pt>
                <c:pt idx="2179" formatCode="General">
                  <c:v>57.262</c:v>
                </c:pt>
                <c:pt idx="2180" formatCode="General">
                  <c:v>57.305</c:v>
                </c:pt>
                <c:pt idx="2181" formatCode="General">
                  <c:v>57.351999999999997</c:v>
                </c:pt>
                <c:pt idx="2182" formatCode="General">
                  <c:v>57.399000000000001</c:v>
                </c:pt>
                <c:pt idx="2183" formatCode="General">
                  <c:v>57.447000000000003</c:v>
                </c:pt>
                <c:pt idx="2184" formatCode="General">
                  <c:v>57.494</c:v>
                </c:pt>
                <c:pt idx="2185" formatCode="General">
                  <c:v>57.542000000000002</c:v>
                </c:pt>
                <c:pt idx="2186" formatCode="General">
                  <c:v>57.59</c:v>
                </c:pt>
                <c:pt idx="2187" formatCode="General">
                  <c:v>57.637</c:v>
                </c:pt>
                <c:pt idx="2188" formatCode="General">
                  <c:v>57.685000000000002</c:v>
                </c:pt>
                <c:pt idx="2189" formatCode="General">
                  <c:v>57.731999999999999</c:v>
                </c:pt>
                <c:pt idx="2190" formatCode="General">
                  <c:v>57.78</c:v>
                </c:pt>
                <c:pt idx="2191" formatCode="General">
                  <c:v>57.828000000000003</c:v>
                </c:pt>
                <c:pt idx="2192" formatCode="General">
                  <c:v>57.875</c:v>
                </c:pt>
                <c:pt idx="2193" formatCode="General">
                  <c:v>57.923000000000002</c:v>
                </c:pt>
                <c:pt idx="2194" formatCode="General">
                  <c:v>57.97</c:v>
                </c:pt>
                <c:pt idx="2195" formatCode="General">
                  <c:v>58.018000000000001</c:v>
                </c:pt>
                <c:pt idx="2196" formatCode="General">
                  <c:v>58.066000000000003</c:v>
                </c:pt>
                <c:pt idx="2197" formatCode="General">
                  <c:v>58.113</c:v>
                </c:pt>
                <c:pt idx="2198" formatCode="General">
                  <c:v>58.161000000000001</c:v>
                </c:pt>
                <c:pt idx="2199" formatCode="General">
                  <c:v>58.207999999999998</c:v>
                </c:pt>
                <c:pt idx="2200" formatCode="General">
                  <c:v>58.255000000000003</c:v>
                </c:pt>
                <c:pt idx="2201" formatCode="General">
                  <c:v>58.301000000000002</c:v>
                </c:pt>
                <c:pt idx="2202" formatCode="General">
                  <c:v>58.347000000000001</c:v>
                </c:pt>
                <c:pt idx="2203" formatCode="General">
                  <c:v>58.393000000000001</c:v>
                </c:pt>
                <c:pt idx="2204" formatCode="General">
                  <c:v>58.439</c:v>
                </c:pt>
                <c:pt idx="2205" formatCode="General">
                  <c:v>58.484999999999999</c:v>
                </c:pt>
                <c:pt idx="2206" formatCode="General">
                  <c:v>58.530999999999999</c:v>
                </c:pt>
                <c:pt idx="2207" formatCode="General">
                  <c:v>58.576999999999998</c:v>
                </c:pt>
                <c:pt idx="2208" formatCode="General">
                  <c:v>58.622999999999998</c:v>
                </c:pt>
                <c:pt idx="2209" formatCode="General">
                  <c:v>58.668999999999997</c:v>
                </c:pt>
                <c:pt idx="2210" formatCode="General">
                  <c:v>58.715000000000003</c:v>
                </c:pt>
                <c:pt idx="2211" formatCode="General">
                  <c:v>58.761000000000003</c:v>
                </c:pt>
                <c:pt idx="2212" formatCode="General">
                  <c:v>58.807000000000002</c:v>
                </c:pt>
                <c:pt idx="2213" formatCode="General">
                  <c:v>58.853000000000002</c:v>
                </c:pt>
                <c:pt idx="2214" formatCode="General">
                  <c:v>58.899000000000001</c:v>
                </c:pt>
                <c:pt idx="2215" formatCode="General">
                  <c:v>58.945</c:v>
                </c:pt>
                <c:pt idx="2216" formatCode="General">
                  <c:v>58.991</c:v>
                </c:pt>
                <c:pt idx="2217" formatCode="General">
                  <c:v>59.036999999999999</c:v>
                </c:pt>
                <c:pt idx="2218" formatCode="General">
                  <c:v>59.082999999999998</c:v>
                </c:pt>
                <c:pt idx="2219" formatCode="General">
                  <c:v>59.128999999999998</c:v>
                </c:pt>
                <c:pt idx="2220" formatCode="General">
                  <c:v>59.173999999999999</c:v>
                </c:pt>
                <c:pt idx="2221" formatCode="General">
                  <c:v>59.215000000000003</c:v>
                </c:pt>
                <c:pt idx="2222" formatCode="General">
                  <c:v>59.256</c:v>
                </c:pt>
                <c:pt idx="2223" formatCode="General">
                  <c:v>59.298000000000002</c:v>
                </c:pt>
                <c:pt idx="2224" formatCode="General">
                  <c:v>59.338999999999999</c:v>
                </c:pt>
                <c:pt idx="2225" formatCode="General">
                  <c:v>59.38</c:v>
                </c:pt>
                <c:pt idx="2226" formatCode="General">
                  <c:v>59.420999999999999</c:v>
                </c:pt>
                <c:pt idx="2227" formatCode="General">
                  <c:v>59.463000000000001</c:v>
                </c:pt>
                <c:pt idx="2228" formatCode="General">
                  <c:v>59.503999999999998</c:v>
                </c:pt>
                <c:pt idx="2229" formatCode="General">
                  <c:v>59.545000000000002</c:v>
                </c:pt>
                <c:pt idx="2230" formatCode="General">
                  <c:v>59.585999999999999</c:v>
                </c:pt>
                <c:pt idx="2231" formatCode="General">
                  <c:v>59.628</c:v>
                </c:pt>
                <c:pt idx="2232" formatCode="General">
                  <c:v>59.668999999999997</c:v>
                </c:pt>
                <c:pt idx="2233" formatCode="General">
                  <c:v>59.71</c:v>
                </c:pt>
                <c:pt idx="2234" formatCode="General">
                  <c:v>59.750999999999998</c:v>
                </c:pt>
                <c:pt idx="2235" formatCode="General">
                  <c:v>59.792999999999999</c:v>
                </c:pt>
                <c:pt idx="2236" formatCode="General">
                  <c:v>59.834000000000003</c:v>
                </c:pt>
                <c:pt idx="2237" formatCode="General">
                  <c:v>59.875</c:v>
                </c:pt>
                <c:pt idx="2238" formatCode="General">
                  <c:v>59.915999999999997</c:v>
                </c:pt>
                <c:pt idx="2239" formatCode="General">
                  <c:v>59.957999999999998</c:v>
                </c:pt>
                <c:pt idx="2240" formatCode="General">
                  <c:v>59.999000000000002</c:v>
                </c:pt>
                <c:pt idx="2241" formatCode="General">
                  <c:v>60.04</c:v>
                </c:pt>
                <c:pt idx="2242" formatCode="General">
                  <c:v>60.08</c:v>
                </c:pt>
                <c:pt idx="2243" formatCode="General">
                  <c:v>60.12</c:v>
                </c:pt>
                <c:pt idx="2244" formatCode="General">
                  <c:v>60.16</c:v>
                </c:pt>
                <c:pt idx="2245" formatCode="General">
                  <c:v>60.201000000000001</c:v>
                </c:pt>
                <c:pt idx="2246" formatCode="General">
                  <c:v>60.241</c:v>
                </c:pt>
                <c:pt idx="2247" formatCode="General">
                  <c:v>60.280999999999999</c:v>
                </c:pt>
                <c:pt idx="2248" formatCode="General">
                  <c:v>60.320999999999998</c:v>
                </c:pt>
                <c:pt idx="2249" formatCode="General">
                  <c:v>60.360999999999997</c:v>
                </c:pt>
                <c:pt idx="2250" formatCode="General">
                  <c:v>60.401000000000003</c:v>
                </c:pt>
                <c:pt idx="2251" formatCode="General">
                  <c:v>60.442</c:v>
                </c:pt>
                <c:pt idx="2252" formatCode="General">
                  <c:v>60.481999999999999</c:v>
                </c:pt>
                <c:pt idx="2253" formatCode="General">
                  <c:v>60.521999999999998</c:v>
                </c:pt>
                <c:pt idx="2254" formatCode="General">
                  <c:v>60.561999999999998</c:v>
                </c:pt>
                <c:pt idx="2255" formatCode="General">
                  <c:v>60.601999999999997</c:v>
                </c:pt>
                <c:pt idx="2256" formatCode="General">
                  <c:v>60.642000000000003</c:v>
                </c:pt>
                <c:pt idx="2257" formatCode="General">
                  <c:v>60.682000000000002</c:v>
                </c:pt>
                <c:pt idx="2258" formatCode="General">
                  <c:v>60.722999999999999</c:v>
                </c:pt>
                <c:pt idx="2259" formatCode="General">
                  <c:v>60.762999999999998</c:v>
                </c:pt>
                <c:pt idx="2260" formatCode="General">
                  <c:v>60.802999999999997</c:v>
                </c:pt>
                <c:pt idx="2261" formatCode="General">
                  <c:v>60.843000000000004</c:v>
                </c:pt>
                <c:pt idx="2262" formatCode="General">
                  <c:v>60.883000000000003</c:v>
                </c:pt>
                <c:pt idx="2263" formatCode="General">
                  <c:v>60.926000000000002</c:v>
                </c:pt>
                <c:pt idx="2264" formatCode="General">
                  <c:v>60.975000000000001</c:v>
                </c:pt>
                <c:pt idx="2265" formatCode="General">
                  <c:v>61.024000000000001</c:v>
                </c:pt>
                <c:pt idx="2266" formatCode="General">
                  <c:v>61.073</c:v>
                </c:pt>
                <c:pt idx="2267" formatCode="General">
                  <c:v>61.122</c:v>
                </c:pt>
                <c:pt idx="2268" formatCode="General">
                  <c:v>61.170999999999999</c:v>
                </c:pt>
                <c:pt idx="2269" formatCode="General">
                  <c:v>61.22</c:v>
                </c:pt>
                <c:pt idx="2270" formatCode="General">
                  <c:v>61.268999999999998</c:v>
                </c:pt>
                <c:pt idx="2271" formatCode="General">
                  <c:v>61.317</c:v>
                </c:pt>
                <c:pt idx="2272" formatCode="General">
                  <c:v>61.366</c:v>
                </c:pt>
                <c:pt idx="2273" formatCode="General">
                  <c:v>61.414999999999999</c:v>
                </c:pt>
                <c:pt idx="2274" formatCode="General">
                  <c:v>61.463999999999999</c:v>
                </c:pt>
                <c:pt idx="2275" formatCode="General">
                  <c:v>61.512999999999998</c:v>
                </c:pt>
                <c:pt idx="2276" formatCode="General">
                  <c:v>61.561999999999998</c:v>
                </c:pt>
                <c:pt idx="2277" formatCode="General">
                  <c:v>61.610999999999997</c:v>
                </c:pt>
                <c:pt idx="2278" formatCode="General">
                  <c:v>61.66</c:v>
                </c:pt>
                <c:pt idx="2279" formatCode="General">
                  <c:v>61.709000000000003</c:v>
                </c:pt>
                <c:pt idx="2280" formatCode="General">
                  <c:v>61.756999999999998</c:v>
                </c:pt>
                <c:pt idx="2281" formatCode="General">
                  <c:v>61.805999999999997</c:v>
                </c:pt>
                <c:pt idx="2282" formatCode="General">
                  <c:v>61.853999999999999</c:v>
                </c:pt>
                <c:pt idx="2283" formatCode="General">
                  <c:v>61.902000000000001</c:v>
                </c:pt>
                <c:pt idx="2284" formatCode="General">
                  <c:v>61.95</c:v>
                </c:pt>
                <c:pt idx="2285" formatCode="General">
                  <c:v>61.997999999999998</c:v>
                </c:pt>
                <c:pt idx="2286" formatCode="General">
                  <c:v>62.045999999999999</c:v>
                </c:pt>
                <c:pt idx="2287" formatCode="General">
                  <c:v>62.094000000000001</c:v>
                </c:pt>
                <c:pt idx="2288" formatCode="General">
                  <c:v>62.142000000000003</c:v>
                </c:pt>
                <c:pt idx="2289" formatCode="General">
                  <c:v>62.19</c:v>
                </c:pt>
                <c:pt idx="2290" formatCode="General">
                  <c:v>62.238</c:v>
                </c:pt>
                <c:pt idx="2291" formatCode="General">
                  <c:v>62.286000000000001</c:v>
                </c:pt>
                <c:pt idx="2292" formatCode="General">
                  <c:v>62.334000000000003</c:v>
                </c:pt>
                <c:pt idx="2293" formatCode="General">
                  <c:v>62.381999999999998</c:v>
                </c:pt>
                <c:pt idx="2294" formatCode="General">
                  <c:v>62.43</c:v>
                </c:pt>
                <c:pt idx="2295" formatCode="General">
                  <c:v>62.478000000000002</c:v>
                </c:pt>
                <c:pt idx="2296" formatCode="General">
                  <c:v>62.526000000000003</c:v>
                </c:pt>
                <c:pt idx="2297" formatCode="General">
                  <c:v>62.573999999999998</c:v>
                </c:pt>
                <c:pt idx="2298" formatCode="General">
                  <c:v>62.622</c:v>
                </c:pt>
                <c:pt idx="2299" formatCode="General">
                  <c:v>62.67</c:v>
                </c:pt>
                <c:pt idx="2300" formatCode="General">
                  <c:v>62.715000000000003</c:v>
                </c:pt>
                <c:pt idx="2301" formatCode="General">
                  <c:v>62.76</c:v>
                </c:pt>
                <c:pt idx="2302" formatCode="General">
                  <c:v>62.805</c:v>
                </c:pt>
                <c:pt idx="2303" formatCode="General">
                  <c:v>62.85</c:v>
                </c:pt>
                <c:pt idx="2304" formatCode="General">
                  <c:v>62.895000000000003</c:v>
                </c:pt>
                <c:pt idx="2305" formatCode="General">
                  <c:v>62.94</c:v>
                </c:pt>
                <c:pt idx="2306" formatCode="General">
                  <c:v>62.984999999999999</c:v>
                </c:pt>
                <c:pt idx="2307" formatCode="General">
                  <c:v>63.03</c:v>
                </c:pt>
                <c:pt idx="2308" formatCode="General">
                  <c:v>63.075000000000003</c:v>
                </c:pt>
                <c:pt idx="2309" formatCode="General">
                  <c:v>63.12</c:v>
                </c:pt>
                <c:pt idx="2310" formatCode="General">
                  <c:v>63.164999999999999</c:v>
                </c:pt>
                <c:pt idx="2311" formatCode="General">
                  <c:v>63.21</c:v>
                </c:pt>
                <c:pt idx="2312" formatCode="General">
                  <c:v>63.255000000000003</c:v>
                </c:pt>
                <c:pt idx="2313" formatCode="General">
                  <c:v>63.3</c:v>
                </c:pt>
                <c:pt idx="2314" formatCode="General">
                  <c:v>63.344999999999999</c:v>
                </c:pt>
                <c:pt idx="2315" formatCode="General">
                  <c:v>63.39</c:v>
                </c:pt>
                <c:pt idx="2316" formatCode="General">
                  <c:v>63.435000000000002</c:v>
                </c:pt>
                <c:pt idx="2317" formatCode="General">
                  <c:v>63.48</c:v>
                </c:pt>
                <c:pt idx="2318" formatCode="General">
                  <c:v>63.524999999999999</c:v>
                </c:pt>
                <c:pt idx="2319" formatCode="General">
                  <c:v>63.57</c:v>
                </c:pt>
                <c:pt idx="2320" formatCode="General">
                  <c:v>63.616</c:v>
                </c:pt>
                <c:pt idx="2321" formatCode="General">
                  <c:v>63.661000000000001</c:v>
                </c:pt>
                <c:pt idx="2322" formatCode="General">
                  <c:v>63.706000000000003</c:v>
                </c:pt>
                <c:pt idx="2323" formatCode="General">
                  <c:v>63.750999999999998</c:v>
                </c:pt>
                <c:pt idx="2324" formatCode="General">
                  <c:v>63.796999999999997</c:v>
                </c:pt>
                <c:pt idx="2325" formatCode="General">
                  <c:v>63.841999999999999</c:v>
                </c:pt>
                <c:pt idx="2326" formatCode="General">
                  <c:v>63.887</c:v>
                </c:pt>
                <c:pt idx="2327" formatCode="General">
                  <c:v>63.933</c:v>
                </c:pt>
                <c:pt idx="2328" formatCode="General">
                  <c:v>63.978000000000002</c:v>
                </c:pt>
                <c:pt idx="2329" formatCode="General">
                  <c:v>64.022999999999996</c:v>
                </c:pt>
                <c:pt idx="2330" formatCode="General">
                  <c:v>64.067999999999998</c:v>
                </c:pt>
                <c:pt idx="2331" formatCode="General">
                  <c:v>64.114000000000004</c:v>
                </c:pt>
                <c:pt idx="2332" formatCode="General">
                  <c:v>64.159000000000006</c:v>
                </c:pt>
                <c:pt idx="2333" formatCode="General">
                  <c:v>64.203999999999994</c:v>
                </c:pt>
                <c:pt idx="2334" formatCode="General">
                  <c:v>64.248999999999995</c:v>
                </c:pt>
                <c:pt idx="2335" formatCode="General">
                  <c:v>64.295000000000002</c:v>
                </c:pt>
                <c:pt idx="2336" formatCode="General">
                  <c:v>64.34</c:v>
                </c:pt>
                <c:pt idx="2337" formatCode="General">
                  <c:v>64.385999999999996</c:v>
                </c:pt>
                <c:pt idx="2338" formatCode="General">
                  <c:v>64.430999999999997</c:v>
                </c:pt>
                <c:pt idx="2339" formatCode="General">
                  <c:v>64.477000000000004</c:v>
                </c:pt>
                <c:pt idx="2340" formatCode="General">
                  <c:v>64.522000000000006</c:v>
                </c:pt>
                <c:pt idx="2341" formatCode="General">
                  <c:v>64.567999999999998</c:v>
                </c:pt>
                <c:pt idx="2342" formatCode="General">
                  <c:v>64.613</c:v>
                </c:pt>
                <c:pt idx="2343" formatCode="General">
                  <c:v>64.659000000000006</c:v>
                </c:pt>
                <c:pt idx="2344" formatCode="General">
                  <c:v>64.703999999999994</c:v>
                </c:pt>
                <c:pt idx="2345" formatCode="General">
                  <c:v>64.75</c:v>
                </c:pt>
                <c:pt idx="2346" formatCode="General">
                  <c:v>64.795000000000002</c:v>
                </c:pt>
                <c:pt idx="2347" formatCode="General">
                  <c:v>64.840999999999994</c:v>
                </c:pt>
                <c:pt idx="2348" formatCode="General">
                  <c:v>64.885999999999996</c:v>
                </c:pt>
                <c:pt idx="2349" formatCode="General">
                  <c:v>64.932000000000002</c:v>
                </c:pt>
                <c:pt idx="2350" formatCode="General">
                  <c:v>64.977000000000004</c:v>
                </c:pt>
                <c:pt idx="2351" formatCode="General">
                  <c:v>65.022999999999996</c:v>
                </c:pt>
                <c:pt idx="2352" formatCode="General">
                  <c:v>65.067999999999998</c:v>
                </c:pt>
                <c:pt idx="2353" formatCode="General">
                  <c:v>65.114000000000004</c:v>
                </c:pt>
                <c:pt idx="2354" formatCode="General">
                  <c:v>65.159000000000006</c:v>
                </c:pt>
                <c:pt idx="2355" formatCode="General">
                  <c:v>65.204999999999998</c:v>
                </c:pt>
                <c:pt idx="2356" formatCode="General">
                  <c:v>65.247</c:v>
                </c:pt>
                <c:pt idx="2357" formatCode="General">
                  <c:v>65.287000000000006</c:v>
                </c:pt>
                <c:pt idx="2358" formatCode="General">
                  <c:v>65.326999999999998</c:v>
                </c:pt>
                <c:pt idx="2359" formatCode="General">
                  <c:v>65.367000000000004</c:v>
                </c:pt>
                <c:pt idx="2360" formatCode="General">
                  <c:v>65.406999999999996</c:v>
                </c:pt>
                <c:pt idx="2361" formatCode="General">
                  <c:v>65.447999999999993</c:v>
                </c:pt>
                <c:pt idx="2362" formatCode="General">
                  <c:v>65.488</c:v>
                </c:pt>
                <c:pt idx="2363" formatCode="General">
                  <c:v>65.528000000000006</c:v>
                </c:pt>
                <c:pt idx="2364" formatCode="General">
                  <c:v>65.567999999999998</c:v>
                </c:pt>
                <c:pt idx="2365" formatCode="General">
                  <c:v>65.608000000000004</c:v>
                </c:pt>
                <c:pt idx="2366" formatCode="General">
                  <c:v>65.647999999999996</c:v>
                </c:pt>
                <c:pt idx="2367" formatCode="General">
                  <c:v>65.688000000000002</c:v>
                </c:pt>
                <c:pt idx="2368" formatCode="General">
                  <c:v>65.728999999999999</c:v>
                </c:pt>
                <c:pt idx="2369" formatCode="General">
                  <c:v>65.769000000000005</c:v>
                </c:pt>
                <c:pt idx="2370" formatCode="General">
                  <c:v>65.808999999999997</c:v>
                </c:pt>
                <c:pt idx="2371" formatCode="General">
                  <c:v>65.849000000000004</c:v>
                </c:pt>
                <c:pt idx="2372" formatCode="General">
                  <c:v>65.888999999999996</c:v>
                </c:pt>
                <c:pt idx="2373" formatCode="General">
                  <c:v>65.929000000000002</c:v>
                </c:pt>
                <c:pt idx="2374" formatCode="General">
                  <c:v>65.97</c:v>
                </c:pt>
                <c:pt idx="2375" formatCode="General">
                  <c:v>66.010000000000005</c:v>
                </c:pt>
                <c:pt idx="2376" formatCode="General">
                  <c:v>66.05</c:v>
                </c:pt>
                <c:pt idx="2377" formatCode="General">
                  <c:v>66.09</c:v>
                </c:pt>
                <c:pt idx="2378" formatCode="General">
                  <c:v>66.132000000000005</c:v>
                </c:pt>
                <c:pt idx="2379" formatCode="General">
                  <c:v>66.174000000000007</c:v>
                </c:pt>
                <c:pt idx="2380" formatCode="General">
                  <c:v>66.215999999999994</c:v>
                </c:pt>
                <c:pt idx="2381" formatCode="General">
                  <c:v>66.257999999999996</c:v>
                </c:pt>
                <c:pt idx="2382" formatCode="General">
                  <c:v>66.3</c:v>
                </c:pt>
                <c:pt idx="2383" formatCode="General">
                  <c:v>66.341999999999999</c:v>
                </c:pt>
                <c:pt idx="2384" formatCode="General">
                  <c:v>66.384</c:v>
                </c:pt>
                <c:pt idx="2385" formatCode="General">
                  <c:v>66.426000000000002</c:v>
                </c:pt>
                <c:pt idx="2386" formatCode="General">
                  <c:v>66.468000000000004</c:v>
                </c:pt>
                <c:pt idx="2387" formatCode="General">
                  <c:v>66.510000000000005</c:v>
                </c:pt>
                <c:pt idx="2388" formatCode="General">
                  <c:v>66.552000000000007</c:v>
                </c:pt>
                <c:pt idx="2389" formatCode="General">
                  <c:v>66.593999999999994</c:v>
                </c:pt>
                <c:pt idx="2390" formatCode="General">
                  <c:v>66.635999999999996</c:v>
                </c:pt>
                <c:pt idx="2391" formatCode="General">
                  <c:v>66.677999999999997</c:v>
                </c:pt>
                <c:pt idx="2392" formatCode="General">
                  <c:v>66.72</c:v>
                </c:pt>
                <c:pt idx="2393" formatCode="General">
                  <c:v>66.762</c:v>
                </c:pt>
                <c:pt idx="2394" formatCode="General">
                  <c:v>66.804000000000002</c:v>
                </c:pt>
                <c:pt idx="2395" formatCode="General">
                  <c:v>66.846000000000004</c:v>
                </c:pt>
                <c:pt idx="2396" formatCode="General">
                  <c:v>66.888000000000005</c:v>
                </c:pt>
                <c:pt idx="2397" formatCode="General">
                  <c:v>66.930000000000007</c:v>
                </c:pt>
                <c:pt idx="2398" formatCode="General">
                  <c:v>66.971999999999994</c:v>
                </c:pt>
                <c:pt idx="2399" formatCode="General">
                  <c:v>67.013000000000005</c:v>
                </c:pt>
                <c:pt idx="2400" formatCode="General">
                  <c:v>67.051000000000002</c:v>
                </c:pt>
                <c:pt idx="2401" formatCode="General">
                  <c:v>67.09</c:v>
                </c:pt>
                <c:pt idx="2402" formatCode="General">
                  <c:v>67.128</c:v>
                </c:pt>
                <c:pt idx="2403" formatCode="General">
                  <c:v>67.167000000000002</c:v>
                </c:pt>
                <c:pt idx="2404" formatCode="General">
                  <c:v>67.204999999999998</c:v>
                </c:pt>
                <c:pt idx="2405" formatCode="General">
                  <c:v>67.244</c:v>
                </c:pt>
                <c:pt idx="2406" formatCode="General">
                  <c:v>67.281999999999996</c:v>
                </c:pt>
                <c:pt idx="2407" formatCode="General">
                  <c:v>67.319999999999993</c:v>
                </c:pt>
                <c:pt idx="2408" formatCode="General">
                  <c:v>67.358999999999995</c:v>
                </c:pt>
                <c:pt idx="2409" formatCode="General">
                  <c:v>67.397000000000006</c:v>
                </c:pt>
                <c:pt idx="2410" formatCode="General">
                  <c:v>67.436000000000007</c:v>
                </c:pt>
                <c:pt idx="2411" formatCode="General">
                  <c:v>67.474000000000004</c:v>
                </c:pt>
                <c:pt idx="2412" formatCode="General">
                  <c:v>67.513000000000005</c:v>
                </c:pt>
                <c:pt idx="2413" formatCode="General">
                  <c:v>67.551000000000002</c:v>
                </c:pt>
                <c:pt idx="2414" formatCode="General">
                  <c:v>67.59</c:v>
                </c:pt>
                <c:pt idx="2415" formatCode="General">
                  <c:v>67.628</c:v>
                </c:pt>
                <c:pt idx="2416" formatCode="General">
                  <c:v>67.665999999999997</c:v>
                </c:pt>
                <c:pt idx="2417" formatCode="General">
                  <c:v>67.704999999999998</c:v>
                </c:pt>
                <c:pt idx="2418" formatCode="General">
                  <c:v>67.742999999999995</c:v>
                </c:pt>
                <c:pt idx="2419" formatCode="General">
                  <c:v>67.781999999999996</c:v>
                </c:pt>
                <c:pt idx="2420" formatCode="General">
                  <c:v>67.819999999999993</c:v>
                </c:pt>
                <c:pt idx="2421" formatCode="General">
                  <c:v>67.858999999999995</c:v>
                </c:pt>
                <c:pt idx="2422" formatCode="General">
                  <c:v>67.897000000000006</c:v>
                </c:pt>
                <c:pt idx="2423" formatCode="General">
                  <c:v>67.936999999999998</c:v>
                </c:pt>
                <c:pt idx="2424" formatCode="General">
                  <c:v>67.977000000000004</c:v>
                </c:pt>
                <c:pt idx="2425" formatCode="General">
                  <c:v>68.016999999999996</c:v>
                </c:pt>
                <c:pt idx="2426" formatCode="General">
                  <c:v>68.057000000000002</c:v>
                </c:pt>
                <c:pt idx="2427" formatCode="General">
                  <c:v>68.096999999999994</c:v>
                </c:pt>
                <c:pt idx="2428" formatCode="General">
                  <c:v>68.137</c:v>
                </c:pt>
                <c:pt idx="2429" formatCode="General">
                  <c:v>68.177000000000007</c:v>
                </c:pt>
                <c:pt idx="2430" formatCode="General">
                  <c:v>68.216999999999999</c:v>
                </c:pt>
                <c:pt idx="2431" formatCode="General">
                  <c:v>68.257000000000005</c:v>
                </c:pt>
                <c:pt idx="2432" formatCode="General">
                  <c:v>68.296999999999997</c:v>
                </c:pt>
                <c:pt idx="2433" formatCode="General">
                  <c:v>68.337000000000003</c:v>
                </c:pt>
                <c:pt idx="2434" formatCode="General">
                  <c:v>68.376999999999995</c:v>
                </c:pt>
                <c:pt idx="2435" formatCode="General">
                  <c:v>68.417000000000002</c:v>
                </c:pt>
                <c:pt idx="2436" formatCode="General">
                  <c:v>68.456999999999994</c:v>
                </c:pt>
                <c:pt idx="2437" formatCode="General">
                  <c:v>68.497</c:v>
                </c:pt>
                <c:pt idx="2438" formatCode="General">
                  <c:v>68.537000000000006</c:v>
                </c:pt>
                <c:pt idx="2439" formatCode="General">
                  <c:v>68.576999999999998</c:v>
                </c:pt>
                <c:pt idx="2440" formatCode="General">
                  <c:v>68.617000000000004</c:v>
                </c:pt>
                <c:pt idx="2441" formatCode="General">
                  <c:v>68.656999999999996</c:v>
                </c:pt>
                <c:pt idx="2442" formatCode="General">
                  <c:v>68.697000000000003</c:v>
                </c:pt>
                <c:pt idx="2443" formatCode="General">
                  <c:v>68.736999999999995</c:v>
                </c:pt>
                <c:pt idx="2444" formatCode="General">
                  <c:v>68.777000000000001</c:v>
                </c:pt>
                <c:pt idx="2445" formatCode="General">
                  <c:v>68.816999999999993</c:v>
                </c:pt>
                <c:pt idx="2446" formatCode="General">
                  <c:v>68.856999999999999</c:v>
                </c:pt>
                <c:pt idx="2447" formatCode="General">
                  <c:v>68.897000000000006</c:v>
                </c:pt>
                <c:pt idx="2448" formatCode="General">
                  <c:v>68.936999999999998</c:v>
                </c:pt>
                <c:pt idx="2449" formatCode="General">
                  <c:v>68.977000000000004</c:v>
                </c:pt>
                <c:pt idx="2450" formatCode="General">
                  <c:v>69.016999999999996</c:v>
                </c:pt>
                <c:pt idx="2451" formatCode="General">
                  <c:v>69.057000000000002</c:v>
                </c:pt>
                <c:pt idx="2452" formatCode="General">
                  <c:v>69.096999999999994</c:v>
                </c:pt>
                <c:pt idx="2453" formatCode="General">
                  <c:v>69.137</c:v>
                </c:pt>
                <c:pt idx="2454" formatCode="General">
                  <c:v>69.177000000000007</c:v>
                </c:pt>
                <c:pt idx="2455" formatCode="General">
                  <c:v>69.216999999999999</c:v>
                </c:pt>
                <c:pt idx="2456" formatCode="General">
                  <c:v>69.257000000000005</c:v>
                </c:pt>
                <c:pt idx="2457" formatCode="General">
                  <c:v>69.296999999999997</c:v>
                </c:pt>
                <c:pt idx="2458" formatCode="General">
                  <c:v>69.337000000000003</c:v>
                </c:pt>
                <c:pt idx="2459" formatCode="General">
                  <c:v>69.376999999999995</c:v>
                </c:pt>
                <c:pt idx="2460" formatCode="General">
                  <c:v>69.417000000000002</c:v>
                </c:pt>
                <c:pt idx="2461" formatCode="General">
                  <c:v>69.456999999999994</c:v>
                </c:pt>
                <c:pt idx="2462" formatCode="General">
                  <c:v>69.497</c:v>
                </c:pt>
                <c:pt idx="2463" formatCode="General">
                  <c:v>69.537000000000006</c:v>
                </c:pt>
                <c:pt idx="2464" formatCode="General">
                  <c:v>69.576999999999998</c:v>
                </c:pt>
                <c:pt idx="2465" formatCode="General">
                  <c:v>69.617000000000004</c:v>
                </c:pt>
                <c:pt idx="2466" formatCode="General">
                  <c:v>69.658000000000001</c:v>
                </c:pt>
                <c:pt idx="2467" formatCode="General">
                  <c:v>69.698999999999998</c:v>
                </c:pt>
                <c:pt idx="2468" formatCode="General">
                  <c:v>69.739999999999995</c:v>
                </c:pt>
                <c:pt idx="2469" formatCode="General">
                  <c:v>69.78</c:v>
                </c:pt>
                <c:pt idx="2470" formatCode="General">
                  <c:v>69.820999999999998</c:v>
                </c:pt>
                <c:pt idx="2471" formatCode="General">
                  <c:v>69.861999999999995</c:v>
                </c:pt>
                <c:pt idx="2472" formatCode="General">
                  <c:v>69.903000000000006</c:v>
                </c:pt>
                <c:pt idx="2473" formatCode="General">
                  <c:v>69.942999999999998</c:v>
                </c:pt>
                <c:pt idx="2474" formatCode="General">
                  <c:v>69.983999999999995</c:v>
                </c:pt>
                <c:pt idx="2475" formatCode="General">
                  <c:v>70.025000000000006</c:v>
                </c:pt>
                <c:pt idx="2476" formatCode="General">
                  <c:v>70.066000000000003</c:v>
                </c:pt>
                <c:pt idx="2477" formatCode="General">
                  <c:v>70.106999999999999</c:v>
                </c:pt>
                <c:pt idx="2478" formatCode="General">
                  <c:v>70.147000000000006</c:v>
                </c:pt>
                <c:pt idx="2479" formatCode="General">
                  <c:v>70.188000000000002</c:v>
                </c:pt>
                <c:pt idx="2480" formatCode="General">
                  <c:v>70.228999999999999</c:v>
                </c:pt>
                <c:pt idx="2481" formatCode="General">
                  <c:v>70.27</c:v>
                </c:pt>
                <c:pt idx="2482" formatCode="General">
                  <c:v>70.31</c:v>
                </c:pt>
                <c:pt idx="2483" formatCode="General">
                  <c:v>70.350999999999999</c:v>
                </c:pt>
                <c:pt idx="2484" formatCode="General">
                  <c:v>70.391999999999996</c:v>
                </c:pt>
                <c:pt idx="2485" formatCode="General">
                  <c:v>70.433000000000007</c:v>
                </c:pt>
                <c:pt idx="2486" formatCode="General">
                  <c:v>70.474000000000004</c:v>
                </c:pt>
                <c:pt idx="2487" formatCode="General">
                  <c:v>70.516000000000005</c:v>
                </c:pt>
                <c:pt idx="2488" formatCode="General">
                  <c:v>70.558000000000007</c:v>
                </c:pt>
                <c:pt idx="2489" formatCode="General">
                  <c:v>70.599999999999994</c:v>
                </c:pt>
                <c:pt idx="2490" formatCode="General">
                  <c:v>70.641999999999996</c:v>
                </c:pt>
                <c:pt idx="2491" formatCode="General">
                  <c:v>70.685000000000002</c:v>
                </c:pt>
                <c:pt idx="2492" formatCode="General">
                  <c:v>70.727000000000004</c:v>
                </c:pt>
                <c:pt idx="2493" formatCode="General">
                  <c:v>70.769000000000005</c:v>
                </c:pt>
                <c:pt idx="2494" formatCode="General">
                  <c:v>70.811000000000007</c:v>
                </c:pt>
                <c:pt idx="2495" formatCode="General">
                  <c:v>70.852999999999994</c:v>
                </c:pt>
                <c:pt idx="2496" formatCode="General">
                  <c:v>70.894999999999996</c:v>
                </c:pt>
                <c:pt idx="2497" formatCode="General">
                  <c:v>70.936999999999998</c:v>
                </c:pt>
                <c:pt idx="2498" formatCode="General">
                  <c:v>70.978999999999999</c:v>
                </c:pt>
                <c:pt idx="2499" formatCode="General">
                  <c:v>71.021000000000001</c:v>
                </c:pt>
                <c:pt idx="2500" formatCode="General">
                  <c:v>71.063000000000002</c:v>
                </c:pt>
                <c:pt idx="2501" formatCode="General">
                  <c:v>71.105000000000004</c:v>
                </c:pt>
                <c:pt idx="2502" formatCode="General">
                  <c:v>71.147999999999996</c:v>
                </c:pt>
                <c:pt idx="2503" formatCode="General">
                  <c:v>71.19</c:v>
                </c:pt>
                <c:pt idx="2504" formatCode="General">
                  <c:v>71.231999999999999</c:v>
                </c:pt>
                <c:pt idx="2505" formatCode="General">
                  <c:v>71.274000000000001</c:v>
                </c:pt>
                <c:pt idx="2506" formatCode="General">
                  <c:v>71.316000000000003</c:v>
                </c:pt>
                <c:pt idx="2507" formatCode="General">
                  <c:v>71.350999999999999</c:v>
                </c:pt>
                <c:pt idx="2508" formatCode="General">
                  <c:v>71.382999999999996</c:v>
                </c:pt>
                <c:pt idx="2509" formatCode="General">
                  <c:v>71.415000000000006</c:v>
                </c:pt>
                <c:pt idx="2510" formatCode="General">
                  <c:v>71.447000000000003</c:v>
                </c:pt>
                <c:pt idx="2511" formatCode="General">
                  <c:v>71.478999999999999</c:v>
                </c:pt>
                <c:pt idx="2512" formatCode="General">
                  <c:v>71.510000000000005</c:v>
                </c:pt>
                <c:pt idx="2513" formatCode="General">
                  <c:v>71.542000000000002</c:v>
                </c:pt>
                <c:pt idx="2514" formatCode="General">
                  <c:v>71.573999999999998</c:v>
                </c:pt>
                <c:pt idx="2515" formatCode="General">
                  <c:v>71.605999999999995</c:v>
                </c:pt>
                <c:pt idx="2516" formatCode="General">
                  <c:v>71.638000000000005</c:v>
                </c:pt>
                <c:pt idx="2517" formatCode="General">
                  <c:v>71.67</c:v>
                </c:pt>
                <c:pt idx="2518" formatCode="General">
                  <c:v>71.700999999999993</c:v>
                </c:pt>
                <c:pt idx="2519" formatCode="General">
                  <c:v>71.733000000000004</c:v>
                </c:pt>
                <c:pt idx="2520" formatCode="General">
                  <c:v>71.765000000000001</c:v>
                </c:pt>
                <c:pt idx="2521" formatCode="General">
                  <c:v>71.796999999999997</c:v>
                </c:pt>
                <c:pt idx="2522" formatCode="General">
                  <c:v>71.828999999999994</c:v>
                </c:pt>
                <c:pt idx="2523" formatCode="General">
                  <c:v>71.86</c:v>
                </c:pt>
                <c:pt idx="2524" formatCode="General">
                  <c:v>71.891999999999996</c:v>
                </c:pt>
                <c:pt idx="2525" formatCode="General">
                  <c:v>71.924000000000007</c:v>
                </c:pt>
                <c:pt idx="2526" formatCode="General">
                  <c:v>71.956000000000003</c:v>
                </c:pt>
                <c:pt idx="2527" formatCode="General">
                  <c:v>71.988</c:v>
                </c:pt>
                <c:pt idx="2528" formatCode="General">
                  <c:v>72.02</c:v>
                </c:pt>
                <c:pt idx="2529" formatCode="General">
                  <c:v>72.051000000000002</c:v>
                </c:pt>
                <c:pt idx="2530" formatCode="General">
                  <c:v>72.082999999999998</c:v>
                </c:pt>
                <c:pt idx="2531" formatCode="General">
                  <c:v>72.114999999999995</c:v>
                </c:pt>
                <c:pt idx="2532" formatCode="General">
                  <c:v>72.147000000000006</c:v>
                </c:pt>
                <c:pt idx="2533" formatCode="General">
                  <c:v>72.179000000000002</c:v>
                </c:pt>
                <c:pt idx="2534" formatCode="General">
                  <c:v>72.218000000000004</c:v>
                </c:pt>
                <c:pt idx="2535" formatCode="General">
                  <c:v>72.27</c:v>
                </c:pt>
                <c:pt idx="2536" formatCode="General">
                  <c:v>72.322999999999993</c:v>
                </c:pt>
                <c:pt idx="2537" formatCode="General">
                  <c:v>72.376000000000005</c:v>
                </c:pt>
                <c:pt idx="2538" formatCode="General">
                  <c:v>72.427999999999997</c:v>
                </c:pt>
                <c:pt idx="2539" formatCode="General">
                  <c:v>72.480999999999995</c:v>
                </c:pt>
                <c:pt idx="2540" formatCode="General">
                  <c:v>72.533000000000001</c:v>
                </c:pt>
                <c:pt idx="2541" formatCode="General">
                  <c:v>72.585999999999999</c:v>
                </c:pt>
                <c:pt idx="2542" formatCode="General">
                  <c:v>72.638999999999996</c:v>
                </c:pt>
                <c:pt idx="2543" formatCode="General">
                  <c:v>72.691000000000003</c:v>
                </c:pt>
                <c:pt idx="2544" formatCode="General">
                  <c:v>72.744</c:v>
                </c:pt>
                <c:pt idx="2545" formatCode="General">
                  <c:v>72.796999999999997</c:v>
                </c:pt>
                <c:pt idx="2546" formatCode="General">
                  <c:v>72.849000000000004</c:v>
                </c:pt>
                <c:pt idx="2547" formatCode="General">
                  <c:v>72.902000000000001</c:v>
                </c:pt>
                <c:pt idx="2548" formatCode="General">
                  <c:v>72.954999999999998</c:v>
                </c:pt>
                <c:pt idx="2549" formatCode="General">
                  <c:v>73.007000000000005</c:v>
                </c:pt>
                <c:pt idx="2550" formatCode="General">
                  <c:v>73.06</c:v>
                </c:pt>
                <c:pt idx="2551" formatCode="General">
                  <c:v>73.100999999999999</c:v>
                </c:pt>
                <c:pt idx="2552" formatCode="General">
                  <c:v>73.143000000000001</c:v>
                </c:pt>
                <c:pt idx="2553" formatCode="General">
                  <c:v>73.183999999999997</c:v>
                </c:pt>
                <c:pt idx="2554" formatCode="General">
                  <c:v>73.225999999999999</c:v>
                </c:pt>
                <c:pt idx="2555" formatCode="General">
                  <c:v>73.266999999999996</c:v>
                </c:pt>
                <c:pt idx="2556" formatCode="General">
                  <c:v>73.308999999999997</c:v>
                </c:pt>
                <c:pt idx="2557" formatCode="General">
                  <c:v>73.349999999999994</c:v>
                </c:pt>
                <c:pt idx="2558" formatCode="General">
                  <c:v>73.391000000000005</c:v>
                </c:pt>
                <c:pt idx="2559" formatCode="General">
                  <c:v>73.433000000000007</c:v>
                </c:pt>
                <c:pt idx="2560" formatCode="General">
                  <c:v>73.474000000000004</c:v>
                </c:pt>
                <c:pt idx="2561" formatCode="General">
                  <c:v>73.516000000000005</c:v>
                </c:pt>
                <c:pt idx="2562" formatCode="General">
                  <c:v>73.557000000000002</c:v>
                </c:pt>
                <c:pt idx="2563" formatCode="General">
                  <c:v>73.599000000000004</c:v>
                </c:pt>
                <c:pt idx="2564" formatCode="General">
                  <c:v>73.64</c:v>
                </c:pt>
                <c:pt idx="2565" formatCode="General">
                  <c:v>73.680999999999997</c:v>
                </c:pt>
                <c:pt idx="2566" formatCode="General">
                  <c:v>73.722999999999999</c:v>
                </c:pt>
                <c:pt idx="2567" formatCode="General">
                  <c:v>73.763999999999996</c:v>
                </c:pt>
                <c:pt idx="2568" formatCode="General">
                  <c:v>73.805999999999997</c:v>
                </c:pt>
                <c:pt idx="2569" formatCode="General">
                  <c:v>73.846999999999994</c:v>
                </c:pt>
                <c:pt idx="2570" formatCode="General">
                  <c:v>73.888999999999996</c:v>
                </c:pt>
                <c:pt idx="2571" formatCode="General">
                  <c:v>73.930000000000007</c:v>
                </c:pt>
                <c:pt idx="2572" formatCode="General">
                  <c:v>73.974000000000004</c:v>
                </c:pt>
                <c:pt idx="2573" formatCode="General">
                  <c:v>74.016999999999996</c:v>
                </c:pt>
                <c:pt idx="2574" formatCode="General">
                  <c:v>74.061000000000007</c:v>
                </c:pt>
                <c:pt idx="2575" formatCode="General">
                  <c:v>74.103999999999999</c:v>
                </c:pt>
                <c:pt idx="2576" formatCode="General">
                  <c:v>74.147999999999996</c:v>
                </c:pt>
                <c:pt idx="2577" formatCode="General">
                  <c:v>74.191000000000003</c:v>
                </c:pt>
                <c:pt idx="2578" formatCode="General">
                  <c:v>74.234999999999999</c:v>
                </c:pt>
                <c:pt idx="2579" formatCode="General">
                  <c:v>74.278000000000006</c:v>
                </c:pt>
                <c:pt idx="2580" formatCode="General">
                  <c:v>74.322000000000003</c:v>
                </c:pt>
                <c:pt idx="2581" formatCode="General">
                  <c:v>74.364999999999995</c:v>
                </c:pt>
                <c:pt idx="2582" formatCode="General">
                  <c:v>74.409000000000006</c:v>
                </c:pt>
                <c:pt idx="2583" formatCode="General">
                  <c:v>74.451999999999998</c:v>
                </c:pt>
                <c:pt idx="2584" formatCode="General">
                  <c:v>74.495999999999995</c:v>
                </c:pt>
                <c:pt idx="2585" formatCode="General">
                  <c:v>74.539000000000001</c:v>
                </c:pt>
                <c:pt idx="2586" formatCode="General">
                  <c:v>74.582999999999998</c:v>
                </c:pt>
                <c:pt idx="2587" formatCode="General">
                  <c:v>74.626000000000005</c:v>
                </c:pt>
                <c:pt idx="2588" formatCode="General">
                  <c:v>74.67</c:v>
                </c:pt>
                <c:pt idx="2589" formatCode="General">
                  <c:v>74.712999999999994</c:v>
                </c:pt>
                <c:pt idx="2590" formatCode="General">
                  <c:v>74.757000000000005</c:v>
                </c:pt>
                <c:pt idx="2591" formatCode="General">
                  <c:v>74.8</c:v>
                </c:pt>
                <c:pt idx="2592" formatCode="General">
                  <c:v>74.841999999999999</c:v>
                </c:pt>
                <c:pt idx="2593" formatCode="General">
                  <c:v>74.884</c:v>
                </c:pt>
                <c:pt idx="2594" formatCode="General">
                  <c:v>74.926000000000002</c:v>
                </c:pt>
                <c:pt idx="2595" formatCode="General">
                  <c:v>74.968000000000004</c:v>
                </c:pt>
                <c:pt idx="2596" formatCode="General">
                  <c:v>75.010000000000005</c:v>
                </c:pt>
                <c:pt idx="2597" formatCode="General">
                  <c:v>75.052999999999997</c:v>
                </c:pt>
                <c:pt idx="2598" formatCode="General">
                  <c:v>75.094999999999999</c:v>
                </c:pt>
                <c:pt idx="2599" formatCode="General">
                  <c:v>75.137</c:v>
                </c:pt>
                <c:pt idx="2600" formatCode="General">
                  <c:v>75.179000000000002</c:v>
                </c:pt>
                <c:pt idx="2601" formatCode="General">
                  <c:v>75.221000000000004</c:v>
                </c:pt>
                <c:pt idx="2602" formatCode="General">
                  <c:v>75.263000000000005</c:v>
                </c:pt>
                <c:pt idx="2603" formatCode="General">
                  <c:v>75.305000000000007</c:v>
                </c:pt>
                <c:pt idx="2604" formatCode="General">
                  <c:v>75.346999999999994</c:v>
                </c:pt>
                <c:pt idx="2605" formatCode="General">
                  <c:v>75.388999999999996</c:v>
                </c:pt>
                <c:pt idx="2606" formatCode="General">
                  <c:v>75.430999999999997</c:v>
                </c:pt>
                <c:pt idx="2607" formatCode="General">
                  <c:v>75.474000000000004</c:v>
                </c:pt>
                <c:pt idx="2608" formatCode="General">
                  <c:v>75.516000000000005</c:v>
                </c:pt>
                <c:pt idx="2609" formatCode="General">
                  <c:v>75.558000000000007</c:v>
                </c:pt>
                <c:pt idx="2610" formatCode="General">
                  <c:v>75.599999999999994</c:v>
                </c:pt>
                <c:pt idx="2611" formatCode="General">
                  <c:v>75.641999999999996</c:v>
                </c:pt>
                <c:pt idx="2612" formatCode="General">
                  <c:v>75.686000000000007</c:v>
                </c:pt>
                <c:pt idx="2613" formatCode="General">
                  <c:v>75.733000000000004</c:v>
                </c:pt>
                <c:pt idx="2614" formatCode="General">
                  <c:v>75.781000000000006</c:v>
                </c:pt>
                <c:pt idx="2615" formatCode="General">
                  <c:v>75.828000000000003</c:v>
                </c:pt>
                <c:pt idx="2616" formatCode="General">
                  <c:v>75.876000000000005</c:v>
                </c:pt>
                <c:pt idx="2617" formatCode="General">
                  <c:v>75.923000000000002</c:v>
                </c:pt>
                <c:pt idx="2618" formatCode="General">
                  <c:v>75.971000000000004</c:v>
                </c:pt>
                <c:pt idx="2619" formatCode="General">
                  <c:v>76.018000000000001</c:v>
                </c:pt>
                <c:pt idx="2620" formatCode="General">
                  <c:v>76.064999999999998</c:v>
                </c:pt>
                <c:pt idx="2621" formatCode="General">
                  <c:v>76.113</c:v>
                </c:pt>
                <c:pt idx="2622" formatCode="General">
                  <c:v>76.16</c:v>
                </c:pt>
                <c:pt idx="2623" formatCode="General">
                  <c:v>76.207999999999998</c:v>
                </c:pt>
                <c:pt idx="2624" formatCode="General">
                  <c:v>76.254999999999995</c:v>
                </c:pt>
                <c:pt idx="2625" formatCode="General">
                  <c:v>76.302999999999997</c:v>
                </c:pt>
                <c:pt idx="2626" formatCode="General">
                  <c:v>76.349999999999994</c:v>
                </c:pt>
                <c:pt idx="2627" formatCode="General">
                  <c:v>76.397999999999996</c:v>
                </c:pt>
                <c:pt idx="2628" formatCode="General">
                  <c:v>76.444999999999993</c:v>
                </c:pt>
                <c:pt idx="2629" formatCode="General">
                  <c:v>76.492999999999995</c:v>
                </c:pt>
                <c:pt idx="2630" formatCode="General">
                  <c:v>76.540000000000006</c:v>
                </c:pt>
                <c:pt idx="2631" formatCode="General">
                  <c:v>76.572000000000003</c:v>
                </c:pt>
                <c:pt idx="2632" formatCode="General">
                  <c:v>76.603999999999999</c:v>
                </c:pt>
                <c:pt idx="2633" formatCode="General">
                  <c:v>76.635999999999996</c:v>
                </c:pt>
                <c:pt idx="2634" formatCode="General">
                  <c:v>76.668000000000006</c:v>
                </c:pt>
                <c:pt idx="2635" formatCode="General">
                  <c:v>76.7</c:v>
                </c:pt>
                <c:pt idx="2636" formatCode="General">
                  <c:v>76.744</c:v>
                </c:pt>
                <c:pt idx="2637" formatCode="General">
                  <c:v>76.787999999999997</c:v>
                </c:pt>
                <c:pt idx="2638" formatCode="General">
                  <c:v>76.831999999999994</c:v>
                </c:pt>
                <c:pt idx="2639" formatCode="General">
                  <c:v>76.876000000000005</c:v>
                </c:pt>
                <c:pt idx="2640" formatCode="General">
                  <c:v>76.92</c:v>
                </c:pt>
                <c:pt idx="2641" formatCode="General">
                  <c:v>76.963999999999999</c:v>
                </c:pt>
                <c:pt idx="2642" formatCode="General">
                  <c:v>77.007999999999996</c:v>
                </c:pt>
                <c:pt idx="2643" formatCode="General">
                  <c:v>77.052000000000007</c:v>
                </c:pt>
                <c:pt idx="2644" formatCode="General">
                  <c:v>77.096000000000004</c:v>
                </c:pt>
                <c:pt idx="2645" formatCode="General">
                  <c:v>77.14</c:v>
                </c:pt>
                <c:pt idx="2646" formatCode="General">
                  <c:v>77.183999999999997</c:v>
                </c:pt>
                <c:pt idx="2647" formatCode="General">
                  <c:v>77.227999999999994</c:v>
                </c:pt>
                <c:pt idx="2648" formatCode="General">
                  <c:v>77.272000000000006</c:v>
                </c:pt>
                <c:pt idx="2649" formatCode="General">
                  <c:v>77.316000000000003</c:v>
                </c:pt>
                <c:pt idx="2650" formatCode="General">
                  <c:v>77.36</c:v>
                </c:pt>
                <c:pt idx="2651" formatCode="General">
                  <c:v>77.403999999999996</c:v>
                </c:pt>
                <c:pt idx="2652" formatCode="General">
                  <c:v>77.447999999999993</c:v>
                </c:pt>
                <c:pt idx="2653" formatCode="General">
                  <c:v>77.492000000000004</c:v>
                </c:pt>
                <c:pt idx="2654" formatCode="General">
                  <c:v>77.536000000000001</c:v>
                </c:pt>
                <c:pt idx="2655" formatCode="General">
                  <c:v>77.58</c:v>
                </c:pt>
                <c:pt idx="2656" formatCode="General">
                  <c:v>77.622</c:v>
                </c:pt>
                <c:pt idx="2657" formatCode="General">
                  <c:v>77.664000000000001</c:v>
                </c:pt>
                <c:pt idx="2658" formatCode="General">
                  <c:v>77.706000000000003</c:v>
                </c:pt>
                <c:pt idx="2659" formatCode="General">
                  <c:v>77.748000000000005</c:v>
                </c:pt>
                <c:pt idx="2660" formatCode="General">
                  <c:v>77.790000000000006</c:v>
                </c:pt>
                <c:pt idx="2661" formatCode="General">
                  <c:v>77.832999999999998</c:v>
                </c:pt>
                <c:pt idx="2662" formatCode="General">
                  <c:v>77.875</c:v>
                </c:pt>
                <c:pt idx="2663" formatCode="General">
                  <c:v>77.917000000000002</c:v>
                </c:pt>
                <c:pt idx="2664" formatCode="General">
                  <c:v>77.959000000000003</c:v>
                </c:pt>
                <c:pt idx="2665" formatCode="General">
                  <c:v>78.001000000000005</c:v>
                </c:pt>
                <c:pt idx="2666" formatCode="General">
                  <c:v>78.043000000000006</c:v>
                </c:pt>
                <c:pt idx="2667" formatCode="General">
                  <c:v>78.084999999999994</c:v>
                </c:pt>
                <c:pt idx="2668" formatCode="General">
                  <c:v>78.126999999999995</c:v>
                </c:pt>
                <c:pt idx="2669" formatCode="General">
                  <c:v>78.168999999999997</c:v>
                </c:pt>
                <c:pt idx="2670" formatCode="General">
                  <c:v>78.210999999999999</c:v>
                </c:pt>
                <c:pt idx="2671" formatCode="General">
                  <c:v>78.254000000000005</c:v>
                </c:pt>
                <c:pt idx="2672" formatCode="General">
                  <c:v>78.296000000000006</c:v>
                </c:pt>
                <c:pt idx="2673" formatCode="General">
                  <c:v>78.337999999999994</c:v>
                </c:pt>
                <c:pt idx="2674" formatCode="General">
                  <c:v>78.38</c:v>
                </c:pt>
                <c:pt idx="2675" formatCode="General">
                  <c:v>78.421999999999997</c:v>
                </c:pt>
                <c:pt idx="2676" formatCode="General">
                  <c:v>78.463999999999999</c:v>
                </c:pt>
                <c:pt idx="2677" formatCode="General">
                  <c:v>78.506</c:v>
                </c:pt>
                <c:pt idx="2678" formatCode="General">
                  <c:v>78.549000000000007</c:v>
                </c:pt>
                <c:pt idx="2679" formatCode="General">
                  <c:v>78.590999999999994</c:v>
                </c:pt>
                <c:pt idx="2680" formatCode="General">
                  <c:v>78.632999999999996</c:v>
                </c:pt>
                <c:pt idx="2681" formatCode="General">
                  <c:v>78.674999999999997</c:v>
                </c:pt>
                <c:pt idx="2682" formatCode="General">
                  <c:v>78.716999999999999</c:v>
                </c:pt>
                <c:pt idx="2683" formatCode="General">
                  <c:v>78.760000000000005</c:v>
                </c:pt>
                <c:pt idx="2684" formatCode="General">
                  <c:v>78.802000000000007</c:v>
                </c:pt>
                <c:pt idx="2685" formatCode="General">
                  <c:v>78.844999999999999</c:v>
                </c:pt>
                <c:pt idx="2686" formatCode="General">
                  <c:v>78.891999999999996</c:v>
                </c:pt>
                <c:pt idx="2687" formatCode="General">
                  <c:v>78.938000000000002</c:v>
                </c:pt>
                <c:pt idx="2688" formatCode="General">
                  <c:v>78.984999999999999</c:v>
                </c:pt>
                <c:pt idx="2689" formatCode="General">
                  <c:v>79.031000000000006</c:v>
                </c:pt>
                <c:pt idx="2690" formatCode="General">
                  <c:v>79.076999999999998</c:v>
                </c:pt>
                <c:pt idx="2691" formatCode="General">
                  <c:v>79.123999999999995</c:v>
                </c:pt>
                <c:pt idx="2692" formatCode="General">
                  <c:v>79.17</c:v>
                </c:pt>
                <c:pt idx="2693" formatCode="General">
                  <c:v>79.215999999999994</c:v>
                </c:pt>
                <c:pt idx="2694" formatCode="General">
                  <c:v>79.263000000000005</c:v>
                </c:pt>
                <c:pt idx="2695" formatCode="General">
                  <c:v>79.308999999999997</c:v>
                </c:pt>
                <c:pt idx="2696" formatCode="General">
                  <c:v>79.355000000000004</c:v>
                </c:pt>
                <c:pt idx="2697" formatCode="General">
                  <c:v>79.402000000000001</c:v>
                </c:pt>
                <c:pt idx="2698" formatCode="General">
                  <c:v>79.447999999999993</c:v>
                </c:pt>
                <c:pt idx="2699" formatCode="General">
                  <c:v>79.495000000000005</c:v>
                </c:pt>
                <c:pt idx="2700" formatCode="General">
                  <c:v>79.540999999999997</c:v>
                </c:pt>
                <c:pt idx="2701" formatCode="General">
                  <c:v>79.587000000000003</c:v>
                </c:pt>
                <c:pt idx="2702" formatCode="General">
                  <c:v>79.634</c:v>
                </c:pt>
                <c:pt idx="2703" formatCode="General">
                  <c:v>79.680000000000007</c:v>
                </c:pt>
                <c:pt idx="2704" formatCode="General">
                  <c:v>79.727999999999994</c:v>
                </c:pt>
                <c:pt idx="2705" formatCode="General">
                  <c:v>79.775000000000006</c:v>
                </c:pt>
                <c:pt idx="2706" formatCode="General">
                  <c:v>79.822999999999993</c:v>
                </c:pt>
                <c:pt idx="2707" formatCode="General">
                  <c:v>79.87</c:v>
                </c:pt>
                <c:pt idx="2708" formatCode="General">
                  <c:v>79.918000000000006</c:v>
                </c:pt>
                <c:pt idx="2709" formatCode="General">
                  <c:v>79.965000000000003</c:v>
                </c:pt>
                <c:pt idx="2710" formatCode="General">
                  <c:v>80.013000000000005</c:v>
                </c:pt>
                <c:pt idx="2711" formatCode="General">
                  <c:v>80.06</c:v>
                </c:pt>
                <c:pt idx="2712" formatCode="General">
                  <c:v>80.108000000000004</c:v>
                </c:pt>
                <c:pt idx="2713" formatCode="General">
                  <c:v>80.155000000000001</c:v>
                </c:pt>
                <c:pt idx="2714" formatCode="General">
                  <c:v>80.203000000000003</c:v>
                </c:pt>
                <c:pt idx="2715" formatCode="General">
                  <c:v>80.251000000000005</c:v>
                </c:pt>
                <c:pt idx="2716" formatCode="General">
                  <c:v>80.298000000000002</c:v>
                </c:pt>
                <c:pt idx="2717" formatCode="General">
                  <c:v>80.346000000000004</c:v>
                </c:pt>
                <c:pt idx="2718" formatCode="General">
                  <c:v>80.393000000000001</c:v>
                </c:pt>
                <c:pt idx="2719" formatCode="General">
                  <c:v>80.441000000000003</c:v>
                </c:pt>
                <c:pt idx="2720" formatCode="General">
                  <c:v>80.488</c:v>
                </c:pt>
                <c:pt idx="2721" formatCode="General">
                  <c:v>80.537999999999997</c:v>
                </c:pt>
                <c:pt idx="2722" formatCode="General">
                  <c:v>80.59</c:v>
                </c:pt>
                <c:pt idx="2723" formatCode="General">
                  <c:v>80.643000000000001</c:v>
                </c:pt>
                <c:pt idx="2724" formatCode="General">
                  <c:v>80.694999999999993</c:v>
                </c:pt>
                <c:pt idx="2725" formatCode="General">
                  <c:v>80.748000000000005</c:v>
                </c:pt>
                <c:pt idx="2726" formatCode="General">
                  <c:v>80.8</c:v>
                </c:pt>
                <c:pt idx="2727" formatCode="General">
                  <c:v>80.852999999999994</c:v>
                </c:pt>
                <c:pt idx="2728" formatCode="General">
                  <c:v>80.905000000000001</c:v>
                </c:pt>
                <c:pt idx="2729" formatCode="General">
                  <c:v>80.957999999999998</c:v>
                </c:pt>
                <c:pt idx="2730" formatCode="General">
                  <c:v>81.010000000000005</c:v>
                </c:pt>
                <c:pt idx="2731" formatCode="General">
                  <c:v>81.063000000000002</c:v>
                </c:pt>
                <c:pt idx="2732" formatCode="General">
                  <c:v>81.114999999999995</c:v>
                </c:pt>
                <c:pt idx="2733" formatCode="General">
                  <c:v>81.168000000000006</c:v>
                </c:pt>
                <c:pt idx="2734" formatCode="General">
                  <c:v>81.22</c:v>
                </c:pt>
                <c:pt idx="2735" formatCode="General">
                  <c:v>81.272999999999996</c:v>
                </c:pt>
                <c:pt idx="2736" formatCode="General">
                  <c:v>81.325000000000003</c:v>
                </c:pt>
                <c:pt idx="2737" formatCode="General">
                  <c:v>81.378</c:v>
                </c:pt>
                <c:pt idx="2738" formatCode="General">
                  <c:v>81.430999999999997</c:v>
                </c:pt>
                <c:pt idx="2739" formatCode="General">
                  <c:v>81.484999999999999</c:v>
                </c:pt>
                <c:pt idx="2740" formatCode="General">
                  <c:v>81.539000000000001</c:v>
                </c:pt>
                <c:pt idx="2741" formatCode="General">
                  <c:v>81.591999999999999</c:v>
                </c:pt>
                <c:pt idx="2742" formatCode="General">
                  <c:v>81.646000000000001</c:v>
                </c:pt>
                <c:pt idx="2743" formatCode="General">
                  <c:v>81.7</c:v>
                </c:pt>
                <c:pt idx="2744" formatCode="General">
                  <c:v>81.753</c:v>
                </c:pt>
                <c:pt idx="2745" formatCode="General">
                  <c:v>81.807000000000002</c:v>
                </c:pt>
                <c:pt idx="2746" formatCode="General">
                  <c:v>81.86</c:v>
                </c:pt>
                <c:pt idx="2747" formatCode="General">
                  <c:v>81.914000000000001</c:v>
                </c:pt>
                <c:pt idx="2748" formatCode="General">
                  <c:v>81.968000000000004</c:v>
                </c:pt>
                <c:pt idx="2749" formatCode="General">
                  <c:v>82.021000000000001</c:v>
                </c:pt>
                <c:pt idx="2750" formatCode="General">
                  <c:v>82.075000000000003</c:v>
                </c:pt>
                <c:pt idx="2751" formatCode="General">
                  <c:v>82.129000000000005</c:v>
                </c:pt>
                <c:pt idx="2752" formatCode="General">
                  <c:v>82.182000000000002</c:v>
                </c:pt>
                <c:pt idx="2753" formatCode="General">
                  <c:v>82.234999999999999</c:v>
                </c:pt>
                <c:pt idx="2754" formatCode="General">
                  <c:v>82.287999999999997</c:v>
                </c:pt>
                <c:pt idx="2755" formatCode="General">
                  <c:v>82.34</c:v>
                </c:pt>
                <c:pt idx="2756" formatCode="General">
                  <c:v>82.393000000000001</c:v>
                </c:pt>
                <c:pt idx="2757" formatCode="General">
                  <c:v>82.445999999999998</c:v>
                </c:pt>
                <c:pt idx="2758" formatCode="General">
                  <c:v>82.498000000000005</c:v>
                </c:pt>
                <c:pt idx="2759" formatCode="General">
                  <c:v>82.551000000000002</c:v>
                </c:pt>
                <c:pt idx="2760" formatCode="General">
                  <c:v>82.603999999999999</c:v>
                </c:pt>
                <c:pt idx="2761" formatCode="General">
                  <c:v>82.656000000000006</c:v>
                </c:pt>
                <c:pt idx="2762" formatCode="General">
                  <c:v>82.709000000000003</c:v>
                </c:pt>
                <c:pt idx="2763" formatCode="General">
                  <c:v>82.762</c:v>
                </c:pt>
                <c:pt idx="2764" formatCode="General">
                  <c:v>82.813999999999993</c:v>
                </c:pt>
                <c:pt idx="2765" formatCode="General">
                  <c:v>82.867000000000004</c:v>
                </c:pt>
                <c:pt idx="2766" formatCode="General">
                  <c:v>82.92</c:v>
                </c:pt>
                <c:pt idx="2767" formatCode="General">
                  <c:v>82.971999999999994</c:v>
                </c:pt>
                <c:pt idx="2768" formatCode="General">
                  <c:v>83.025000000000006</c:v>
                </c:pt>
                <c:pt idx="2769" formatCode="General">
                  <c:v>83.075999999999993</c:v>
                </c:pt>
                <c:pt idx="2770" formatCode="General">
                  <c:v>83.125</c:v>
                </c:pt>
                <c:pt idx="2771" formatCode="General">
                  <c:v>83.174000000000007</c:v>
                </c:pt>
                <c:pt idx="2772" formatCode="General">
                  <c:v>83.221999999999994</c:v>
                </c:pt>
                <c:pt idx="2773" formatCode="General">
                  <c:v>83.271000000000001</c:v>
                </c:pt>
                <c:pt idx="2774" formatCode="General">
                  <c:v>83.32</c:v>
                </c:pt>
                <c:pt idx="2775" formatCode="General">
                  <c:v>83.367999999999995</c:v>
                </c:pt>
                <c:pt idx="2776" formatCode="General">
                  <c:v>83.417000000000002</c:v>
                </c:pt>
                <c:pt idx="2777" formatCode="General">
                  <c:v>83.465999999999994</c:v>
                </c:pt>
                <c:pt idx="2778" formatCode="General">
                  <c:v>83.513999999999996</c:v>
                </c:pt>
                <c:pt idx="2779" formatCode="General">
                  <c:v>83.563000000000002</c:v>
                </c:pt>
                <c:pt idx="2780" formatCode="General">
                  <c:v>83.611999999999995</c:v>
                </c:pt>
                <c:pt idx="2781" formatCode="General">
                  <c:v>83.66</c:v>
                </c:pt>
                <c:pt idx="2782" formatCode="General">
                  <c:v>83.709000000000003</c:v>
                </c:pt>
                <c:pt idx="2783" formatCode="General">
                  <c:v>83.757999999999996</c:v>
                </c:pt>
                <c:pt idx="2784" formatCode="General">
                  <c:v>83.805999999999997</c:v>
                </c:pt>
                <c:pt idx="2785" formatCode="General">
                  <c:v>83.855000000000004</c:v>
                </c:pt>
                <c:pt idx="2786" formatCode="General">
                  <c:v>83.903999999999996</c:v>
                </c:pt>
                <c:pt idx="2787" formatCode="General">
                  <c:v>83.950999999999993</c:v>
                </c:pt>
                <c:pt idx="2788" formatCode="General">
                  <c:v>83.997</c:v>
                </c:pt>
                <c:pt idx="2789" formatCode="General">
                  <c:v>84.043000000000006</c:v>
                </c:pt>
                <c:pt idx="2790" formatCode="General">
                  <c:v>84.088999999999999</c:v>
                </c:pt>
                <c:pt idx="2791" formatCode="General">
                  <c:v>84.135000000000005</c:v>
                </c:pt>
                <c:pt idx="2792" formatCode="General">
                  <c:v>84.180999999999997</c:v>
                </c:pt>
                <c:pt idx="2793" formatCode="General">
                  <c:v>84.227000000000004</c:v>
                </c:pt>
                <c:pt idx="2794" formatCode="General">
                  <c:v>84.272999999999996</c:v>
                </c:pt>
                <c:pt idx="2795" formatCode="General">
                  <c:v>84.319000000000003</c:v>
                </c:pt>
                <c:pt idx="2796" formatCode="General">
                  <c:v>84.364999999999995</c:v>
                </c:pt>
                <c:pt idx="2797" formatCode="General">
                  <c:v>84.411000000000001</c:v>
                </c:pt>
                <c:pt idx="2798" formatCode="General">
                  <c:v>84.457999999999998</c:v>
                </c:pt>
                <c:pt idx="2799" formatCode="General">
                  <c:v>84.504000000000005</c:v>
                </c:pt>
                <c:pt idx="2800" formatCode="General">
                  <c:v>84.55</c:v>
                </c:pt>
                <c:pt idx="2801" formatCode="General">
                  <c:v>84.596000000000004</c:v>
                </c:pt>
                <c:pt idx="2802" formatCode="General">
                  <c:v>84.641999999999996</c:v>
                </c:pt>
                <c:pt idx="2803" formatCode="General">
                  <c:v>84.688000000000002</c:v>
                </c:pt>
                <c:pt idx="2804" formatCode="General">
                  <c:v>84.733999999999995</c:v>
                </c:pt>
                <c:pt idx="2805" formatCode="General">
                  <c:v>84.78</c:v>
                </c:pt>
                <c:pt idx="2806" formatCode="General">
                  <c:v>84.83</c:v>
                </c:pt>
                <c:pt idx="2807" formatCode="General">
                  <c:v>84.88</c:v>
                </c:pt>
                <c:pt idx="2808" formatCode="General">
                  <c:v>84.93</c:v>
                </c:pt>
                <c:pt idx="2809" formatCode="General">
                  <c:v>84.98</c:v>
                </c:pt>
                <c:pt idx="2810" formatCode="General">
                  <c:v>85.03</c:v>
                </c:pt>
                <c:pt idx="2811" formatCode="General">
                  <c:v>85.08</c:v>
                </c:pt>
                <c:pt idx="2812" formatCode="General">
                  <c:v>85.13</c:v>
                </c:pt>
                <c:pt idx="2813" formatCode="General">
                  <c:v>85.18</c:v>
                </c:pt>
                <c:pt idx="2814" formatCode="General">
                  <c:v>85.23</c:v>
                </c:pt>
                <c:pt idx="2815" formatCode="General">
                  <c:v>85.28</c:v>
                </c:pt>
                <c:pt idx="2816" formatCode="General">
                  <c:v>85.33</c:v>
                </c:pt>
                <c:pt idx="2817" formatCode="General">
                  <c:v>85.38</c:v>
                </c:pt>
                <c:pt idx="2818" formatCode="General">
                  <c:v>85.43</c:v>
                </c:pt>
                <c:pt idx="2819" formatCode="General">
                  <c:v>85.48</c:v>
                </c:pt>
                <c:pt idx="2820" formatCode="General">
                  <c:v>85.53</c:v>
                </c:pt>
                <c:pt idx="2821" formatCode="General">
                  <c:v>85.58</c:v>
                </c:pt>
                <c:pt idx="2822" formatCode="General">
                  <c:v>85.63</c:v>
                </c:pt>
                <c:pt idx="2823" formatCode="General">
                  <c:v>85.676000000000002</c:v>
                </c:pt>
                <c:pt idx="2824" formatCode="General">
                  <c:v>85.721999999999994</c:v>
                </c:pt>
                <c:pt idx="2825" formatCode="General">
                  <c:v>85.766999999999996</c:v>
                </c:pt>
                <c:pt idx="2826" formatCode="General">
                  <c:v>85.813000000000002</c:v>
                </c:pt>
                <c:pt idx="2827" formatCode="General">
                  <c:v>85.858999999999995</c:v>
                </c:pt>
                <c:pt idx="2828" formatCode="General">
                  <c:v>85.905000000000001</c:v>
                </c:pt>
                <c:pt idx="2829" formatCode="General">
                  <c:v>85.950999999999993</c:v>
                </c:pt>
                <c:pt idx="2830" formatCode="General">
                  <c:v>85.995999999999995</c:v>
                </c:pt>
                <c:pt idx="2831" formatCode="General">
                  <c:v>86.042000000000002</c:v>
                </c:pt>
                <c:pt idx="2832" formatCode="General">
                  <c:v>86.087999999999994</c:v>
                </c:pt>
                <c:pt idx="2833" formatCode="General">
                  <c:v>86.134</c:v>
                </c:pt>
                <c:pt idx="2834" formatCode="General">
                  <c:v>86.179000000000002</c:v>
                </c:pt>
                <c:pt idx="2835" formatCode="General">
                  <c:v>86.224999999999994</c:v>
                </c:pt>
                <c:pt idx="2836" formatCode="General">
                  <c:v>86.271000000000001</c:v>
                </c:pt>
                <c:pt idx="2837" formatCode="General">
                  <c:v>86.316999999999993</c:v>
                </c:pt>
                <c:pt idx="2838" formatCode="General">
                  <c:v>86.363</c:v>
                </c:pt>
                <c:pt idx="2839" formatCode="General">
                  <c:v>86.408000000000001</c:v>
                </c:pt>
                <c:pt idx="2840" formatCode="General">
                  <c:v>86.453999999999994</c:v>
                </c:pt>
                <c:pt idx="2841" formatCode="General">
                  <c:v>86.5</c:v>
                </c:pt>
                <c:pt idx="2842" formatCode="General">
                  <c:v>86.548000000000002</c:v>
                </c:pt>
                <c:pt idx="2843" formatCode="General">
                  <c:v>86.596000000000004</c:v>
                </c:pt>
                <c:pt idx="2844" formatCode="General">
                  <c:v>86.643000000000001</c:v>
                </c:pt>
                <c:pt idx="2845" formatCode="General">
                  <c:v>86.691000000000003</c:v>
                </c:pt>
                <c:pt idx="2846" formatCode="General">
                  <c:v>86.739000000000004</c:v>
                </c:pt>
                <c:pt idx="2847" formatCode="General">
                  <c:v>86.787000000000006</c:v>
                </c:pt>
                <c:pt idx="2848" formatCode="General">
                  <c:v>86.834000000000003</c:v>
                </c:pt>
                <c:pt idx="2849" formatCode="General">
                  <c:v>86.882000000000005</c:v>
                </c:pt>
                <c:pt idx="2850" formatCode="General">
                  <c:v>86.93</c:v>
                </c:pt>
                <c:pt idx="2851" formatCode="General">
                  <c:v>86.977999999999994</c:v>
                </c:pt>
                <c:pt idx="2852" formatCode="General">
                  <c:v>87.025999999999996</c:v>
                </c:pt>
                <c:pt idx="2853" formatCode="General">
                  <c:v>87.072999999999993</c:v>
                </c:pt>
                <c:pt idx="2854" formatCode="General">
                  <c:v>87.120999999999995</c:v>
                </c:pt>
                <c:pt idx="2855" formatCode="General">
                  <c:v>87.168999999999997</c:v>
                </c:pt>
                <c:pt idx="2856" formatCode="General">
                  <c:v>87.216999999999999</c:v>
                </c:pt>
                <c:pt idx="2857" formatCode="General">
                  <c:v>87.263999999999996</c:v>
                </c:pt>
                <c:pt idx="2858" formatCode="General">
                  <c:v>87.311999999999998</c:v>
                </c:pt>
                <c:pt idx="2859" formatCode="General">
                  <c:v>87.36</c:v>
                </c:pt>
                <c:pt idx="2860" formatCode="General">
                  <c:v>87.409000000000006</c:v>
                </c:pt>
                <c:pt idx="2861" formatCode="General">
                  <c:v>87.457999999999998</c:v>
                </c:pt>
                <c:pt idx="2862" formatCode="General">
                  <c:v>87.507999999999996</c:v>
                </c:pt>
                <c:pt idx="2863" formatCode="General">
                  <c:v>87.557000000000002</c:v>
                </c:pt>
                <c:pt idx="2864" formatCode="General">
                  <c:v>87.605999999999995</c:v>
                </c:pt>
                <c:pt idx="2865" formatCode="General">
                  <c:v>87.655000000000001</c:v>
                </c:pt>
                <c:pt idx="2866" formatCode="General">
                  <c:v>87.704999999999998</c:v>
                </c:pt>
                <c:pt idx="2867" formatCode="General">
                  <c:v>87.754000000000005</c:v>
                </c:pt>
                <c:pt idx="2868" formatCode="General">
                  <c:v>87.802999999999997</c:v>
                </c:pt>
                <c:pt idx="2869" formatCode="General">
                  <c:v>87.852000000000004</c:v>
                </c:pt>
                <c:pt idx="2870" formatCode="General">
                  <c:v>87.902000000000001</c:v>
                </c:pt>
                <c:pt idx="2871" formatCode="General">
                  <c:v>87.950999999999993</c:v>
                </c:pt>
                <c:pt idx="2872" formatCode="General">
                  <c:v>88</c:v>
                </c:pt>
                <c:pt idx="2873" formatCode="General">
                  <c:v>88.049000000000007</c:v>
                </c:pt>
                <c:pt idx="2874" formatCode="General">
                  <c:v>88.099000000000004</c:v>
                </c:pt>
                <c:pt idx="2875" formatCode="General">
                  <c:v>88.147999999999996</c:v>
                </c:pt>
                <c:pt idx="2876" formatCode="General">
                  <c:v>88.197000000000003</c:v>
                </c:pt>
                <c:pt idx="2877" formatCode="General">
                  <c:v>88.248000000000005</c:v>
                </c:pt>
                <c:pt idx="2878" formatCode="General">
                  <c:v>88.302000000000007</c:v>
                </c:pt>
                <c:pt idx="2879" formatCode="General">
                  <c:v>88.355000000000004</c:v>
                </c:pt>
                <c:pt idx="2880" formatCode="General">
                  <c:v>88.409000000000006</c:v>
                </c:pt>
                <c:pt idx="2881" formatCode="General">
                  <c:v>88.462999999999994</c:v>
                </c:pt>
                <c:pt idx="2882" formatCode="General">
                  <c:v>88.516999999999996</c:v>
                </c:pt>
                <c:pt idx="2883" formatCode="General">
                  <c:v>88.57</c:v>
                </c:pt>
                <c:pt idx="2884" formatCode="General">
                  <c:v>88.623999999999995</c:v>
                </c:pt>
                <c:pt idx="2885" formatCode="General">
                  <c:v>88.677999999999997</c:v>
                </c:pt>
                <c:pt idx="2886" formatCode="General">
                  <c:v>88.731999999999999</c:v>
                </c:pt>
                <c:pt idx="2887" formatCode="General">
                  <c:v>88.784999999999997</c:v>
                </c:pt>
                <c:pt idx="2888" formatCode="General">
                  <c:v>88.838999999999999</c:v>
                </c:pt>
                <c:pt idx="2889" formatCode="General">
                  <c:v>88.893000000000001</c:v>
                </c:pt>
                <c:pt idx="2890" formatCode="General">
                  <c:v>88.947000000000003</c:v>
                </c:pt>
                <c:pt idx="2891" formatCode="General">
                  <c:v>89</c:v>
                </c:pt>
                <c:pt idx="2892" formatCode="General">
                  <c:v>89.054000000000002</c:v>
                </c:pt>
                <c:pt idx="2893" formatCode="General">
                  <c:v>89.103999999999999</c:v>
                </c:pt>
                <c:pt idx="2894" formatCode="General">
                  <c:v>89.146000000000001</c:v>
                </c:pt>
                <c:pt idx="2895" formatCode="General">
                  <c:v>89.188999999999993</c:v>
                </c:pt>
                <c:pt idx="2896" formatCode="General">
                  <c:v>89.230999999999995</c:v>
                </c:pt>
                <c:pt idx="2897" formatCode="General">
                  <c:v>89.272999999999996</c:v>
                </c:pt>
                <c:pt idx="2898" formatCode="General">
                  <c:v>89.316000000000003</c:v>
                </c:pt>
                <c:pt idx="2899" formatCode="General">
                  <c:v>89.358000000000004</c:v>
                </c:pt>
                <c:pt idx="2900" formatCode="General">
                  <c:v>89.4</c:v>
                </c:pt>
                <c:pt idx="2901" formatCode="General">
                  <c:v>89.441999999999993</c:v>
                </c:pt>
                <c:pt idx="2902" formatCode="General">
                  <c:v>89.484999999999999</c:v>
                </c:pt>
                <c:pt idx="2903" formatCode="General">
                  <c:v>89.527000000000001</c:v>
                </c:pt>
                <c:pt idx="2904" formatCode="General">
                  <c:v>89.569000000000003</c:v>
                </c:pt>
                <c:pt idx="2905" formatCode="General">
                  <c:v>89.611999999999995</c:v>
                </c:pt>
                <c:pt idx="2906" formatCode="General">
                  <c:v>89.653999999999996</c:v>
                </c:pt>
                <c:pt idx="2907" formatCode="General">
                  <c:v>89.695999999999998</c:v>
                </c:pt>
                <c:pt idx="2908" formatCode="General">
                  <c:v>89.739000000000004</c:v>
                </c:pt>
                <c:pt idx="2909" formatCode="General">
                  <c:v>89.781000000000006</c:v>
                </c:pt>
                <c:pt idx="2910" formatCode="General">
                  <c:v>89.822999999999993</c:v>
                </c:pt>
                <c:pt idx="2911" formatCode="General">
                  <c:v>89.864999999999995</c:v>
                </c:pt>
                <c:pt idx="2912" formatCode="General">
                  <c:v>89.908000000000001</c:v>
                </c:pt>
                <c:pt idx="2913" formatCode="General">
                  <c:v>89.95</c:v>
                </c:pt>
                <c:pt idx="2914" formatCode="General">
                  <c:v>89.995000000000005</c:v>
                </c:pt>
                <c:pt idx="2915" formatCode="General">
                  <c:v>90.039000000000001</c:v>
                </c:pt>
                <c:pt idx="2916" formatCode="General">
                  <c:v>90.084000000000003</c:v>
                </c:pt>
                <c:pt idx="2917" formatCode="General">
                  <c:v>90.129000000000005</c:v>
                </c:pt>
                <c:pt idx="2918" formatCode="General">
                  <c:v>90.174000000000007</c:v>
                </c:pt>
                <c:pt idx="2919" formatCode="General">
                  <c:v>90.218000000000004</c:v>
                </c:pt>
                <c:pt idx="2920" formatCode="General">
                  <c:v>90.263000000000005</c:v>
                </c:pt>
                <c:pt idx="2921" formatCode="General">
                  <c:v>90.308000000000007</c:v>
                </c:pt>
                <c:pt idx="2922" formatCode="General">
                  <c:v>90.352999999999994</c:v>
                </c:pt>
                <c:pt idx="2923" formatCode="General">
                  <c:v>90.397000000000006</c:v>
                </c:pt>
                <c:pt idx="2924" formatCode="General">
                  <c:v>90.441999999999993</c:v>
                </c:pt>
                <c:pt idx="2925" formatCode="General">
                  <c:v>90.486999999999995</c:v>
                </c:pt>
                <c:pt idx="2926" formatCode="General">
                  <c:v>90.531999999999996</c:v>
                </c:pt>
                <c:pt idx="2927" formatCode="General">
                  <c:v>90.575999999999993</c:v>
                </c:pt>
                <c:pt idx="2928" formatCode="General">
                  <c:v>90.620999999999995</c:v>
                </c:pt>
                <c:pt idx="2929" formatCode="General">
                  <c:v>90.665999999999997</c:v>
                </c:pt>
                <c:pt idx="2930" formatCode="General">
                  <c:v>90.710999999999999</c:v>
                </c:pt>
                <c:pt idx="2931" formatCode="General">
                  <c:v>90.754999999999995</c:v>
                </c:pt>
                <c:pt idx="2932" formatCode="General">
                  <c:v>90.8</c:v>
                </c:pt>
                <c:pt idx="2933" formatCode="General">
                  <c:v>90.841999999999999</c:v>
                </c:pt>
                <c:pt idx="2934" formatCode="General">
                  <c:v>90.884</c:v>
                </c:pt>
                <c:pt idx="2935" formatCode="General">
                  <c:v>90.927000000000007</c:v>
                </c:pt>
                <c:pt idx="2936" formatCode="General">
                  <c:v>90.968999999999994</c:v>
                </c:pt>
                <c:pt idx="2937" formatCode="General">
                  <c:v>91.010999999999996</c:v>
                </c:pt>
                <c:pt idx="2938" formatCode="General">
                  <c:v>91.052999999999997</c:v>
                </c:pt>
                <c:pt idx="2939" formatCode="General">
                  <c:v>91.094999999999999</c:v>
                </c:pt>
                <c:pt idx="2940" formatCode="General">
                  <c:v>91.138000000000005</c:v>
                </c:pt>
                <c:pt idx="2941" formatCode="General">
                  <c:v>91.18</c:v>
                </c:pt>
                <c:pt idx="2942" formatCode="General">
                  <c:v>91.221999999999994</c:v>
                </c:pt>
                <c:pt idx="2943" formatCode="General">
                  <c:v>91.263999999999996</c:v>
                </c:pt>
                <c:pt idx="2944" formatCode="General">
                  <c:v>91.305999999999997</c:v>
                </c:pt>
                <c:pt idx="2945" formatCode="General">
                  <c:v>91.347999999999999</c:v>
                </c:pt>
                <c:pt idx="2946" formatCode="General">
                  <c:v>91.391000000000005</c:v>
                </c:pt>
                <c:pt idx="2947" formatCode="General">
                  <c:v>91.433000000000007</c:v>
                </c:pt>
                <c:pt idx="2948" formatCode="General">
                  <c:v>91.474999999999994</c:v>
                </c:pt>
                <c:pt idx="2949" formatCode="General">
                  <c:v>91.516999999999996</c:v>
                </c:pt>
                <c:pt idx="2950" formatCode="General">
                  <c:v>91.558999999999997</c:v>
                </c:pt>
                <c:pt idx="2951" formatCode="General">
                  <c:v>91.602000000000004</c:v>
                </c:pt>
                <c:pt idx="2952" formatCode="General">
                  <c:v>91.644000000000005</c:v>
                </c:pt>
                <c:pt idx="2953" formatCode="General">
                  <c:v>91.686000000000007</c:v>
                </c:pt>
                <c:pt idx="2954" formatCode="General">
                  <c:v>91.73</c:v>
                </c:pt>
                <c:pt idx="2955" formatCode="General">
                  <c:v>91.775000000000006</c:v>
                </c:pt>
                <c:pt idx="2956" formatCode="General">
                  <c:v>91.82</c:v>
                </c:pt>
                <c:pt idx="2957" formatCode="General">
                  <c:v>91.864999999999995</c:v>
                </c:pt>
                <c:pt idx="2958" formatCode="General">
                  <c:v>91.91</c:v>
                </c:pt>
                <c:pt idx="2959" formatCode="General">
                  <c:v>91.954999999999998</c:v>
                </c:pt>
                <c:pt idx="2960" formatCode="General">
                  <c:v>92</c:v>
                </c:pt>
                <c:pt idx="2961" formatCode="General">
                  <c:v>92.045000000000002</c:v>
                </c:pt>
                <c:pt idx="2962" formatCode="General">
                  <c:v>92.09</c:v>
                </c:pt>
                <c:pt idx="2963" formatCode="General">
                  <c:v>92.135000000000005</c:v>
                </c:pt>
                <c:pt idx="2964" formatCode="General">
                  <c:v>92.18</c:v>
                </c:pt>
                <c:pt idx="2965" formatCode="General">
                  <c:v>92.224999999999994</c:v>
                </c:pt>
                <c:pt idx="2966" formatCode="General">
                  <c:v>92.27</c:v>
                </c:pt>
                <c:pt idx="2967" formatCode="General">
                  <c:v>92.314999999999998</c:v>
                </c:pt>
                <c:pt idx="2968" formatCode="General">
                  <c:v>92.36</c:v>
                </c:pt>
                <c:pt idx="2969" formatCode="General">
                  <c:v>92.405000000000001</c:v>
                </c:pt>
                <c:pt idx="2970" formatCode="General">
                  <c:v>92.45</c:v>
                </c:pt>
                <c:pt idx="2971" formatCode="General">
                  <c:v>92.495000000000005</c:v>
                </c:pt>
                <c:pt idx="2972" formatCode="General">
                  <c:v>92.54</c:v>
                </c:pt>
                <c:pt idx="2973" formatCode="General">
                  <c:v>92.584999999999994</c:v>
                </c:pt>
                <c:pt idx="2974" formatCode="General">
                  <c:v>92.626000000000005</c:v>
                </c:pt>
                <c:pt idx="2975" formatCode="General">
                  <c:v>92.665000000000006</c:v>
                </c:pt>
                <c:pt idx="2976" formatCode="General">
                  <c:v>92.704999999999998</c:v>
                </c:pt>
                <c:pt idx="2977" formatCode="General">
                  <c:v>92.744</c:v>
                </c:pt>
                <c:pt idx="2978" formatCode="General">
                  <c:v>92.783000000000001</c:v>
                </c:pt>
                <c:pt idx="2979" formatCode="General">
                  <c:v>92.822999999999993</c:v>
                </c:pt>
                <c:pt idx="2980" formatCode="General">
                  <c:v>92.861999999999995</c:v>
                </c:pt>
                <c:pt idx="2981" formatCode="General">
                  <c:v>92.900999999999996</c:v>
                </c:pt>
                <c:pt idx="2982" formatCode="General">
                  <c:v>92.94</c:v>
                </c:pt>
                <c:pt idx="2983" formatCode="General">
                  <c:v>92.98</c:v>
                </c:pt>
                <c:pt idx="2984" formatCode="General">
                  <c:v>93.019000000000005</c:v>
                </c:pt>
                <c:pt idx="2985" formatCode="General">
                  <c:v>93.058000000000007</c:v>
                </c:pt>
                <c:pt idx="2986" formatCode="General">
                  <c:v>93.096999999999994</c:v>
                </c:pt>
                <c:pt idx="2987" formatCode="General">
                  <c:v>93.137</c:v>
                </c:pt>
                <c:pt idx="2988" formatCode="General">
                  <c:v>93.176000000000002</c:v>
                </c:pt>
                <c:pt idx="2989" formatCode="General">
                  <c:v>93.215000000000003</c:v>
                </c:pt>
                <c:pt idx="2990" formatCode="General">
                  <c:v>93.254000000000005</c:v>
                </c:pt>
                <c:pt idx="2991" formatCode="General">
                  <c:v>93.293999999999997</c:v>
                </c:pt>
                <c:pt idx="2992" formatCode="General">
                  <c:v>93.332999999999998</c:v>
                </c:pt>
                <c:pt idx="2993" formatCode="General">
                  <c:v>93.372</c:v>
                </c:pt>
                <c:pt idx="2994" formatCode="General">
                  <c:v>93.411000000000001</c:v>
                </c:pt>
                <c:pt idx="2995" formatCode="General">
                  <c:v>93.450999999999993</c:v>
                </c:pt>
                <c:pt idx="2996" formatCode="General">
                  <c:v>93.49</c:v>
                </c:pt>
                <c:pt idx="2997" formatCode="General">
                  <c:v>93.537000000000006</c:v>
                </c:pt>
                <c:pt idx="2998" formatCode="General">
                  <c:v>93.584000000000003</c:v>
                </c:pt>
                <c:pt idx="2999" formatCode="General">
                  <c:v>93.631</c:v>
                </c:pt>
                <c:pt idx="3000" formatCode="General">
                  <c:v>93.677000000000007</c:v>
                </c:pt>
                <c:pt idx="3001" formatCode="General">
                  <c:v>93.724000000000004</c:v>
                </c:pt>
                <c:pt idx="3002" formatCode="General">
                  <c:v>93.771000000000001</c:v>
                </c:pt>
                <c:pt idx="3003" formatCode="General">
                  <c:v>93.817999999999998</c:v>
                </c:pt>
                <c:pt idx="3004" formatCode="General">
                  <c:v>93.864999999999995</c:v>
                </c:pt>
                <c:pt idx="3005" formatCode="General">
                  <c:v>93.912000000000006</c:v>
                </c:pt>
                <c:pt idx="3006" formatCode="General">
                  <c:v>93.957999999999998</c:v>
                </c:pt>
                <c:pt idx="3007" formatCode="General">
                  <c:v>94.004999999999995</c:v>
                </c:pt>
                <c:pt idx="3008" formatCode="General">
                  <c:v>94.052000000000007</c:v>
                </c:pt>
                <c:pt idx="3009" formatCode="General">
                  <c:v>94.099000000000004</c:v>
                </c:pt>
                <c:pt idx="3010" formatCode="General">
                  <c:v>94.146000000000001</c:v>
                </c:pt>
                <c:pt idx="3011" formatCode="General">
                  <c:v>94.192999999999998</c:v>
                </c:pt>
                <c:pt idx="3012" formatCode="General">
                  <c:v>94.239000000000004</c:v>
                </c:pt>
                <c:pt idx="3013" formatCode="General">
                  <c:v>94.286000000000001</c:v>
                </c:pt>
                <c:pt idx="3014" formatCode="General">
                  <c:v>94.332999999999998</c:v>
                </c:pt>
                <c:pt idx="3015" formatCode="General">
                  <c:v>94.38</c:v>
                </c:pt>
                <c:pt idx="3016" formatCode="General">
                  <c:v>94.424999999999997</c:v>
                </c:pt>
                <c:pt idx="3017" formatCode="General">
                  <c:v>94.468999999999994</c:v>
                </c:pt>
                <c:pt idx="3018" formatCode="General">
                  <c:v>94.513999999999996</c:v>
                </c:pt>
                <c:pt idx="3019" formatCode="General">
                  <c:v>94.558999999999997</c:v>
                </c:pt>
                <c:pt idx="3020" formatCode="General">
                  <c:v>94.603999999999999</c:v>
                </c:pt>
                <c:pt idx="3021" formatCode="General">
                  <c:v>94.647999999999996</c:v>
                </c:pt>
                <c:pt idx="3022" formatCode="General">
                  <c:v>94.692999999999998</c:v>
                </c:pt>
                <c:pt idx="3023" formatCode="General">
                  <c:v>94.738</c:v>
                </c:pt>
                <c:pt idx="3024" formatCode="General">
                  <c:v>94.783000000000001</c:v>
                </c:pt>
                <c:pt idx="3025" formatCode="General">
                  <c:v>94.826999999999998</c:v>
                </c:pt>
                <c:pt idx="3026" formatCode="General">
                  <c:v>94.872</c:v>
                </c:pt>
                <c:pt idx="3027" formatCode="General">
                  <c:v>94.917000000000002</c:v>
                </c:pt>
                <c:pt idx="3028" formatCode="General">
                  <c:v>94.962000000000003</c:v>
                </c:pt>
                <c:pt idx="3029" formatCode="General">
                  <c:v>95.006</c:v>
                </c:pt>
                <c:pt idx="3030" formatCode="General">
                  <c:v>95.051000000000002</c:v>
                </c:pt>
                <c:pt idx="3031" formatCode="General">
                  <c:v>95.096000000000004</c:v>
                </c:pt>
                <c:pt idx="3032" formatCode="General">
                  <c:v>95.141000000000005</c:v>
                </c:pt>
                <c:pt idx="3033" formatCode="General">
                  <c:v>95.185000000000002</c:v>
                </c:pt>
                <c:pt idx="3034" formatCode="General">
                  <c:v>95.23</c:v>
                </c:pt>
                <c:pt idx="3035" formatCode="General">
                  <c:v>95.274000000000001</c:v>
                </c:pt>
                <c:pt idx="3036" formatCode="General">
                  <c:v>95.316999999999993</c:v>
                </c:pt>
                <c:pt idx="3037" formatCode="General">
                  <c:v>95.36</c:v>
                </c:pt>
                <c:pt idx="3038" formatCode="General">
                  <c:v>95.403000000000006</c:v>
                </c:pt>
                <c:pt idx="3039" formatCode="General">
                  <c:v>95.444999999999993</c:v>
                </c:pt>
                <c:pt idx="3040" formatCode="General">
                  <c:v>95.488</c:v>
                </c:pt>
                <c:pt idx="3041" formatCode="General">
                  <c:v>95.531000000000006</c:v>
                </c:pt>
                <c:pt idx="3042" formatCode="General">
                  <c:v>95.573999999999998</c:v>
                </c:pt>
                <c:pt idx="3043" formatCode="General">
                  <c:v>95.617000000000004</c:v>
                </c:pt>
                <c:pt idx="3044" formatCode="General">
                  <c:v>95.659000000000006</c:v>
                </c:pt>
                <c:pt idx="3045" formatCode="General">
                  <c:v>95.701999999999998</c:v>
                </c:pt>
                <c:pt idx="3046" formatCode="General">
                  <c:v>95.745000000000005</c:v>
                </c:pt>
                <c:pt idx="3047" formatCode="General">
                  <c:v>95.787999999999997</c:v>
                </c:pt>
                <c:pt idx="3048" formatCode="General">
                  <c:v>95.83</c:v>
                </c:pt>
                <c:pt idx="3049" formatCode="General">
                  <c:v>95.873000000000005</c:v>
                </c:pt>
                <c:pt idx="3050" formatCode="General">
                  <c:v>95.915999999999997</c:v>
                </c:pt>
                <c:pt idx="3051" formatCode="General">
                  <c:v>95.959000000000003</c:v>
                </c:pt>
                <c:pt idx="3052" formatCode="General">
                  <c:v>96.001999999999995</c:v>
                </c:pt>
                <c:pt idx="3053" formatCode="General">
                  <c:v>96.043999999999997</c:v>
                </c:pt>
                <c:pt idx="3054" formatCode="General">
                  <c:v>96.087000000000003</c:v>
                </c:pt>
                <c:pt idx="3055" formatCode="General">
                  <c:v>96.13</c:v>
                </c:pt>
                <c:pt idx="3056" formatCode="General">
                  <c:v>96.179000000000002</c:v>
                </c:pt>
                <c:pt idx="3057" formatCode="General">
                  <c:v>96.227000000000004</c:v>
                </c:pt>
                <c:pt idx="3058" formatCode="General">
                  <c:v>96.275999999999996</c:v>
                </c:pt>
                <c:pt idx="3059" formatCode="General">
                  <c:v>96.323999999999998</c:v>
                </c:pt>
                <c:pt idx="3060" formatCode="General">
                  <c:v>96.373000000000005</c:v>
                </c:pt>
                <c:pt idx="3061" formatCode="General">
                  <c:v>96.421000000000006</c:v>
                </c:pt>
                <c:pt idx="3062" formatCode="General">
                  <c:v>96.47</c:v>
                </c:pt>
                <c:pt idx="3063" formatCode="General">
                  <c:v>96.518000000000001</c:v>
                </c:pt>
                <c:pt idx="3064" formatCode="General">
                  <c:v>96.566999999999993</c:v>
                </c:pt>
                <c:pt idx="3065" formatCode="General">
                  <c:v>96.614999999999995</c:v>
                </c:pt>
                <c:pt idx="3066" formatCode="General">
                  <c:v>96.664000000000001</c:v>
                </c:pt>
                <c:pt idx="3067" formatCode="General">
                  <c:v>96.712999999999994</c:v>
                </c:pt>
                <c:pt idx="3068" formatCode="General">
                  <c:v>96.760999999999996</c:v>
                </c:pt>
                <c:pt idx="3069" formatCode="General">
                  <c:v>96.81</c:v>
                </c:pt>
                <c:pt idx="3070" formatCode="General">
                  <c:v>96.858000000000004</c:v>
                </c:pt>
                <c:pt idx="3071" formatCode="General">
                  <c:v>96.906999999999996</c:v>
                </c:pt>
                <c:pt idx="3072" formatCode="General">
                  <c:v>96.954999999999998</c:v>
                </c:pt>
                <c:pt idx="3073" formatCode="General">
                  <c:v>97.004000000000005</c:v>
                </c:pt>
                <c:pt idx="3074" formatCode="General">
                  <c:v>97.055000000000007</c:v>
                </c:pt>
                <c:pt idx="3075" formatCode="General">
                  <c:v>97.105999999999995</c:v>
                </c:pt>
                <c:pt idx="3076" formatCode="General">
                  <c:v>97.158000000000001</c:v>
                </c:pt>
                <c:pt idx="3077" formatCode="General">
                  <c:v>97.21</c:v>
                </c:pt>
                <c:pt idx="3078" formatCode="General">
                  <c:v>97.262</c:v>
                </c:pt>
                <c:pt idx="3079" formatCode="General">
                  <c:v>97.313000000000002</c:v>
                </c:pt>
                <c:pt idx="3080" formatCode="General">
                  <c:v>97.364999999999995</c:v>
                </c:pt>
                <c:pt idx="3081" formatCode="General">
                  <c:v>97.417000000000002</c:v>
                </c:pt>
                <c:pt idx="3082" formatCode="General">
                  <c:v>97.468999999999994</c:v>
                </c:pt>
                <c:pt idx="3083" formatCode="General">
                  <c:v>97.52</c:v>
                </c:pt>
                <c:pt idx="3084" formatCode="General">
                  <c:v>97.572000000000003</c:v>
                </c:pt>
                <c:pt idx="3085" formatCode="General">
                  <c:v>97.623999999999995</c:v>
                </c:pt>
                <c:pt idx="3086" formatCode="General">
                  <c:v>97.676000000000002</c:v>
                </c:pt>
                <c:pt idx="3087" formatCode="General">
                  <c:v>97.727000000000004</c:v>
                </c:pt>
                <c:pt idx="3088" formatCode="General">
                  <c:v>97.778999999999996</c:v>
                </c:pt>
                <c:pt idx="3089" formatCode="General">
                  <c:v>97.831000000000003</c:v>
                </c:pt>
                <c:pt idx="3090" formatCode="General">
                  <c:v>97.882999999999996</c:v>
                </c:pt>
                <c:pt idx="3091" formatCode="General">
                  <c:v>97.932000000000002</c:v>
                </c:pt>
                <c:pt idx="3092" formatCode="General">
                  <c:v>97.980999999999995</c:v>
                </c:pt>
                <c:pt idx="3093" formatCode="General">
                  <c:v>98.028999999999996</c:v>
                </c:pt>
                <c:pt idx="3094" formatCode="General">
                  <c:v>98.076999999999998</c:v>
                </c:pt>
                <c:pt idx="3095" formatCode="General">
                  <c:v>98.126000000000005</c:v>
                </c:pt>
                <c:pt idx="3096" formatCode="General">
                  <c:v>98.174000000000007</c:v>
                </c:pt>
                <c:pt idx="3097" formatCode="General">
                  <c:v>98.221999999999994</c:v>
                </c:pt>
                <c:pt idx="3098" formatCode="General">
                  <c:v>98.271000000000001</c:v>
                </c:pt>
                <c:pt idx="3099" formatCode="General">
                  <c:v>98.319000000000003</c:v>
                </c:pt>
                <c:pt idx="3100" formatCode="General">
                  <c:v>98.367000000000004</c:v>
                </c:pt>
                <c:pt idx="3101" formatCode="General">
                  <c:v>98.415999999999997</c:v>
                </c:pt>
                <c:pt idx="3102" formatCode="General">
                  <c:v>98.463999999999999</c:v>
                </c:pt>
                <c:pt idx="3103" formatCode="General">
                  <c:v>98.512</c:v>
                </c:pt>
                <c:pt idx="3104" formatCode="General">
                  <c:v>98.561000000000007</c:v>
                </c:pt>
                <c:pt idx="3105" formatCode="General">
                  <c:v>98.608999999999995</c:v>
                </c:pt>
                <c:pt idx="3106" formatCode="General">
                  <c:v>98.656999999999996</c:v>
                </c:pt>
                <c:pt idx="3107" formatCode="General">
                  <c:v>98.706000000000003</c:v>
                </c:pt>
                <c:pt idx="3108" formatCode="General">
                  <c:v>98.754000000000005</c:v>
                </c:pt>
                <c:pt idx="3109" formatCode="General">
                  <c:v>98.789000000000001</c:v>
                </c:pt>
                <c:pt idx="3110" formatCode="General">
                  <c:v>98.816999999999993</c:v>
                </c:pt>
                <c:pt idx="3111" formatCode="General">
                  <c:v>98.844999999999999</c:v>
                </c:pt>
                <c:pt idx="3112" formatCode="General">
                  <c:v>98.873000000000005</c:v>
                </c:pt>
                <c:pt idx="3113" formatCode="General">
                  <c:v>98.900999999999996</c:v>
                </c:pt>
                <c:pt idx="3114" formatCode="General">
                  <c:v>98.929000000000002</c:v>
                </c:pt>
                <c:pt idx="3115" formatCode="General">
                  <c:v>98.956999999999994</c:v>
                </c:pt>
                <c:pt idx="3116" formatCode="General">
                  <c:v>98.984999999999999</c:v>
                </c:pt>
                <c:pt idx="3117" formatCode="General">
                  <c:v>99.013000000000005</c:v>
                </c:pt>
                <c:pt idx="3118" formatCode="General">
                  <c:v>99.040999999999997</c:v>
                </c:pt>
                <c:pt idx="3119" formatCode="General">
                  <c:v>99.069000000000003</c:v>
                </c:pt>
                <c:pt idx="3120" formatCode="General">
                  <c:v>99.096999999999994</c:v>
                </c:pt>
                <c:pt idx="3121" formatCode="General">
                  <c:v>99.125</c:v>
                </c:pt>
                <c:pt idx="3122" formatCode="General">
                  <c:v>99.153999999999996</c:v>
                </c:pt>
                <c:pt idx="3123" formatCode="General">
                  <c:v>99.182000000000002</c:v>
                </c:pt>
                <c:pt idx="3124" formatCode="General">
                  <c:v>99.21</c:v>
                </c:pt>
                <c:pt idx="3125" formatCode="General">
                  <c:v>99.238</c:v>
                </c:pt>
                <c:pt idx="3126" formatCode="General">
                  <c:v>99.266000000000005</c:v>
                </c:pt>
                <c:pt idx="3127" formatCode="General">
                  <c:v>99.293999999999997</c:v>
                </c:pt>
                <c:pt idx="3128" formatCode="General">
                  <c:v>99.322000000000003</c:v>
                </c:pt>
                <c:pt idx="3129" formatCode="General">
                  <c:v>99.35</c:v>
                </c:pt>
                <c:pt idx="3130" formatCode="General">
                  <c:v>99.378</c:v>
                </c:pt>
                <c:pt idx="3131" formatCode="General">
                  <c:v>99.406000000000006</c:v>
                </c:pt>
                <c:pt idx="3132" formatCode="General">
                  <c:v>99.433999999999997</c:v>
                </c:pt>
                <c:pt idx="3133" formatCode="General">
                  <c:v>99.462000000000003</c:v>
                </c:pt>
                <c:pt idx="3134" formatCode="General">
                  <c:v>99.49</c:v>
                </c:pt>
                <c:pt idx="3135" formatCode="General">
                  <c:v>99.518000000000001</c:v>
                </c:pt>
                <c:pt idx="3136" formatCode="General">
                  <c:v>99.546000000000006</c:v>
                </c:pt>
                <c:pt idx="3137" formatCode="General">
                  <c:v>99.575000000000003</c:v>
                </c:pt>
                <c:pt idx="3138" formatCode="General">
                  <c:v>99.602999999999994</c:v>
                </c:pt>
                <c:pt idx="3139" formatCode="General">
                  <c:v>99.631</c:v>
                </c:pt>
                <c:pt idx="3140" formatCode="General">
                  <c:v>99.665000000000006</c:v>
                </c:pt>
                <c:pt idx="3141" formatCode="General">
                  <c:v>99.703000000000003</c:v>
                </c:pt>
                <c:pt idx="3142" formatCode="General">
                  <c:v>99.74</c:v>
                </c:pt>
                <c:pt idx="3143" formatCode="General">
                  <c:v>99.778000000000006</c:v>
                </c:pt>
                <c:pt idx="3144" formatCode="General">
                  <c:v>99.814999999999998</c:v>
                </c:pt>
                <c:pt idx="3145" formatCode="General">
                  <c:v>99.852999999999994</c:v>
                </c:pt>
                <c:pt idx="3146" formatCode="General">
                  <c:v>99.891000000000005</c:v>
                </c:pt>
                <c:pt idx="3147" formatCode="General">
                  <c:v>99.929000000000002</c:v>
                </c:pt>
                <c:pt idx="3148" formatCode="General">
                  <c:v>99.966999999999999</c:v>
                </c:pt>
                <c:pt idx="3149" formatCode="General">
                  <c:v>100.005</c:v>
                </c:pt>
                <c:pt idx="3150" formatCode="General">
                  <c:v>100.044</c:v>
                </c:pt>
                <c:pt idx="3151" formatCode="General">
                  <c:v>100.08199999999999</c:v>
                </c:pt>
                <c:pt idx="3152" formatCode="General">
                  <c:v>100.12</c:v>
                </c:pt>
                <c:pt idx="3153" formatCode="General">
                  <c:v>100.158</c:v>
                </c:pt>
                <c:pt idx="3154" formatCode="General">
                  <c:v>100.196</c:v>
                </c:pt>
                <c:pt idx="3155" formatCode="General">
                  <c:v>100.23399999999999</c:v>
                </c:pt>
                <c:pt idx="3156" formatCode="General">
                  <c:v>100.27200000000001</c:v>
                </c:pt>
                <c:pt idx="3157" formatCode="General">
                  <c:v>100.31</c:v>
                </c:pt>
                <c:pt idx="3158" formatCode="General">
                  <c:v>100.348</c:v>
                </c:pt>
                <c:pt idx="3159" formatCode="General">
                  <c:v>100.386</c:v>
                </c:pt>
                <c:pt idx="3160" formatCode="General">
                  <c:v>100.42400000000001</c:v>
                </c:pt>
                <c:pt idx="3161" formatCode="General">
                  <c:v>100.462</c:v>
                </c:pt>
                <c:pt idx="3162" formatCode="General">
                  <c:v>100.5</c:v>
                </c:pt>
                <c:pt idx="3163" formatCode="General">
                  <c:v>100.538</c:v>
                </c:pt>
                <c:pt idx="3164" formatCode="General">
                  <c:v>100.57599999999999</c:v>
                </c:pt>
                <c:pt idx="3165" formatCode="General">
                  <c:v>100.614</c:v>
                </c:pt>
                <c:pt idx="3166" formatCode="General">
                  <c:v>100.652</c:v>
                </c:pt>
                <c:pt idx="3167" formatCode="General">
                  <c:v>100.69</c:v>
                </c:pt>
                <c:pt idx="3168" formatCode="General">
                  <c:v>100.732</c:v>
                </c:pt>
                <c:pt idx="3169" formatCode="General">
                  <c:v>100.77500000000001</c:v>
                </c:pt>
                <c:pt idx="3170" formatCode="General">
                  <c:v>100.81699999999999</c:v>
                </c:pt>
                <c:pt idx="3171" formatCode="General">
                  <c:v>100.86</c:v>
                </c:pt>
                <c:pt idx="3172" formatCode="General">
                  <c:v>100.902</c:v>
                </c:pt>
                <c:pt idx="3173" formatCode="General">
                  <c:v>100.944</c:v>
                </c:pt>
                <c:pt idx="3174" formatCode="General">
                  <c:v>100.98699999999999</c:v>
                </c:pt>
                <c:pt idx="3175" formatCode="General">
                  <c:v>101.029</c:v>
                </c:pt>
                <c:pt idx="3176" formatCode="General">
                  <c:v>101.071</c:v>
                </c:pt>
                <c:pt idx="3177" formatCode="General">
                  <c:v>101.114</c:v>
                </c:pt>
                <c:pt idx="3178" formatCode="General">
                  <c:v>101.15600000000001</c:v>
                </c:pt>
                <c:pt idx="3179" formatCode="General">
                  <c:v>101.199</c:v>
                </c:pt>
                <c:pt idx="3180" formatCode="General">
                  <c:v>101.241</c:v>
                </c:pt>
                <c:pt idx="3181" formatCode="General">
                  <c:v>101.283</c:v>
                </c:pt>
                <c:pt idx="3182" formatCode="General">
                  <c:v>101.32599999999999</c:v>
                </c:pt>
                <c:pt idx="3183" formatCode="General">
                  <c:v>101.36799999999999</c:v>
                </c:pt>
                <c:pt idx="3184" formatCode="General">
                  <c:v>101.41</c:v>
                </c:pt>
                <c:pt idx="3185" formatCode="General">
                  <c:v>101.453</c:v>
                </c:pt>
                <c:pt idx="3186" formatCode="General">
                  <c:v>101.495</c:v>
                </c:pt>
                <c:pt idx="3187" formatCode="General">
                  <c:v>101.538</c:v>
                </c:pt>
                <c:pt idx="3188" formatCode="General">
                  <c:v>101.58</c:v>
                </c:pt>
                <c:pt idx="3189" formatCode="General">
                  <c:v>101.614</c:v>
                </c:pt>
                <c:pt idx="3190" formatCode="General">
                  <c:v>101.648</c:v>
                </c:pt>
                <c:pt idx="3191" formatCode="General">
                  <c:v>101.681</c:v>
                </c:pt>
                <c:pt idx="3192" formatCode="General">
                  <c:v>101.715</c:v>
                </c:pt>
                <c:pt idx="3193" formatCode="General">
                  <c:v>101.749</c:v>
                </c:pt>
                <c:pt idx="3194" formatCode="General">
                  <c:v>101.783</c:v>
                </c:pt>
                <c:pt idx="3195" formatCode="General">
                  <c:v>101.816</c:v>
                </c:pt>
                <c:pt idx="3196" formatCode="General">
                  <c:v>101.85</c:v>
                </c:pt>
                <c:pt idx="3197" formatCode="General">
                  <c:v>101.884</c:v>
                </c:pt>
                <c:pt idx="3198" formatCode="General">
                  <c:v>101.91800000000001</c:v>
                </c:pt>
                <c:pt idx="3199" formatCode="General">
                  <c:v>101.95099999999999</c:v>
                </c:pt>
                <c:pt idx="3200" formatCode="General">
                  <c:v>101.985</c:v>
                </c:pt>
                <c:pt idx="3201" formatCode="General">
                  <c:v>102.01900000000001</c:v>
                </c:pt>
                <c:pt idx="3202" formatCode="General">
                  <c:v>102.053</c:v>
                </c:pt>
                <c:pt idx="3203" formatCode="General">
                  <c:v>102.086</c:v>
                </c:pt>
                <c:pt idx="3204" formatCode="General">
                  <c:v>102.12</c:v>
                </c:pt>
                <c:pt idx="3205" formatCode="General">
                  <c:v>102.154</c:v>
                </c:pt>
                <c:pt idx="3206" formatCode="General">
                  <c:v>102.188</c:v>
                </c:pt>
                <c:pt idx="3207" formatCode="General">
                  <c:v>102.221</c:v>
                </c:pt>
                <c:pt idx="3208" formatCode="General">
                  <c:v>102.255</c:v>
                </c:pt>
                <c:pt idx="3209" formatCode="General">
                  <c:v>102.289</c:v>
                </c:pt>
                <c:pt idx="3210" formatCode="General">
                  <c:v>102.32299999999999</c:v>
                </c:pt>
                <c:pt idx="3211" formatCode="General">
                  <c:v>102.35599999999999</c:v>
                </c:pt>
                <c:pt idx="3212" formatCode="General">
                  <c:v>102.39</c:v>
                </c:pt>
                <c:pt idx="3213" formatCode="General">
                  <c:v>102.42400000000001</c:v>
                </c:pt>
                <c:pt idx="3214" formatCode="General">
                  <c:v>102.458</c:v>
                </c:pt>
                <c:pt idx="3215" formatCode="General">
                  <c:v>102.495</c:v>
                </c:pt>
                <c:pt idx="3216" formatCode="General">
                  <c:v>102.539</c:v>
                </c:pt>
                <c:pt idx="3217" formatCode="General">
                  <c:v>102.583</c:v>
                </c:pt>
                <c:pt idx="3218" formatCode="General">
                  <c:v>102.627</c:v>
                </c:pt>
                <c:pt idx="3219" formatCode="General">
                  <c:v>102.672</c:v>
                </c:pt>
                <c:pt idx="3220" formatCode="General">
                  <c:v>102.71599999999999</c:v>
                </c:pt>
                <c:pt idx="3221" formatCode="General">
                  <c:v>102.76</c:v>
                </c:pt>
                <c:pt idx="3222" formatCode="General">
                  <c:v>102.804</c:v>
                </c:pt>
                <c:pt idx="3223" formatCode="General">
                  <c:v>102.849</c:v>
                </c:pt>
                <c:pt idx="3224" formatCode="General">
                  <c:v>102.893</c:v>
                </c:pt>
                <c:pt idx="3225" formatCode="General">
                  <c:v>102.937</c:v>
                </c:pt>
                <c:pt idx="3226" formatCode="General">
                  <c:v>102.98099999999999</c:v>
                </c:pt>
                <c:pt idx="3227" formatCode="General">
                  <c:v>103.026</c:v>
                </c:pt>
                <c:pt idx="3228" formatCode="General">
                  <c:v>103.07</c:v>
                </c:pt>
                <c:pt idx="3229" formatCode="General">
                  <c:v>103.114</c:v>
                </c:pt>
                <c:pt idx="3230" formatCode="General">
                  <c:v>103.158</c:v>
                </c:pt>
                <c:pt idx="3231" formatCode="General">
                  <c:v>103.203</c:v>
                </c:pt>
                <c:pt idx="3232" formatCode="General">
                  <c:v>103.247</c:v>
                </c:pt>
                <c:pt idx="3233" formatCode="General">
                  <c:v>103.291</c:v>
                </c:pt>
                <c:pt idx="3234" formatCode="General">
                  <c:v>103.33499999999999</c:v>
                </c:pt>
                <c:pt idx="3235" formatCode="General">
                  <c:v>103.384</c:v>
                </c:pt>
                <c:pt idx="3236" formatCode="General">
                  <c:v>103.434</c:v>
                </c:pt>
                <c:pt idx="3237" formatCode="General">
                  <c:v>103.485</c:v>
                </c:pt>
                <c:pt idx="3238" formatCode="General">
                  <c:v>103.536</c:v>
                </c:pt>
                <c:pt idx="3239" formatCode="General">
                  <c:v>103.586</c:v>
                </c:pt>
                <c:pt idx="3240" formatCode="General">
                  <c:v>103.637</c:v>
                </c:pt>
                <c:pt idx="3241" formatCode="General">
                  <c:v>103.688</c:v>
                </c:pt>
                <c:pt idx="3242" formatCode="General">
                  <c:v>103.738</c:v>
                </c:pt>
                <c:pt idx="3243" formatCode="General">
                  <c:v>103.789</c:v>
                </c:pt>
                <c:pt idx="3244" formatCode="General">
                  <c:v>103.84</c:v>
                </c:pt>
                <c:pt idx="3245" formatCode="General">
                  <c:v>103.89</c:v>
                </c:pt>
                <c:pt idx="3246" formatCode="General">
                  <c:v>103.941</c:v>
                </c:pt>
                <c:pt idx="3247" formatCode="General">
                  <c:v>103.992</c:v>
                </c:pt>
                <c:pt idx="3248" formatCode="General">
                  <c:v>104.042</c:v>
                </c:pt>
                <c:pt idx="3249" formatCode="General">
                  <c:v>104.093</c:v>
                </c:pt>
                <c:pt idx="3250" formatCode="General">
                  <c:v>104.142</c:v>
                </c:pt>
                <c:pt idx="3251" formatCode="General">
                  <c:v>104.19</c:v>
                </c:pt>
                <c:pt idx="3252" formatCode="General">
                  <c:v>104.238</c:v>
                </c:pt>
                <c:pt idx="3253" formatCode="General">
                  <c:v>104.286</c:v>
                </c:pt>
                <c:pt idx="3254" formatCode="General">
                  <c:v>104.333</c:v>
                </c:pt>
                <c:pt idx="3255" formatCode="General">
                  <c:v>104.381</c:v>
                </c:pt>
                <c:pt idx="3256" formatCode="General">
                  <c:v>104.429</c:v>
                </c:pt>
                <c:pt idx="3257" formatCode="General">
                  <c:v>104.477</c:v>
                </c:pt>
                <c:pt idx="3258" formatCode="General">
                  <c:v>104.52500000000001</c:v>
                </c:pt>
                <c:pt idx="3259" formatCode="General">
                  <c:v>104.57299999999999</c:v>
                </c:pt>
                <c:pt idx="3260" formatCode="General">
                  <c:v>104.621</c:v>
                </c:pt>
                <c:pt idx="3261" formatCode="General">
                  <c:v>104.669</c:v>
                </c:pt>
                <c:pt idx="3262" formatCode="General">
                  <c:v>104.71599999999999</c:v>
                </c:pt>
                <c:pt idx="3263" formatCode="General">
                  <c:v>104.764</c:v>
                </c:pt>
                <c:pt idx="3264" formatCode="General">
                  <c:v>104.812</c:v>
                </c:pt>
                <c:pt idx="3265" formatCode="General">
                  <c:v>104.86</c:v>
                </c:pt>
                <c:pt idx="3266" formatCode="General">
                  <c:v>104.895</c:v>
                </c:pt>
                <c:pt idx="3267" formatCode="General">
                  <c:v>104.931</c:v>
                </c:pt>
                <c:pt idx="3268" formatCode="General">
                  <c:v>104.96599999999999</c:v>
                </c:pt>
                <c:pt idx="3269" formatCode="General">
                  <c:v>105.001</c:v>
                </c:pt>
                <c:pt idx="3270" formatCode="General">
                  <c:v>105.03700000000001</c:v>
                </c:pt>
                <c:pt idx="3271" formatCode="General">
                  <c:v>105.072</c:v>
                </c:pt>
                <c:pt idx="3272" formatCode="General">
                  <c:v>105.108</c:v>
                </c:pt>
                <c:pt idx="3273" formatCode="General">
                  <c:v>105.143</c:v>
                </c:pt>
                <c:pt idx="3274" formatCode="General">
                  <c:v>105.178</c:v>
                </c:pt>
                <c:pt idx="3275" formatCode="General">
                  <c:v>105.21599999999999</c:v>
                </c:pt>
                <c:pt idx="3276" formatCode="General">
                  <c:v>105.255</c:v>
                </c:pt>
                <c:pt idx="3277" formatCode="General">
                  <c:v>105.295</c:v>
                </c:pt>
                <c:pt idx="3278" formatCode="General">
                  <c:v>105.334</c:v>
                </c:pt>
                <c:pt idx="3279" formatCode="General">
                  <c:v>105.373</c:v>
                </c:pt>
                <c:pt idx="3280" formatCode="General">
                  <c:v>105.413</c:v>
                </c:pt>
                <c:pt idx="3281" formatCode="General">
                  <c:v>105.452</c:v>
                </c:pt>
                <c:pt idx="3282" formatCode="General">
                  <c:v>105.491</c:v>
                </c:pt>
                <c:pt idx="3283" formatCode="General">
                  <c:v>105.53</c:v>
                </c:pt>
                <c:pt idx="3284" formatCode="General">
                  <c:v>105.57</c:v>
                </c:pt>
                <c:pt idx="3285" formatCode="General">
                  <c:v>105.60899999999999</c:v>
                </c:pt>
                <c:pt idx="3286" formatCode="General">
                  <c:v>105.648</c:v>
                </c:pt>
                <c:pt idx="3287" formatCode="General">
                  <c:v>105.688</c:v>
                </c:pt>
                <c:pt idx="3288" formatCode="General">
                  <c:v>105.727</c:v>
                </c:pt>
                <c:pt idx="3289" formatCode="General">
                  <c:v>105.773</c:v>
                </c:pt>
                <c:pt idx="3290" formatCode="General">
                  <c:v>105.822</c:v>
                </c:pt>
                <c:pt idx="3291" formatCode="General">
                  <c:v>105.87</c:v>
                </c:pt>
                <c:pt idx="3292" formatCode="General">
                  <c:v>105.919</c:v>
                </c:pt>
                <c:pt idx="3293" formatCode="General">
                  <c:v>105.968</c:v>
                </c:pt>
                <c:pt idx="3294" formatCode="General">
                  <c:v>106.017</c:v>
                </c:pt>
                <c:pt idx="3295" formatCode="General">
                  <c:v>106.066</c:v>
                </c:pt>
                <c:pt idx="3296" formatCode="General">
                  <c:v>106.11499999999999</c:v>
                </c:pt>
                <c:pt idx="3297" formatCode="General">
                  <c:v>106.164</c:v>
                </c:pt>
                <c:pt idx="3298" formatCode="General">
                  <c:v>106.21299999999999</c:v>
                </c:pt>
                <c:pt idx="3299" formatCode="General">
                  <c:v>106.262</c:v>
                </c:pt>
                <c:pt idx="3300" formatCode="General">
                  <c:v>106.31100000000001</c:v>
                </c:pt>
                <c:pt idx="3301" formatCode="General">
                  <c:v>106.36</c:v>
                </c:pt>
                <c:pt idx="3302" formatCode="General">
                  <c:v>106.408</c:v>
                </c:pt>
                <c:pt idx="3303" formatCode="General">
                  <c:v>106.45699999999999</c:v>
                </c:pt>
                <c:pt idx="3304" formatCode="General">
                  <c:v>106.504</c:v>
                </c:pt>
                <c:pt idx="3305" formatCode="General">
                  <c:v>106.548</c:v>
                </c:pt>
                <c:pt idx="3306" formatCode="General">
                  <c:v>106.59099999999999</c:v>
                </c:pt>
                <c:pt idx="3307" formatCode="General">
                  <c:v>106.634</c:v>
                </c:pt>
                <c:pt idx="3308" formatCode="General">
                  <c:v>106.678</c:v>
                </c:pt>
                <c:pt idx="3309" formatCode="General">
                  <c:v>106.721</c:v>
                </c:pt>
                <c:pt idx="3310" formatCode="General">
                  <c:v>106.764</c:v>
                </c:pt>
                <c:pt idx="3311" formatCode="General">
                  <c:v>106.807</c:v>
                </c:pt>
                <c:pt idx="3312" formatCode="General">
                  <c:v>106.851</c:v>
                </c:pt>
                <c:pt idx="3313" formatCode="General">
                  <c:v>106.89400000000001</c:v>
                </c:pt>
                <c:pt idx="3314" formatCode="General">
                  <c:v>106.937</c:v>
                </c:pt>
                <c:pt idx="3315" formatCode="General">
                  <c:v>106.98</c:v>
                </c:pt>
                <c:pt idx="3316" formatCode="General">
                  <c:v>107.024</c:v>
                </c:pt>
                <c:pt idx="3317" formatCode="General">
                  <c:v>107.06699999999999</c:v>
                </c:pt>
                <c:pt idx="3318" formatCode="General">
                  <c:v>107.11</c:v>
                </c:pt>
                <c:pt idx="3319" formatCode="General">
                  <c:v>107.15300000000001</c:v>
                </c:pt>
                <c:pt idx="3320" formatCode="General">
                  <c:v>107.197</c:v>
                </c:pt>
                <c:pt idx="3321" formatCode="General">
                  <c:v>107.24</c:v>
                </c:pt>
                <c:pt idx="3322" formatCode="General">
                  <c:v>107.283</c:v>
                </c:pt>
                <c:pt idx="3323" formatCode="General">
                  <c:v>107.32599999999999</c:v>
                </c:pt>
                <c:pt idx="3324" formatCode="General">
                  <c:v>107.369</c:v>
                </c:pt>
                <c:pt idx="3325" formatCode="General">
                  <c:v>107.413</c:v>
                </c:pt>
                <c:pt idx="3326" formatCode="General">
                  <c:v>107.456</c:v>
                </c:pt>
                <c:pt idx="3327" formatCode="General">
                  <c:v>107.499</c:v>
                </c:pt>
                <c:pt idx="3328" formatCode="General">
                  <c:v>107.542</c:v>
                </c:pt>
                <c:pt idx="3329" formatCode="General">
                  <c:v>107.58499999999999</c:v>
                </c:pt>
                <c:pt idx="3330" formatCode="General">
                  <c:v>107.628</c:v>
                </c:pt>
                <c:pt idx="3331" formatCode="General">
                  <c:v>107.67100000000001</c:v>
                </c:pt>
                <c:pt idx="3332" formatCode="General">
                  <c:v>107.714</c:v>
                </c:pt>
                <c:pt idx="3333" formatCode="General">
                  <c:v>107.758</c:v>
                </c:pt>
                <c:pt idx="3334" formatCode="General">
                  <c:v>107.801</c:v>
                </c:pt>
                <c:pt idx="3335" formatCode="General">
                  <c:v>107.84399999999999</c:v>
                </c:pt>
                <c:pt idx="3336" formatCode="General">
                  <c:v>107.887</c:v>
                </c:pt>
                <c:pt idx="3337" formatCode="General">
                  <c:v>107.93</c:v>
                </c:pt>
                <c:pt idx="3338" formatCode="General">
                  <c:v>107.973</c:v>
                </c:pt>
                <c:pt idx="3339" formatCode="General">
                  <c:v>108.01600000000001</c:v>
                </c:pt>
                <c:pt idx="3340" formatCode="General">
                  <c:v>108.059</c:v>
                </c:pt>
                <c:pt idx="3341" formatCode="General">
                  <c:v>108.10299999999999</c:v>
                </c:pt>
                <c:pt idx="3342" formatCode="General">
                  <c:v>108.146</c:v>
                </c:pt>
                <c:pt idx="3343" formatCode="General">
                  <c:v>108.188</c:v>
                </c:pt>
                <c:pt idx="3344" formatCode="General">
                  <c:v>108.23</c:v>
                </c:pt>
                <c:pt idx="3345" formatCode="General">
                  <c:v>108.27200000000001</c:v>
                </c:pt>
                <c:pt idx="3346" formatCode="General">
                  <c:v>108.313</c:v>
                </c:pt>
                <c:pt idx="3347" formatCode="General">
                  <c:v>108.355</c:v>
                </c:pt>
                <c:pt idx="3348" formatCode="General">
                  <c:v>108.39700000000001</c:v>
                </c:pt>
                <c:pt idx="3349" formatCode="General">
                  <c:v>108.43899999999999</c:v>
                </c:pt>
                <c:pt idx="3350" formatCode="General">
                  <c:v>108.48099999999999</c:v>
                </c:pt>
                <c:pt idx="3351" formatCode="General">
                  <c:v>108.52200000000001</c:v>
                </c:pt>
                <c:pt idx="3352" formatCode="General">
                  <c:v>108.56399999999999</c:v>
                </c:pt>
                <c:pt idx="3353" formatCode="General">
                  <c:v>108.60599999999999</c:v>
                </c:pt>
                <c:pt idx="3354" formatCode="General">
                  <c:v>108.648</c:v>
                </c:pt>
                <c:pt idx="3355" formatCode="General">
                  <c:v>108.69</c:v>
                </c:pt>
                <c:pt idx="3356" formatCode="General">
                  <c:v>108.732</c:v>
                </c:pt>
                <c:pt idx="3357" formatCode="General">
                  <c:v>108.773</c:v>
                </c:pt>
                <c:pt idx="3358" formatCode="General">
                  <c:v>108.815</c:v>
                </c:pt>
                <c:pt idx="3359" formatCode="General">
                  <c:v>108.857</c:v>
                </c:pt>
                <c:pt idx="3360" formatCode="General">
                  <c:v>108.899</c:v>
                </c:pt>
                <c:pt idx="3361" formatCode="General">
                  <c:v>108.941</c:v>
                </c:pt>
                <c:pt idx="3362" formatCode="General">
                  <c:v>108.982</c:v>
                </c:pt>
                <c:pt idx="3363" formatCode="General">
                  <c:v>109.024</c:v>
                </c:pt>
                <c:pt idx="3364" formatCode="General">
                  <c:v>109.066</c:v>
                </c:pt>
                <c:pt idx="3365" formatCode="General">
                  <c:v>109.111</c:v>
                </c:pt>
                <c:pt idx="3366" formatCode="General">
                  <c:v>109.15900000000001</c:v>
                </c:pt>
                <c:pt idx="3367" formatCode="General">
                  <c:v>109.206</c:v>
                </c:pt>
                <c:pt idx="3368" formatCode="General">
                  <c:v>109.253</c:v>
                </c:pt>
                <c:pt idx="3369" formatCode="General">
                  <c:v>109.3</c:v>
                </c:pt>
                <c:pt idx="3370" formatCode="General">
                  <c:v>109.34699999999999</c:v>
                </c:pt>
                <c:pt idx="3371" formatCode="General">
                  <c:v>109.39400000000001</c:v>
                </c:pt>
                <c:pt idx="3372" formatCode="General">
                  <c:v>109.441</c:v>
                </c:pt>
                <c:pt idx="3373" formatCode="General">
                  <c:v>109.489</c:v>
                </c:pt>
                <c:pt idx="3374" formatCode="General">
                  <c:v>109.536</c:v>
                </c:pt>
                <c:pt idx="3375" formatCode="General">
                  <c:v>109.583</c:v>
                </c:pt>
                <c:pt idx="3376" formatCode="General">
                  <c:v>109.63</c:v>
                </c:pt>
                <c:pt idx="3377" formatCode="General">
                  <c:v>109.67700000000001</c:v>
                </c:pt>
                <c:pt idx="3378" formatCode="General">
                  <c:v>109.724</c:v>
                </c:pt>
                <c:pt idx="3379" formatCode="General">
                  <c:v>109.771</c:v>
                </c:pt>
                <c:pt idx="3380" formatCode="General">
                  <c:v>109.819</c:v>
                </c:pt>
                <c:pt idx="3381" formatCode="General">
                  <c:v>109.866</c:v>
                </c:pt>
                <c:pt idx="3382" formatCode="General">
                  <c:v>109.913</c:v>
                </c:pt>
                <c:pt idx="3383" formatCode="General">
                  <c:v>109.96</c:v>
                </c:pt>
                <c:pt idx="3384" formatCode="General">
                  <c:v>110</c:v>
                </c:pt>
                <c:pt idx="3385" formatCode="General">
                  <c:v>110.04</c:v>
                </c:pt>
                <c:pt idx="3386" formatCode="General">
                  <c:v>110.08</c:v>
                </c:pt>
                <c:pt idx="3387" formatCode="General">
                  <c:v>110.12</c:v>
                </c:pt>
                <c:pt idx="3388" formatCode="General">
                  <c:v>110.16</c:v>
                </c:pt>
                <c:pt idx="3389" formatCode="General">
                  <c:v>110.2</c:v>
                </c:pt>
                <c:pt idx="3390" formatCode="General">
                  <c:v>110.24</c:v>
                </c:pt>
                <c:pt idx="3391" formatCode="General">
                  <c:v>110.28</c:v>
                </c:pt>
                <c:pt idx="3392" formatCode="General">
                  <c:v>110.32</c:v>
                </c:pt>
                <c:pt idx="3393" formatCode="General">
                  <c:v>110.36</c:v>
                </c:pt>
                <c:pt idx="3394" formatCode="General">
                  <c:v>110.4</c:v>
                </c:pt>
                <c:pt idx="3395" formatCode="General">
                  <c:v>110.44</c:v>
                </c:pt>
                <c:pt idx="3396" formatCode="General">
                  <c:v>110.48</c:v>
                </c:pt>
                <c:pt idx="3397" formatCode="General">
                  <c:v>110.52</c:v>
                </c:pt>
                <c:pt idx="3398" formatCode="General">
                  <c:v>110.56</c:v>
                </c:pt>
                <c:pt idx="3399" formatCode="General">
                  <c:v>110.6</c:v>
                </c:pt>
                <c:pt idx="3400" formatCode="General">
                  <c:v>110.64</c:v>
                </c:pt>
                <c:pt idx="3401" formatCode="General">
                  <c:v>110.68</c:v>
                </c:pt>
                <c:pt idx="3402" formatCode="General">
                  <c:v>110.72</c:v>
                </c:pt>
                <c:pt idx="3403" formatCode="General">
                  <c:v>110.76</c:v>
                </c:pt>
                <c:pt idx="3404" formatCode="General">
                  <c:v>110.8</c:v>
                </c:pt>
                <c:pt idx="3405" formatCode="General">
                  <c:v>110.84</c:v>
                </c:pt>
                <c:pt idx="3406" formatCode="General">
                  <c:v>110.88800000000001</c:v>
                </c:pt>
                <c:pt idx="3407" formatCode="General">
                  <c:v>110.937</c:v>
                </c:pt>
                <c:pt idx="3408" formatCode="General">
                  <c:v>110.985</c:v>
                </c:pt>
                <c:pt idx="3409" formatCode="General">
                  <c:v>111.033</c:v>
                </c:pt>
                <c:pt idx="3410" formatCode="General">
                  <c:v>111.08199999999999</c:v>
                </c:pt>
                <c:pt idx="3411" formatCode="General">
                  <c:v>111.13</c:v>
                </c:pt>
                <c:pt idx="3412" formatCode="General">
                  <c:v>111.178</c:v>
                </c:pt>
                <c:pt idx="3413" formatCode="General">
                  <c:v>111.227</c:v>
                </c:pt>
                <c:pt idx="3414" formatCode="General">
                  <c:v>111.27500000000001</c:v>
                </c:pt>
                <c:pt idx="3415" formatCode="General">
                  <c:v>111.32299999999999</c:v>
                </c:pt>
                <c:pt idx="3416" formatCode="General">
                  <c:v>111.372</c:v>
                </c:pt>
                <c:pt idx="3417" formatCode="General">
                  <c:v>111.42</c:v>
                </c:pt>
                <c:pt idx="3418" formatCode="General">
                  <c:v>111.468</c:v>
                </c:pt>
                <c:pt idx="3419" formatCode="General">
                  <c:v>111.517</c:v>
                </c:pt>
                <c:pt idx="3420" formatCode="General">
                  <c:v>111.565</c:v>
                </c:pt>
                <c:pt idx="3421" formatCode="General">
                  <c:v>111.613</c:v>
                </c:pt>
                <c:pt idx="3422" formatCode="General">
                  <c:v>111.66200000000001</c:v>
                </c:pt>
                <c:pt idx="3423" formatCode="General">
                  <c:v>111.71</c:v>
                </c:pt>
                <c:pt idx="3424" formatCode="General">
                  <c:v>111.761</c:v>
                </c:pt>
                <c:pt idx="3425" formatCode="General">
                  <c:v>111.812</c:v>
                </c:pt>
                <c:pt idx="3426" formatCode="General">
                  <c:v>111.864</c:v>
                </c:pt>
                <c:pt idx="3427" formatCode="General">
                  <c:v>111.91500000000001</c:v>
                </c:pt>
                <c:pt idx="3428" formatCode="General">
                  <c:v>111.96599999999999</c:v>
                </c:pt>
                <c:pt idx="3429" formatCode="General">
                  <c:v>112.017</c:v>
                </c:pt>
                <c:pt idx="3430" formatCode="General">
                  <c:v>112.068</c:v>
                </c:pt>
                <c:pt idx="3431" formatCode="General">
                  <c:v>112.119</c:v>
                </c:pt>
                <c:pt idx="3432" formatCode="General">
                  <c:v>112.17100000000001</c:v>
                </c:pt>
                <c:pt idx="3433" formatCode="General">
                  <c:v>112.22199999999999</c:v>
                </c:pt>
                <c:pt idx="3434" formatCode="General">
                  <c:v>112.273</c:v>
                </c:pt>
                <c:pt idx="3435" formatCode="General">
                  <c:v>112.324</c:v>
                </c:pt>
                <c:pt idx="3436" formatCode="General">
                  <c:v>112.375</c:v>
                </c:pt>
                <c:pt idx="3437" formatCode="General">
                  <c:v>112.426</c:v>
                </c:pt>
                <c:pt idx="3438" formatCode="General">
                  <c:v>112.47799999999999</c:v>
                </c:pt>
                <c:pt idx="3439" formatCode="General">
                  <c:v>112.529</c:v>
                </c:pt>
                <c:pt idx="3440" formatCode="General">
                  <c:v>112.58</c:v>
                </c:pt>
                <c:pt idx="3441" formatCode="General">
                  <c:v>112.626</c:v>
                </c:pt>
                <c:pt idx="3442" formatCode="General">
                  <c:v>112.672</c:v>
                </c:pt>
                <c:pt idx="3443" formatCode="General">
                  <c:v>112.71899999999999</c:v>
                </c:pt>
                <c:pt idx="3444" formatCode="General">
                  <c:v>112.765</c:v>
                </c:pt>
                <c:pt idx="3445" formatCode="General">
                  <c:v>112.81100000000001</c:v>
                </c:pt>
                <c:pt idx="3446" formatCode="General">
                  <c:v>112.857</c:v>
                </c:pt>
                <c:pt idx="3447" formatCode="General">
                  <c:v>112.90300000000001</c:v>
                </c:pt>
                <c:pt idx="3448" formatCode="General">
                  <c:v>112.95</c:v>
                </c:pt>
                <c:pt idx="3449" formatCode="General">
                  <c:v>112.996</c:v>
                </c:pt>
                <c:pt idx="3450" formatCode="General">
                  <c:v>113.042</c:v>
                </c:pt>
                <c:pt idx="3451" formatCode="General">
                  <c:v>113.08799999999999</c:v>
                </c:pt>
                <c:pt idx="3452" formatCode="General">
                  <c:v>113.134</c:v>
                </c:pt>
                <c:pt idx="3453" formatCode="General">
                  <c:v>113.18</c:v>
                </c:pt>
                <c:pt idx="3454" formatCode="General">
                  <c:v>113.227</c:v>
                </c:pt>
                <c:pt idx="3455" formatCode="General">
                  <c:v>113.273</c:v>
                </c:pt>
                <c:pt idx="3456" formatCode="General">
                  <c:v>113.319</c:v>
                </c:pt>
                <c:pt idx="3457" formatCode="General">
                  <c:v>113.36499999999999</c:v>
                </c:pt>
                <c:pt idx="3458" formatCode="General">
                  <c:v>113.411</c:v>
                </c:pt>
                <c:pt idx="3459" formatCode="General">
                  <c:v>113.458</c:v>
                </c:pt>
                <c:pt idx="3460" formatCode="General">
                  <c:v>113.504</c:v>
                </c:pt>
                <c:pt idx="3461" formatCode="General">
                  <c:v>113.55</c:v>
                </c:pt>
                <c:pt idx="3462" formatCode="General">
                  <c:v>113.59399999999999</c:v>
                </c:pt>
                <c:pt idx="3463" formatCode="General">
                  <c:v>113.63800000000001</c:v>
                </c:pt>
                <c:pt idx="3464" formatCode="General">
                  <c:v>113.682</c:v>
                </c:pt>
                <c:pt idx="3465" formatCode="General">
                  <c:v>113.726</c:v>
                </c:pt>
                <c:pt idx="3466" formatCode="General">
                  <c:v>113.77</c:v>
                </c:pt>
                <c:pt idx="3467" formatCode="General">
                  <c:v>113.815</c:v>
                </c:pt>
                <c:pt idx="3468" formatCode="General">
                  <c:v>113.85899999999999</c:v>
                </c:pt>
                <c:pt idx="3469" formatCode="General">
                  <c:v>113.90300000000001</c:v>
                </c:pt>
                <c:pt idx="3470" formatCode="General">
                  <c:v>113.947</c:v>
                </c:pt>
                <c:pt idx="3471" formatCode="General">
                  <c:v>113.991</c:v>
                </c:pt>
                <c:pt idx="3472" formatCode="General">
                  <c:v>114.035</c:v>
                </c:pt>
                <c:pt idx="3473" formatCode="General">
                  <c:v>114.07899999999999</c:v>
                </c:pt>
                <c:pt idx="3474" formatCode="General">
                  <c:v>114.123</c:v>
                </c:pt>
                <c:pt idx="3475" formatCode="General">
                  <c:v>114.167</c:v>
                </c:pt>
                <c:pt idx="3476" formatCode="General">
                  <c:v>114.211</c:v>
                </c:pt>
                <c:pt idx="3477" formatCode="General">
                  <c:v>114.255</c:v>
                </c:pt>
                <c:pt idx="3478" formatCode="General">
                  <c:v>114.3</c:v>
                </c:pt>
                <c:pt idx="3479" formatCode="General">
                  <c:v>114.34399999999999</c:v>
                </c:pt>
                <c:pt idx="3480" formatCode="General">
                  <c:v>114.38800000000001</c:v>
                </c:pt>
                <c:pt idx="3481" formatCode="General">
                  <c:v>114.432</c:v>
                </c:pt>
                <c:pt idx="3482" formatCode="General">
                  <c:v>114.476</c:v>
                </c:pt>
                <c:pt idx="3483" formatCode="General">
                  <c:v>114.52</c:v>
                </c:pt>
                <c:pt idx="3484" formatCode="General">
                  <c:v>114.566</c:v>
                </c:pt>
                <c:pt idx="3485" formatCode="General">
                  <c:v>114.613</c:v>
                </c:pt>
                <c:pt idx="3486" formatCode="General">
                  <c:v>114.65900000000001</c:v>
                </c:pt>
                <c:pt idx="3487" formatCode="General">
                  <c:v>114.706</c:v>
                </c:pt>
                <c:pt idx="3488" formatCode="General">
                  <c:v>114.752</c:v>
                </c:pt>
                <c:pt idx="3489" formatCode="General">
                  <c:v>114.79900000000001</c:v>
                </c:pt>
                <c:pt idx="3490" formatCode="General">
                  <c:v>114.845</c:v>
                </c:pt>
                <c:pt idx="3491" formatCode="General">
                  <c:v>114.892</c:v>
                </c:pt>
                <c:pt idx="3492" formatCode="General">
                  <c:v>114.938</c:v>
                </c:pt>
                <c:pt idx="3493" formatCode="General">
                  <c:v>114.985</c:v>
                </c:pt>
                <c:pt idx="3494" formatCode="General">
                  <c:v>115.03100000000001</c:v>
                </c:pt>
                <c:pt idx="3495" formatCode="General">
                  <c:v>115.077</c:v>
                </c:pt>
                <c:pt idx="3496" formatCode="General">
                  <c:v>115.124</c:v>
                </c:pt>
                <c:pt idx="3497" formatCode="General">
                  <c:v>115.17</c:v>
                </c:pt>
                <c:pt idx="3498" formatCode="General">
                  <c:v>115.217</c:v>
                </c:pt>
                <c:pt idx="3499" formatCode="General">
                  <c:v>115.26300000000001</c:v>
                </c:pt>
                <c:pt idx="3500" formatCode="General">
                  <c:v>115.31</c:v>
                </c:pt>
                <c:pt idx="3501" formatCode="General">
                  <c:v>115.35599999999999</c:v>
                </c:pt>
                <c:pt idx="3502" formatCode="General">
                  <c:v>115.40300000000001</c:v>
                </c:pt>
                <c:pt idx="3503" formatCode="General">
                  <c:v>115.449</c:v>
                </c:pt>
                <c:pt idx="3504" formatCode="General">
                  <c:v>115.494</c:v>
                </c:pt>
                <c:pt idx="3505" formatCode="General">
                  <c:v>115.536</c:v>
                </c:pt>
                <c:pt idx="3506" formatCode="General">
                  <c:v>115.578</c:v>
                </c:pt>
                <c:pt idx="3507" formatCode="General">
                  <c:v>115.62</c:v>
                </c:pt>
                <c:pt idx="3508" formatCode="General">
                  <c:v>115.66200000000001</c:v>
                </c:pt>
                <c:pt idx="3509" formatCode="General">
                  <c:v>115.70399999999999</c:v>
                </c:pt>
                <c:pt idx="3510" formatCode="General">
                  <c:v>115.745</c:v>
                </c:pt>
                <c:pt idx="3511" formatCode="General">
                  <c:v>115.78700000000001</c:v>
                </c:pt>
                <c:pt idx="3512" formatCode="General">
                  <c:v>115.82899999999999</c:v>
                </c:pt>
                <c:pt idx="3513" formatCode="General">
                  <c:v>115.871</c:v>
                </c:pt>
                <c:pt idx="3514" formatCode="General">
                  <c:v>115.913</c:v>
                </c:pt>
                <c:pt idx="3515" formatCode="General">
                  <c:v>115.955</c:v>
                </c:pt>
                <c:pt idx="3516" formatCode="General">
                  <c:v>115.997</c:v>
                </c:pt>
                <c:pt idx="3517" formatCode="General">
                  <c:v>116.039</c:v>
                </c:pt>
                <c:pt idx="3518" formatCode="General">
                  <c:v>116.081</c:v>
                </c:pt>
                <c:pt idx="3519" formatCode="General">
                  <c:v>116.123</c:v>
                </c:pt>
                <c:pt idx="3520" formatCode="General">
                  <c:v>116.16500000000001</c:v>
                </c:pt>
                <c:pt idx="3521" formatCode="General">
                  <c:v>116.206</c:v>
                </c:pt>
                <c:pt idx="3522" formatCode="General">
                  <c:v>116.248</c:v>
                </c:pt>
                <c:pt idx="3523" formatCode="General">
                  <c:v>116.29</c:v>
                </c:pt>
                <c:pt idx="3524" formatCode="General">
                  <c:v>116.33199999999999</c:v>
                </c:pt>
                <c:pt idx="3525" formatCode="General">
                  <c:v>116.374</c:v>
                </c:pt>
                <c:pt idx="3526" formatCode="General">
                  <c:v>116.416</c:v>
                </c:pt>
                <c:pt idx="3527" formatCode="General">
                  <c:v>116.455</c:v>
                </c:pt>
                <c:pt idx="3528" formatCode="General">
                  <c:v>116.494</c:v>
                </c:pt>
                <c:pt idx="3529" formatCode="General">
                  <c:v>116.532</c:v>
                </c:pt>
                <c:pt idx="3530" formatCode="General">
                  <c:v>116.57</c:v>
                </c:pt>
                <c:pt idx="3531" formatCode="General">
                  <c:v>116.608</c:v>
                </c:pt>
                <c:pt idx="3532" formatCode="General">
                  <c:v>116.64700000000001</c:v>
                </c:pt>
                <c:pt idx="3533" formatCode="General">
                  <c:v>116.685</c:v>
                </c:pt>
                <c:pt idx="3534" formatCode="General">
                  <c:v>116.723</c:v>
                </c:pt>
                <c:pt idx="3535" formatCode="General">
                  <c:v>116.761</c:v>
                </c:pt>
                <c:pt idx="3536" formatCode="General">
                  <c:v>116.79900000000001</c:v>
                </c:pt>
                <c:pt idx="3537" formatCode="General">
                  <c:v>116.83799999999999</c:v>
                </c:pt>
                <c:pt idx="3538" formatCode="General">
                  <c:v>116.876</c:v>
                </c:pt>
                <c:pt idx="3539" formatCode="General">
                  <c:v>116.914</c:v>
                </c:pt>
                <c:pt idx="3540" formatCode="General">
                  <c:v>116.952</c:v>
                </c:pt>
                <c:pt idx="3541" formatCode="General">
                  <c:v>116.991</c:v>
                </c:pt>
                <c:pt idx="3542" formatCode="General">
                  <c:v>117.029</c:v>
                </c:pt>
                <c:pt idx="3543" formatCode="General">
                  <c:v>117.06699999999999</c:v>
                </c:pt>
                <c:pt idx="3544" formatCode="General">
                  <c:v>117.105</c:v>
                </c:pt>
                <c:pt idx="3545" formatCode="General">
                  <c:v>117.143</c:v>
                </c:pt>
                <c:pt idx="3546" formatCode="General">
                  <c:v>117.182</c:v>
                </c:pt>
                <c:pt idx="3547" formatCode="General">
                  <c:v>117.22</c:v>
                </c:pt>
                <c:pt idx="3548" formatCode="General">
                  <c:v>117.258</c:v>
                </c:pt>
                <c:pt idx="3549" formatCode="General">
                  <c:v>117.29600000000001</c:v>
                </c:pt>
                <c:pt idx="3550" formatCode="General">
                  <c:v>117.33499999999999</c:v>
                </c:pt>
                <c:pt idx="3551" formatCode="General">
                  <c:v>117.373</c:v>
                </c:pt>
                <c:pt idx="3552" formatCode="General">
                  <c:v>117.41</c:v>
                </c:pt>
                <c:pt idx="3553" formatCode="General">
                  <c:v>117.44799999999999</c:v>
                </c:pt>
                <c:pt idx="3554" formatCode="General">
                  <c:v>117.486</c:v>
                </c:pt>
                <c:pt idx="3555" formatCode="General">
                  <c:v>117.523</c:v>
                </c:pt>
                <c:pt idx="3556" formatCode="General">
                  <c:v>117.56100000000001</c:v>
                </c:pt>
                <c:pt idx="3557" formatCode="General">
                  <c:v>117.599</c:v>
                </c:pt>
                <c:pt idx="3558" formatCode="General">
                  <c:v>117.636</c:v>
                </c:pt>
                <c:pt idx="3559" formatCode="General">
                  <c:v>117.67400000000001</c:v>
                </c:pt>
                <c:pt idx="3560" formatCode="General">
                  <c:v>117.712</c:v>
                </c:pt>
                <c:pt idx="3561" formatCode="General">
                  <c:v>117.75</c:v>
                </c:pt>
                <c:pt idx="3562" formatCode="General">
                  <c:v>117.78700000000001</c:v>
                </c:pt>
                <c:pt idx="3563" formatCode="General">
                  <c:v>117.825</c:v>
                </c:pt>
                <c:pt idx="3564" formatCode="General">
                  <c:v>117.863</c:v>
                </c:pt>
                <c:pt idx="3565" formatCode="General">
                  <c:v>117.9</c:v>
                </c:pt>
                <c:pt idx="3566" formatCode="General">
                  <c:v>117.938</c:v>
                </c:pt>
                <c:pt idx="3567" formatCode="General">
                  <c:v>117.976</c:v>
                </c:pt>
                <c:pt idx="3568" formatCode="General">
                  <c:v>118.014</c:v>
                </c:pt>
                <c:pt idx="3569" formatCode="General">
                  <c:v>118.051</c:v>
                </c:pt>
                <c:pt idx="3570" formatCode="General">
                  <c:v>118.089</c:v>
                </c:pt>
                <c:pt idx="3571" formatCode="General">
                  <c:v>118.127</c:v>
                </c:pt>
                <c:pt idx="3572" formatCode="General">
                  <c:v>118.164</c:v>
                </c:pt>
                <c:pt idx="3573" formatCode="General">
                  <c:v>118.202</c:v>
                </c:pt>
                <c:pt idx="3574" formatCode="General">
                  <c:v>118.24</c:v>
                </c:pt>
                <c:pt idx="3575" formatCode="General">
                  <c:v>118.277</c:v>
                </c:pt>
                <c:pt idx="3576" formatCode="General">
                  <c:v>118.31100000000001</c:v>
                </c:pt>
                <c:pt idx="3577" formatCode="General">
                  <c:v>118.342</c:v>
                </c:pt>
                <c:pt idx="3578" formatCode="General">
                  <c:v>118.373</c:v>
                </c:pt>
                <c:pt idx="3579" formatCode="General">
                  <c:v>118.404</c:v>
                </c:pt>
                <c:pt idx="3580" formatCode="General">
                  <c:v>118.435</c:v>
                </c:pt>
                <c:pt idx="3581" formatCode="General">
                  <c:v>118.465</c:v>
                </c:pt>
                <c:pt idx="3582" formatCode="General">
                  <c:v>118.496</c:v>
                </c:pt>
                <c:pt idx="3583" formatCode="General">
                  <c:v>118.527</c:v>
                </c:pt>
                <c:pt idx="3584" formatCode="General">
                  <c:v>118.55800000000001</c:v>
                </c:pt>
                <c:pt idx="3585" formatCode="General">
                  <c:v>118.589</c:v>
                </c:pt>
                <c:pt idx="3586" formatCode="General">
                  <c:v>118.62</c:v>
                </c:pt>
                <c:pt idx="3587" formatCode="General">
                  <c:v>118.651</c:v>
                </c:pt>
                <c:pt idx="3588" formatCode="General">
                  <c:v>118.682</c:v>
                </c:pt>
                <c:pt idx="3589" formatCode="General">
                  <c:v>118.71299999999999</c:v>
                </c:pt>
                <c:pt idx="3590" formatCode="General">
                  <c:v>118.744</c:v>
                </c:pt>
                <c:pt idx="3591" formatCode="General">
                  <c:v>118.77500000000001</c:v>
                </c:pt>
                <c:pt idx="3592" formatCode="General">
                  <c:v>118.806</c:v>
                </c:pt>
                <c:pt idx="3593" formatCode="General">
                  <c:v>118.837</c:v>
                </c:pt>
                <c:pt idx="3594" formatCode="General">
                  <c:v>118.86799999999999</c:v>
                </c:pt>
                <c:pt idx="3595" formatCode="General">
                  <c:v>118.899</c:v>
                </c:pt>
                <c:pt idx="3596" formatCode="General">
                  <c:v>118.93</c:v>
                </c:pt>
                <c:pt idx="3597" formatCode="General">
                  <c:v>118.961</c:v>
                </c:pt>
                <c:pt idx="3598" formatCode="General">
                  <c:v>118.992</c:v>
                </c:pt>
                <c:pt idx="3599" formatCode="General">
                  <c:v>119.023</c:v>
                </c:pt>
                <c:pt idx="3600" formatCode="General">
                  <c:v>119.054</c:v>
                </c:pt>
                <c:pt idx="3601" formatCode="General">
                  <c:v>119.08499999999999</c:v>
                </c:pt>
                <c:pt idx="3602" formatCode="General">
                  <c:v>119.116</c:v>
                </c:pt>
                <c:pt idx="3603" formatCode="General">
                  <c:v>119.14700000000001</c:v>
                </c:pt>
                <c:pt idx="3604" formatCode="General">
                  <c:v>119.178</c:v>
                </c:pt>
                <c:pt idx="3605" formatCode="General">
                  <c:v>119.209</c:v>
                </c:pt>
                <c:pt idx="3606" formatCode="General">
                  <c:v>119.24</c:v>
                </c:pt>
                <c:pt idx="3607" formatCode="General">
                  <c:v>119.282</c:v>
                </c:pt>
                <c:pt idx="3608" formatCode="General">
                  <c:v>119.33</c:v>
                </c:pt>
                <c:pt idx="3609" formatCode="General">
                  <c:v>119.378</c:v>
                </c:pt>
                <c:pt idx="3610" formatCode="General">
                  <c:v>119.426</c:v>
                </c:pt>
                <c:pt idx="3611" formatCode="General">
                  <c:v>119.474</c:v>
                </c:pt>
                <c:pt idx="3612" formatCode="General">
                  <c:v>119.52200000000001</c:v>
                </c:pt>
                <c:pt idx="3613" formatCode="General">
                  <c:v>119.57</c:v>
                </c:pt>
                <c:pt idx="3614" formatCode="General">
                  <c:v>119.61799999999999</c:v>
                </c:pt>
                <c:pt idx="3615" formatCode="General">
                  <c:v>119.666</c:v>
                </c:pt>
                <c:pt idx="3616" formatCode="General">
                  <c:v>119.714</c:v>
                </c:pt>
                <c:pt idx="3617" formatCode="General">
                  <c:v>119.762</c:v>
                </c:pt>
                <c:pt idx="3618" formatCode="General">
                  <c:v>119.81</c:v>
                </c:pt>
                <c:pt idx="3619" formatCode="General">
                  <c:v>119.858</c:v>
                </c:pt>
                <c:pt idx="3620" formatCode="General">
                  <c:v>119.90600000000001</c:v>
                </c:pt>
                <c:pt idx="3621" formatCode="General">
                  <c:v>119.95399999999999</c:v>
                </c:pt>
                <c:pt idx="3622" formatCode="General">
                  <c:v>120.002</c:v>
                </c:pt>
                <c:pt idx="3623" formatCode="General">
                  <c:v>120.05</c:v>
                </c:pt>
                <c:pt idx="3624" formatCode="General">
                  <c:v>120.098</c:v>
                </c:pt>
                <c:pt idx="3625" formatCode="General">
                  <c:v>120.146</c:v>
                </c:pt>
                <c:pt idx="3626" formatCode="General">
                  <c:v>120.194</c:v>
                </c:pt>
                <c:pt idx="3627" formatCode="General">
                  <c:v>120.241</c:v>
                </c:pt>
                <c:pt idx="3628" formatCode="General">
                  <c:v>120.28700000000001</c:v>
                </c:pt>
                <c:pt idx="3629" formatCode="General">
                  <c:v>120.333</c:v>
                </c:pt>
                <c:pt idx="3630" formatCode="General">
                  <c:v>120.379</c:v>
                </c:pt>
                <c:pt idx="3631" formatCode="General">
                  <c:v>120.425</c:v>
                </c:pt>
                <c:pt idx="3632" formatCode="General">
                  <c:v>120.47</c:v>
                </c:pt>
                <c:pt idx="3633" formatCode="General">
                  <c:v>120.51600000000001</c:v>
                </c:pt>
                <c:pt idx="3634" formatCode="General">
                  <c:v>120.562</c:v>
                </c:pt>
                <c:pt idx="3635" formatCode="General">
                  <c:v>120.608</c:v>
                </c:pt>
                <c:pt idx="3636" formatCode="General">
                  <c:v>120.654</c:v>
                </c:pt>
                <c:pt idx="3637" formatCode="General">
                  <c:v>120.7</c:v>
                </c:pt>
                <c:pt idx="3638" formatCode="General">
                  <c:v>120.746</c:v>
                </c:pt>
                <c:pt idx="3639" formatCode="General">
                  <c:v>120.792</c:v>
                </c:pt>
                <c:pt idx="3640" formatCode="General">
                  <c:v>120.83799999999999</c:v>
                </c:pt>
                <c:pt idx="3641" formatCode="General">
                  <c:v>120.884</c:v>
                </c:pt>
                <c:pt idx="3642" formatCode="General">
                  <c:v>120.93</c:v>
                </c:pt>
                <c:pt idx="3643" formatCode="General">
                  <c:v>120.976</c:v>
                </c:pt>
                <c:pt idx="3644" formatCode="General">
                  <c:v>121.02200000000001</c:v>
                </c:pt>
                <c:pt idx="3645" formatCode="General">
                  <c:v>121.068</c:v>
                </c:pt>
                <c:pt idx="3646" formatCode="General">
                  <c:v>121.114</c:v>
                </c:pt>
                <c:pt idx="3647" formatCode="General">
                  <c:v>121.16</c:v>
                </c:pt>
                <c:pt idx="3648" formatCode="General">
                  <c:v>121.199</c:v>
                </c:pt>
                <c:pt idx="3649" formatCode="General">
                  <c:v>121.23699999999999</c:v>
                </c:pt>
                <c:pt idx="3650" formatCode="General">
                  <c:v>121.276</c:v>
                </c:pt>
                <c:pt idx="3651" formatCode="General">
                  <c:v>121.31399999999999</c:v>
                </c:pt>
                <c:pt idx="3652" formatCode="General">
                  <c:v>121.35299999999999</c:v>
                </c:pt>
                <c:pt idx="3653" formatCode="General">
                  <c:v>121.39100000000001</c:v>
                </c:pt>
                <c:pt idx="3654" formatCode="General">
                  <c:v>121.43</c:v>
                </c:pt>
                <c:pt idx="3655" formatCode="General">
                  <c:v>121.468</c:v>
                </c:pt>
                <c:pt idx="3656" formatCode="General">
                  <c:v>121.50700000000001</c:v>
                </c:pt>
                <c:pt idx="3657" formatCode="General">
                  <c:v>121.545</c:v>
                </c:pt>
                <c:pt idx="3658" formatCode="General">
                  <c:v>121.584</c:v>
                </c:pt>
                <c:pt idx="3659" formatCode="General">
                  <c:v>121.622</c:v>
                </c:pt>
                <c:pt idx="3660" formatCode="General">
                  <c:v>121.661</c:v>
                </c:pt>
                <c:pt idx="3661" formatCode="General">
                  <c:v>121.699</c:v>
                </c:pt>
                <c:pt idx="3662" formatCode="General">
                  <c:v>121.738</c:v>
                </c:pt>
                <c:pt idx="3663" formatCode="General">
                  <c:v>121.776</c:v>
                </c:pt>
                <c:pt idx="3664" formatCode="General">
                  <c:v>121.815</c:v>
                </c:pt>
                <c:pt idx="3665" formatCode="General">
                  <c:v>121.85299999999999</c:v>
                </c:pt>
                <c:pt idx="3666" formatCode="General">
                  <c:v>121.892</c:v>
                </c:pt>
                <c:pt idx="3667" formatCode="General">
                  <c:v>121.93</c:v>
                </c:pt>
                <c:pt idx="3668" formatCode="General">
                  <c:v>121.96899999999999</c:v>
                </c:pt>
                <c:pt idx="3669" formatCode="General">
                  <c:v>122.00700000000001</c:v>
                </c:pt>
                <c:pt idx="3670" formatCode="General">
                  <c:v>122.04600000000001</c:v>
                </c:pt>
                <c:pt idx="3671" formatCode="General">
                  <c:v>122.084</c:v>
                </c:pt>
                <c:pt idx="3672" formatCode="General">
                  <c:v>122.127</c:v>
                </c:pt>
                <c:pt idx="3673" formatCode="General">
                  <c:v>122.176</c:v>
                </c:pt>
                <c:pt idx="3674" formatCode="General">
                  <c:v>122.226</c:v>
                </c:pt>
                <c:pt idx="3675" formatCode="General">
                  <c:v>122.276</c:v>
                </c:pt>
                <c:pt idx="3676" formatCode="General">
                  <c:v>122.32599999999999</c:v>
                </c:pt>
                <c:pt idx="3677" formatCode="General">
                  <c:v>122.376</c:v>
                </c:pt>
                <c:pt idx="3678" formatCode="General">
                  <c:v>122.426</c:v>
                </c:pt>
                <c:pt idx="3679" formatCode="General">
                  <c:v>122.47499999999999</c:v>
                </c:pt>
                <c:pt idx="3680" formatCode="General">
                  <c:v>122.52500000000001</c:v>
                </c:pt>
                <c:pt idx="3681" formatCode="General">
                  <c:v>122.575</c:v>
                </c:pt>
                <c:pt idx="3682" formatCode="General">
                  <c:v>122.625</c:v>
                </c:pt>
                <c:pt idx="3683" formatCode="General">
                  <c:v>122.675</c:v>
                </c:pt>
                <c:pt idx="3684" formatCode="General">
                  <c:v>122.72499999999999</c:v>
                </c:pt>
                <c:pt idx="3685" formatCode="General">
                  <c:v>122.774</c:v>
                </c:pt>
                <c:pt idx="3686" formatCode="General">
                  <c:v>122.824</c:v>
                </c:pt>
                <c:pt idx="3687" formatCode="General">
                  <c:v>122.874</c:v>
                </c:pt>
                <c:pt idx="3688" formatCode="General">
                  <c:v>122.92400000000001</c:v>
                </c:pt>
                <c:pt idx="3689" formatCode="General">
                  <c:v>122.974</c:v>
                </c:pt>
                <c:pt idx="3690" formatCode="General">
                  <c:v>123.024</c:v>
                </c:pt>
                <c:pt idx="3691" formatCode="General">
                  <c:v>123.07299999999999</c:v>
                </c:pt>
                <c:pt idx="3692" formatCode="General">
                  <c:v>123.116</c:v>
                </c:pt>
                <c:pt idx="3693" formatCode="General">
                  <c:v>123.154</c:v>
                </c:pt>
                <c:pt idx="3694" formatCode="General">
                  <c:v>123.19199999999999</c:v>
                </c:pt>
                <c:pt idx="3695" formatCode="General">
                  <c:v>123.23</c:v>
                </c:pt>
                <c:pt idx="3696" formatCode="General">
                  <c:v>123.26900000000001</c:v>
                </c:pt>
                <c:pt idx="3697" formatCode="General">
                  <c:v>123.307</c:v>
                </c:pt>
                <c:pt idx="3698" formatCode="General">
                  <c:v>123.345</c:v>
                </c:pt>
                <c:pt idx="3699" formatCode="General">
                  <c:v>123.384</c:v>
                </c:pt>
                <c:pt idx="3700" formatCode="General">
                  <c:v>123.422</c:v>
                </c:pt>
                <c:pt idx="3701" formatCode="General">
                  <c:v>123.46</c:v>
                </c:pt>
                <c:pt idx="3702" formatCode="General">
                  <c:v>123.498</c:v>
                </c:pt>
                <c:pt idx="3703" formatCode="General">
                  <c:v>123.53700000000001</c:v>
                </c:pt>
                <c:pt idx="3704" formatCode="General">
                  <c:v>123.575</c:v>
                </c:pt>
                <c:pt idx="3705" formatCode="General">
                  <c:v>123.613</c:v>
                </c:pt>
                <c:pt idx="3706" formatCode="General">
                  <c:v>123.652</c:v>
                </c:pt>
                <c:pt idx="3707" formatCode="General">
                  <c:v>123.69</c:v>
                </c:pt>
                <c:pt idx="3708" formatCode="General">
                  <c:v>123.72799999999999</c:v>
                </c:pt>
                <c:pt idx="3709" formatCode="General">
                  <c:v>123.76600000000001</c:v>
                </c:pt>
                <c:pt idx="3710" formatCode="General">
                  <c:v>123.80500000000001</c:v>
                </c:pt>
                <c:pt idx="3711" formatCode="General">
                  <c:v>123.843</c:v>
                </c:pt>
                <c:pt idx="3712" formatCode="General">
                  <c:v>123.881</c:v>
                </c:pt>
                <c:pt idx="3713" formatCode="General">
                  <c:v>123.92</c:v>
                </c:pt>
                <c:pt idx="3714" formatCode="General">
                  <c:v>123.958</c:v>
                </c:pt>
                <c:pt idx="3715" formatCode="General">
                  <c:v>123.996</c:v>
                </c:pt>
                <c:pt idx="3716" formatCode="General">
                  <c:v>124.03400000000001</c:v>
                </c:pt>
                <c:pt idx="3717" formatCode="General">
                  <c:v>124.077</c:v>
                </c:pt>
                <c:pt idx="3718" formatCode="General">
                  <c:v>124.128</c:v>
                </c:pt>
                <c:pt idx="3719" formatCode="General">
                  <c:v>124.179</c:v>
                </c:pt>
                <c:pt idx="3720" formatCode="General">
                  <c:v>124.229</c:v>
                </c:pt>
                <c:pt idx="3721" formatCode="General">
                  <c:v>124.28</c:v>
                </c:pt>
                <c:pt idx="3722" formatCode="General">
                  <c:v>124.331</c:v>
                </c:pt>
                <c:pt idx="3723" formatCode="General">
                  <c:v>124.38200000000001</c:v>
                </c:pt>
                <c:pt idx="3724" formatCode="General">
                  <c:v>124.43300000000001</c:v>
                </c:pt>
                <c:pt idx="3725" formatCode="General">
                  <c:v>124.48399999999999</c:v>
                </c:pt>
                <c:pt idx="3726" formatCode="General">
                  <c:v>124.535</c:v>
                </c:pt>
                <c:pt idx="3727" formatCode="General">
                  <c:v>124.58499999999999</c:v>
                </c:pt>
                <c:pt idx="3728" formatCode="General">
                  <c:v>124.636</c:v>
                </c:pt>
                <c:pt idx="3729" formatCode="General">
                  <c:v>124.687</c:v>
                </c:pt>
                <c:pt idx="3730" formatCode="General">
                  <c:v>124.738</c:v>
                </c:pt>
                <c:pt idx="3731" formatCode="General">
                  <c:v>124.789</c:v>
                </c:pt>
                <c:pt idx="3732" formatCode="General">
                  <c:v>124.84</c:v>
                </c:pt>
                <c:pt idx="3733" formatCode="General">
                  <c:v>124.89100000000001</c:v>
                </c:pt>
                <c:pt idx="3734" formatCode="General">
                  <c:v>124.941</c:v>
                </c:pt>
                <c:pt idx="3735" formatCode="General">
                  <c:v>124.992</c:v>
                </c:pt>
                <c:pt idx="3736" formatCode="General">
                  <c:v>125.04300000000001</c:v>
                </c:pt>
                <c:pt idx="3737" formatCode="General">
                  <c:v>125.093</c:v>
                </c:pt>
                <c:pt idx="3738" formatCode="General">
                  <c:v>125.143</c:v>
                </c:pt>
                <c:pt idx="3739" formatCode="General">
                  <c:v>125.19199999999999</c:v>
                </c:pt>
                <c:pt idx="3740" formatCode="General">
                  <c:v>125.242</c:v>
                </c:pt>
                <c:pt idx="3741" formatCode="General">
                  <c:v>125.292</c:v>
                </c:pt>
                <c:pt idx="3742" formatCode="General">
                  <c:v>125.34099999999999</c:v>
                </c:pt>
                <c:pt idx="3743" formatCode="General">
                  <c:v>125.39100000000001</c:v>
                </c:pt>
                <c:pt idx="3744" formatCode="General">
                  <c:v>125.441</c:v>
                </c:pt>
                <c:pt idx="3745" formatCode="General">
                  <c:v>125.49</c:v>
                </c:pt>
                <c:pt idx="3746" formatCode="General">
                  <c:v>125.54</c:v>
                </c:pt>
                <c:pt idx="3747" formatCode="General">
                  <c:v>125.59</c:v>
                </c:pt>
                <c:pt idx="3748" formatCode="General">
                  <c:v>125.639</c:v>
                </c:pt>
                <c:pt idx="3749" formatCode="General">
                  <c:v>125.68899999999999</c:v>
                </c:pt>
                <c:pt idx="3750" formatCode="General">
                  <c:v>125.739</c:v>
                </c:pt>
                <c:pt idx="3751" formatCode="General">
                  <c:v>125.788</c:v>
                </c:pt>
                <c:pt idx="3752" formatCode="General">
                  <c:v>125.83799999999999</c:v>
                </c:pt>
                <c:pt idx="3753" formatCode="General">
                  <c:v>125.88800000000001</c:v>
                </c:pt>
                <c:pt idx="3754" formatCode="General">
                  <c:v>125.937</c:v>
                </c:pt>
                <c:pt idx="3755" formatCode="General">
                  <c:v>125.98699999999999</c:v>
                </c:pt>
                <c:pt idx="3756" formatCode="General">
                  <c:v>126.035</c:v>
                </c:pt>
                <c:pt idx="3757" formatCode="General">
                  <c:v>126.081</c:v>
                </c:pt>
                <c:pt idx="3758" formatCode="General">
                  <c:v>126.126</c:v>
                </c:pt>
                <c:pt idx="3759" formatCode="General">
                  <c:v>126.172</c:v>
                </c:pt>
                <c:pt idx="3760" formatCode="General">
                  <c:v>126.217</c:v>
                </c:pt>
                <c:pt idx="3761" formatCode="General">
                  <c:v>126.26300000000001</c:v>
                </c:pt>
                <c:pt idx="3762" formatCode="General">
                  <c:v>126.30800000000001</c:v>
                </c:pt>
                <c:pt idx="3763" formatCode="General">
                  <c:v>126.35299999999999</c:v>
                </c:pt>
                <c:pt idx="3764" formatCode="General">
                  <c:v>126.399</c:v>
                </c:pt>
                <c:pt idx="3765" formatCode="General">
                  <c:v>126.444</c:v>
                </c:pt>
                <c:pt idx="3766" formatCode="General">
                  <c:v>126.49</c:v>
                </c:pt>
                <c:pt idx="3767" formatCode="General">
                  <c:v>126.535</c:v>
                </c:pt>
                <c:pt idx="3768" formatCode="General">
                  <c:v>126.581</c:v>
                </c:pt>
                <c:pt idx="3769" formatCode="General">
                  <c:v>126.626</c:v>
                </c:pt>
                <c:pt idx="3770" formatCode="General">
                  <c:v>126.672</c:v>
                </c:pt>
                <c:pt idx="3771" formatCode="General">
                  <c:v>126.717</c:v>
                </c:pt>
                <c:pt idx="3772" formatCode="General">
                  <c:v>126.76300000000001</c:v>
                </c:pt>
                <c:pt idx="3773" formatCode="General">
                  <c:v>126.80800000000001</c:v>
                </c:pt>
                <c:pt idx="3774" formatCode="General">
                  <c:v>126.854</c:v>
                </c:pt>
                <c:pt idx="3775" formatCode="General">
                  <c:v>126.899</c:v>
                </c:pt>
                <c:pt idx="3776" formatCode="General">
                  <c:v>126.94499999999999</c:v>
                </c:pt>
                <c:pt idx="3777" formatCode="General">
                  <c:v>126.99</c:v>
                </c:pt>
                <c:pt idx="3778" formatCode="General">
                  <c:v>127.036</c:v>
                </c:pt>
                <c:pt idx="3779" formatCode="General">
                  <c:v>127.081</c:v>
                </c:pt>
                <c:pt idx="3780" formatCode="General">
                  <c:v>127.127</c:v>
                </c:pt>
                <c:pt idx="3781" formatCode="General">
                  <c:v>127.173</c:v>
                </c:pt>
                <c:pt idx="3782" formatCode="General">
                  <c:v>127.21899999999999</c:v>
                </c:pt>
                <c:pt idx="3783" formatCode="General">
                  <c:v>127.264</c:v>
                </c:pt>
                <c:pt idx="3784" formatCode="General">
                  <c:v>127.31</c:v>
                </c:pt>
                <c:pt idx="3785" formatCode="General">
                  <c:v>127.35599999999999</c:v>
                </c:pt>
                <c:pt idx="3786" formatCode="General">
                  <c:v>127.401</c:v>
                </c:pt>
                <c:pt idx="3787" formatCode="General">
                  <c:v>127.447</c:v>
                </c:pt>
                <c:pt idx="3788" formatCode="General">
                  <c:v>127.49299999999999</c:v>
                </c:pt>
                <c:pt idx="3789" formatCode="General">
                  <c:v>127.539</c:v>
                </c:pt>
                <c:pt idx="3790" formatCode="General">
                  <c:v>127.584</c:v>
                </c:pt>
                <c:pt idx="3791" formatCode="General">
                  <c:v>127.63</c:v>
                </c:pt>
                <c:pt idx="3792" formatCode="General">
                  <c:v>127.676</c:v>
                </c:pt>
                <c:pt idx="3793" formatCode="General">
                  <c:v>127.721</c:v>
                </c:pt>
                <c:pt idx="3794" formatCode="General">
                  <c:v>127.767</c:v>
                </c:pt>
                <c:pt idx="3795" formatCode="General">
                  <c:v>127.813</c:v>
                </c:pt>
                <c:pt idx="3796" formatCode="General">
                  <c:v>127.85899999999999</c:v>
                </c:pt>
                <c:pt idx="3797" formatCode="General">
                  <c:v>127.904</c:v>
                </c:pt>
                <c:pt idx="3798" formatCode="General">
                  <c:v>127.95</c:v>
                </c:pt>
                <c:pt idx="3799" formatCode="General">
                  <c:v>127.99299999999999</c:v>
                </c:pt>
                <c:pt idx="3800" formatCode="General">
                  <c:v>128.036</c:v>
                </c:pt>
                <c:pt idx="3801" formatCode="General">
                  <c:v>128.08000000000001</c:v>
                </c:pt>
                <c:pt idx="3802" formatCode="General">
                  <c:v>128.12299999999999</c:v>
                </c:pt>
                <c:pt idx="3803" formatCode="General">
                  <c:v>128.166</c:v>
                </c:pt>
                <c:pt idx="3804" formatCode="General">
                  <c:v>128.209</c:v>
                </c:pt>
                <c:pt idx="3805" formatCode="General">
                  <c:v>128.25200000000001</c:v>
                </c:pt>
                <c:pt idx="3806" formatCode="General">
                  <c:v>128.29499999999999</c:v>
                </c:pt>
                <c:pt idx="3807" formatCode="General">
                  <c:v>128.339</c:v>
                </c:pt>
                <c:pt idx="3808" formatCode="General">
                  <c:v>128.38200000000001</c:v>
                </c:pt>
                <c:pt idx="3809" formatCode="General">
                  <c:v>128.42500000000001</c:v>
                </c:pt>
                <c:pt idx="3810" formatCode="General">
                  <c:v>128.46799999999999</c:v>
                </c:pt>
                <c:pt idx="3811" formatCode="General">
                  <c:v>128.511</c:v>
                </c:pt>
              </c:numCache>
            </c:numRef>
          </c:xVal>
          <c:yVal>
            <c:numRef>
              <c:f>[0]!Cl_Na</c:f>
              <c:numCache>
                <c:formatCode>General</c:formatCode>
                <c:ptCount val="2069"/>
                <c:pt idx="0">
                  <c:v>1.615058096929413</c:v>
                </c:pt>
                <c:pt idx="1">
                  <c:v>1.6024173095742116</c:v>
                </c:pt>
                <c:pt idx="2">
                  <c:v>2.8642416805390933</c:v>
                </c:pt>
                <c:pt idx="3">
                  <c:v>2.6050226754006993</c:v>
                </c:pt>
                <c:pt idx="4">
                  <c:v>1.8350185703082329</c:v>
                </c:pt>
                <c:pt idx="5">
                  <c:v>1.5921380823567002</c:v>
                </c:pt>
                <c:pt idx="6">
                  <c:v>2.2824960584463265</c:v>
                </c:pt>
                <c:pt idx="7">
                  <c:v>1.6286864457967392</c:v>
                </c:pt>
                <c:pt idx="8">
                  <c:v>1.9723743113748151</c:v>
                </c:pt>
                <c:pt idx="9">
                  <c:v>1.9237090526035929</c:v>
                </c:pt>
                <c:pt idx="10">
                  <c:v>1.9411140392700068</c:v>
                </c:pt>
                <c:pt idx="11">
                  <c:v>2.0569529696670457</c:v>
                </c:pt>
                <c:pt idx="12">
                  <c:v>2.4955679411401657</c:v>
                </c:pt>
                <c:pt idx="13">
                  <c:v>2.183257099383443</c:v>
                </c:pt>
                <c:pt idx="14">
                  <c:v>2.3023438502589038</c:v>
                </c:pt>
                <c:pt idx="15">
                  <c:v>2.3992477749908958</c:v>
                </c:pt>
                <c:pt idx="16">
                  <c:v>2.5305934561035355</c:v>
                </c:pt>
                <c:pt idx="17">
                  <c:v>2.2531754569050197</c:v>
                </c:pt>
                <c:pt idx="18">
                  <c:v>2.3923677631230906</c:v>
                </c:pt>
                <c:pt idx="19">
                  <c:v>2.5743753498077497</c:v>
                </c:pt>
                <c:pt idx="20">
                  <c:v>2.3116839875824691</c:v>
                </c:pt>
                <c:pt idx="21">
                  <c:v>2.5218370773626932</c:v>
                </c:pt>
                <c:pt idx="22">
                  <c:v>3.0622307367975563</c:v>
                </c:pt>
                <c:pt idx="23">
                  <c:v>1.8803171190862185</c:v>
                </c:pt>
                <c:pt idx="24">
                  <c:v>2.9027395525893507</c:v>
                </c:pt>
                <c:pt idx="25">
                  <c:v>3.1947311052166807</c:v>
                </c:pt>
                <c:pt idx="26">
                  <c:v>2.4600815641378029</c:v>
                </c:pt>
                <c:pt idx="27">
                  <c:v>2.1658902815474379</c:v>
                </c:pt>
                <c:pt idx="28">
                  <c:v>1.8926287192707119</c:v>
                </c:pt>
                <c:pt idx="29">
                  <c:v>1.724704667851497</c:v>
                </c:pt>
                <c:pt idx="30">
                  <c:v>3.4769078157388922</c:v>
                </c:pt>
                <c:pt idx="31">
                  <c:v>0</c:v>
                </c:pt>
                <c:pt idx="32">
                  <c:v>0.67589777523910022</c:v>
                </c:pt>
                <c:pt idx="33">
                  <c:v>0.4880101388968614</c:v>
                </c:pt>
                <c:pt idx="34">
                  <c:v>0.96185452630179646</c:v>
                </c:pt>
                <c:pt idx="35">
                  <c:v>3.2418059960542034</c:v>
                </c:pt>
                <c:pt idx="36">
                  <c:v>0.67730589560418175</c:v>
                </c:pt>
                <c:pt idx="37">
                  <c:v>2.7845284395879739</c:v>
                </c:pt>
                <c:pt idx="38">
                  <c:v>0.39359180374092884</c:v>
                </c:pt>
                <c:pt idx="39">
                  <c:v>0.23005395055486688</c:v>
                </c:pt>
                <c:pt idx="40">
                  <c:v>2.424265999964732</c:v>
                </c:pt>
                <c:pt idx="41">
                  <c:v>2.8168596841695468</c:v>
                </c:pt>
                <c:pt idx="42">
                  <c:v>0</c:v>
                </c:pt>
                <c:pt idx="43">
                  <c:v>7.5705148770828474</c:v>
                </c:pt>
                <c:pt idx="44">
                  <c:v>2.2924199543526149</c:v>
                </c:pt>
                <c:pt idx="45">
                  <c:v>2.1540691702473005</c:v>
                </c:pt>
                <c:pt idx="46">
                  <c:v>1.4535588709798857</c:v>
                </c:pt>
                <c:pt idx="47">
                  <c:v>3.1954944818248574</c:v>
                </c:pt>
                <c:pt idx="48">
                  <c:v>0.70018598894368</c:v>
                </c:pt>
                <c:pt idx="49">
                  <c:v>1.5262700666000482</c:v>
                </c:pt>
                <c:pt idx="50">
                  <c:v>1.1757932364918884</c:v>
                </c:pt>
                <c:pt idx="51">
                  <c:v>0.32513816850865862</c:v>
                </c:pt>
                <c:pt idx="52">
                  <c:v>0.32905549584008836</c:v>
                </c:pt>
                <c:pt idx="53">
                  <c:v>2.1853685665975466</c:v>
                </c:pt>
                <c:pt idx="54">
                  <c:v>1.1644875322948514</c:v>
                </c:pt>
                <c:pt idx="55">
                  <c:v>0.20013743249136759</c:v>
                </c:pt>
                <c:pt idx="56">
                  <c:v>1.8409839548604356</c:v>
                </c:pt>
                <c:pt idx="57">
                  <c:v>0.24966021591016824</c:v>
                </c:pt>
                <c:pt idx="58">
                  <c:v>1.4897897174298504</c:v>
                </c:pt>
                <c:pt idx="59">
                  <c:v>1.4952003165474488</c:v>
                </c:pt>
                <c:pt idx="60">
                  <c:v>2.0570969333407341</c:v>
                </c:pt>
                <c:pt idx="61">
                  <c:v>0.56888575258977958</c:v>
                </c:pt>
                <c:pt idx="62">
                  <c:v>1.4599577631366556</c:v>
                </c:pt>
                <c:pt idx="63">
                  <c:v>0</c:v>
                </c:pt>
                <c:pt idx="64">
                  <c:v>2.0641703485079823</c:v>
                </c:pt>
                <c:pt idx="65">
                  <c:v>3.6083285515264536</c:v>
                </c:pt>
                <c:pt idx="66">
                  <c:v>2.7113501315395032</c:v>
                </c:pt>
                <c:pt idx="67">
                  <c:v>2.1473621567436765</c:v>
                </c:pt>
                <c:pt idx="68">
                  <c:v>0.76137430887589497</c:v>
                </c:pt>
                <c:pt idx="69">
                  <c:v>2.7910957236436063</c:v>
                </c:pt>
                <c:pt idx="70">
                  <c:v>4.7209390525628994</c:v>
                </c:pt>
                <c:pt idx="71">
                  <c:v>2.1153567589719962</c:v>
                </c:pt>
                <c:pt idx="72">
                  <c:v>1.7291044246572409</c:v>
                </c:pt>
                <c:pt idx="73">
                  <c:v>2.3493744873800089</c:v>
                </c:pt>
                <c:pt idx="74">
                  <c:v>2.1348478510600852</c:v>
                </c:pt>
                <c:pt idx="75">
                  <c:v>2.4330655135762194</c:v>
                </c:pt>
                <c:pt idx="76">
                  <c:v>2.9144915345836391</c:v>
                </c:pt>
                <c:pt idx="77">
                  <c:v>1.4412203372996073</c:v>
                </c:pt>
                <c:pt idx="78">
                  <c:v>0.62406037718390373</c:v>
                </c:pt>
                <c:pt idx="79">
                  <c:v>1.6637119607601101</c:v>
                </c:pt>
                <c:pt idx="80">
                  <c:v>1.1367371674475775</c:v>
                </c:pt>
                <c:pt idx="81">
                  <c:v>0.96460268209123012</c:v>
                </c:pt>
                <c:pt idx="82">
                  <c:v>1.0585488966707601</c:v>
                </c:pt>
                <c:pt idx="83">
                  <c:v>2.5384281107663949</c:v>
                </c:pt>
                <c:pt idx="84">
                  <c:v>2.0556641520168779</c:v>
                </c:pt>
                <c:pt idx="85">
                  <c:v>0.21295762389650857</c:v>
                </c:pt>
                <c:pt idx="86">
                  <c:v>1.082945140773719</c:v>
                </c:pt>
                <c:pt idx="87">
                  <c:v>2.4464560777676128</c:v>
                </c:pt>
                <c:pt idx="88">
                  <c:v>2.5711912120838067</c:v>
                </c:pt>
                <c:pt idx="89">
                  <c:v>0</c:v>
                </c:pt>
                <c:pt idx="90">
                  <c:v>2.9433373085696206</c:v>
                </c:pt>
                <c:pt idx="91">
                  <c:v>0.76100079322201175</c:v>
                </c:pt>
                <c:pt idx="92">
                  <c:v>0.60107767621974151</c:v>
                </c:pt>
                <c:pt idx="93">
                  <c:v>2.5191428069808959</c:v>
                </c:pt>
                <c:pt idx="94">
                  <c:v>3.5726025262638159</c:v>
                </c:pt>
                <c:pt idx="95">
                  <c:v>4.3062619736215639</c:v>
                </c:pt>
                <c:pt idx="96">
                  <c:v>1.881317287766584</c:v>
                </c:pt>
                <c:pt idx="97">
                  <c:v>4.3094517973057265</c:v>
                </c:pt>
                <c:pt idx="98">
                  <c:v>2.9275492923550712</c:v>
                </c:pt>
                <c:pt idx="99">
                  <c:v>2.5518589473312967</c:v>
                </c:pt>
                <c:pt idx="100">
                  <c:v>2.5170608707767794</c:v>
                </c:pt>
                <c:pt idx="101">
                  <c:v>2.170695205831179</c:v>
                </c:pt>
                <c:pt idx="102">
                  <c:v>2.3878108721457139</c:v>
                </c:pt>
                <c:pt idx="103">
                  <c:v>2.7241094262761592</c:v>
                </c:pt>
                <c:pt idx="104">
                  <c:v>2.4870809894375028</c:v>
                </c:pt>
                <c:pt idx="105">
                  <c:v>2.4358653588162378</c:v>
                </c:pt>
                <c:pt idx="106">
                  <c:v>2.1487392005789614</c:v>
                </c:pt>
                <c:pt idx="107">
                  <c:v>2.0281962258476871</c:v>
                </c:pt>
                <c:pt idx="108">
                  <c:v>2.4134070257207689</c:v>
                </c:pt>
                <c:pt idx="109">
                  <c:v>3.1643050946908078</c:v>
                </c:pt>
                <c:pt idx="110">
                  <c:v>2.6794518946978618</c:v>
                </c:pt>
                <c:pt idx="111">
                  <c:v>2.858082021011052</c:v>
                </c:pt>
                <c:pt idx="112">
                  <c:v>2.5305934561035359</c:v>
                </c:pt>
                <c:pt idx="113">
                  <c:v>2.2824960584463265</c:v>
                </c:pt>
                <c:pt idx="114">
                  <c:v>2.1083215588665714</c:v>
                </c:pt>
                <c:pt idx="115">
                  <c:v>3.9785800860665219</c:v>
                </c:pt>
                <c:pt idx="116">
                  <c:v>4.5997257525646624</c:v>
                </c:pt>
                <c:pt idx="117">
                  <c:v>3.4654244504759006</c:v>
                </c:pt>
                <c:pt idx="118">
                  <c:v>4.0470887992832276</c:v>
                </c:pt>
                <c:pt idx="119">
                  <c:v>5.0768562215327897</c:v>
                </c:pt>
                <c:pt idx="120">
                  <c:v>6.0734242946484862</c:v>
                </c:pt>
                <c:pt idx="121">
                  <c:v>6.2520544209616782</c:v>
                </c:pt>
                <c:pt idx="122">
                  <c:v>4.5933461051963347</c:v>
                </c:pt>
                <c:pt idx="123">
                  <c:v>7.6364378998889046</c:v>
                </c:pt>
                <c:pt idx="124">
                  <c:v>5.5618925692970764</c:v>
                </c:pt>
                <c:pt idx="125">
                  <c:v>4.9123284736127477</c:v>
                </c:pt>
                <c:pt idx="126">
                  <c:v>3.3421120406984088</c:v>
                </c:pt>
                <c:pt idx="127">
                  <c:v>2.6794518946978614</c:v>
                </c:pt>
                <c:pt idx="128">
                  <c:v>2.0631779589173536</c:v>
                </c:pt>
                <c:pt idx="129">
                  <c:v>2.0912795275690628</c:v>
                </c:pt>
                <c:pt idx="130">
                  <c:v>2.7985386455733225</c:v>
                </c:pt>
                <c:pt idx="131">
                  <c:v>2.5837571841729381</c:v>
                </c:pt>
                <c:pt idx="132">
                  <c:v>3.3939723999506244</c:v>
                </c:pt>
                <c:pt idx="133">
                  <c:v>1.690606552606984</c:v>
                </c:pt>
                <c:pt idx="134">
                  <c:v>1.4528583606806185</c:v>
                </c:pt>
                <c:pt idx="135">
                  <c:v>2.6307345875215371</c:v>
                </c:pt>
                <c:pt idx="136">
                  <c:v>2.1039991387895962</c:v>
                </c:pt>
                <c:pt idx="137">
                  <c:v>2.2290596958740041</c:v>
                </c:pt>
                <c:pt idx="138">
                  <c:v>2.3929696166484051</c:v>
                </c:pt>
                <c:pt idx="139">
                  <c:v>2.9601563789043044</c:v>
                </c:pt>
                <c:pt idx="140">
                  <c:v>2.2787861908178084</c:v>
                </c:pt>
                <c:pt idx="141">
                  <c:v>4.5434184301398526</c:v>
                </c:pt>
                <c:pt idx="142">
                  <c:v>5.1356161315042357</c:v>
                </c:pt>
                <c:pt idx="143">
                  <c:v>3.6700371406164658</c:v>
                </c:pt>
                <c:pt idx="144">
                  <c:v>2.1725285632685365</c:v>
                </c:pt>
                <c:pt idx="145">
                  <c:v>1.1011446142593952</c:v>
                </c:pt>
                <c:pt idx="146">
                  <c:v>0</c:v>
                </c:pt>
                <c:pt idx="147">
                  <c:v>2.5140536295930556</c:v>
                </c:pt>
                <c:pt idx="148">
                  <c:v>3.0664838350431087</c:v>
                </c:pt>
                <c:pt idx="149">
                  <c:v>2.4621990383710077</c:v>
                </c:pt>
                <c:pt idx="150">
                  <c:v>0.89315063156595376</c:v>
                </c:pt>
                <c:pt idx="151">
                  <c:v>3.0367121473242431</c:v>
                </c:pt>
                <c:pt idx="152">
                  <c:v>3.3410449551170869</c:v>
                </c:pt>
                <c:pt idx="153">
                  <c:v>1.2100750492183894</c:v>
                </c:pt>
                <c:pt idx="154">
                  <c:v>1.7375839559555835</c:v>
                </c:pt>
                <c:pt idx="155">
                  <c:v>3.4102115023427331</c:v>
                </c:pt>
                <c:pt idx="156">
                  <c:v>1.0593181909270615</c:v>
                </c:pt>
                <c:pt idx="157">
                  <c:v>0.3455254268101865</c:v>
                </c:pt>
                <c:pt idx="158">
                  <c:v>2.1757955235140534</c:v>
                </c:pt>
                <c:pt idx="159">
                  <c:v>2.1342820286770849</c:v>
                </c:pt>
                <c:pt idx="160">
                  <c:v>2.183257099383443</c:v>
                </c:pt>
                <c:pt idx="161">
                  <c:v>2.5518589473312971</c:v>
                </c:pt>
                <c:pt idx="162">
                  <c:v>3.163241820129421</c:v>
                </c:pt>
                <c:pt idx="163">
                  <c:v>2.6079998441725851</c:v>
                </c:pt>
                <c:pt idx="164">
                  <c:v>2.1590945702203062</c:v>
                </c:pt>
                <c:pt idx="165">
                  <c:v>2.5970072210148509</c:v>
                </c:pt>
                <c:pt idx="166">
                  <c:v>1.9053880140073685</c:v>
                </c:pt>
                <c:pt idx="167">
                  <c:v>2.5241213500776953</c:v>
                </c:pt>
                <c:pt idx="168">
                  <c:v>1.8577533136571842</c:v>
                </c:pt>
                <c:pt idx="169">
                  <c:v>2.4753031789113575</c:v>
                </c:pt>
                <c:pt idx="170">
                  <c:v>1.9834903636075079</c:v>
                </c:pt>
                <c:pt idx="171">
                  <c:v>2.9771687718865136</c:v>
                </c:pt>
                <c:pt idx="172">
                  <c:v>2.1832570993834435</c:v>
                </c:pt>
                <c:pt idx="173">
                  <c:v>1.611554400434221</c:v>
                </c:pt>
                <c:pt idx="174">
                  <c:v>3.0740998481804924</c:v>
                </c:pt>
                <c:pt idx="175">
                  <c:v>0.3500184907488198</c:v>
                </c:pt>
                <c:pt idx="176">
                  <c:v>2.2626482666337502</c:v>
                </c:pt>
                <c:pt idx="177">
                  <c:v>2.2134602608373641</c:v>
                </c:pt>
                <c:pt idx="178">
                  <c:v>2.4692988049176376</c:v>
                </c:pt>
                <c:pt idx="179">
                  <c:v>2.2824960584463265</c:v>
                </c:pt>
                <c:pt idx="180">
                  <c:v>3.1260272104808386</c:v>
                </c:pt>
                <c:pt idx="181">
                  <c:v>3.0573233157449957</c:v>
                </c:pt>
                <c:pt idx="182">
                  <c:v>3.2977869473204451</c:v>
                </c:pt>
                <c:pt idx="183">
                  <c:v>2.2328765789148846</c:v>
                </c:pt>
                <c:pt idx="184">
                  <c:v>2.2134602608373641</c:v>
                </c:pt>
                <c:pt idx="185">
                  <c:v>0.83360725612822362</c:v>
                </c:pt>
                <c:pt idx="186">
                  <c:v>2.8523197588719174</c:v>
                </c:pt>
                <c:pt idx="187">
                  <c:v>1.1703353103278018</c:v>
                </c:pt>
                <c:pt idx="188">
                  <c:v>1.902957672152767</c:v>
                </c:pt>
                <c:pt idx="189">
                  <c:v>2.0095889210233961</c:v>
                </c:pt>
                <c:pt idx="190">
                  <c:v>2.0978654369339846</c:v>
                </c:pt>
                <c:pt idx="191">
                  <c:v>2.3116839875824686</c:v>
                </c:pt>
                <c:pt idx="192">
                  <c:v>2.5518589473312967</c:v>
                </c:pt>
                <c:pt idx="193">
                  <c:v>3.1047617192530779</c:v>
                </c:pt>
                <c:pt idx="194">
                  <c:v>3.3245051286066065</c:v>
                </c:pt>
                <c:pt idx="195">
                  <c:v>2.5305934561035359</c:v>
                </c:pt>
                <c:pt idx="196">
                  <c:v>2.5109329076099458</c:v>
                </c:pt>
                <c:pt idx="197">
                  <c:v>5.0115674326756308</c:v>
                </c:pt>
                <c:pt idx="198">
                  <c:v>4.862708994081304</c:v>
                </c:pt>
                <c:pt idx="199">
                  <c:v>2.998434263114274</c:v>
                </c:pt>
                <c:pt idx="200">
                  <c:v>1.7225047894486254</c:v>
                </c:pt>
                <c:pt idx="201">
                  <c:v>1.7171135381514468</c:v>
                </c:pt>
                <c:pt idx="202">
                  <c:v>1.7519493157639865</c:v>
                </c:pt>
                <c:pt idx="203">
                  <c:v>1.7646927801101511</c:v>
                </c:pt>
                <c:pt idx="204">
                  <c:v>2.1629310475271897</c:v>
                </c:pt>
                <c:pt idx="205">
                  <c:v>2.4889130932971244</c:v>
                </c:pt>
                <c:pt idx="206">
                  <c:v>2.4679162188006618</c:v>
                </c:pt>
                <c:pt idx="207">
                  <c:v>1.9292053641824605</c:v>
                </c:pt>
                <c:pt idx="208">
                  <c:v>1.7570176358674501</c:v>
                </c:pt>
                <c:pt idx="209">
                  <c:v>2.2734743348951549</c:v>
                </c:pt>
                <c:pt idx="210">
                  <c:v>0.68121658339776159</c:v>
                </c:pt>
                <c:pt idx="211">
                  <c:v>1.8651086717994922</c:v>
                </c:pt>
                <c:pt idx="212">
                  <c:v>0</c:v>
                </c:pt>
                <c:pt idx="213">
                  <c:v>0.48399782827875709</c:v>
                </c:pt>
                <c:pt idx="214">
                  <c:v>1.7157893711661747</c:v>
                </c:pt>
                <c:pt idx="215">
                  <c:v>0.59543375437730262</c:v>
                </c:pt>
                <c:pt idx="216">
                  <c:v>1.1780348847378528</c:v>
                </c:pt>
                <c:pt idx="217">
                  <c:v>1.7525974657143244</c:v>
                </c:pt>
                <c:pt idx="218">
                  <c:v>1.6758084014948826</c:v>
                </c:pt>
                <c:pt idx="219">
                  <c:v>1.6224204133032925</c:v>
                </c:pt>
                <c:pt idx="220">
                  <c:v>1.2903008634277984</c:v>
                </c:pt>
                <c:pt idx="221">
                  <c:v>1.0666607861058368</c:v>
                </c:pt>
                <c:pt idx="222">
                  <c:v>1.5605598947141393</c:v>
                </c:pt>
                <c:pt idx="223">
                  <c:v>1.8819959736568315</c:v>
                </c:pt>
                <c:pt idx="224">
                  <c:v>2.0141458120007738</c:v>
                </c:pt>
                <c:pt idx="225">
                  <c:v>1.9328337886231972</c:v>
                </c:pt>
                <c:pt idx="226">
                  <c:v>2.2718977230124264</c:v>
                </c:pt>
                <c:pt idx="227">
                  <c:v>1.9630706589626696</c:v>
                </c:pt>
                <c:pt idx="228">
                  <c:v>2.9440891188655511</c:v>
                </c:pt>
                <c:pt idx="229">
                  <c:v>2.7765334850854648</c:v>
                </c:pt>
                <c:pt idx="230">
                  <c:v>3.470528168370564</c:v>
                </c:pt>
                <c:pt idx="231">
                  <c:v>2.6978673716373658</c:v>
                </c:pt>
                <c:pt idx="232">
                  <c:v>2.1913914402902361</c:v>
                </c:pt>
                <c:pt idx="233">
                  <c:v>2.4305410629499731</c:v>
                </c:pt>
                <c:pt idx="234">
                  <c:v>2.4650957431220326</c:v>
                </c:pt>
                <c:pt idx="235">
                  <c:v>1.8692366789201746</c:v>
                </c:pt>
                <c:pt idx="236">
                  <c:v>1.8102249407631388</c:v>
                </c:pt>
                <c:pt idx="237">
                  <c:v>1.6929553538946112</c:v>
                </c:pt>
                <c:pt idx="238">
                  <c:v>1.7823139835267026</c:v>
                </c:pt>
                <c:pt idx="239">
                  <c:v>1.7025683914225997</c:v>
                </c:pt>
                <c:pt idx="240">
                  <c:v>2.5831232717040939</c:v>
                </c:pt>
                <c:pt idx="241">
                  <c:v>2.4202956807776927</c:v>
                </c:pt>
                <c:pt idx="242">
                  <c:v>3.2304450559680635</c:v>
                </c:pt>
                <c:pt idx="243">
                  <c:v>2.6125602869200901</c:v>
                </c:pt>
                <c:pt idx="244">
                  <c:v>2.587965398048147</c:v>
                </c:pt>
                <c:pt idx="245">
                  <c:v>4.924131352681993</c:v>
                </c:pt>
                <c:pt idx="246">
                  <c:v>1.4648214819523591</c:v>
                </c:pt>
                <c:pt idx="247">
                  <c:v>2.3506162569226592</c:v>
                </c:pt>
                <c:pt idx="248">
                  <c:v>2.6564580380435481</c:v>
                </c:pt>
                <c:pt idx="249">
                  <c:v>0.69317574086330791</c:v>
                </c:pt>
                <c:pt idx="250">
                  <c:v>6.5034439990462847</c:v>
                </c:pt>
                <c:pt idx="251">
                  <c:v>6.8151806642701924</c:v>
                </c:pt>
                <c:pt idx="252">
                  <c:v>4.0414852360742888</c:v>
                </c:pt>
                <c:pt idx="253">
                  <c:v>2.4244503318815105</c:v>
                </c:pt>
                <c:pt idx="254">
                  <c:v>3.5826898818643969</c:v>
                </c:pt>
                <c:pt idx="255">
                  <c:v>2.4756197967721989</c:v>
                </c:pt>
                <c:pt idx="256">
                  <c:v>20.334275126443458</c:v>
                </c:pt>
                <c:pt idx="257">
                  <c:v>5.9001480383137936</c:v>
                </c:pt>
                <c:pt idx="258">
                  <c:v>5.9414275463449995</c:v>
                </c:pt>
                <c:pt idx="259">
                  <c:v>7.3881018188723138</c:v>
                </c:pt>
                <c:pt idx="260">
                  <c:v>9.4101773389715735</c:v>
                </c:pt>
                <c:pt idx="261">
                  <c:v>4.0510932045801509</c:v>
                </c:pt>
                <c:pt idx="262">
                  <c:v>21.297545525225562</c:v>
                </c:pt>
                <c:pt idx="263">
                  <c:v>5.4388794808680334</c:v>
                </c:pt>
                <c:pt idx="264">
                  <c:v>17.763124026477744</c:v>
                </c:pt>
                <c:pt idx="265">
                  <c:v>17.493646683083522</c:v>
                </c:pt>
                <c:pt idx="266">
                  <c:v>14.744269754416907</c:v>
                </c:pt>
                <c:pt idx="267">
                  <c:v>8.1205064295276888</c:v>
                </c:pt>
                <c:pt idx="268">
                  <c:v>5.0203001903479381</c:v>
                </c:pt>
                <c:pt idx="269">
                  <c:v>7.2513751433065483</c:v>
                </c:pt>
                <c:pt idx="270">
                  <c:v>6.4535724644756325</c:v>
                </c:pt>
                <c:pt idx="271">
                  <c:v>3.1907331644955561</c:v>
                </c:pt>
                <c:pt idx="272">
                  <c:v>2.5410125305150562</c:v>
                </c:pt>
                <c:pt idx="273">
                  <c:v>4.1412499599923409</c:v>
                </c:pt>
                <c:pt idx="274">
                  <c:v>3.6484895240217297</c:v>
                </c:pt>
                <c:pt idx="275">
                  <c:v>2.0597869139980927</c:v>
                </c:pt>
                <c:pt idx="276">
                  <c:v>6.5075474122493526</c:v>
                </c:pt>
                <c:pt idx="277">
                  <c:v>4.9165040653567864</c:v>
                </c:pt>
                <c:pt idx="278">
                  <c:v>2.5341934556038446</c:v>
                </c:pt>
                <c:pt idx="279">
                  <c:v>8.9502231720314338</c:v>
                </c:pt>
                <c:pt idx="280">
                  <c:v>6.4786923936090908</c:v>
                </c:pt>
                <c:pt idx="281">
                  <c:v>6.8029361394936663</c:v>
                </c:pt>
                <c:pt idx="282">
                  <c:v>4.5438164321414076</c:v>
                </c:pt>
                <c:pt idx="283">
                  <c:v>6.8966459904193691</c:v>
                </c:pt>
                <c:pt idx="284">
                  <c:v>5.0258294345261483</c:v>
                </c:pt>
                <c:pt idx="285">
                  <c:v>4.841004785068173</c:v>
                </c:pt>
                <c:pt idx="286">
                  <c:v>3.6064817916506207</c:v>
                </c:pt>
                <c:pt idx="287">
                  <c:v>1.764747340952892</c:v>
                </c:pt>
                <c:pt idx="288">
                  <c:v>3.8981802414331019</c:v>
                </c:pt>
                <c:pt idx="289">
                  <c:v>3.2207802993637147</c:v>
                </c:pt>
                <c:pt idx="290">
                  <c:v>4.0404202937155329</c:v>
                </c:pt>
                <c:pt idx="291">
                  <c:v>6.7283748484971335</c:v>
                </c:pt>
                <c:pt idx="292">
                  <c:v>5.4845920602386729</c:v>
                </c:pt>
                <c:pt idx="293">
                  <c:v>4.6702034277447684</c:v>
                </c:pt>
                <c:pt idx="294">
                  <c:v>5.5744126007033508</c:v>
                </c:pt>
                <c:pt idx="295">
                  <c:v>2.6390732042748106</c:v>
                </c:pt>
                <c:pt idx="296">
                  <c:v>2.3706824964132016</c:v>
                </c:pt>
                <c:pt idx="297">
                  <c:v>4.2926294183951725</c:v>
                </c:pt>
                <c:pt idx="298">
                  <c:v>4.4045129126124607</c:v>
                </c:pt>
                <c:pt idx="299">
                  <c:v>3.8266298112964248</c:v>
                </c:pt>
                <c:pt idx="300">
                  <c:v>3.8588294826698561</c:v>
                </c:pt>
                <c:pt idx="301">
                  <c:v>3.5968473969129335</c:v>
                </c:pt>
                <c:pt idx="302">
                  <c:v>3.0417065397688097</c:v>
                </c:pt>
                <c:pt idx="303">
                  <c:v>4.2221796409852974</c:v>
                </c:pt>
                <c:pt idx="304">
                  <c:v>6.5184299319580639</c:v>
                </c:pt>
                <c:pt idx="305">
                  <c:v>10.273666164669162</c:v>
                </c:pt>
                <c:pt idx="306">
                  <c:v>7.9961486853141386</c:v>
                </c:pt>
                <c:pt idx="307">
                  <c:v>13.069266453161333</c:v>
                </c:pt>
                <c:pt idx="308">
                  <c:v>15.512338271914599</c:v>
                </c:pt>
                <c:pt idx="309">
                  <c:v>10.967165788785037</c:v>
                </c:pt>
                <c:pt idx="310">
                  <c:v>9.0326520832484238</c:v>
                </c:pt>
                <c:pt idx="311">
                  <c:v>5.8974964660712201</c:v>
                </c:pt>
                <c:pt idx="312">
                  <c:v>4.8607782248766407</c:v>
                </c:pt>
                <c:pt idx="313">
                  <c:v>3.8051871275852172</c:v>
                </c:pt>
                <c:pt idx="314">
                  <c:v>7.0829408870532715</c:v>
                </c:pt>
                <c:pt idx="315">
                  <c:v>8.6852497182464283</c:v>
                </c:pt>
                <c:pt idx="316">
                  <c:v>5.9644724805904668</c:v>
                </c:pt>
                <c:pt idx="317">
                  <c:v>6.6164017656368612</c:v>
                </c:pt>
                <c:pt idx="318">
                  <c:v>6.40465820380442</c:v>
                </c:pt>
                <c:pt idx="319">
                  <c:v>4.788286584404454</c:v>
                </c:pt>
                <c:pt idx="320">
                  <c:v>4.4896443503688541</c:v>
                </c:pt>
                <c:pt idx="321">
                  <c:v>1.3889393420529927</c:v>
                </c:pt>
                <c:pt idx="322">
                  <c:v>1.915210932925663</c:v>
                </c:pt>
                <c:pt idx="323">
                  <c:v>0.27200410644143064</c:v>
                </c:pt>
                <c:pt idx="324">
                  <c:v>1.1978385782395113</c:v>
                </c:pt>
                <c:pt idx="325">
                  <c:v>0</c:v>
                </c:pt>
                <c:pt idx="326">
                  <c:v>0</c:v>
                </c:pt>
                <c:pt idx="327">
                  <c:v>0.93154256901232002</c:v>
                </c:pt>
                <c:pt idx="328">
                  <c:v>0.95433409314597883</c:v>
                </c:pt>
                <c:pt idx="329">
                  <c:v>1.1926214590251514</c:v>
                </c:pt>
                <c:pt idx="330">
                  <c:v>1.2424344224171895</c:v>
                </c:pt>
                <c:pt idx="331">
                  <c:v>1.41056805218652</c:v>
                </c:pt>
                <c:pt idx="332">
                  <c:v>1.8225714707626659</c:v>
                </c:pt>
                <c:pt idx="333">
                  <c:v>0.97613454561956881</c:v>
                </c:pt>
                <c:pt idx="334">
                  <c:v>1.2198114077022315</c:v>
                </c:pt>
                <c:pt idx="335">
                  <c:v>1.8934471723242348</c:v>
                </c:pt>
                <c:pt idx="336">
                  <c:v>24.867792327436423</c:v>
                </c:pt>
                <c:pt idx="337">
                  <c:v>1.3802332553653045</c:v>
                </c:pt>
                <c:pt idx="338">
                  <c:v>1.2342470456632046</c:v>
                </c:pt>
                <c:pt idx="339">
                  <c:v>1.5103286216668164</c:v>
                </c:pt>
                <c:pt idx="340">
                  <c:v>1.3538785559993547</c:v>
                </c:pt>
                <c:pt idx="341">
                  <c:v>1.156950766035812</c:v>
                </c:pt>
                <c:pt idx="342">
                  <c:v>1.8185264594365425</c:v>
                </c:pt>
                <c:pt idx="343">
                  <c:v>1.838240280774986</c:v>
                </c:pt>
                <c:pt idx="344">
                  <c:v>1.5633795911733928</c:v>
                </c:pt>
                <c:pt idx="345">
                  <c:v>1.4728681411580908</c:v>
                </c:pt>
                <c:pt idx="346">
                  <c:v>18.410851764476135</c:v>
                </c:pt>
                <c:pt idx="347">
                  <c:v>1.1476332178973656</c:v>
                </c:pt>
                <c:pt idx="348">
                  <c:v>2.0904364376998421</c:v>
                </c:pt>
                <c:pt idx="349">
                  <c:v>1.6952308819952453</c:v>
                </c:pt>
                <c:pt idx="350">
                  <c:v>2.0805878769751165</c:v>
                </c:pt>
                <c:pt idx="351">
                  <c:v>1.3909768292394846</c:v>
                </c:pt>
                <c:pt idx="352">
                  <c:v>0.96241882727309425</c:v>
                </c:pt>
                <c:pt idx="353">
                  <c:v>1.8914435245228329</c:v>
                </c:pt>
                <c:pt idx="354">
                  <c:v>2.7677054963356715</c:v>
                </c:pt>
                <c:pt idx="355">
                  <c:v>0.62855173621737292</c:v>
                </c:pt>
                <c:pt idx="356">
                  <c:v>5.9655273873721555</c:v>
                </c:pt>
                <c:pt idx="357">
                  <c:v>0.98507980170302722</c:v>
                </c:pt>
                <c:pt idx="358">
                  <c:v>1.3713856062924497</c:v>
                </c:pt>
                <c:pt idx="359">
                  <c:v>0.88057391561936227</c:v>
                </c:pt>
                <c:pt idx="360">
                  <c:v>0.87425832401143666</c:v>
                </c:pt>
                <c:pt idx="361">
                  <c:v>0.96288776612023075</c:v>
                </c:pt>
                <c:pt idx="362">
                  <c:v>0.94282760432605928</c:v>
                </c:pt>
                <c:pt idx="363">
                  <c:v>0.58082213913562575</c:v>
                </c:pt>
                <c:pt idx="364">
                  <c:v>0.23348075310791364</c:v>
                </c:pt>
                <c:pt idx="365">
                  <c:v>0.62035453604014468</c:v>
                </c:pt>
                <c:pt idx="366">
                  <c:v>15.853217608740717</c:v>
                </c:pt>
                <c:pt idx="367">
                  <c:v>1.2230411710592588</c:v>
                </c:pt>
                <c:pt idx="368">
                  <c:v>1.3804078800180579</c:v>
                </c:pt>
                <c:pt idx="369">
                  <c:v>3.4102890257682121</c:v>
                </c:pt>
                <c:pt idx="370">
                  <c:v>6.6176650107899491</c:v>
                </c:pt>
                <c:pt idx="371">
                  <c:v>5.4210066319325074</c:v>
                </c:pt>
                <c:pt idx="372">
                  <c:v>4.0318736824998025</c:v>
                </c:pt>
                <c:pt idx="373">
                  <c:v>10.971084850339597</c:v>
                </c:pt>
                <c:pt idx="374">
                  <c:v>0.62169480818591061</c:v>
                </c:pt>
                <c:pt idx="375">
                  <c:v>1.5299520670200137</c:v>
                </c:pt>
                <c:pt idx="376">
                  <c:v>11.049449742127738</c:v>
                </c:pt>
                <c:pt idx="377">
                  <c:v>3.6513141767536466</c:v>
                </c:pt>
                <c:pt idx="378">
                  <c:v>5.6683938393421256</c:v>
                </c:pt>
                <c:pt idx="379">
                  <c:v>2.3313555306971647</c:v>
                </c:pt>
                <c:pt idx="380">
                  <c:v>7.8168979558669633</c:v>
                </c:pt>
                <c:pt idx="381">
                  <c:v>8.9335976638479586</c:v>
                </c:pt>
                <c:pt idx="382">
                  <c:v>2.0766696323857095</c:v>
                </c:pt>
                <c:pt idx="383">
                  <c:v>7.323199137601681</c:v>
                </c:pt>
                <c:pt idx="384">
                  <c:v>6.6740766172899226</c:v>
                </c:pt>
                <c:pt idx="385">
                  <c:v>3.9495905461222547</c:v>
                </c:pt>
                <c:pt idx="386">
                  <c:v>2.3509467536441995</c:v>
                </c:pt>
                <c:pt idx="387">
                  <c:v>14.810964547958452</c:v>
                </c:pt>
                <c:pt idx="388">
                  <c:v>2.3862109549488628</c:v>
                </c:pt>
                <c:pt idx="389">
                  <c:v>4.9369881826528186</c:v>
                </c:pt>
                <c:pt idx="390">
                  <c:v>14.810964547958458</c:v>
                </c:pt>
                <c:pt idx="391">
                  <c:v>4.2787230916324424</c:v>
                </c:pt>
                <c:pt idx="392">
                  <c:v>5.5354109926713413</c:v>
                </c:pt>
                <c:pt idx="393">
                  <c:v>10.861374001836202</c:v>
                </c:pt>
                <c:pt idx="394">
                  <c:v>6.700198247885969</c:v>
                </c:pt>
                <c:pt idx="395">
                  <c:v>4.0553831500362447</c:v>
                </c:pt>
                <c:pt idx="396">
                  <c:v>2.8603185502671096</c:v>
                </c:pt>
                <c:pt idx="397">
                  <c:v>3.8202884746718251</c:v>
                </c:pt>
                <c:pt idx="398">
                  <c:v>11.428213385770416</c:v>
                </c:pt>
                <c:pt idx="399">
                  <c:v>9.051145001530168</c:v>
                </c:pt>
                <c:pt idx="400">
                  <c:v>2.7427712125848993</c:v>
                </c:pt>
                <c:pt idx="401">
                  <c:v>4.0113028984054147</c:v>
                </c:pt>
                <c:pt idx="402">
                  <c:v>12.068193335373557</c:v>
                </c:pt>
                <c:pt idx="403">
                  <c:v>3.1884715346299455</c:v>
                </c:pt>
                <c:pt idx="404">
                  <c:v>9.3254221227886589</c:v>
                </c:pt>
                <c:pt idx="405">
                  <c:v>1.3713856062924499</c:v>
                </c:pt>
                <c:pt idx="406">
                  <c:v>3.6710937768444047</c:v>
                </c:pt>
                <c:pt idx="407">
                  <c:v>2.61809979383104</c:v>
                </c:pt>
                <c:pt idx="408">
                  <c:v>11.519639092856577</c:v>
                </c:pt>
                <c:pt idx="409">
                  <c:v>2.1027912629817562</c:v>
                </c:pt>
                <c:pt idx="410">
                  <c:v>4.5843461696061896</c:v>
                </c:pt>
                <c:pt idx="411">
                  <c:v>0</c:v>
                </c:pt>
                <c:pt idx="412">
                  <c:v>0</c:v>
                </c:pt>
                <c:pt idx="413">
                  <c:v>0.77952444989255021</c:v>
                </c:pt>
                <c:pt idx="414">
                  <c:v>0.77395029266009541</c:v>
                </c:pt>
                <c:pt idx="415">
                  <c:v>10.956649212378625</c:v>
                </c:pt>
                <c:pt idx="416">
                  <c:v>2.0570784094386747</c:v>
                </c:pt>
                <c:pt idx="417">
                  <c:v>3.1541868944726339</c:v>
                </c:pt>
                <c:pt idx="418">
                  <c:v>1.4241312065344671</c:v>
                </c:pt>
                <c:pt idx="419">
                  <c:v>4.4798596472220025</c:v>
                </c:pt>
                <c:pt idx="420">
                  <c:v>2.6330603640815031</c:v>
                </c:pt>
                <c:pt idx="421">
                  <c:v>2.9313367334501113</c:v>
                </c:pt>
                <c:pt idx="422">
                  <c:v>1.8856552086521186</c:v>
                </c:pt>
                <c:pt idx="423">
                  <c:v>2.6831457514417489</c:v>
                </c:pt>
                <c:pt idx="424">
                  <c:v>6.6459456304941806</c:v>
                </c:pt>
                <c:pt idx="425">
                  <c:v>2.4684940913264097</c:v>
                </c:pt>
                <c:pt idx="426">
                  <c:v>1.8170859283374958</c:v>
                </c:pt>
                <c:pt idx="427">
                  <c:v>1.4993815962130785</c:v>
                </c:pt>
                <c:pt idx="428">
                  <c:v>0.17193491183368023</c:v>
                </c:pt>
                <c:pt idx="429">
                  <c:v>4.628426421237017</c:v>
                </c:pt>
                <c:pt idx="430">
                  <c:v>0</c:v>
                </c:pt>
                <c:pt idx="431">
                  <c:v>2.5317888116168303</c:v>
                </c:pt>
                <c:pt idx="432">
                  <c:v>0</c:v>
                </c:pt>
                <c:pt idx="433">
                  <c:v>0.58464333741941277</c:v>
                </c:pt>
                <c:pt idx="434">
                  <c:v>6.7278564449876654</c:v>
                </c:pt>
                <c:pt idx="435">
                  <c:v>1.4667863441214897</c:v>
                </c:pt>
                <c:pt idx="436">
                  <c:v>3.7615148058307191</c:v>
                </c:pt>
                <c:pt idx="437">
                  <c:v>7.0763497284690402</c:v>
                </c:pt>
                <c:pt idx="438">
                  <c:v>18.925121366835807</c:v>
                </c:pt>
                <c:pt idx="439">
                  <c:v>7.5700485467343217</c:v>
                </c:pt>
                <c:pt idx="440">
                  <c:v>0.32129605633137392</c:v>
                </c:pt>
                <c:pt idx="441">
                  <c:v>18.513705684948068</c:v>
                </c:pt>
                <c:pt idx="442">
                  <c:v>3.9495905461222547</c:v>
                </c:pt>
                <c:pt idx="443">
                  <c:v>16.621193548264493</c:v>
                </c:pt>
                <c:pt idx="444">
                  <c:v>2.2856426771540832</c:v>
                </c:pt>
                <c:pt idx="445">
                  <c:v>19.747952730611274</c:v>
                </c:pt>
                <c:pt idx="446">
                  <c:v>1.4399548866070719</c:v>
                </c:pt>
                <c:pt idx="447">
                  <c:v>1.0498193261962891</c:v>
                </c:pt>
                <c:pt idx="448">
                  <c:v>12.342470456632046</c:v>
                </c:pt>
                <c:pt idx="449">
                  <c:v>0.28852528340178812</c:v>
                </c:pt>
                <c:pt idx="450">
                  <c:v>2.7427712125848993</c:v>
                </c:pt>
                <c:pt idx="451">
                  <c:v>2.8799097732141443</c:v>
                </c:pt>
                <c:pt idx="452">
                  <c:v>39.495905461222549</c:v>
                </c:pt>
                <c:pt idx="453">
                  <c:v>1.9747952730611273</c:v>
                </c:pt>
                <c:pt idx="454">
                  <c:v>0.6635736804640886</c:v>
                </c:pt>
                <c:pt idx="455">
                  <c:v>1.2342470456632046</c:v>
                </c:pt>
                <c:pt idx="456">
                  <c:v>2.262786250382542</c:v>
                </c:pt>
                <c:pt idx="457">
                  <c:v>2.5507772277039562</c:v>
                </c:pt>
                <c:pt idx="458">
                  <c:v>7.5230296116614381</c:v>
                </c:pt>
                <c:pt idx="459">
                  <c:v>46.90138773520178</c:v>
                </c:pt>
                <c:pt idx="460">
                  <c:v>39.495905461222549</c:v>
                </c:pt>
                <c:pt idx="461">
                  <c:v>5.5541117054844209</c:v>
                </c:pt>
                <c:pt idx="462">
                  <c:v>9.8739763653056354</c:v>
                </c:pt>
                <c:pt idx="463">
                  <c:v>2.1942169700679197</c:v>
                </c:pt>
                <c:pt idx="464">
                  <c:v>3.4088727927840896</c:v>
                </c:pt>
                <c:pt idx="465">
                  <c:v>6.3475562348393391</c:v>
                </c:pt>
                <c:pt idx="466">
                  <c:v>27.153435004590506</c:v>
                </c:pt>
                <c:pt idx="467">
                  <c:v>4.5255725007650831</c:v>
                </c:pt>
                <c:pt idx="468">
                  <c:v>11.108223410968842</c:v>
                </c:pt>
                <c:pt idx="469">
                  <c:v>3.0562307797374588</c:v>
                </c:pt>
                <c:pt idx="470">
                  <c:v>41.964399552548954</c:v>
                </c:pt>
                <c:pt idx="471">
                  <c:v>3.4284640157311248</c:v>
                </c:pt>
                <c:pt idx="472">
                  <c:v>13.576717502295253</c:v>
                </c:pt>
                <c:pt idx="473">
                  <c:v>5.7598195464282886</c:v>
                </c:pt>
                <c:pt idx="474">
                  <c:v>4.6078556371426309</c:v>
                </c:pt>
                <c:pt idx="475">
                  <c:v>5.430687000918101</c:v>
                </c:pt>
                <c:pt idx="476">
                  <c:v>11.519639092856577</c:v>
                </c:pt>
                <c:pt idx="477">
                  <c:v>4.5255725007650831</c:v>
                </c:pt>
                <c:pt idx="478">
                  <c:v>1.0187435932458198</c:v>
                </c:pt>
                <c:pt idx="479">
                  <c:v>0.28547210579965282</c:v>
                </c:pt>
                <c:pt idx="480">
                  <c:v>1.6456627275509397</c:v>
                </c:pt>
                <c:pt idx="481">
                  <c:v>0.35775276685889995</c:v>
                </c:pt>
                <c:pt idx="482">
                  <c:v>14.39954886607072</c:v>
                </c:pt>
                <c:pt idx="483">
                  <c:v>1.6456627275509395</c:v>
                </c:pt>
                <c:pt idx="484">
                  <c:v>5.0741267432820631</c:v>
                </c:pt>
                <c:pt idx="485">
                  <c:v>6.376943069259891</c:v>
                </c:pt>
                <c:pt idx="486">
                  <c:v>5.9655273873721564</c:v>
                </c:pt>
                <c:pt idx="487">
                  <c:v>1.2068193335373556</c:v>
                </c:pt>
                <c:pt idx="488">
                  <c:v>3.8398796976188589</c:v>
                </c:pt>
                <c:pt idx="489">
                  <c:v>2.6513455054987367</c:v>
                </c:pt>
                <c:pt idx="490">
                  <c:v>7.6111901149230947</c:v>
                </c:pt>
                <c:pt idx="491">
                  <c:v>0.37713104173042367</c:v>
                </c:pt>
                <c:pt idx="492">
                  <c:v>2.5993990810179612</c:v>
                </c:pt>
                <c:pt idx="493">
                  <c:v>6.9940665920914924</c:v>
                </c:pt>
                <c:pt idx="494">
                  <c:v>1.851370568494807</c:v>
                </c:pt>
                <c:pt idx="495">
                  <c:v>5.4855424251697986</c:v>
                </c:pt>
                <c:pt idx="496">
                  <c:v>2.6929026450833549</c:v>
                </c:pt>
                <c:pt idx="497">
                  <c:v>7.9932189623902792</c:v>
                </c:pt>
                <c:pt idx="498">
                  <c:v>2.674201932270277</c:v>
                </c:pt>
                <c:pt idx="499">
                  <c:v>0.82283136377546984</c:v>
                </c:pt>
                <c:pt idx="500">
                  <c:v>2.1520204898743058</c:v>
                </c:pt>
                <c:pt idx="501">
                  <c:v>1.0760102449371529</c:v>
                </c:pt>
                <c:pt idx="502">
                  <c:v>0</c:v>
                </c:pt>
                <c:pt idx="503">
                  <c:v>7.4054822739792288</c:v>
                </c:pt>
                <c:pt idx="504">
                  <c:v>2.0887257695838852</c:v>
                </c:pt>
                <c:pt idx="505">
                  <c:v>4.2170107393492824</c:v>
                </c:pt>
                <c:pt idx="506">
                  <c:v>1.4036535029110959</c:v>
                </c:pt>
                <c:pt idx="507">
                  <c:v>1.9676402177239496</c:v>
                </c:pt>
                <c:pt idx="508">
                  <c:v>0</c:v>
                </c:pt>
                <c:pt idx="509">
                  <c:v>4.2440775605261081</c:v>
                </c:pt>
                <c:pt idx="510">
                  <c:v>1.0549120048403462</c:v>
                </c:pt>
                <c:pt idx="511">
                  <c:v>0.11160992473823575</c:v>
                </c:pt>
                <c:pt idx="512">
                  <c:v>0</c:v>
                </c:pt>
                <c:pt idx="513">
                  <c:v>1.3451321137722789</c:v>
                </c:pt>
                <c:pt idx="514">
                  <c:v>1.6082458678947689</c:v>
                </c:pt>
                <c:pt idx="515">
                  <c:v>0.17228458843062083</c:v>
                </c:pt>
                <c:pt idx="516">
                  <c:v>1.2642360565803796</c:v>
                </c:pt>
                <c:pt idx="517">
                  <c:v>4.3044227640712913</c:v>
                </c:pt>
                <c:pt idx="518">
                  <c:v>1.5050429245004517</c:v>
                </c:pt>
                <c:pt idx="519">
                  <c:v>4.3044227640712913</c:v>
                </c:pt>
                <c:pt idx="520">
                  <c:v>3.0903548049742624</c:v>
                </c:pt>
                <c:pt idx="521">
                  <c:v>2.501715794502974</c:v>
                </c:pt>
                <c:pt idx="522">
                  <c:v>1.9565558018505875</c:v>
                </c:pt>
                <c:pt idx="523">
                  <c:v>0</c:v>
                </c:pt>
                <c:pt idx="524">
                  <c:v>3.9733133206811924</c:v>
                </c:pt>
                <c:pt idx="525">
                  <c:v>5.6288605376316898</c:v>
                </c:pt>
                <c:pt idx="526">
                  <c:v>4.2632117174690905E-2</c:v>
                </c:pt>
                <c:pt idx="527">
                  <c:v>0.29137631018328747</c:v>
                </c:pt>
                <c:pt idx="528">
                  <c:v>1.2140679590970314</c:v>
                </c:pt>
                <c:pt idx="529">
                  <c:v>3.9733133206811928</c:v>
                </c:pt>
                <c:pt idx="530">
                  <c:v>4.3044227640712913</c:v>
                </c:pt>
                <c:pt idx="531">
                  <c:v>4.9666416508514901</c:v>
                </c:pt>
                <c:pt idx="532">
                  <c:v>2.6488755471207956</c:v>
                </c:pt>
                <c:pt idx="533">
                  <c:v>2.6488755471207952</c:v>
                </c:pt>
                <c:pt idx="534">
                  <c:v>9.9332833017029802</c:v>
                </c:pt>
                <c:pt idx="535">
                  <c:v>4.767975984817431</c:v>
                </c:pt>
                <c:pt idx="536">
                  <c:v>8.277736084752485</c:v>
                </c:pt>
                <c:pt idx="537">
                  <c:v>7.7258870124356553</c:v>
                </c:pt>
                <c:pt idx="538">
                  <c:v>2.6488755471207952</c:v>
                </c:pt>
                <c:pt idx="539">
                  <c:v>1.5697040279234342</c:v>
                </c:pt>
                <c:pt idx="540">
                  <c:v>0.72630458550086341</c:v>
                </c:pt>
                <c:pt idx="541">
                  <c:v>1.4683984011213105</c:v>
                </c:pt>
                <c:pt idx="542">
                  <c:v>1.2921344132296564</c:v>
                </c:pt>
                <c:pt idx="543">
                  <c:v>1.0200307046372419</c:v>
                </c:pt>
                <c:pt idx="544">
                  <c:v>0.9978640759701628</c:v>
                </c:pt>
                <c:pt idx="545">
                  <c:v>1.6040413035342598</c:v>
                </c:pt>
                <c:pt idx="546">
                  <c:v>1.8032729686168492</c:v>
                </c:pt>
                <c:pt idx="547">
                  <c:v>2.2730215843536556</c:v>
                </c:pt>
                <c:pt idx="548">
                  <c:v>2.8972076296633698</c:v>
                </c:pt>
                <c:pt idx="549">
                  <c:v>2.8144302688158449</c:v>
                </c:pt>
                <c:pt idx="550">
                  <c:v>7.9466266413623856</c:v>
                </c:pt>
                <c:pt idx="551">
                  <c:v>4.1057570980372331</c:v>
                </c:pt>
                <c:pt idx="552">
                  <c:v>3.6422038772910934</c:v>
                </c:pt>
                <c:pt idx="553">
                  <c:v>8.6088455281425826</c:v>
                </c:pt>
                <c:pt idx="554">
                  <c:v>8.9399549715326838</c:v>
                </c:pt>
                <c:pt idx="555">
                  <c:v>9.2710644149227832</c:v>
                </c:pt>
                <c:pt idx="556">
                  <c:v>9.6021738583128826</c:v>
                </c:pt>
                <c:pt idx="557">
                  <c:v>2.2484641272071864</c:v>
                </c:pt>
                <c:pt idx="558">
                  <c:v>2.6488755471207952</c:v>
                </c:pt>
                <c:pt idx="559">
                  <c:v>2.1424728689947612</c:v>
                </c:pt>
                <c:pt idx="560">
                  <c:v>11.919939962043577</c:v>
                </c:pt>
                <c:pt idx="561">
                  <c:v>1.5050429245004517</c:v>
                </c:pt>
                <c:pt idx="562">
                  <c:v>0.40179572905764871</c:v>
                </c:pt>
                <c:pt idx="563">
                  <c:v>7.6155171979722853</c:v>
                </c:pt>
                <c:pt idx="564">
                  <c:v>2.3545560418851514</c:v>
                </c:pt>
                <c:pt idx="565">
                  <c:v>2.2922961465468421</c:v>
                </c:pt>
                <c:pt idx="566">
                  <c:v>2.7507553758562109</c:v>
                </c:pt>
                <c:pt idx="567">
                  <c:v>3.4056971320124507</c:v>
                </c:pt>
                <c:pt idx="568">
                  <c:v>3.200724619437628</c:v>
                </c:pt>
                <c:pt idx="569">
                  <c:v>3.2283170730534692</c:v>
                </c:pt>
                <c:pt idx="570">
                  <c:v>3.5318340628277278</c:v>
                </c:pt>
                <c:pt idx="571">
                  <c:v>1.2449715071467737</c:v>
                </c:pt>
                <c:pt idx="572">
                  <c:v>0.35870189700594107</c:v>
                </c:pt>
                <c:pt idx="573">
                  <c:v>5.7392303520950572</c:v>
                </c:pt>
                <c:pt idx="574">
                  <c:v>9.2710644149227832</c:v>
                </c:pt>
                <c:pt idx="575">
                  <c:v>5.9599699810217901</c:v>
                </c:pt>
                <c:pt idx="576">
                  <c:v>6.9532983111920874</c:v>
                </c:pt>
                <c:pt idx="577">
                  <c:v>4.1625187169041071</c:v>
                </c:pt>
                <c:pt idx="578">
                  <c:v>4.6355322074613934</c:v>
                </c:pt>
                <c:pt idx="579">
                  <c:v>4.6355322074613934</c:v>
                </c:pt>
                <c:pt idx="580">
                  <c:v>16.55547216950497</c:v>
                </c:pt>
                <c:pt idx="581">
                  <c:v>5.9599699810217901</c:v>
                </c:pt>
                <c:pt idx="582">
                  <c:v>12.913268292213877</c:v>
                </c:pt>
                <c:pt idx="583">
                  <c:v>4.5030884301053522</c:v>
                </c:pt>
                <c:pt idx="584">
                  <c:v>4.3044227640712913</c:v>
                </c:pt>
                <c:pt idx="585">
                  <c:v>3.4435382112570334</c:v>
                </c:pt>
                <c:pt idx="586">
                  <c:v>4.2382008753932725</c:v>
                </c:pt>
                <c:pt idx="587">
                  <c:v>4.3044227640712913</c:v>
                </c:pt>
                <c:pt idx="588">
                  <c:v>0.73381011778346361</c:v>
                </c:pt>
                <c:pt idx="589">
                  <c:v>2.1758620565635103</c:v>
                </c:pt>
                <c:pt idx="590">
                  <c:v>2.979984990510895</c:v>
                </c:pt>
                <c:pt idx="591">
                  <c:v>2.5826536584427755</c:v>
                </c:pt>
                <c:pt idx="592">
                  <c:v>3.4766491555960437</c:v>
                </c:pt>
                <c:pt idx="593">
                  <c:v>3.200724619437628</c:v>
                </c:pt>
                <c:pt idx="594">
                  <c:v>0.10872250379973414</c:v>
                </c:pt>
                <c:pt idx="595">
                  <c:v>2.3839879924087155</c:v>
                </c:pt>
                <c:pt idx="596">
                  <c:v>1.9264549433605782</c:v>
                </c:pt>
                <c:pt idx="597">
                  <c:v>2.0970264748039633</c:v>
                </c:pt>
                <c:pt idx="598">
                  <c:v>2.2625811964990135</c:v>
                </c:pt>
                <c:pt idx="599">
                  <c:v>2.835124609027726</c:v>
                </c:pt>
                <c:pt idx="600">
                  <c:v>1.4190404716718548</c:v>
                </c:pt>
                <c:pt idx="601">
                  <c:v>1.1321806773984044</c:v>
                </c:pt>
                <c:pt idx="602">
                  <c:v>1.9169494091005757</c:v>
                </c:pt>
                <c:pt idx="603">
                  <c:v>1.7275275307309534</c:v>
                </c:pt>
                <c:pt idx="604">
                  <c:v>1.5757909276667508</c:v>
                </c:pt>
                <c:pt idx="605">
                  <c:v>2.5017157945029731</c:v>
                </c:pt>
                <c:pt idx="606">
                  <c:v>1.6810171741343509</c:v>
                </c:pt>
                <c:pt idx="607">
                  <c:v>1.8211019386455467</c:v>
                </c:pt>
                <c:pt idx="608">
                  <c:v>3.0627623513584195</c:v>
                </c:pt>
                <c:pt idx="609">
                  <c:v>0</c:v>
                </c:pt>
                <c:pt idx="610">
                  <c:v>3.4435382112570334</c:v>
                </c:pt>
                <c:pt idx="611">
                  <c:v>3.2164917357895377</c:v>
                </c:pt>
                <c:pt idx="612">
                  <c:v>3.0272863395666234</c:v>
                </c:pt>
                <c:pt idx="613">
                  <c:v>9.9332833017029802</c:v>
                </c:pt>
                <c:pt idx="614">
                  <c:v>0</c:v>
                </c:pt>
                <c:pt idx="615">
                  <c:v>3.840869543325153</c:v>
                </c:pt>
                <c:pt idx="616">
                  <c:v>3.0167749286653507</c:v>
                </c:pt>
                <c:pt idx="617">
                  <c:v>4.2382008753932725</c:v>
                </c:pt>
                <c:pt idx="618">
                  <c:v>12.582158848823775</c:v>
                </c:pt>
                <c:pt idx="619">
                  <c:v>3.4056971320124507</c:v>
                </c:pt>
                <c:pt idx="620">
                  <c:v>5.6288605376316898</c:v>
                </c:pt>
                <c:pt idx="621">
                  <c:v>4.0836831351445602</c:v>
                </c:pt>
                <c:pt idx="622">
                  <c:v>16.55547216950497</c:v>
                </c:pt>
                <c:pt idx="623">
                  <c:v>8.9399549715326838</c:v>
                </c:pt>
                <c:pt idx="624">
                  <c:v>4.7459020219247599</c:v>
                </c:pt>
                <c:pt idx="625">
                  <c:v>14.568815509164374</c:v>
                </c:pt>
                <c:pt idx="626">
                  <c:v>5.7392303520950572</c:v>
                </c:pt>
                <c:pt idx="627">
                  <c:v>3.200724619437628</c:v>
                </c:pt>
                <c:pt idx="628">
                  <c:v>3.4435382112570334</c:v>
                </c:pt>
                <c:pt idx="629">
                  <c:v>3.8077585989861427</c:v>
                </c:pt>
                <c:pt idx="630">
                  <c:v>3.9733133206811928</c:v>
                </c:pt>
                <c:pt idx="631">
                  <c:v>6.6221888678019889</c:v>
                </c:pt>
                <c:pt idx="632">
                  <c:v>4.8010869291564413</c:v>
                </c:pt>
                <c:pt idx="633">
                  <c:v>5.6288605376316898</c:v>
                </c:pt>
                <c:pt idx="634">
                  <c:v>2.7507553758562109</c:v>
                </c:pt>
                <c:pt idx="635">
                  <c:v>3.5002998301239083</c:v>
                </c:pt>
                <c:pt idx="636">
                  <c:v>3.6422038772910943</c:v>
                </c:pt>
                <c:pt idx="637">
                  <c:v>2.9799849905108942</c:v>
                </c:pt>
                <c:pt idx="638">
                  <c:v>3.3110944339009944</c:v>
                </c:pt>
                <c:pt idx="639">
                  <c:v>2.3177661037306958</c:v>
                </c:pt>
                <c:pt idx="640">
                  <c:v>0.8093786393980209</c:v>
                </c:pt>
                <c:pt idx="641">
                  <c:v>3.3110944339009944</c:v>
                </c:pt>
                <c:pt idx="642">
                  <c:v>3.3110944339009944</c:v>
                </c:pt>
                <c:pt idx="643">
                  <c:v>6.6221888678019889</c:v>
                </c:pt>
                <c:pt idx="644">
                  <c:v>4.6355322074613916</c:v>
                </c:pt>
                <c:pt idx="645">
                  <c:v>2.8696151760475286</c:v>
                </c:pt>
                <c:pt idx="646">
                  <c:v>3.9733133206811937</c:v>
                </c:pt>
                <c:pt idx="647">
                  <c:v>3.2375145575920836</c:v>
                </c:pt>
                <c:pt idx="648">
                  <c:v>2.2704647546749674</c:v>
                </c:pt>
                <c:pt idx="649">
                  <c:v>2.8696151760475286</c:v>
                </c:pt>
                <c:pt idx="650">
                  <c:v>2.3177661037306967</c:v>
                </c:pt>
                <c:pt idx="651">
                  <c:v>3.0272863395666234</c:v>
                </c:pt>
                <c:pt idx="652">
                  <c:v>3.840869543325153</c:v>
                </c:pt>
                <c:pt idx="653">
                  <c:v>2.1191004376966363</c:v>
                </c:pt>
                <c:pt idx="654">
                  <c:v>3.5318340628277278</c:v>
                </c:pt>
                <c:pt idx="655">
                  <c:v>4.3044227640712913</c:v>
                </c:pt>
                <c:pt idx="656">
                  <c:v>2.4833208254257451</c:v>
                </c:pt>
                <c:pt idx="657">
                  <c:v>2.3650674527864246</c:v>
                </c:pt>
                <c:pt idx="658">
                  <c:v>2.9326836414551667</c:v>
                </c:pt>
                <c:pt idx="659">
                  <c:v>4.2382008753932725</c:v>
                </c:pt>
                <c:pt idx="660">
                  <c:v>3.5759819886130733</c:v>
                </c:pt>
                <c:pt idx="661">
                  <c:v>7.4917041954934991</c:v>
                </c:pt>
                <c:pt idx="662">
                  <c:v>10.545785164664665</c:v>
                </c:pt>
                <c:pt idx="663">
                  <c:v>14.008159925394953</c:v>
                </c:pt>
                <c:pt idx="664">
                  <c:v>20.605766161645519</c:v>
                </c:pt>
                <c:pt idx="665">
                  <c:v>21.577374497013142</c:v>
                </c:pt>
                <c:pt idx="666">
                  <c:v>13.92224569545275</c:v>
                </c:pt>
                <c:pt idx="667">
                  <c:v>1.9400985929356824</c:v>
                </c:pt>
                <c:pt idx="668">
                  <c:v>14.500535845607262</c:v>
                </c:pt>
                <c:pt idx="669">
                  <c:v>12.035468377149614</c:v>
                </c:pt>
                <c:pt idx="670">
                  <c:v>7.8988493454241606</c:v>
                </c:pt>
                <c:pt idx="671">
                  <c:v>28.412285994897271</c:v>
                </c:pt>
                <c:pt idx="672">
                  <c:v>9.5110123895127625</c:v>
                </c:pt>
                <c:pt idx="673">
                  <c:v>8.8466621592737482</c:v>
                </c:pt>
                <c:pt idx="674">
                  <c:v>16.616387400071972</c:v>
                </c:pt>
                <c:pt idx="675">
                  <c:v>10.071160197985378</c:v>
                </c:pt>
                <c:pt idx="676">
                  <c:v>17.153660666954277</c:v>
                </c:pt>
                <c:pt idx="677">
                  <c:v>0</c:v>
                </c:pt>
                <c:pt idx="678">
                  <c:v>16.31383402404829</c:v>
                </c:pt>
                <c:pt idx="679">
                  <c:v>32.273010062739772</c:v>
                </c:pt>
                <c:pt idx="680">
                  <c:v>9.6462314016631066</c:v>
                </c:pt>
                <c:pt idx="681">
                  <c:v>15.377250963145759</c:v>
                </c:pt>
                <c:pt idx="682">
                  <c:v>20.148386629073993</c:v>
                </c:pt>
                <c:pt idx="683">
                  <c:v>16.838418753356333</c:v>
                </c:pt>
                <c:pt idx="684">
                  <c:v>14.220225324295422</c:v>
                </c:pt>
                <c:pt idx="685">
                  <c:v>3.4844731813206278</c:v>
                </c:pt>
                <c:pt idx="686">
                  <c:v>0.85519198539821595</c:v>
                </c:pt>
                <c:pt idx="687">
                  <c:v>34.656100850520076</c:v>
                </c:pt>
                <c:pt idx="688">
                  <c:v>10.689469339770058</c:v>
                </c:pt>
                <c:pt idx="689">
                  <c:v>10.761064222768638</c:v>
                </c:pt>
                <c:pt idx="690">
                  <c:v>13.050958893647501</c:v>
                </c:pt>
                <c:pt idx="691">
                  <c:v>23.064424881797503</c:v>
                </c:pt>
                <c:pt idx="692">
                  <c:v>13.383193481640571</c:v>
                </c:pt>
                <c:pt idx="693">
                  <c:v>26.010815965155395</c:v>
                </c:pt>
                <c:pt idx="694">
                  <c:v>55.938901956722695</c:v>
                </c:pt>
                <c:pt idx="695">
                  <c:v>42.904733529700216</c:v>
                </c:pt>
                <c:pt idx="696">
                  <c:v>24.622406863653229</c:v>
                </c:pt>
                <c:pt idx="697">
                  <c:v>12.446851144273879</c:v>
                </c:pt>
                <c:pt idx="698">
                  <c:v>10.960186354826018</c:v>
                </c:pt>
                <c:pt idx="699">
                  <c:v>68.430575823370461</c:v>
                </c:pt>
                <c:pt idx="700">
                  <c:v>20.682821765468717</c:v>
                </c:pt>
                <c:pt idx="701">
                  <c:v>9.7026612970991657</c:v>
                </c:pt>
                <c:pt idx="702">
                  <c:v>22.96805843592902</c:v>
                </c:pt>
                <c:pt idx="703">
                  <c:v>15.709702202321081</c:v>
                </c:pt>
                <c:pt idx="704">
                  <c:v>36.68749455243443</c:v>
                </c:pt>
                <c:pt idx="705">
                  <c:v>21.083554235585773</c:v>
                </c:pt>
                <c:pt idx="706">
                  <c:v>19.430144629651355</c:v>
                </c:pt>
                <c:pt idx="707">
                  <c:v>11.033116207347248</c:v>
                </c:pt>
                <c:pt idx="708">
                  <c:v>14.405941812744111</c:v>
                </c:pt>
                <c:pt idx="709">
                  <c:v>21.252903243050991</c:v>
                </c:pt>
                <c:pt idx="710">
                  <c:v>13.864375757436207</c:v>
                </c:pt>
                <c:pt idx="711">
                  <c:v>52.832557305503528</c:v>
                </c:pt>
                <c:pt idx="712">
                  <c:v>22.737108275641699</c:v>
                </c:pt>
                <c:pt idx="713">
                  <c:v>33.165612933643871</c:v>
                </c:pt>
                <c:pt idx="714">
                  <c:v>20.618476364337997</c:v>
                </c:pt>
                <c:pt idx="715">
                  <c:v>20.870658340486639</c:v>
                </c:pt>
                <c:pt idx="716">
                  <c:v>21.350367388242915</c:v>
                </c:pt>
                <c:pt idx="717">
                  <c:v>13.016712531766249</c:v>
                </c:pt>
                <c:pt idx="718">
                  <c:v>10.052848173441891</c:v>
                </c:pt>
                <c:pt idx="719">
                  <c:v>15.528960953522112</c:v>
                </c:pt>
                <c:pt idx="720">
                  <c:v>17.124109445694248</c:v>
                </c:pt>
                <c:pt idx="721">
                  <c:v>16.155678660999747</c:v>
                </c:pt>
                <c:pt idx="722">
                  <c:v>52.073411562870518</c:v>
                </c:pt>
                <c:pt idx="723">
                  <c:v>9.277816066232905</c:v>
                </c:pt>
                <c:pt idx="724">
                  <c:v>17.965438203463894</c:v>
                </c:pt>
                <c:pt idx="725">
                  <c:v>32.129370328902539</c:v>
                </c:pt>
                <c:pt idx="726">
                  <c:v>22.597368263085105</c:v>
                </c:pt>
                <c:pt idx="727">
                  <c:v>40.197460356200786</c:v>
                </c:pt>
                <c:pt idx="728">
                  <c:v>6.51542322111393</c:v>
                </c:pt>
                <c:pt idx="729">
                  <c:v>15.239244160047233</c:v>
                </c:pt>
                <c:pt idx="730">
                  <c:v>10.286873871491338</c:v>
                </c:pt>
                <c:pt idx="731">
                  <c:v>6.2145669460179356</c:v>
                </c:pt>
                <c:pt idx="732">
                  <c:v>11.90708707657714</c:v>
                </c:pt>
                <c:pt idx="733">
                  <c:v>20.308592956647917</c:v>
                </c:pt>
                <c:pt idx="734">
                  <c:v>9.7902502750692992</c:v>
                </c:pt>
                <c:pt idx="735">
                  <c:v>4.4210885243621147</c:v>
                </c:pt>
                <c:pt idx="736">
                  <c:v>4.9123205826245728</c:v>
                </c:pt>
                <c:pt idx="737">
                  <c:v>6.8772488156744007</c:v>
                </c:pt>
                <c:pt idx="738">
                  <c:v>6.3860167574119426</c:v>
                </c:pt>
                <c:pt idx="739">
                  <c:v>2.5789683058779</c:v>
                </c:pt>
                <c:pt idx="740">
                  <c:v>6.4842631690644357</c:v>
                </c:pt>
                <c:pt idx="741">
                  <c:v>5.4035526408870309</c:v>
                </c:pt>
                <c:pt idx="742">
                  <c:v>13.754497631348801</c:v>
                </c:pt>
                <c:pt idx="743">
                  <c:v>8.3509449904617732</c:v>
                </c:pt>
                <c:pt idx="744">
                  <c:v>14.736961747873716</c:v>
                </c:pt>
                <c:pt idx="745">
                  <c:v>8.5146890098825914</c:v>
                </c:pt>
                <c:pt idx="746">
                  <c:v>10.479617242932422</c:v>
                </c:pt>
                <c:pt idx="747">
                  <c:v>8.3509449904617732</c:v>
                </c:pt>
                <c:pt idx="748">
                  <c:v>6.8772488156744016</c:v>
                </c:pt>
                <c:pt idx="749">
                  <c:v>8.8421770487242313</c:v>
                </c:pt>
                <c:pt idx="750">
                  <c:v>9.4971531264075075</c:v>
                </c:pt>
                <c:pt idx="751">
                  <c:v>9.8246411652491457</c:v>
                </c:pt>
                <c:pt idx="752">
                  <c:v>7.6140969030680861</c:v>
                </c:pt>
                <c:pt idx="753">
                  <c:v>0</c:v>
                </c:pt>
                <c:pt idx="754">
                  <c:v>9.3334091069866858</c:v>
                </c:pt>
                <c:pt idx="755">
                  <c:v>14.736961747873716</c:v>
                </c:pt>
                <c:pt idx="756">
                  <c:v>3.9574199810209181</c:v>
                </c:pt>
                <c:pt idx="757">
                  <c:v>4.7489039772251012</c:v>
                </c:pt>
                <c:pt idx="758">
                  <c:v>1.5641976209568847E-2</c:v>
                </c:pt>
                <c:pt idx="759">
                  <c:v>3.9574199810209172</c:v>
                </c:pt>
                <c:pt idx="760">
                  <c:v>2.2070226817232048</c:v>
                </c:pt>
                <c:pt idx="761">
                  <c:v>2.5114396033401989</c:v>
                </c:pt>
                <c:pt idx="762">
                  <c:v>1.5621394661924677</c:v>
                </c:pt>
                <c:pt idx="763">
                  <c:v>1.2291986304686187</c:v>
                </c:pt>
                <c:pt idx="764">
                  <c:v>1.7932059289001034</c:v>
                </c:pt>
                <c:pt idx="765">
                  <c:v>3.4627424833933032</c:v>
                </c:pt>
                <c:pt idx="766">
                  <c:v>2.34971811373117</c:v>
                </c:pt>
                <c:pt idx="767">
                  <c:v>3.187921651377962</c:v>
                </c:pt>
                <c:pt idx="768">
                  <c:v>3.1094014136592927</c:v>
                </c:pt>
                <c:pt idx="769">
                  <c:v>3.9574199810209181</c:v>
                </c:pt>
                <c:pt idx="770">
                  <c:v>2.5723229876635969</c:v>
                </c:pt>
                <c:pt idx="771">
                  <c:v>2.1382833768419482</c:v>
                </c:pt>
                <c:pt idx="772">
                  <c:v>1.5664787424874467</c:v>
                </c:pt>
                <c:pt idx="773">
                  <c:v>1.8687816577043226</c:v>
                </c:pt>
                <c:pt idx="774">
                  <c:v>1.8844857052480564</c:v>
                </c:pt>
                <c:pt idx="775">
                  <c:v>2.9680649857656887</c:v>
                </c:pt>
                <c:pt idx="776">
                  <c:v>2.6382799873472789</c:v>
                </c:pt>
                <c:pt idx="777">
                  <c:v>2.6188808697932546</c:v>
                </c:pt>
                <c:pt idx="778">
                  <c:v>3.7595489819698718</c:v>
                </c:pt>
                <c:pt idx="779">
                  <c:v>4.2872049794393279</c:v>
                </c:pt>
                <c:pt idx="780">
                  <c:v>3.2507378415528976</c:v>
                </c:pt>
                <c:pt idx="781">
                  <c:v>4.6499684776995789</c:v>
                </c:pt>
                <c:pt idx="782">
                  <c:v>3.4246903681911793</c:v>
                </c:pt>
                <c:pt idx="783">
                  <c:v>3.2978499841840985</c:v>
                </c:pt>
                <c:pt idx="784">
                  <c:v>3.9574199810209181</c:v>
                </c:pt>
                <c:pt idx="785">
                  <c:v>2.7701939867146428</c:v>
                </c:pt>
                <c:pt idx="786">
                  <c:v>3.7595489819698718</c:v>
                </c:pt>
                <c:pt idx="787">
                  <c:v>3.0580063489707094</c:v>
                </c:pt>
                <c:pt idx="788">
                  <c:v>3.5616779829188259</c:v>
                </c:pt>
                <c:pt idx="789">
                  <c:v>3.4627424833933032</c:v>
                </c:pt>
                <c:pt idx="790">
                  <c:v>3.957419981020919</c:v>
                </c:pt>
                <c:pt idx="791">
                  <c:v>2.803172486556484</c:v>
                </c:pt>
                <c:pt idx="792">
                  <c:v>1.4625247755946871</c:v>
                </c:pt>
                <c:pt idx="793">
                  <c:v>2.7397522945529436</c:v>
                </c:pt>
                <c:pt idx="794">
                  <c:v>3.187921651377962</c:v>
                </c:pt>
                <c:pt idx="795">
                  <c:v>3.0670004852912109</c:v>
                </c:pt>
                <c:pt idx="796">
                  <c:v>3.6276349826025078</c:v>
                </c:pt>
                <c:pt idx="797">
                  <c:v>3.2978499841840985</c:v>
                </c:pt>
                <c:pt idx="798">
                  <c:v>3.7100812322071106</c:v>
                </c:pt>
                <c:pt idx="799">
                  <c:v>2.1585927169205008</c:v>
                </c:pt>
                <c:pt idx="800">
                  <c:v>3.5077131649958133</c:v>
                </c:pt>
                <c:pt idx="801">
                  <c:v>3.3278304385857713</c:v>
                </c:pt>
                <c:pt idx="802">
                  <c:v>2.3744519886125506</c:v>
                </c:pt>
                <c:pt idx="803">
                  <c:v>2.5723229876635965</c:v>
                </c:pt>
                <c:pt idx="804">
                  <c:v>1.7808389914594129</c:v>
                </c:pt>
                <c:pt idx="805">
                  <c:v>2.3744519886125506</c:v>
                </c:pt>
                <c:pt idx="806">
                  <c:v>0.44970681602510432</c:v>
                </c:pt>
                <c:pt idx="807">
                  <c:v>2.8267285578720847</c:v>
                </c:pt>
                <c:pt idx="808">
                  <c:v>2.6382799873472789</c:v>
                </c:pt>
                <c:pt idx="809">
                  <c:v>2.8581366529595518</c:v>
                </c:pt>
                <c:pt idx="810">
                  <c:v>2.9680649857656887</c:v>
                </c:pt>
                <c:pt idx="811">
                  <c:v>3.5077131649958133</c:v>
                </c:pt>
                <c:pt idx="812">
                  <c:v>3.1329574849748933</c:v>
                </c:pt>
                <c:pt idx="813">
                  <c:v>2.3084949889288691</c:v>
                </c:pt>
                <c:pt idx="814">
                  <c:v>0.57935202424855781</c:v>
                </c:pt>
                <c:pt idx="815">
                  <c:v>1.0323704298315437</c:v>
                </c:pt>
                <c:pt idx="816">
                  <c:v>2.2878834265277179</c:v>
                </c:pt>
                <c:pt idx="817">
                  <c:v>3.533410697340106</c:v>
                </c:pt>
                <c:pt idx="818">
                  <c:v>2.8581366529595518</c:v>
                </c:pt>
                <c:pt idx="819">
                  <c:v>2.7701939867146428</c:v>
                </c:pt>
                <c:pt idx="820">
                  <c:v>3.2154037345794961</c:v>
                </c:pt>
                <c:pt idx="821">
                  <c:v>2.7671807227697034</c:v>
                </c:pt>
                <c:pt idx="822">
                  <c:v>2.4101580335540933</c:v>
                </c:pt>
                <c:pt idx="823">
                  <c:v>1.4642453929777397</c:v>
                </c:pt>
                <c:pt idx="824">
                  <c:v>3.2154037345794961</c:v>
                </c:pt>
                <c:pt idx="825">
                  <c:v>4.4520974786485326</c:v>
                </c:pt>
                <c:pt idx="826">
                  <c:v>3.9574199810209181</c:v>
                </c:pt>
                <c:pt idx="827">
                  <c:v>3.6875958914058558</c:v>
                </c:pt>
                <c:pt idx="828">
                  <c:v>3.7595489819698718</c:v>
                </c:pt>
                <c:pt idx="829">
                  <c:v>3.2978499841840985</c:v>
                </c:pt>
                <c:pt idx="830">
                  <c:v>5.1116674754853522</c:v>
                </c:pt>
                <c:pt idx="831">
                  <c:v>4.7489039772251012</c:v>
                </c:pt>
                <c:pt idx="832">
                  <c:v>5.6534571157441693</c:v>
                </c:pt>
                <c:pt idx="833">
                  <c:v>4.5510329781740557</c:v>
                </c:pt>
                <c:pt idx="834">
                  <c:v>4.0563554805464417</c:v>
                </c:pt>
                <c:pt idx="835">
                  <c:v>4.155290980071964</c:v>
                </c:pt>
                <c:pt idx="836">
                  <c:v>4.69943622746234</c:v>
                </c:pt>
                <c:pt idx="837">
                  <c:v>5.1941137250899549</c:v>
                </c:pt>
                <c:pt idx="838">
                  <c:v>4.7269183106638746</c:v>
                </c:pt>
                <c:pt idx="839">
                  <c:v>5.1941137250899549</c:v>
                </c:pt>
                <c:pt idx="840">
                  <c:v>4.4520974786485326</c:v>
                </c:pt>
                <c:pt idx="841">
                  <c:v>2.3744519886125506</c:v>
                </c:pt>
                <c:pt idx="842">
                  <c:v>4.3814292647017306</c:v>
                </c:pt>
                <c:pt idx="843">
                  <c:v>4.2400928368081265</c:v>
                </c:pt>
                <c:pt idx="844">
                  <c:v>1.6189445376903753</c:v>
                </c:pt>
                <c:pt idx="845">
                  <c:v>1.4840324928828441</c:v>
                </c:pt>
                <c:pt idx="846">
                  <c:v>2.4733874881380737</c:v>
                </c:pt>
                <c:pt idx="847">
                  <c:v>3.5864118578002069</c:v>
                </c:pt>
                <c:pt idx="848">
                  <c:v>2.0886383233165957</c:v>
                </c:pt>
                <c:pt idx="849">
                  <c:v>2.7701939867146428</c:v>
                </c:pt>
                <c:pt idx="850">
                  <c:v>4.0987564089145225</c:v>
                </c:pt>
                <c:pt idx="851">
                  <c:v>3.5864118578002069</c:v>
                </c:pt>
                <c:pt idx="852">
                  <c:v>1.978709990510459</c:v>
                </c:pt>
                <c:pt idx="853">
                  <c:v>3.4627424833933032</c:v>
                </c:pt>
                <c:pt idx="854">
                  <c:v>2.4088643362736026</c:v>
                </c:pt>
                <c:pt idx="855">
                  <c:v>3.5768988289996764</c:v>
                </c:pt>
                <c:pt idx="856">
                  <c:v>2.803172486556484</c:v>
                </c:pt>
                <c:pt idx="857">
                  <c:v>3.6276349826025087</c:v>
                </c:pt>
                <c:pt idx="858">
                  <c:v>1.8797744909849359</c:v>
                </c:pt>
                <c:pt idx="859">
                  <c:v>3.9574199810209181</c:v>
                </c:pt>
                <c:pt idx="860">
                  <c:v>3.1659359848167345</c:v>
                </c:pt>
                <c:pt idx="861">
                  <c:v>2.3084949889288691</c:v>
                </c:pt>
                <c:pt idx="862">
                  <c:v>1.978709990510459</c:v>
                </c:pt>
                <c:pt idx="863">
                  <c:v>3.4627424833933036</c:v>
                </c:pt>
                <c:pt idx="864">
                  <c:v>2.803172486556484</c:v>
                </c:pt>
                <c:pt idx="865">
                  <c:v>3.5177066497963718</c:v>
                </c:pt>
                <c:pt idx="866">
                  <c:v>2.0611562401150616</c:v>
                </c:pt>
                <c:pt idx="867">
                  <c:v>3.2154037345794952</c:v>
                </c:pt>
                <c:pt idx="868">
                  <c:v>3.7454153391805121</c:v>
                </c:pt>
                <c:pt idx="869">
                  <c:v>3.4627424833933036</c:v>
                </c:pt>
                <c:pt idx="870">
                  <c:v>3.9574199810209181</c:v>
                </c:pt>
                <c:pt idx="871">
                  <c:v>3.7925274818117134</c:v>
                </c:pt>
                <c:pt idx="872">
                  <c:v>2.4027192741912722</c:v>
                </c:pt>
                <c:pt idx="873">
                  <c:v>3.9574199810209172</c:v>
                </c:pt>
                <c:pt idx="874">
                  <c:v>4.7489039772251012</c:v>
                </c:pt>
                <c:pt idx="875">
                  <c:v>2.8919607553614401</c:v>
                </c:pt>
                <c:pt idx="876">
                  <c:v>0.93587634686305488</c:v>
                </c:pt>
                <c:pt idx="877">
                  <c:v>4.033524211425167</c:v>
                </c:pt>
                <c:pt idx="878">
                  <c:v>2.5658794892270187</c:v>
                </c:pt>
                <c:pt idx="879">
                  <c:v>3.7219350832743574</c:v>
                </c:pt>
                <c:pt idx="880">
                  <c:v>2.0160481701069437</c:v>
                </c:pt>
                <c:pt idx="881">
                  <c:v>2.5588303697511208</c:v>
                </c:pt>
                <c:pt idx="882">
                  <c:v>2.6053545582920501</c:v>
                </c:pt>
                <c:pt idx="883">
                  <c:v>3.6333175812916352</c:v>
                </c:pt>
                <c:pt idx="884">
                  <c:v>1.2006242204110831</c:v>
                </c:pt>
                <c:pt idx="885">
                  <c:v>4.3422575971534174</c:v>
                </c:pt>
                <c:pt idx="886">
                  <c:v>2.624441404872945</c:v>
                </c:pt>
                <c:pt idx="887">
                  <c:v>2.8800688144384914</c:v>
                </c:pt>
                <c:pt idx="888">
                  <c:v>1.0340808291775674</c:v>
                </c:pt>
                <c:pt idx="889">
                  <c:v>0.62373129378964387</c:v>
                </c:pt>
                <c:pt idx="890">
                  <c:v>2.2791985622689239</c:v>
                </c:pt>
                <c:pt idx="891">
                  <c:v>1.9302842144647925</c:v>
                </c:pt>
                <c:pt idx="892">
                  <c:v>1.6413981415516941E-2</c:v>
                </c:pt>
                <c:pt idx="893">
                  <c:v>2.3636133238344397</c:v>
                </c:pt>
                <c:pt idx="894">
                  <c:v>0.61320156986270846</c:v>
                </c:pt>
                <c:pt idx="895">
                  <c:v>0.74847755254757253</c:v>
                </c:pt>
                <c:pt idx="896">
                  <c:v>0.88635499643791471</c:v>
                </c:pt>
                <c:pt idx="897">
                  <c:v>4.4854048224580945E-2</c:v>
                </c:pt>
                <c:pt idx="898">
                  <c:v>1.7727099928758299</c:v>
                </c:pt>
                <c:pt idx="899">
                  <c:v>1.8801469621410314</c:v>
                </c:pt>
                <c:pt idx="900">
                  <c:v>1.8383659185378978</c:v>
                </c:pt>
                <c:pt idx="901">
                  <c:v>0</c:v>
                </c:pt>
                <c:pt idx="902">
                  <c:v>4.3332910936964728</c:v>
                </c:pt>
                <c:pt idx="903">
                  <c:v>1.8571247544413454</c:v>
                </c:pt>
                <c:pt idx="904">
                  <c:v>2.9545166547930499</c:v>
                </c:pt>
                <c:pt idx="905">
                  <c:v>2.5324428469654707</c:v>
                </c:pt>
                <c:pt idx="906">
                  <c:v>2.6363379381230287</c:v>
                </c:pt>
                <c:pt idx="907">
                  <c:v>2.1666455468482368</c:v>
                </c:pt>
                <c:pt idx="908">
                  <c:v>2.0189197141085842</c:v>
                </c:pt>
                <c:pt idx="909">
                  <c:v>1.8318003259716906</c:v>
                </c:pt>
                <c:pt idx="910">
                  <c:v>2.1590698631179981</c:v>
                </c:pt>
                <c:pt idx="911">
                  <c:v>0.82304392526377801</c:v>
                </c:pt>
                <c:pt idx="912">
                  <c:v>1.8318003259716906</c:v>
                </c:pt>
                <c:pt idx="913">
                  <c:v>6.1453946419695429</c:v>
                </c:pt>
                <c:pt idx="914">
                  <c:v>1.4772583273965247</c:v>
                </c:pt>
                <c:pt idx="915">
                  <c:v>1.7727099928758296</c:v>
                </c:pt>
                <c:pt idx="916">
                  <c:v>2.5113391565740923</c:v>
                </c:pt>
                <c:pt idx="917">
                  <c:v>2.5408843231220222</c:v>
                </c:pt>
                <c:pt idx="918">
                  <c:v>1.9942987419853084</c:v>
                </c:pt>
                <c:pt idx="919">
                  <c:v>2.4173318084670403</c:v>
                </c:pt>
                <c:pt idx="920">
                  <c:v>1.3787744389034233</c:v>
                </c:pt>
                <c:pt idx="921">
                  <c:v>2.3636133238344397</c:v>
                </c:pt>
                <c:pt idx="922">
                  <c:v>2.1947838007034082</c:v>
                </c:pt>
                <c:pt idx="923">
                  <c:v>2.8806537384232231</c:v>
                </c:pt>
                <c:pt idx="924">
                  <c:v>2.6590649893137441</c:v>
                </c:pt>
                <c:pt idx="925">
                  <c:v>2.4480280853999554</c:v>
                </c:pt>
                <c:pt idx="926">
                  <c:v>1.5363486604923857</c:v>
                </c:pt>
                <c:pt idx="927">
                  <c:v>1.7727099928758299</c:v>
                </c:pt>
                <c:pt idx="928">
                  <c:v>1.9696777698620331</c:v>
                </c:pt>
                <c:pt idx="929">
                  <c:v>1.6038804697447981</c:v>
                </c:pt>
                <c:pt idx="930">
                  <c:v>1.3295324946568721</c:v>
                </c:pt>
                <c:pt idx="931">
                  <c:v>2.5852020729439182</c:v>
                </c:pt>
                <c:pt idx="932">
                  <c:v>2.4374762402042656</c:v>
                </c:pt>
                <c:pt idx="933">
                  <c:v>1.8383659185378978</c:v>
                </c:pt>
                <c:pt idx="934">
                  <c:v>1.3590776612048028</c:v>
                </c:pt>
                <c:pt idx="935">
                  <c:v>1.7543589577528915</c:v>
                </c:pt>
                <c:pt idx="936">
                  <c:v>1.3636230714429458</c:v>
                </c:pt>
                <c:pt idx="937">
                  <c:v>1.444430364565491</c:v>
                </c:pt>
                <c:pt idx="938">
                  <c:v>1.8711938813689315</c:v>
                </c:pt>
                <c:pt idx="939">
                  <c:v>2.0090713252592742</c:v>
                </c:pt>
                <c:pt idx="940">
                  <c:v>0.7016977055133492</c:v>
                </c:pt>
                <c:pt idx="941">
                  <c:v>1.6742261043827287</c:v>
                </c:pt>
                <c:pt idx="942">
                  <c:v>1.9837468967896188</c:v>
                </c:pt>
                <c:pt idx="943">
                  <c:v>0.59090333095860992</c:v>
                </c:pt>
                <c:pt idx="944">
                  <c:v>0.57120655325998959</c:v>
                </c:pt>
                <c:pt idx="945">
                  <c:v>1.5511212437663509</c:v>
                </c:pt>
                <c:pt idx="946">
                  <c:v>2.265129435341338</c:v>
                </c:pt>
                <c:pt idx="947">
                  <c:v>1.4654402607773525</c:v>
                </c:pt>
                <c:pt idx="948">
                  <c:v>1.7727099928758299</c:v>
                </c:pt>
                <c:pt idx="949">
                  <c:v>0.30063502803157344</c:v>
                </c:pt>
                <c:pt idx="950">
                  <c:v>2.0681616583551348</c:v>
                </c:pt>
                <c:pt idx="951">
                  <c:v>1.6742261043827287</c:v>
                </c:pt>
                <c:pt idx="952">
                  <c:v>1.3787744389034233</c:v>
                </c:pt>
                <c:pt idx="953">
                  <c:v>2.0259542775723767</c:v>
                </c:pt>
                <c:pt idx="954">
                  <c:v>2.035333695524101</c:v>
                </c:pt>
                <c:pt idx="955">
                  <c:v>1.7727099928758294</c:v>
                </c:pt>
                <c:pt idx="956">
                  <c:v>2.0259542775723767</c:v>
                </c:pt>
                <c:pt idx="957">
                  <c:v>2.5324428469654707</c:v>
                </c:pt>
                <c:pt idx="958">
                  <c:v>1.707054067213762</c:v>
                </c:pt>
                <c:pt idx="959">
                  <c:v>1.5363486604923857</c:v>
                </c:pt>
                <c:pt idx="960">
                  <c:v>1.0636259957254977</c:v>
                </c:pt>
                <c:pt idx="961">
                  <c:v>1.477258327396525</c:v>
                </c:pt>
                <c:pt idx="962">
                  <c:v>1.9696777698620331</c:v>
                </c:pt>
                <c:pt idx="963">
                  <c:v>1.9875839314062329</c:v>
                </c:pt>
                <c:pt idx="964">
                  <c:v>1.8571247544413454</c:v>
                </c:pt>
                <c:pt idx="965">
                  <c:v>0</c:v>
                </c:pt>
                <c:pt idx="966">
                  <c:v>2.1487393853040357</c:v>
                </c:pt>
                <c:pt idx="967">
                  <c:v>1.933865446773632</c:v>
                </c:pt>
                <c:pt idx="968">
                  <c:v>2.1272519914509953</c:v>
                </c:pt>
                <c:pt idx="969">
                  <c:v>1.8908906590675516</c:v>
                </c:pt>
                <c:pt idx="970">
                  <c:v>1.7727099928758294</c:v>
                </c:pt>
                <c:pt idx="971">
                  <c:v>2.3636133238344397</c:v>
                </c:pt>
                <c:pt idx="972">
                  <c:v>2.2454326576427177</c:v>
                </c:pt>
                <c:pt idx="973">
                  <c:v>2.5999746562178836</c:v>
                </c:pt>
                <c:pt idx="974">
                  <c:v>2.9545166547930495</c:v>
                </c:pt>
                <c:pt idx="975">
                  <c:v>0.26567746663255332</c:v>
                </c:pt>
                <c:pt idx="976">
                  <c:v>2.8363359886013275</c:v>
                </c:pt>
                <c:pt idx="977">
                  <c:v>2.659064989313745</c:v>
                </c:pt>
                <c:pt idx="978">
                  <c:v>3.693145818491312</c:v>
                </c:pt>
                <c:pt idx="979">
                  <c:v>2.454521528597303</c:v>
                </c:pt>
                <c:pt idx="980">
                  <c:v>2.5852020729439182</c:v>
                </c:pt>
                <c:pt idx="981">
                  <c:v>2.4292692494965076</c:v>
                </c:pt>
                <c:pt idx="982">
                  <c:v>2.4118503304433058E-2</c:v>
                </c:pt>
                <c:pt idx="983">
                  <c:v>2.5605811008206434</c:v>
                </c:pt>
                <c:pt idx="984">
                  <c:v>0.97076975800343046</c:v>
                </c:pt>
                <c:pt idx="985">
                  <c:v>0.97076975800343046</c:v>
                </c:pt>
                <c:pt idx="986">
                  <c:v>0.32966185832427708</c:v>
                </c:pt>
                <c:pt idx="987">
                  <c:v>0.14606599192235301</c:v>
                </c:pt>
                <c:pt idx="988">
                  <c:v>0.43236829094532425</c:v>
                </c:pt>
                <c:pt idx="989">
                  <c:v>1.3995078891124972</c:v>
                </c:pt>
                <c:pt idx="990">
                  <c:v>1.8571247544413454</c:v>
                </c:pt>
                <c:pt idx="991">
                  <c:v>3.2077609394895963</c:v>
                </c:pt>
                <c:pt idx="992">
                  <c:v>3.0726973209847714</c:v>
                </c:pt>
                <c:pt idx="993">
                  <c:v>2.1789560329098738</c:v>
                </c:pt>
                <c:pt idx="994">
                  <c:v>2.0681616583551348</c:v>
                </c:pt>
                <c:pt idx="995">
                  <c:v>2.6168576085309865</c:v>
                </c:pt>
                <c:pt idx="996">
                  <c:v>2.2979573981723722</c:v>
                </c:pt>
                <c:pt idx="997">
                  <c:v>1.9875839314062329</c:v>
                </c:pt>
                <c:pt idx="998">
                  <c:v>3.2499683202723548</c:v>
                </c:pt>
                <c:pt idx="999">
                  <c:v>0.16146777066892246</c:v>
                </c:pt>
                <c:pt idx="1000">
                  <c:v>3.0283795711628758</c:v>
                </c:pt>
                <c:pt idx="1001">
                  <c:v>2.8067908220533972</c:v>
                </c:pt>
                <c:pt idx="1002">
                  <c:v>3.7817813181351032</c:v>
                </c:pt>
                <c:pt idx="1003">
                  <c:v>1.7727099928758299</c:v>
                </c:pt>
                <c:pt idx="1004">
                  <c:v>3.1233461779240805</c:v>
                </c:pt>
                <c:pt idx="1005">
                  <c:v>5.1211622016412868</c:v>
                </c:pt>
                <c:pt idx="1006">
                  <c:v>3.0389314163585648</c:v>
                </c:pt>
                <c:pt idx="1007">
                  <c:v>5.3181299786274883</c:v>
                </c:pt>
                <c:pt idx="1008">
                  <c:v>0.57352382122453316</c:v>
                </c:pt>
                <c:pt idx="1009">
                  <c:v>2.1947838007034082</c:v>
                </c:pt>
                <c:pt idx="1010">
                  <c:v>2.5605811008206434</c:v>
                </c:pt>
                <c:pt idx="1011">
                  <c:v>2.8363359886013275</c:v>
                </c:pt>
                <c:pt idx="1012">
                  <c:v>3.0619536240582508</c:v>
                </c:pt>
                <c:pt idx="1013">
                  <c:v>4.5302588706826761</c:v>
                </c:pt>
                <c:pt idx="1014">
                  <c:v>3.3484522087654573</c:v>
                </c:pt>
                <c:pt idx="1015">
                  <c:v>3.742387762737863</c:v>
                </c:pt>
                <c:pt idx="1016">
                  <c:v>0.78207793803345438</c:v>
                </c:pt>
                <c:pt idx="1017">
                  <c:v>4.1363233167102695</c:v>
                </c:pt>
                <c:pt idx="1018">
                  <c:v>4.0519085551447533</c:v>
                </c:pt>
                <c:pt idx="1019">
                  <c:v>3.742387762737863</c:v>
                </c:pt>
                <c:pt idx="1020">
                  <c:v>3.8999619843268252</c:v>
                </c:pt>
                <c:pt idx="1021">
                  <c:v>4.1363233167102695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F9A-45F4-B582-6AFAFD82CB85}"/>
            </c:ext>
          </c:extLst>
        </c:ser>
        <c:ser>
          <c:idx val="1"/>
          <c:order val="1"/>
          <c:tx>
            <c:v>sea salt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xVal>
            <c:numRef>
              <c:f>General!$A$2:$A$322</c:f>
              <c:numCache>
                <c:formatCode>General</c:formatCode>
                <c:ptCount val="3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</c:numCache>
            </c:numRef>
          </c:xVal>
          <c:yVal>
            <c:numRef>
              <c:f>Graphics!$AB$97:$AB$417</c:f>
              <c:numCache>
                <c:formatCode>General</c:formatCode>
                <c:ptCount val="321"/>
                <c:pt idx="0">
                  <c:v>1.79</c:v>
                </c:pt>
                <c:pt idx="1">
                  <c:v>1.79</c:v>
                </c:pt>
                <c:pt idx="2">
                  <c:v>1.79</c:v>
                </c:pt>
                <c:pt idx="3">
                  <c:v>1.79</c:v>
                </c:pt>
                <c:pt idx="4">
                  <c:v>1.79</c:v>
                </c:pt>
                <c:pt idx="5">
                  <c:v>1.79</c:v>
                </c:pt>
                <c:pt idx="6">
                  <c:v>1.79</c:v>
                </c:pt>
                <c:pt idx="7">
                  <c:v>1.79</c:v>
                </c:pt>
                <c:pt idx="8">
                  <c:v>1.79</c:v>
                </c:pt>
                <c:pt idx="9">
                  <c:v>1.79</c:v>
                </c:pt>
                <c:pt idx="10">
                  <c:v>1.79</c:v>
                </c:pt>
                <c:pt idx="11">
                  <c:v>1.79</c:v>
                </c:pt>
                <c:pt idx="12">
                  <c:v>1.79</c:v>
                </c:pt>
                <c:pt idx="13">
                  <c:v>1.79</c:v>
                </c:pt>
                <c:pt idx="14">
                  <c:v>1.79</c:v>
                </c:pt>
                <c:pt idx="15">
                  <c:v>1.79</c:v>
                </c:pt>
                <c:pt idx="16">
                  <c:v>1.79</c:v>
                </c:pt>
                <c:pt idx="17">
                  <c:v>1.79</c:v>
                </c:pt>
                <c:pt idx="18">
                  <c:v>1.79</c:v>
                </c:pt>
                <c:pt idx="19">
                  <c:v>1.79</c:v>
                </c:pt>
                <c:pt idx="20">
                  <c:v>1.79</c:v>
                </c:pt>
                <c:pt idx="21">
                  <c:v>1.79</c:v>
                </c:pt>
                <c:pt idx="22">
                  <c:v>1.79</c:v>
                </c:pt>
                <c:pt idx="23">
                  <c:v>1.79</c:v>
                </c:pt>
                <c:pt idx="24">
                  <c:v>1.79</c:v>
                </c:pt>
                <c:pt idx="25">
                  <c:v>1.79</c:v>
                </c:pt>
                <c:pt idx="26">
                  <c:v>1.79</c:v>
                </c:pt>
                <c:pt idx="27">
                  <c:v>1.79</c:v>
                </c:pt>
                <c:pt idx="28">
                  <c:v>1.79</c:v>
                </c:pt>
                <c:pt idx="29">
                  <c:v>1.79</c:v>
                </c:pt>
                <c:pt idx="30">
                  <c:v>1.79</c:v>
                </c:pt>
                <c:pt idx="31">
                  <c:v>1.79</c:v>
                </c:pt>
                <c:pt idx="32">
                  <c:v>1.79</c:v>
                </c:pt>
                <c:pt idx="33">
                  <c:v>1.79</c:v>
                </c:pt>
                <c:pt idx="34">
                  <c:v>1.79</c:v>
                </c:pt>
                <c:pt idx="35">
                  <c:v>1.79</c:v>
                </c:pt>
                <c:pt idx="36">
                  <c:v>1.79</c:v>
                </c:pt>
                <c:pt idx="37">
                  <c:v>1.79</c:v>
                </c:pt>
                <c:pt idx="38">
                  <c:v>1.79</c:v>
                </c:pt>
                <c:pt idx="39">
                  <c:v>1.79</c:v>
                </c:pt>
                <c:pt idx="40">
                  <c:v>1.79</c:v>
                </c:pt>
                <c:pt idx="41">
                  <c:v>1.79</c:v>
                </c:pt>
                <c:pt idx="42">
                  <c:v>1.79</c:v>
                </c:pt>
                <c:pt idx="43">
                  <c:v>1.79</c:v>
                </c:pt>
                <c:pt idx="44">
                  <c:v>1.79</c:v>
                </c:pt>
                <c:pt idx="45">
                  <c:v>1.79</c:v>
                </c:pt>
                <c:pt idx="46">
                  <c:v>1.79</c:v>
                </c:pt>
                <c:pt idx="47">
                  <c:v>1.79</c:v>
                </c:pt>
                <c:pt idx="48">
                  <c:v>1.79</c:v>
                </c:pt>
                <c:pt idx="49">
                  <c:v>1.79</c:v>
                </c:pt>
                <c:pt idx="50">
                  <c:v>1.79</c:v>
                </c:pt>
                <c:pt idx="51">
                  <c:v>1.79</c:v>
                </c:pt>
                <c:pt idx="52">
                  <c:v>1.79</c:v>
                </c:pt>
                <c:pt idx="53">
                  <c:v>1.79</c:v>
                </c:pt>
                <c:pt idx="54">
                  <c:v>1.79</c:v>
                </c:pt>
                <c:pt idx="55">
                  <c:v>1.79</c:v>
                </c:pt>
                <c:pt idx="56">
                  <c:v>1.79</c:v>
                </c:pt>
                <c:pt idx="57">
                  <c:v>1.79</c:v>
                </c:pt>
                <c:pt idx="58">
                  <c:v>1.79</c:v>
                </c:pt>
                <c:pt idx="59">
                  <c:v>1.79</c:v>
                </c:pt>
                <c:pt idx="60">
                  <c:v>1.79</c:v>
                </c:pt>
                <c:pt idx="61">
                  <c:v>1.79</c:v>
                </c:pt>
                <c:pt idx="62">
                  <c:v>1.79</c:v>
                </c:pt>
                <c:pt idx="63">
                  <c:v>1.79</c:v>
                </c:pt>
                <c:pt idx="64">
                  <c:v>1.79</c:v>
                </c:pt>
                <c:pt idx="65">
                  <c:v>1.79</c:v>
                </c:pt>
                <c:pt idx="66">
                  <c:v>1.79</c:v>
                </c:pt>
                <c:pt idx="67">
                  <c:v>1.79</c:v>
                </c:pt>
                <c:pt idx="68">
                  <c:v>1.79</c:v>
                </c:pt>
                <c:pt idx="69">
                  <c:v>1.79</c:v>
                </c:pt>
                <c:pt idx="70">
                  <c:v>1.79</c:v>
                </c:pt>
                <c:pt idx="71">
                  <c:v>1.79</c:v>
                </c:pt>
                <c:pt idx="72">
                  <c:v>1.79</c:v>
                </c:pt>
                <c:pt idx="73">
                  <c:v>1.79</c:v>
                </c:pt>
                <c:pt idx="74">
                  <c:v>1.79</c:v>
                </c:pt>
                <c:pt idx="75">
                  <c:v>1.79</c:v>
                </c:pt>
                <c:pt idx="76">
                  <c:v>1.79</c:v>
                </c:pt>
                <c:pt idx="77">
                  <c:v>1.79</c:v>
                </c:pt>
                <c:pt idx="78">
                  <c:v>1.79</c:v>
                </c:pt>
                <c:pt idx="79">
                  <c:v>1.79</c:v>
                </c:pt>
                <c:pt idx="80">
                  <c:v>1.79</c:v>
                </c:pt>
                <c:pt idx="81">
                  <c:v>1.79</c:v>
                </c:pt>
                <c:pt idx="82">
                  <c:v>1.79</c:v>
                </c:pt>
                <c:pt idx="83">
                  <c:v>1.79</c:v>
                </c:pt>
                <c:pt idx="84">
                  <c:v>1.79</c:v>
                </c:pt>
                <c:pt idx="85">
                  <c:v>1.79</c:v>
                </c:pt>
                <c:pt idx="86">
                  <c:v>1.79</c:v>
                </c:pt>
                <c:pt idx="87">
                  <c:v>1.79</c:v>
                </c:pt>
                <c:pt idx="88">
                  <c:v>1.79</c:v>
                </c:pt>
                <c:pt idx="89">
                  <c:v>1.79</c:v>
                </c:pt>
                <c:pt idx="90">
                  <c:v>1.79</c:v>
                </c:pt>
                <c:pt idx="91">
                  <c:v>1.79</c:v>
                </c:pt>
                <c:pt idx="92">
                  <c:v>1.79</c:v>
                </c:pt>
                <c:pt idx="93">
                  <c:v>1.79</c:v>
                </c:pt>
                <c:pt idx="94">
                  <c:v>1.79</c:v>
                </c:pt>
                <c:pt idx="95">
                  <c:v>1.79</c:v>
                </c:pt>
                <c:pt idx="96">
                  <c:v>1.79</c:v>
                </c:pt>
                <c:pt idx="97">
                  <c:v>1.79</c:v>
                </c:pt>
                <c:pt idx="98">
                  <c:v>1.79</c:v>
                </c:pt>
                <c:pt idx="99">
                  <c:v>1.79</c:v>
                </c:pt>
                <c:pt idx="100">
                  <c:v>1.79</c:v>
                </c:pt>
                <c:pt idx="101">
                  <c:v>1.79</c:v>
                </c:pt>
                <c:pt idx="102">
                  <c:v>1.79</c:v>
                </c:pt>
                <c:pt idx="103">
                  <c:v>1.79</c:v>
                </c:pt>
                <c:pt idx="104">
                  <c:v>1.79</c:v>
                </c:pt>
                <c:pt idx="105">
                  <c:v>1.79</c:v>
                </c:pt>
                <c:pt idx="106">
                  <c:v>1.79</c:v>
                </c:pt>
                <c:pt idx="107">
                  <c:v>1.79</c:v>
                </c:pt>
                <c:pt idx="108">
                  <c:v>1.79</c:v>
                </c:pt>
                <c:pt idx="109">
                  <c:v>1.79</c:v>
                </c:pt>
                <c:pt idx="110">
                  <c:v>1.79</c:v>
                </c:pt>
                <c:pt idx="111">
                  <c:v>1.79</c:v>
                </c:pt>
                <c:pt idx="112">
                  <c:v>1.79</c:v>
                </c:pt>
                <c:pt idx="113">
                  <c:v>1.79</c:v>
                </c:pt>
                <c:pt idx="114">
                  <c:v>1.79</c:v>
                </c:pt>
                <c:pt idx="115">
                  <c:v>1.79</c:v>
                </c:pt>
                <c:pt idx="116">
                  <c:v>1.79</c:v>
                </c:pt>
                <c:pt idx="117">
                  <c:v>1.79</c:v>
                </c:pt>
                <c:pt idx="118">
                  <c:v>1.79</c:v>
                </c:pt>
                <c:pt idx="119">
                  <c:v>1.79</c:v>
                </c:pt>
                <c:pt idx="120">
                  <c:v>1.79</c:v>
                </c:pt>
                <c:pt idx="121">
                  <c:v>1.79</c:v>
                </c:pt>
                <c:pt idx="122">
                  <c:v>1.79</c:v>
                </c:pt>
                <c:pt idx="123">
                  <c:v>1.79</c:v>
                </c:pt>
                <c:pt idx="124">
                  <c:v>1.79</c:v>
                </c:pt>
                <c:pt idx="125">
                  <c:v>1.79</c:v>
                </c:pt>
                <c:pt idx="126">
                  <c:v>1.79</c:v>
                </c:pt>
                <c:pt idx="127">
                  <c:v>1.79</c:v>
                </c:pt>
                <c:pt idx="128">
                  <c:v>1.79</c:v>
                </c:pt>
                <c:pt idx="129">
                  <c:v>1.79</c:v>
                </c:pt>
                <c:pt idx="130">
                  <c:v>1.79</c:v>
                </c:pt>
                <c:pt idx="131">
                  <c:v>1.79</c:v>
                </c:pt>
                <c:pt idx="132">
                  <c:v>1.79</c:v>
                </c:pt>
                <c:pt idx="133">
                  <c:v>1.79</c:v>
                </c:pt>
                <c:pt idx="134">
                  <c:v>1.79</c:v>
                </c:pt>
                <c:pt idx="135">
                  <c:v>1.79</c:v>
                </c:pt>
                <c:pt idx="136">
                  <c:v>1.79</c:v>
                </c:pt>
                <c:pt idx="137">
                  <c:v>1.79</c:v>
                </c:pt>
                <c:pt idx="138">
                  <c:v>1.79</c:v>
                </c:pt>
                <c:pt idx="139">
                  <c:v>1.79</c:v>
                </c:pt>
                <c:pt idx="140">
                  <c:v>1.79</c:v>
                </c:pt>
                <c:pt idx="141">
                  <c:v>1.79</c:v>
                </c:pt>
                <c:pt idx="142">
                  <c:v>1.79</c:v>
                </c:pt>
                <c:pt idx="143">
                  <c:v>1.79</c:v>
                </c:pt>
                <c:pt idx="144">
                  <c:v>1.79</c:v>
                </c:pt>
                <c:pt idx="145">
                  <c:v>1.79</c:v>
                </c:pt>
                <c:pt idx="146">
                  <c:v>1.79</c:v>
                </c:pt>
                <c:pt idx="147">
                  <c:v>1.79</c:v>
                </c:pt>
                <c:pt idx="148">
                  <c:v>1.79</c:v>
                </c:pt>
                <c:pt idx="149">
                  <c:v>1.79</c:v>
                </c:pt>
                <c:pt idx="150">
                  <c:v>1.79</c:v>
                </c:pt>
                <c:pt idx="151">
                  <c:v>1.79</c:v>
                </c:pt>
                <c:pt idx="152">
                  <c:v>1.79</c:v>
                </c:pt>
                <c:pt idx="153">
                  <c:v>1.79</c:v>
                </c:pt>
                <c:pt idx="154">
                  <c:v>1.79</c:v>
                </c:pt>
                <c:pt idx="155">
                  <c:v>1.79</c:v>
                </c:pt>
                <c:pt idx="156">
                  <c:v>1.79</c:v>
                </c:pt>
                <c:pt idx="157">
                  <c:v>1.79</c:v>
                </c:pt>
                <c:pt idx="158">
                  <c:v>1.79</c:v>
                </c:pt>
                <c:pt idx="159">
                  <c:v>1.79</c:v>
                </c:pt>
                <c:pt idx="160">
                  <c:v>1.79</c:v>
                </c:pt>
                <c:pt idx="161">
                  <c:v>1.79</c:v>
                </c:pt>
                <c:pt idx="162">
                  <c:v>1.79</c:v>
                </c:pt>
                <c:pt idx="163">
                  <c:v>1.79</c:v>
                </c:pt>
                <c:pt idx="164">
                  <c:v>1.79</c:v>
                </c:pt>
                <c:pt idx="165">
                  <c:v>1.79</c:v>
                </c:pt>
                <c:pt idx="166">
                  <c:v>1.79</c:v>
                </c:pt>
                <c:pt idx="167">
                  <c:v>1.79</c:v>
                </c:pt>
                <c:pt idx="168">
                  <c:v>1.79</c:v>
                </c:pt>
                <c:pt idx="169">
                  <c:v>1.79</c:v>
                </c:pt>
                <c:pt idx="170">
                  <c:v>1.79</c:v>
                </c:pt>
                <c:pt idx="171">
                  <c:v>1.79</c:v>
                </c:pt>
                <c:pt idx="172">
                  <c:v>1.79</c:v>
                </c:pt>
                <c:pt idx="173">
                  <c:v>1.79</c:v>
                </c:pt>
                <c:pt idx="174">
                  <c:v>1.79</c:v>
                </c:pt>
                <c:pt idx="175">
                  <c:v>1.79</c:v>
                </c:pt>
                <c:pt idx="176">
                  <c:v>1.79</c:v>
                </c:pt>
                <c:pt idx="177">
                  <c:v>1.79</c:v>
                </c:pt>
                <c:pt idx="178">
                  <c:v>1.79</c:v>
                </c:pt>
                <c:pt idx="179">
                  <c:v>1.79</c:v>
                </c:pt>
                <c:pt idx="180">
                  <c:v>1.79</c:v>
                </c:pt>
                <c:pt idx="181">
                  <c:v>1.79</c:v>
                </c:pt>
                <c:pt idx="182">
                  <c:v>1.79</c:v>
                </c:pt>
                <c:pt idx="183">
                  <c:v>1.79</c:v>
                </c:pt>
                <c:pt idx="184">
                  <c:v>1.79</c:v>
                </c:pt>
                <c:pt idx="185">
                  <c:v>1.79</c:v>
                </c:pt>
                <c:pt idx="186">
                  <c:v>1.79</c:v>
                </c:pt>
                <c:pt idx="187">
                  <c:v>1.79</c:v>
                </c:pt>
                <c:pt idx="188">
                  <c:v>1.79</c:v>
                </c:pt>
                <c:pt idx="189">
                  <c:v>1.79</c:v>
                </c:pt>
                <c:pt idx="190">
                  <c:v>1.79</c:v>
                </c:pt>
                <c:pt idx="191">
                  <c:v>1.79</c:v>
                </c:pt>
                <c:pt idx="192">
                  <c:v>1.79</c:v>
                </c:pt>
                <c:pt idx="193">
                  <c:v>1.79</c:v>
                </c:pt>
                <c:pt idx="194">
                  <c:v>1.79</c:v>
                </c:pt>
                <c:pt idx="195">
                  <c:v>1.79</c:v>
                </c:pt>
                <c:pt idx="196">
                  <c:v>1.79</c:v>
                </c:pt>
                <c:pt idx="197">
                  <c:v>1.79</c:v>
                </c:pt>
                <c:pt idx="198">
                  <c:v>1.79</c:v>
                </c:pt>
                <c:pt idx="199">
                  <c:v>1.79</c:v>
                </c:pt>
                <c:pt idx="200">
                  <c:v>1.79</c:v>
                </c:pt>
                <c:pt idx="201">
                  <c:v>1.79</c:v>
                </c:pt>
                <c:pt idx="202">
                  <c:v>1.79</c:v>
                </c:pt>
                <c:pt idx="203">
                  <c:v>1.79</c:v>
                </c:pt>
                <c:pt idx="204">
                  <c:v>1.79</c:v>
                </c:pt>
                <c:pt idx="205">
                  <c:v>1.79</c:v>
                </c:pt>
                <c:pt idx="206">
                  <c:v>1.79</c:v>
                </c:pt>
                <c:pt idx="207">
                  <c:v>1.79</c:v>
                </c:pt>
                <c:pt idx="208">
                  <c:v>1.79</c:v>
                </c:pt>
                <c:pt idx="209">
                  <c:v>1.79</c:v>
                </c:pt>
                <c:pt idx="210">
                  <c:v>1.79</c:v>
                </c:pt>
                <c:pt idx="211">
                  <c:v>1.79</c:v>
                </c:pt>
                <c:pt idx="212">
                  <c:v>1.79</c:v>
                </c:pt>
                <c:pt idx="213">
                  <c:v>1.79</c:v>
                </c:pt>
                <c:pt idx="214">
                  <c:v>1.79</c:v>
                </c:pt>
                <c:pt idx="215">
                  <c:v>1.79</c:v>
                </c:pt>
                <c:pt idx="216">
                  <c:v>1.79</c:v>
                </c:pt>
                <c:pt idx="217">
                  <c:v>1.79</c:v>
                </c:pt>
                <c:pt idx="218">
                  <c:v>1.79</c:v>
                </c:pt>
                <c:pt idx="219">
                  <c:v>1.79</c:v>
                </c:pt>
                <c:pt idx="220">
                  <c:v>1.79</c:v>
                </c:pt>
                <c:pt idx="221">
                  <c:v>1.79</c:v>
                </c:pt>
                <c:pt idx="222">
                  <c:v>1.79</c:v>
                </c:pt>
                <c:pt idx="223">
                  <c:v>1.79</c:v>
                </c:pt>
                <c:pt idx="224">
                  <c:v>1.79</c:v>
                </c:pt>
                <c:pt idx="225">
                  <c:v>1.79</c:v>
                </c:pt>
                <c:pt idx="226">
                  <c:v>1.79</c:v>
                </c:pt>
                <c:pt idx="227">
                  <c:v>1.79</c:v>
                </c:pt>
                <c:pt idx="228">
                  <c:v>1.79</c:v>
                </c:pt>
                <c:pt idx="229">
                  <c:v>1.79</c:v>
                </c:pt>
                <c:pt idx="230">
                  <c:v>1.79</c:v>
                </c:pt>
                <c:pt idx="231">
                  <c:v>1.79</c:v>
                </c:pt>
                <c:pt idx="232">
                  <c:v>1.79</c:v>
                </c:pt>
                <c:pt idx="233">
                  <c:v>1.79</c:v>
                </c:pt>
                <c:pt idx="234">
                  <c:v>1.79</c:v>
                </c:pt>
                <c:pt idx="235">
                  <c:v>1.79</c:v>
                </c:pt>
                <c:pt idx="236">
                  <c:v>1.79</c:v>
                </c:pt>
                <c:pt idx="237">
                  <c:v>1.79</c:v>
                </c:pt>
                <c:pt idx="238">
                  <c:v>1.79</c:v>
                </c:pt>
                <c:pt idx="239">
                  <c:v>1.79</c:v>
                </c:pt>
                <c:pt idx="240">
                  <c:v>1.79</c:v>
                </c:pt>
                <c:pt idx="241">
                  <c:v>1.79</c:v>
                </c:pt>
                <c:pt idx="242">
                  <c:v>1.79</c:v>
                </c:pt>
                <c:pt idx="243">
                  <c:v>1.79</c:v>
                </c:pt>
                <c:pt idx="244">
                  <c:v>1.79</c:v>
                </c:pt>
                <c:pt idx="245">
                  <c:v>1.79</c:v>
                </c:pt>
                <c:pt idx="246">
                  <c:v>1.79</c:v>
                </c:pt>
                <c:pt idx="247">
                  <c:v>1.79</c:v>
                </c:pt>
                <c:pt idx="248">
                  <c:v>1.79</c:v>
                </c:pt>
                <c:pt idx="249">
                  <c:v>1.79</c:v>
                </c:pt>
                <c:pt idx="250">
                  <c:v>1.79</c:v>
                </c:pt>
                <c:pt idx="251">
                  <c:v>1.79</c:v>
                </c:pt>
                <c:pt idx="252">
                  <c:v>1.79</c:v>
                </c:pt>
                <c:pt idx="253">
                  <c:v>1.79</c:v>
                </c:pt>
                <c:pt idx="254">
                  <c:v>1.79</c:v>
                </c:pt>
                <c:pt idx="255">
                  <c:v>1.79</c:v>
                </c:pt>
                <c:pt idx="256">
                  <c:v>1.79</c:v>
                </c:pt>
                <c:pt idx="257">
                  <c:v>1.79</c:v>
                </c:pt>
                <c:pt idx="258">
                  <c:v>1.79</c:v>
                </c:pt>
                <c:pt idx="259">
                  <c:v>1.79</c:v>
                </c:pt>
                <c:pt idx="260">
                  <c:v>1.79</c:v>
                </c:pt>
                <c:pt idx="261">
                  <c:v>1.79</c:v>
                </c:pt>
                <c:pt idx="262">
                  <c:v>1.79</c:v>
                </c:pt>
                <c:pt idx="263">
                  <c:v>1.79</c:v>
                </c:pt>
                <c:pt idx="264">
                  <c:v>1.79</c:v>
                </c:pt>
                <c:pt idx="265">
                  <c:v>1.79</c:v>
                </c:pt>
                <c:pt idx="266">
                  <c:v>1.79</c:v>
                </c:pt>
                <c:pt idx="267">
                  <c:v>1.79</c:v>
                </c:pt>
                <c:pt idx="268">
                  <c:v>1.79</c:v>
                </c:pt>
                <c:pt idx="269">
                  <c:v>1.79</c:v>
                </c:pt>
                <c:pt idx="270">
                  <c:v>1.79</c:v>
                </c:pt>
                <c:pt idx="271">
                  <c:v>1.79</c:v>
                </c:pt>
                <c:pt idx="272">
                  <c:v>1.79</c:v>
                </c:pt>
                <c:pt idx="273">
                  <c:v>1.79</c:v>
                </c:pt>
                <c:pt idx="274">
                  <c:v>1.79</c:v>
                </c:pt>
                <c:pt idx="275">
                  <c:v>1.79</c:v>
                </c:pt>
                <c:pt idx="276">
                  <c:v>1.79</c:v>
                </c:pt>
                <c:pt idx="277">
                  <c:v>1.79</c:v>
                </c:pt>
                <c:pt idx="278">
                  <c:v>1.79</c:v>
                </c:pt>
                <c:pt idx="279">
                  <c:v>1.79</c:v>
                </c:pt>
                <c:pt idx="280">
                  <c:v>1.79</c:v>
                </c:pt>
                <c:pt idx="281">
                  <c:v>1.79</c:v>
                </c:pt>
                <c:pt idx="282">
                  <c:v>1.79</c:v>
                </c:pt>
                <c:pt idx="283">
                  <c:v>1.79</c:v>
                </c:pt>
                <c:pt idx="284">
                  <c:v>1.79</c:v>
                </c:pt>
                <c:pt idx="285">
                  <c:v>1.79</c:v>
                </c:pt>
                <c:pt idx="286">
                  <c:v>1.79</c:v>
                </c:pt>
                <c:pt idx="287">
                  <c:v>1.79</c:v>
                </c:pt>
                <c:pt idx="288">
                  <c:v>1.79</c:v>
                </c:pt>
                <c:pt idx="289">
                  <c:v>1.79</c:v>
                </c:pt>
                <c:pt idx="290">
                  <c:v>1.79</c:v>
                </c:pt>
                <c:pt idx="291">
                  <c:v>1.79</c:v>
                </c:pt>
                <c:pt idx="292">
                  <c:v>1.79</c:v>
                </c:pt>
                <c:pt idx="293">
                  <c:v>1.79</c:v>
                </c:pt>
                <c:pt idx="294">
                  <c:v>1.79</c:v>
                </c:pt>
                <c:pt idx="295">
                  <c:v>1.79</c:v>
                </c:pt>
                <c:pt idx="296">
                  <c:v>1.79</c:v>
                </c:pt>
                <c:pt idx="297">
                  <c:v>1.79</c:v>
                </c:pt>
                <c:pt idx="298">
                  <c:v>1.79</c:v>
                </c:pt>
                <c:pt idx="299">
                  <c:v>1.79</c:v>
                </c:pt>
                <c:pt idx="300">
                  <c:v>1.79</c:v>
                </c:pt>
                <c:pt idx="301">
                  <c:v>1.79</c:v>
                </c:pt>
                <c:pt idx="302">
                  <c:v>1.79</c:v>
                </c:pt>
                <c:pt idx="303">
                  <c:v>1.79</c:v>
                </c:pt>
                <c:pt idx="304">
                  <c:v>1.79</c:v>
                </c:pt>
                <c:pt idx="305">
                  <c:v>1.79</c:v>
                </c:pt>
                <c:pt idx="306">
                  <c:v>1.79</c:v>
                </c:pt>
                <c:pt idx="307">
                  <c:v>1.79</c:v>
                </c:pt>
                <c:pt idx="308">
                  <c:v>1.79</c:v>
                </c:pt>
                <c:pt idx="309">
                  <c:v>1.79</c:v>
                </c:pt>
                <c:pt idx="310">
                  <c:v>1.79</c:v>
                </c:pt>
                <c:pt idx="311">
                  <c:v>1.79</c:v>
                </c:pt>
                <c:pt idx="312">
                  <c:v>1.79</c:v>
                </c:pt>
                <c:pt idx="313">
                  <c:v>1.79</c:v>
                </c:pt>
                <c:pt idx="314">
                  <c:v>1.79</c:v>
                </c:pt>
                <c:pt idx="315">
                  <c:v>1.79</c:v>
                </c:pt>
                <c:pt idx="316">
                  <c:v>1.79</c:v>
                </c:pt>
                <c:pt idx="317">
                  <c:v>1.79</c:v>
                </c:pt>
                <c:pt idx="318">
                  <c:v>1.79</c:v>
                </c:pt>
                <c:pt idx="319">
                  <c:v>1.79</c:v>
                </c:pt>
                <c:pt idx="320">
                  <c:v>1.79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F9A-45F4-B582-6AFAFD82CB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4925135"/>
        <c:axId val="1054916015"/>
      </c:scatterChart>
      <c:valAx>
        <c:axId val="1054925135"/>
        <c:scaling>
          <c:orientation val="minMax"/>
          <c:max val="3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Depth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054916015"/>
        <c:crosses val="autoZero"/>
        <c:crossBetween val="midCat"/>
      </c:valAx>
      <c:valAx>
        <c:axId val="1054916015"/>
        <c:scaling>
          <c:orientation val="minMax"/>
          <c:max val="35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Concentration (in ppb)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054925135"/>
        <c:crosses val="autoZero"/>
        <c:crossBetween val="midCat"/>
        <c:majorUnit val="5"/>
        <c:min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56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Sodium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12700" cap="rnd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trendline>
            <c:spPr>
              <a:ln w="19050" cap="rnd">
                <a:solidFill>
                  <a:schemeClr val="tx2">
                    <a:lumMod val="90000"/>
                    <a:lumOff val="10000"/>
                  </a:schemeClr>
                </a:solidFill>
                <a:prstDash val="solid"/>
              </a:ln>
              <a:effectLst/>
            </c:spPr>
            <c:trendlineType val="movingAvg"/>
            <c:period val="10"/>
            <c:dispRSqr val="0"/>
            <c:dispEq val="0"/>
          </c:trendline>
          <c:xVal>
            <c:numRef>
              <c:f>[0]!Depth</c:f>
              <c:numCache>
                <c:formatCode>0.000</c:formatCode>
                <c:ptCount val="3812"/>
                <c:pt idx="0">
                  <c:v>5.6363636363636366E-2</c:v>
                </c:pt>
                <c:pt idx="1">
                  <c:v>0.11272727272727273</c:v>
                </c:pt>
                <c:pt idx="2">
                  <c:v>0.1690909090909091</c:v>
                </c:pt>
                <c:pt idx="3">
                  <c:v>0.22545454545454546</c:v>
                </c:pt>
                <c:pt idx="4">
                  <c:v>0.28181818181818186</c:v>
                </c:pt>
                <c:pt idx="5">
                  <c:v>0.33818181818181825</c:v>
                </c:pt>
                <c:pt idx="6">
                  <c:v>0.39454545454545464</c:v>
                </c:pt>
                <c:pt idx="7">
                  <c:v>0.45090909090909104</c:v>
                </c:pt>
                <c:pt idx="8">
                  <c:v>0.50727272727272743</c:v>
                </c:pt>
                <c:pt idx="9">
                  <c:v>0.56363636363636382</c:v>
                </c:pt>
                <c:pt idx="10">
                  <c:v>0.62000000000000022</c:v>
                </c:pt>
                <c:pt idx="11">
                  <c:v>0.69666666666666688</c:v>
                </c:pt>
                <c:pt idx="12">
                  <c:v>0.77333333333333354</c:v>
                </c:pt>
                <c:pt idx="13">
                  <c:v>0.8500000000000002</c:v>
                </c:pt>
                <c:pt idx="14">
                  <c:v>0.92666666666666686</c:v>
                </c:pt>
                <c:pt idx="15">
                  <c:v>1.0033333333333336</c:v>
                </c:pt>
                <c:pt idx="16">
                  <c:v>1.0800000000000003</c:v>
                </c:pt>
                <c:pt idx="17">
                  <c:v>1.1650000000000003</c:v>
                </c:pt>
                <c:pt idx="18">
                  <c:v>1.2500000000000002</c:v>
                </c:pt>
                <c:pt idx="19">
                  <c:v>1.3350000000000002</c:v>
                </c:pt>
                <c:pt idx="20">
                  <c:v>1.4200000000000002</c:v>
                </c:pt>
                <c:pt idx="21">
                  <c:v>1.5050000000000001</c:v>
                </c:pt>
                <c:pt idx="22">
                  <c:v>1.59</c:v>
                </c:pt>
                <c:pt idx="23">
                  <c:v>1.675</c:v>
                </c:pt>
                <c:pt idx="24">
                  <c:v>1.76</c:v>
                </c:pt>
                <c:pt idx="25">
                  <c:v>1.845</c:v>
                </c:pt>
                <c:pt idx="26">
                  <c:v>1.93</c:v>
                </c:pt>
                <c:pt idx="27">
                  <c:v>2.0018181818181819</c:v>
                </c:pt>
                <c:pt idx="28">
                  <c:v>2.0736363636363637</c:v>
                </c:pt>
                <c:pt idx="29">
                  <c:v>2.1454545454545455</c:v>
                </c:pt>
                <c:pt idx="30">
                  <c:v>2.2172727272727273</c:v>
                </c:pt>
                <c:pt idx="31">
                  <c:v>2.2890909090909091</c:v>
                </c:pt>
                <c:pt idx="32">
                  <c:v>2.3609090909090908</c:v>
                </c:pt>
                <c:pt idx="33">
                  <c:v>2.4327272727272726</c:v>
                </c:pt>
                <c:pt idx="34">
                  <c:v>2.5045454545454544</c:v>
                </c:pt>
                <c:pt idx="35">
                  <c:v>2.5763636363636362</c:v>
                </c:pt>
                <c:pt idx="36">
                  <c:v>2.648181818181818</c:v>
                </c:pt>
                <c:pt idx="37">
                  <c:v>2.7199999999999998</c:v>
                </c:pt>
                <c:pt idx="38">
                  <c:v>2.7841666666666662</c:v>
                </c:pt>
                <c:pt idx="39">
                  <c:v>2.8483333333333327</c:v>
                </c:pt>
                <c:pt idx="40">
                  <c:v>2.9124999999999992</c:v>
                </c:pt>
                <c:pt idx="41">
                  <c:v>2.9766666666666657</c:v>
                </c:pt>
                <c:pt idx="42">
                  <c:v>3.0408333333333322</c:v>
                </c:pt>
                <c:pt idx="43">
                  <c:v>3.1049999999999986</c:v>
                </c:pt>
                <c:pt idx="44">
                  <c:v>3.1691666666666651</c:v>
                </c:pt>
                <c:pt idx="45">
                  <c:v>3.2333333333333316</c:v>
                </c:pt>
                <c:pt idx="46">
                  <c:v>3.2974999999999981</c:v>
                </c:pt>
                <c:pt idx="47">
                  <c:v>3.3616666666666646</c:v>
                </c:pt>
                <c:pt idx="48">
                  <c:v>3.4258333333333311</c:v>
                </c:pt>
                <c:pt idx="49">
                  <c:v>3.4899999999999975</c:v>
                </c:pt>
                <c:pt idx="50">
                  <c:v>3.5581818181818159</c:v>
                </c:pt>
                <c:pt idx="51">
                  <c:v>3.6263636363636342</c:v>
                </c:pt>
                <c:pt idx="52">
                  <c:v>3.6945454545454526</c:v>
                </c:pt>
                <c:pt idx="53">
                  <c:v>3.7627272727272709</c:v>
                </c:pt>
                <c:pt idx="54">
                  <c:v>3.8309090909090893</c:v>
                </c:pt>
                <c:pt idx="55">
                  <c:v>3.8990909090909076</c:v>
                </c:pt>
                <c:pt idx="56">
                  <c:v>3.967272727272726</c:v>
                </c:pt>
                <c:pt idx="57">
                  <c:v>4.0354545454545443</c:v>
                </c:pt>
                <c:pt idx="58">
                  <c:v>4.1036363636363626</c:v>
                </c:pt>
                <c:pt idx="59">
                  <c:v>4.171818181818181</c:v>
                </c:pt>
                <c:pt idx="60">
                  <c:v>4.2399999999999993</c:v>
                </c:pt>
                <c:pt idx="61">
                  <c:v>4.3081818181818177</c:v>
                </c:pt>
                <c:pt idx="62">
                  <c:v>4.376363636363636</c:v>
                </c:pt>
                <c:pt idx="63">
                  <c:v>4.4445454545454544</c:v>
                </c:pt>
                <c:pt idx="64">
                  <c:v>4.5127272727272727</c:v>
                </c:pt>
                <c:pt idx="65">
                  <c:v>4.580909090909091</c:v>
                </c:pt>
                <c:pt idx="66">
                  <c:v>4.6490909090909094</c:v>
                </c:pt>
                <c:pt idx="67">
                  <c:v>4.7172727272727277</c:v>
                </c:pt>
                <c:pt idx="68">
                  <c:v>4.7854545454545461</c:v>
                </c:pt>
                <c:pt idx="69">
                  <c:v>4.8536363636363644</c:v>
                </c:pt>
                <c:pt idx="70">
                  <c:v>4.9218181818181828</c:v>
                </c:pt>
                <c:pt idx="71">
                  <c:v>4.9900000000000011</c:v>
                </c:pt>
                <c:pt idx="72">
                  <c:v>5.0553846153846163</c:v>
                </c:pt>
                <c:pt idx="73">
                  <c:v>5.1207692307692314</c:v>
                </c:pt>
                <c:pt idx="74">
                  <c:v>5.1861538461538466</c:v>
                </c:pt>
                <c:pt idx="75">
                  <c:v>5.2515384615384617</c:v>
                </c:pt>
                <c:pt idx="76">
                  <c:v>5.3169230769230769</c:v>
                </c:pt>
                <c:pt idx="77">
                  <c:v>5.382307692307692</c:v>
                </c:pt>
                <c:pt idx="78">
                  <c:v>5.4476923076923072</c:v>
                </c:pt>
                <c:pt idx="79">
                  <c:v>5.5130769230769223</c:v>
                </c:pt>
                <c:pt idx="80">
                  <c:v>5.5784615384615375</c:v>
                </c:pt>
                <c:pt idx="81">
                  <c:v>5.6438461538461526</c:v>
                </c:pt>
                <c:pt idx="82">
                  <c:v>5.7092307692307678</c:v>
                </c:pt>
                <c:pt idx="83">
                  <c:v>5.7746153846153829</c:v>
                </c:pt>
                <c:pt idx="84">
                  <c:v>5.8399999999999981</c:v>
                </c:pt>
                <c:pt idx="85">
                  <c:v>5.9059999999999979</c:v>
                </c:pt>
                <c:pt idx="86">
                  <c:v>5.9719999999999978</c:v>
                </c:pt>
                <c:pt idx="87">
                  <c:v>6.0379999999999976</c:v>
                </c:pt>
                <c:pt idx="88">
                  <c:v>6.1039999999999974</c:v>
                </c:pt>
                <c:pt idx="89">
                  <c:v>6.1699999999999973</c:v>
                </c:pt>
                <c:pt idx="90">
                  <c:v>6.2354545454545427</c:v>
                </c:pt>
                <c:pt idx="91">
                  <c:v>6.3009090909090881</c:v>
                </c:pt>
                <c:pt idx="92">
                  <c:v>6.3663636363636336</c:v>
                </c:pt>
                <c:pt idx="93">
                  <c:v>6.431818181818179</c:v>
                </c:pt>
                <c:pt idx="94">
                  <c:v>6.4972727272727244</c:v>
                </c:pt>
                <c:pt idx="95">
                  <c:v>6.5627272727272699</c:v>
                </c:pt>
                <c:pt idx="96">
                  <c:v>6.6281818181818153</c:v>
                </c:pt>
                <c:pt idx="97">
                  <c:v>6.6936363636363607</c:v>
                </c:pt>
                <c:pt idx="98">
                  <c:v>6.7590909090909062</c:v>
                </c:pt>
                <c:pt idx="99">
                  <c:v>6.8245454545454516</c:v>
                </c:pt>
                <c:pt idx="100">
                  <c:v>6.889999999999997</c:v>
                </c:pt>
                <c:pt idx="101">
                  <c:v>6.9576923076923043</c:v>
                </c:pt>
                <c:pt idx="102">
                  <c:v>7.0253846153846116</c:v>
                </c:pt>
                <c:pt idx="103">
                  <c:v>7.0930769230769188</c:v>
                </c:pt>
                <c:pt idx="104">
                  <c:v>7.1607692307692261</c:v>
                </c:pt>
                <c:pt idx="105">
                  <c:v>7.2284615384615334</c:v>
                </c:pt>
                <c:pt idx="106">
                  <c:v>7.2961538461538407</c:v>
                </c:pt>
                <c:pt idx="107">
                  <c:v>7.3638461538461479</c:v>
                </c:pt>
                <c:pt idx="108">
                  <c:v>7.4315384615384552</c:v>
                </c:pt>
                <c:pt idx="109">
                  <c:v>7.4992307692307625</c:v>
                </c:pt>
                <c:pt idx="110">
                  <c:v>7.5669230769230698</c:v>
                </c:pt>
                <c:pt idx="111">
                  <c:v>7.634615384615377</c:v>
                </c:pt>
                <c:pt idx="112">
                  <c:v>7.7023076923076843</c:v>
                </c:pt>
                <c:pt idx="113">
                  <c:v>7.7699999999999916</c:v>
                </c:pt>
                <c:pt idx="114">
                  <c:v>7.828666666666658</c:v>
                </c:pt>
                <c:pt idx="115">
                  <c:v>7.8873333333333244</c:v>
                </c:pt>
                <c:pt idx="116">
                  <c:v>7.9459999999999908</c:v>
                </c:pt>
                <c:pt idx="117">
                  <c:v>8.0046666666666582</c:v>
                </c:pt>
                <c:pt idx="118">
                  <c:v>8.0633333333333255</c:v>
                </c:pt>
                <c:pt idx="119">
                  <c:v>8.1219999999999928</c:v>
                </c:pt>
                <c:pt idx="120">
                  <c:v>8.1806666666666601</c:v>
                </c:pt>
                <c:pt idx="121">
                  <c:v>8.2393333333333274</c:v>
                </c:pt>
                <c:pt idx="122">
                  <c:v>8.2979999999999947</c:v>
                </c:pt>
                <c:pt idx="123">
                  <c:v>8.356666666666662</c:v>
                </c:pt>
                <c:pt idx="124">
                  <c:v>8.4153333333333293</c:v>
                </c:pt>
                <c:pt idx="125">
                  <c:v>8.4739999999999966</c:v>
                </c:pt>
                <c:pt idx="126">
                  <c:v>8.532666666666664</c:v>
                </c:pt>
                <c:pt idx="127">
                  <c:v>8.5913333333333313</c:v>
                </c:pt>
                <c:pt idx="128">
                  <c:v>8.6499999999999986</c:v>
                </c:pt>
                <c:pt idx="129">
                  <c:v>8.7086666666666659</c:v>
                </c:pt>
                <c:pt idx="130">
                  <c:v>8.7673333333333332</c:v>
                </c:pt>
                <c:pt idx="131">
                  <c:v>8.8260000000000005</c:v>
                </c:pt>
                <c:pt idx="132">
                  <c:v>8.8846666666666678</c:v>
                </c:pt>
                <c:pt idx="133">
                  <c:v>8.9433333333333351</c:v>
                </c:pt>
                <c:pt idx="134">
                  <c:v>9.0020000000000024</c:v>
                </c:pt>
                <c:pt idx="135">
                  <c:v>9.0606666666666698</c:v>
                </c:pt>
                <c:pt idx="136">
                  <c:v>9.1193333333333371</c:v>
                </c:pt>
                <c:pt idx="137">
                  <c:v>9.1780000000000044</c:v>
                </c:pt>
                <c:pt idx="138">
                  <c:v>9.2366666666666717</c:v>
                </c:pt>
                <c:pt idx="139">
                  <c:v>9.295333333333339</c:v>
                </c:pt>
                <c:pt idx="140">
                  <c:v>9.3540000000000063</c:v>
                </c:pt>
                <c:pt idx="141">
                  <c:v>9.4126666666666736</c:v>
                </c:pt>
                <c:pt idx="142">
                  <c:v>9.4713333333333409</c:v>
                </c:pt>
                <c:pt idx="143">
                  <c:v>9.5300000000000082</c:v>
                </c:pt>
                <c:pt idx="144">
                  <c:v>9.5886666666666756</c:v>
                </c:pt>
                <c:pt idx="145">
                  <c:v>9.6473333333333429</c:v>
                </c:pt>
                <c:pt idx="146">
                  <c:v>9.7060000000000102</c:v>
                </c:pt>
                <c:pt idx="147">
                  <c:v>9.7646666666666775</c:v>
                </c:pt>
                <c:pt idx="148">
                  <c:v>9.8233333333333448</c:v>
                </c:pt>
                <c:pt idx="149">
                  <c:v>9.8820000000000121</c:v>
                </c:pt>
                <c:pt idx="150">
                  <c:v>9.9406666666666794</c:v>
                </c:pt>
                <c:pt idx="151">
                  <c:v>9.9993333333333467</c:v>
                </c:pt>
                <c:pt idx="152">
                  <c:v>10.058000000000014</c:v>
                </c:pt>
                <c:pt idx="153">
                  <c:v>10.116666666666681</c:v>
                </c:pt>
                <c:pt idx="154">
                  <c:v>10.175333333333349</c:v>
                </c:pt>
                <c:pt idx="155">
                  <c:v>10.234000000000016</c:v>
                </c:pt>
                <c:pt idx="156">
                  <c:v>10.292666666666683</c:v>
                </c:pt>
                <c:pt idx="157">
                  <c:v>10.351333333333351</c:v>
                </c:pt>
                <c:pt idx="158">
                  <c:v>10.410000000000018</c:v>
                </c:pt>
                <c:pt idx="159">
                  <c:v>10.470714285714303</c:v>
                </c:pt>
                <c:pt idx="160">
                  <c:v>10.531428571428588</c:v>
                </c:pt>
                <c:pt idx="161">
                  <c:v>10.592142857142873</c:v>
                </c:pt>
                <c:pt idx="162">
                  <c:v>10.652857142857158</c:v>
                </c:pt>
                <c:pt idx="163">
                  <c:v>10.713571428571443</c:v>
                </c:pt>
                <c:pt idx="164">
                  <c:v>10.774285714285728</c:v>
                </c:pt>
                <c:pt idx="165">
                  <c:v>10.835000000000013</c:v>
                </c:pt>
                <c:pt idx="166">
                  <c:v>10.895714285714298</c:v>
                </c:pt>
                <c:pt idx="167">
                  <c:v>10.956428571428583</c:v>
                </c:pt>
                <c:pt idx="168">
                  <c:v>11.017142857142868</c:v>
                </c:pt>
                <c:pt idx="169">
                  <c:v>11.077857142857154</c:v>
                </c:pt>
                <c:pt idx="170">
                  <c:v>11.138571428571439</c:v>
                </c:pt>
                <c:pt idx="171">
                  <c:v>11.199285714285724</c:v>
                </c:pt>
                <c:pt idx="172">
                  <c:v>11.260000000000009</c:v>
                </c:pt>
                <c:pt idx="173">
                  <c:v>11.313125000000008</c:v>
                </c:pt>
                <c:pt idx="174">
                  <c:v>11.366250000000008</c:v>
                </c:pt>
                <c:pt idx="175">
                  <c:v>11.419375000000008</c:v>
                </c:pt>
                <c:pt idx="176">
                  <c:v>11.472500000000007</c:v>
                </c:pt>
                <c:pt idx="177">
                  <c:v>11.525625000000007</c:v>
                </c:pt>
                <c:pt idx="178">
                  <c:v>11.578750000000007</c:v>
                </c:pt>
                <c:pt idx="179">
                  <c:v>11.631875000000006</c:v>
                </c:pt>
                <c:pt idx="180">
                  <c:v>11.685000000000006</c:v>
                </c:pt>
                <c:pt idx="181">
                  <c:v>11.738125000000005</c:v>
                </c:pt>
                <c:pt idx="182">
                  <c:v>11.791250000000005</c:v>
                </c:pt>
                <c:pt idx="183">
                  <c:v>11.844375000000005</c:v>
                </c:pt>
                <c:pt idx="184">
                  <c:v>11.897500000000004</c:v>
                </c:pt>
                <c:pt idx="185">
                  <c:v>11.950625000000004</c:v>
                </c:pt>
                <c:pt idx="186">
                  <c:v>12.003750000000004</c:v>
                </c:pt>
                <c:pt idx="187">
                  <c:v>12.056875000000003</c:v>
                </c:pt>
                <c:pt idx="188">
                  <c:v>12.110000000000003</c:v>
                </c:pt>
                <c:pt idx="189">
                  <c:v>12.165625000000002</c:v>
                </c:pt>
                <c:pt idx="190">
                  <c:v>12.221250000000001</c:v>
                </c:pt>
                <c:pt idx="191">
                  <c:v>12.276875</c:v>
                </c:pt>
                <c:pt idx="192">
                  <c:v>12.3325</c:v>
                </c:pt>
                <c:pt idx="193">
                  <c:v>12.388124999999999</c:v>
                </c:pt>
                <c:pt idx="194">
                  <c:v>12.443749999999998</c:v>
                </c:pt>
                <c:pt idx="195">
                  <c:v>12.499374999999997</c:v>
                </c:pt>
                <c:pt idx="196">
                  <c:v>12.554999999999996</c:v>
                </c:pt>
                <c:pt idx="197">
                  <c:v>12.610624999999995</c:v>
                </c:pt>
                <c:pt idx="198">
                  <c:v>12.666249999999994</c:v>
                </c:pt>
                <c:pt idx="199">
                  <c:v>12.721874999999994</c:v>
                </c:pt>
                <c:pt idx="200">
                  <c:v>12.777499999999993</c:v>
                </c:pt>
                <c:pt idx="201">
                  <c:v>12.833124999999992</c:v>
                </c:pt>
                <c:pt idx="202">
                  <c:v>12.888749999999991</c:v>
                </c:pt>
                <c:pt idx="203">
                  <c:v>12.94437499999999</c:v>
                </c:pt>
                <c:pt idx="204">
                  <c:v>12.999999999999989</c:v>
                </c:pt>
                <c:pt idx="205">
                  <c:v>13.059333333333322</c:v>
                </c:pt>
                <c:pt idx="206">
                  <c:v>13.118666666666655</c:v>
                </c:pt>
                <c:pt idx="207">
                  <c:v>13.177999999999988</c:v>
                </c:pt>
                <c:pt idx="208">
                  <c:v>13.237333333333321</c:v>
                </c:pt>
                <c:pt idx="209">
                  <c:v>13.296666666666654</c:v>
                </c:pt>
                <c:pt idx="210">
                  <c:v>13.355999999999987</c:v>
                </c:pt>
                <c:pt idx="211">
                  <c:v>13.41533333333332</c:v>
                </c:pt>
                <c:pt idx="212">
                  <c:v>13.474666666666653</c:v>
                </c:pt>
                <c:pt idx="213">
                  <c:v>13.533999999999986</c:v>
                </c:pt>
                <c:pt idx="214">
                  <c:v>13.59333333333332</c:v>
                </c:pt>
                <c:pt idx="215">
                  <c:v>13.652666666666653</c:v>
                </c:pt>
                <c:pt idx="216">
                  <c:v>13.711999999999986</c:v>
                </c:pt>
                <c:pt idx="217">
                  <c:v>13.771333333333319</c:v>
                </c:pt>
                <c:pt idx="218">
                  <c:v>13.830666666666652</c:v>
                </c:pt>
                <c:pt idx="219">
                  <c:v>13.889999999999985</c:v>
                </c:pt>
                <c:pt idx="220">
                  <c:v>13.927916666666651</c:v>
                </c:pt>
                <c:pt idx="221">
                  <c:v>13.965833333333316</c:v>
                </c:pt>
                <c:pt idx="222">
                  <c:v>14.003749999999982</c:v>
                </c:pt>
                <c:pt idx="223">
                  <c:v>14.041666666666648</c:v>
                </c:pt>
                <c:pt idx="224">
                  <c:v>14.079583333333314</c:v>
                </c:pt>
                <c:pt idx="225">
                  <c:v>14.11749999999998</c:v>
                </c:pt>
                <c:pt idx="226">
                  <c:v>14.155416666666646</c:v>
                </c:pt>
                <c:pt idx="227">
                  <c:v>14.193333333333312</c:v>
                </c:pt>
                <c:pt idx="228">
                  <c:v>14.231249999999978</c:v>
                </c:pt>
                <c:pt idx="229">
                  <c:v>14.269166666666644</c:v>
                </c:pt>
                <c:pt idx="230">
                  <c:v>14.30708333333331</c:v>
                </c:pt>
                <c:pt idx="231">
                  <c:v>14.344999999999976</c:v>
                </c:pt>
                <c:pt idx="232">
                  <c:v>14.382916666666642</c:v>
                </c:pt>
                <c:pt idx="233">
                  <c:v>14.420833333333308</c:v>
                </c:pt>
                <c:pt idx="234">
                  <c:v>14.458749999999974</c:v>
                </c:pt>
                <c:pt idx="235">
                  <c:v>14.49666666666664</c:v>
                </c:pt>
                <c:pt idx="236">
                  <c:v>14.534583333333305</c:v>
                </c:pt>
                <c:pt idx="237">
                  <c:v>14.572499999999971</c:v>
                </c:pt>
                <c:pt idx="238">
                  <c:v>14.610416666666637</c:v>
                </c:pt>
                <c:pt idx="239">
                  <c:v>14.648333333333303</c:v>
                </c:pt>
                <c:pt idx="240">
                  <c:v>14.686249999999969</c:v>
                </c:pt>
                <c:pt idx="241">
                  <c:v>14.724166666666635</c:v>
                </c:pt>
                <c:pt idx="242">
                  <c:v>14.762083333333301</c:v>
                </c:pt>
                <c:pt idx="243">
                  <c:v>14.799999999999967</c:v>
                </c:pt>
                <c:pt idx="244">
                  <c:v>14.832499999999968</c:v>
                </c:pt>
                <c:pt idx="245">
                  <c:v>14.864999999999968</c:v>
                </c:pt>
                <c:pt idx="246">
                  <c:v>14.897499999999969</c:v>
                </c:pt>
                <c:pt idx="247">
                  <c:v>14.92999999999997</c:v>
                </c:pt>
                <c:pt idx="248">
                  <c:v>14.96249999999997</c:v>
                </c:pt>
                <c:pt idx="249">
                  <c:v>14.994999999999971</c:v>
                </c:pt>
                <c:pt idx="250">
                  <c:v>15.027499999999971</c:v>
                </c:pt>
                <c:pt idx="251">
                  <c:v>15.059999999999972</c:v>
                </c:pt>
                <c:pt idx="252">
                  <c:v>15.092499999999973</c:v>
                </c:pt>
                <c:pt idx="253">
                  <c:v>15.124999999999973</c:v>
                </c:pt>
                <c:pt idx="254">
                  <c:v>15.157499999999974</c:v>
                </c:pt>
                <c:pt idx="255">
                  <c:v>15.189999999999975</c:v>
                </c:pt>
                <c:pt idx="256">
                  <c:v>15.222499999999975</c:v>
                </c:pt>
                <c:pt idx="257">
                  <c:v>15.254999999999976</c:v>
                </c:pt>
                <c:pt idx="258">
                  <c:v>15.287499999999977</c:v>
                </c:pt>
                <c:pt idx="259">
                  <c:v>15.319999999999977</c:v>
                </c:pt>
                <c:pt idx="260">
                  <c:v>15.352499999999978</c:v>
                </c:pt>
                <c:pt idx="261">
                  <c:v>15.384999999999978</c:v>
                </c:pt>
                <c:pt idx="262">
                  <c:v>15.417499999999979</c:v>
                </c:pt>
                <c:pt idx="263">
                  <c:v>15.44999999999998</c:v>
                </c:pt>
                <c:pt idx="264">
                  <c:v>15.48249999999998</c:v>
                </c:pt>
                <c:pt idx="265">
                  <c:v>15.514999999999981</c:v>
                </c:pt>
                <c:pt idx="266">
                  <c:v>15.547499999999982</c:v>
                </c:pt>
                <c:pt idx="267">
                  <c:v>15.579999999999982</c:v>
                </c:pt>
                <c:pt idx="268">
                  <c:v>15.612499999999983</c:v>
                </c:pt>
                <c:pt idx="269">
                  <c:v>15.644999999999984</c:v>
                </c:pt>
                <c:pt idx="270">
                  <c:v>15.677499999999984</c:v>
                </c:pt>
                <c:pt idx="271">
                  <c:v>15.709999999999985</c:v>
                </c:pt>
                <c:pt idx="272">
                  <c:v>15.754999999999985</c:v>
                </c:pt>
                <c:pt idx="273">
                  <c:v>15.799999999999985</c:v>
                </c:pt>
                <c:pt idx="274">
                  <c:v>15.844999999999985</c:v>
                </c:pt>
                <c:pt idx="275">
                  <c:v>15.889999999999985</c:v>
                </c:pt>
                <c:pt idx="276">
                  <c:v>15.934999999999985</c:v>
                </c:pt>
                <c:pt idx="277">
                  <c:v>15.979999999999984</c:v>
                </c:pt>
                <c:pt idx="278">
                  <c:v>16.024999999999984</c:v>
                </c:pt>
                <c:pt idx="279">
                  <c:v>16.069999999999986</c:v>
                </c:pt>
                <c:pt idx="280">
                  <c:v>16.114999999999988</c:v>
                </c:pt>
                <c:pt idx="281">
                  <c:v>16.159999999999989</c:v>
                </c:pt>
                <c:pt idx="282">
                  <c:v>16.204999999999991</c:v>
                </c:pt>
                <c:pt idx="283">
                  <c:v>16.249999999999993</c:v>
                </c:pt>
                <c:pt idx="284">
                  <c:v>16.294999999999995</c:v>
                </c:pt>
                <c:pt idx="285">
                  <c:v>16.339999999999996</c:v>
                </c:pt>
                <c:pt idx="286">
                  <c:v>16.384999999999998</c:v>
                </c:pt>
                <c:pt idx="287">
                  <c:v>16.43</c:v>
                </c:pt>
                <c:pt idx="288">
                  <c:v>16.475000000000001</c:v>
                </c:pt>
                <c:pt idx="289">
                  <c:v>16.520000000000003</c:v>
                </c:pt>
                <c:pt idx="290">
                  <c:v>16.577857142857145</c:v>
                </c:pt>
                <c:pt idx="291">
                  <c:v>16.635714285714286</c:v>
                </c:pt>
                <c:pt idx="292">
                  <c:v>16.693571428571428</c:v>
                </c:pt>
                <c:pt idx="293">
                  <c:v>16.751428571428569</c:v>
                </c:pt>
                <c:pt idx="294">
                  <c:v>16.809285714285711</c:v>
                </c:pt>
                <c:pt idx="295">
                  <c:v>16.867142857142852</c:v>
                </c:pt>
                <c:pt idx="296">
                  <c:v>16.924999999999994</c:v>
                </c:pt>
                <c:pt idx="297">
                  <c:v>16.982857142857135</c:v>
                </c:pt>
                <c:pt idx="298">
                  <c:v>17.040714285714277</c:v>
                </c:pt>
                <c:pt idx="299">
                  <c:v>17.098571428571418</c:v>
                </c:pt>
                <c:pt idx="300">
                  <c:v>17.15642857142856</c:v>
                </c:pt>
                <c:pt idx="301">
                  <c:v>17.214285714285701</c:v>
                </c:pt>
                <c:pt idx="302">
                  <c:v>17.272142857142843</c:v>
                </c:pt>
                <c:pt idx="303">
                  <c:v>17.329999999999984</c:v>
                </c:pt>
                <c:pt idx="304">
                  <c:v>17.380588235294102</c:v>
                </c:pt>
                <c:pt idx="305">
                  <c:v>17.43117647058822</c:v>
                </c:pt>
                <c:pt idx="306">
                  <c:v>17.481764705882338</c:v>
                </c:pt>
                <c:pt idx="307">
                  <c:v>17.532352941176455</c:v>
                </c:pt>
                <c:pt idx="308">
                  <c:v>17.582941176470573</c:v>
                </c:pt>
                <c:pt idx="309">
                  <c:v>17.633529411764691</c:v>
                </c:pt>
                <c:pt idx="310">
                  <c:v>17.684117647058809</c:v>
                </c:pt>
                <c:pt idx="311">
                  <c:v>17.734705882352927</c:v>
                </c:pt>
                <c:pt idx="312">
                  <c:v>17.785294117647044</c:v>
                </c:pt>
                <c:pt idx="313">
                  <c:v>17.835882352941162</c:v>
                </c:pt>
                <c:pt idx="314">
                  <c:v>17.88647058823528</c:v>
                </c:pt>
                <c:pt idx="315">
                  <c:v>17.937058823529398</c:v>
                </c:pt>
                <c:pt idx="316">
                  <c:v>17.987647058823516</c:v>
                </c:pt>
                <c:pt idx="317">
                  <c:v>18.038235294117634</c:v>
                </c:pt>
                <c:pt idx="318">
                  <c:v>18.088823529411751</c:v>
                </c:pt>
                <c:pt idx="319">
                  <c:v>18.139411764705869</c:v>
                </c:pt>
                <c:pt idx="320">
                  <c:v>18.189999999999987</c:v>
                </c:pt>
                <c:pt idx="321">
                  <c:v>18.207399999999986</c:v>
                </c:pt>
                <c:pt idx="322">
                  <c:v>18.224799999999984</c:v>
                </c:pt>
                <c:pt idx="323">
                  <c:v>18.242199999999983</c:v>
                </c:pt>
                <c:pt idx="324">
                  <c:v>18.259599999999981</c:v>
                </c:pt>
                <c:pt idx="325">
                  <c:v>18.27699999999998</c:v>
                </c:pt>
                <c:pt idx="326">
                  <c:v>18.294399999999978</c:v>
                </c:pt>
                <c:pt idx="327">
                  <c:v>18.311799999999977</c:v>
                </c:pt>
                <c:pt idx="328">
                  <c:v>18.329199999999975</c:v>
                </c:pt>
                <c:pt idx="329">
                  <c:v>18.346599999999974</c:v>
                </c:pt>
                <c:pt idx="330">
                  <c:v>18.363999999999972</c:v>
                </c:pt>
                <c:pt idx="331">
                  <c:v>18.381399999999971</c:v>
                </c:pt>
                <c:pt idx="332">
                  <c:v>18.398799999999969</c:v>
                </c:pt>
                <c:pt idx="333">
                  <c:v>18.416199999999968</c:v>
                </c:pt>
                <c:pt idx="334">
                  <c:v>18.433599999999966</c:v>
                </c:pt>
                <c:pt idx="335">
                  <c:v>18.450999999999965</c:v>
                </c:pt>
                <c:pt idx="336">
                  <c:v>18.468399999999964</c:v>
                </c:pt>
                <c:pt idx="337">
                  <c:v>18.485799999999962</c:v>
                </c:pt>
                <c:pt idx="338">
                  <c:v>18.503199999999961</c:v>
                </c:pt>
                <c:pt idx="339">
                  <c:v>18.520599999999959</c:v>
                </c:pt>
                <c:pt idx="340">
                  <c:v>18.537999999999958</c:v>
                </c:pt>
                <c:pt idx="341">
                  <c:v>18.555399999999956</c:v>
                </c:pt>
                <c:pt idx="342">
                  <c:v>18.572799999999955</c:v>
                </c:pt>
                <c:pt idx="343">
                  <c:v>18.590199999999953</c:v>
                </c:pt>
                <c:pt idx="344">
                  <c:v>18.607599999999952</c:v>
                </c:pt>
                <c:pt idx="345">
                  <c:v>18.62499999999995</c:v>
                </c:pt>
                <c:pt idx="346">
                  <c:v>18.642399999999949</c:v>
                </c:pt>
                <c:pt idx="347">
                  <c:v>18.659799999999947</c:v>
                </c:pt>
                <c:pt idx="348">
                  <c:v>18.677199999999946</c:v>
                </c:pt>
                <c:pt idx="349">
                  <c:v>18.694599999999944</c:v>
                </c:pt>
                <c:pt idx="350">
                  <c:v>18.711999999999943</c:v>
                </c:pt>
                <c:pt idx="351">
                  <c:v>18.729399999999941</c:v>
                </c:pt>
                <c:pt idx="352">
                  <c:v>18.74679999999994</c:v>
                </c:pt>
                <c:pt idx="353">
                  <c:v>18.764199999999938</c:v>
                </c:pt>
                <c:pt idx="354">
                  <c:v>18.781599999999937</c:v>
                </c:pt>
                <c:pt idx="355">
                  <c:v>18.798999999999936</c:v>
                </c:pt>
                <c:pt idx="356">
                  <c:v>18.816399999999934</c:v>
                </c:pt>
                <c:pt idx="357">
                  <c:v>18.833799999999933</c:v>
                </c:pt>
                <c:pt idx="358">
                  <c:v>18.851199999999931</c:v>
                </c:pt>
                <c:pt idx="359">
                  <c:v>18.86859999999993</c:v>
                </c:pt>
                <c:pt idx="360">
                  <c:v>18.885999999999928</c:v>
                </c:pt>
                <c:pt idx="361">
                  <c:v>18.903399999999927</c:v>
                </c:pt>
                <c:pt idx="362">
                  <c:v>18.920799999999925</c:v>
                </c:pt>
                <c:pt idx="363">
                  <c:v>18.938199999999924</c:v>
                </c:pt>
                <c:pt idx="364">
                  <c:v>18.955599999999922</c:v>
                </c:pt>
                <c:pt idx="365">
                  <c:v>18.972999999999921</c:v>
                </c:pt>
                <c:pt idx="366">
                  <c:v>18.990399999999919</c:v>
                </c:pt>
                <c:pt idx="367">
                  <c:v>19.007799999999918</c:v>
                </c:pt>
                <c:pt idx="368">
                  <c:v>19.025199999999916</c:v>
                </c:pt>
                <c:pt idx="369">
                  <c:v>19.042599999999915</c:v>
                </c:pt>
                <c:pt idx="370">
                  <c:v>19.059999999999913</c:v>
                </c:pt>
                <c:pt idx="371">
                  <c:v>19.073787878787794</c:v>
                </c:pt>
                <c:pt idx="372">
                  <c:v>19.087575757575674</c:v>
                </c:pt>
                <c:pt idx="373">
                  <c:v>19.101363636363555</c:v>
                </c:pt>
                <c:pt idx="374">
                  <c:v>19.115151515151435</c:v>
                </c:pt>
                <c:pt idx="375">
                  <c:v>19.128939393939316</c:v>
                </c:pt>
                <c:pt idx="376">
                  <c:v>19.142727272727196</c:v>
                </c:pt>
                <c:pt idx="377">
                  <c:v>19.156515151515077</c:v>
                </c:pt>
                <c:pt idx="378">
                  <c:v>19.170303030302957</c:v>
                </c:pt>
                <c:pt idx="379">
                  <c:v>19.184090909090838</c:v>
                </c:pt>
                <c:pt idx="380">
                  <c:v>19.197878787878718</c:v>
                </c:pt>
                <c:pt idx="381">
                  <c:v>19.211666666666599</c:v>
                </c:pt>
                <c:pt idx="382">
                  <c:v>19.225454545454479</c:v>
                </c:pt>
                <c:pt idx="383">
                  <c:v>19.239242424242359</c:v>
                </c:pt>
                <c:pt idx="384">
                  <c:v>19.25303030303024</c:v>
                </c:pt>
                <c:pt idx="385">
                  <c:v>19.26681818181812</c:v>
                </c:pt>
                <c:pt idx="386">
                  <c:v>19.280606060606001</c:v>
                </c:pt>
                <c:pt idx="387">
                  <c:v>19.294393939393881</c:v>
                </c:pt>
                <c:pt idx="388">
                  <c:v>19.308181818181762</c:v>
                </c:pt>
                <c:pt idx="389">
                  <c:v>19.321969696969642</c:v>
                </c:pt>
                <c:pt idx="390">
                  <c:v>19.335757575757523</c:v>
                </c:pt>
                <c:pt idx="391">
                  <c:v>19.349545454545403</c:v>
                </c:pt>
                <c:pt idx="392">
                  <c:v>19.363333333333284</c:v>
                </c:pt>
                <c:pt idx="393">
                  <c:v>19.377121212121164</c:v>
                </c:pt>
                <c:pt idx="394">
                  <c:v>19.390909090909044</c:v>
                </c:pt>
                <c:pt idx="395">
                  <c:v>19.404696969696925</c:v>
                </c:pt>
                <c:pt idx="396">
                  <c:v>19.418484848484805</c:v>
                </c:pt>
                <c:pt idx="397">
                  <c:v>19.432272727272686</c:v>
                </c:pt>
                <c:pt idx="398">
                  <c:v>19.446060606060566</c:v>
                </c:pt>
                <c:pt idx="399">
                  <c:v>19.459848484848447</c:v>
                </c:pt>
                <c:pt idx="400">
                  <c:v>19.473636363636327</c:v>
                </c:pt>
                <c:pt idx="401">
                  <c:v>19.487424242424208</c:v>
                </c:pt>
                <c:pt idx="402">
                  <c:v>19.501212121212088</c:v>
                </c:pt>
                <c:pt idx="403">
                  <c:v>19.514999999999969</c:v>
                </c:pt>
                <c:pt idx="404">
                  <c:v>19.528787878787849</c:v>
                </c:pt>
                <c:pt idx="405">
                  <c:v>19.54257575757573</c:v>
                </c:pt>
                <c:pt idx="406">
                  <c:v>19.55636363636361</c:v>
                </c:pt>
                <c:pt idx="407">
                  <c:v>19.57015151515149</c:v>
                </c:pt>
                <c:pt idx="408">
                  <c:v>19.583939393939371</c:v>
                </c:pt>
                <c:pt idx="409">
                  <c:v>19.597727272727251</c:v>
                </c:pt>
                <c:pt idx="410">
                  <c:v>19.611515151515132</c:v>
                </c:pt>
                <c:pt idx="411">
                  <c:v>19.625303030303012</c:v>
                </c:pt>
                <c:pt idx="412">
                  <c:v>19.639090909090893</c:v>
                </c:pt>
                <c:pt idx="413">
                  <c:v>19.652878787878773</c:v>
                </c:pt>
                <c:pt idx="414">
                  <c:v>19.666666666666654</c:v>
                </c:pt>
                <c:pt idx="415">
                  <c:v>19.680454545454534</c:v>
                </c:pt>
                <c:pt idx="416">
                  <c:v>19.694242424242415</c:v>
                </c:pt>
                <c:pt idx="417">
                  <c:v>19.708030303030295</c:v>
                </c:pt>
                <c:pt idx="418">
                  <c:v>19.721818181818175</c:v>
                </c:pt>
                <c:pt idx="419">
                  <c:v>19.735606060606056</c:v>
                </c:pt>
                <c:pt idx="420">
                  <c:v>19.749393939393936</c:v>
                </c:pt>
                <c:pt idx="421">
                  <c:v>19.763181818181817</c:v>
                </c:pt>
                <c:pt idx="422">
                  <c:v>19.776969696969697</c:v>
                </c:pt>
                <c:pt idx="423">
                  <c:v>19.790757575757578</c:v>
                </c:pt>
                <c:pt idx="424">
                  <c:v>19.804545454545458</c:v>
                </c:pt>
                <c:pt idx="425">
                  <c:v>19.818333333333339</c:v>
                </c:pt>
                <c:pt idx="426">
                  <c:v>19.832121212121219</c:v>
                </c:pt>
                <c:pt idx="427">
                  <c:v>19.8459090909091</c:v>
                </c:pt>
                <c:pt idx="428">
                  <c:v>19.85969696969698</c:v>
                </c:pt>
                <c:pt idx="429">
                  <c:v>19.873484848484861</c:v>
                </c:pt>
                <c:pt idx="430">
                  <c:v>19.887272727272741</c:v>
                </c:pt>
                <c:pt idx="431">
                  <c:v>19.901060606060621</c:v>
                </c:pt>
                <c:pt idx="432">
                  <c:v>19.914848484848502</c:v>
                </c:pt>
                <c:pt idx="433">
                  <c:v>19.928636363636382</c:v>
                </c:pt>
                <c:pt idx="434">
                  <c:v>19.942424242424263</c:v>
                </c:pt>
                <c:pt idx="435">
                  <c:v>19.956212121212143</c:v>
                </c:pt>
                <c:pt idx="436">
                  <c:v>19.970000000000024</c:v>
                </c:pt>
                <c:pt idx="437">
                  <c:v>19.986428571428597</c:v>
                </c:pt>
                <c:pt idx="438">
                  <c:v>20.002857142857167</c:v>
                </c:pt>
                <c:pt idx="439">
                  <c:v>20.019285714285736</c:v>
                </c:pt>
                <c:pt idx="440">
                  <c:v>20.035714285714306</c:v>
                </c:pt>
                <c:pt idx="441">
                  <c:v>20.052142857142876</c:v>
                </c:pt>
                <c:pt idx="442">
                  <c:v>20.068571428571445</c:v>
                </c:pt>
                <c:pt idx="443">
                  <c:v>20.085000000000015</c:v>
                </c:pt>
                <c:pt idx="444">
                  <c:v>20.101428571428585</c:v>
                </c:pt>
                <c:pt idx="445">
                  <c:v>20.117857142857154</c:v>
                </c:pt>
                <c:pt idx="446">
                  <c:v>20.134285714285724</c:v>
                </c:pt>
                <c:pt idx="447">
                  <c:v>20.150714285714294</c:v>
                </c:pt>
                <c:pt idx="448">
                  <c:v>20.167142857142863</c:v>
                </c:pt>
                <c:pt idx="449">
                  <c:v>20.183571428571433</c:v>
                </c:pt>
                <c:pt idx="450">
                  <c:v>20.200000000000003</c:v>
                </c:pt>
                <c:pt idx="451">
                  <c:v>20.216428571428573</c:v>
                </c:pt>
                <c:pt idx="452">
                  <c:v>20.232857142857142</c:v>
                </c:pt>
                <c:pt idx="453">
                  <c:v>20.249285714285712</c:v>
                </c:pt>
                <c:pt idx="454">
                  <c:v>20.265714285714282</c:v>
                </c:pt>
                <c:pt idx="455">
                  <c:v>20.282142857142851</c:v>
                </c:pt>
                <c:pt idx="456">
                  <c:v>20.298571428571421</c:v>
                </c:pt>
                <c:pt idx="457">
                  <c:v>20.314999999999991</c:v>
                </c:pt>
                <c:pt idx="458">
                  <c:v>20.33142857142856</c:v>
                </c:pt>
                <c:pt idx="459">
                  <c:v>20.34785714285713</c:v>
                </c:pt>
                <c:pt idx="460">
                  <c:v>20.3642857142857</c:v>
                </c:pt>
                <c:pt idx="461">
                  <c:v>20.380714285714269</c:v>
                </c:pt>
                <c:pt idx="462">
                  <c:v>20.397142857142839</c:v>
                </c:pt>
                <c:pt idx="463">
                  <c:v>20.413571428571409</c:v>
                </c:pt>
                <c:pt idx="464">
                  <c:v>20.429999999999978</c:v>
                </c:pt>
                <c:pt idx="465">
                  <c:v>20.446428571428548</c:v>
                </c:pt>
                <c:pt idx="466">
                  <c:v>20.462857142857118</c:v>
                </c:pt>
                <c:pt idx="467">
                  <c:v>20.479285714285687</c:v>
                </c:pt>
                <c:pt idx="468">
                  <c:v>20.495714285714257</c:v>
                </c:pt>
                <c:pt idx="469">
                  <c:v>20.512142857142827</c:v>
                </c:pt>
                <c:pt idx="470">
                  <c:v>20.528571428571396</c:v>
                </c:pt>
                <c:pt idx="471">
                  <c:v>20.544999999999966</c:v>
                </c:pt>
                <c:pt idx="472">
                  <c:v>20.561428571428536</c:v>
                </c:pt>
                <c:pt idx="473">
                  <c:v>20.577857142857106</c:v>
                </c:pt>
                <c:pt idx="474">
                  <c:v>20.594285714285675</c:v>
                </c:pt>
                <c:pt idx="475">
                  <c:v>20.610714285714245</c:v>
                </c:pt>
                <c:pt idx="476">
                  <c:v>20.627142857142815</c:v>
                </c:pt>
                <c:pt idx="477">
                  <c:v>20.643571428571384</c:v>
                </c:pt>
                <c:pt idx="478">
                  <c:v>20.659999999999954</c:v>
                </c:pt>
                <c:pt idx="479">
                  <c:v>20.676428571428524</c:v>
                </c:pt>
                <c:pt idx="480">
                  <c:v>20.692857142857093</c:v>
                </c:pt>
                <c:pt idx="481">
                  <c:v>20.709285714285663</c:v>
                </c:pt>
                <c:pt idx="482">
                  <c:v>20.725714285714233</c:v>
                </c:pt>
                <c:pt idx="483">
                  <c:v>20.742142857142802</c:v>
                </c:pt>
                <c:pt idx="484">
                  <c:v>20.758571428571372</c:v>
                </c:pt>
                <c:pt idx="485">
                  <c:v>20.774999999999942</c:v>
                </c:pt>
                <c:pt idx="486">
                  <c:v>20.791428571428511</c:v>
                </c:pt>
                <c:pt idx="487">
                  <c:v>20.807857142857081</c:v>
                </c:pt>
                <c:pt idx="488">
                  <c:v>20.824285714285651</c:v>
                </c:pt>
                <c:pt idx="489">
                  <c:v>20.84071428571422</c:v>
                </c:pt>
                <c:pt idx="490">
                  <c:v>20.85714285714279</c:v>
                </c:pt>
                <c:pt idx="491">
                  <c:v>20.87357142857136</c:v>
                </c:pt>
                <c:pt idx="492">
                  <c:v>20.88999999999993</c:v>
                </c:pt>
                <c:pt idx="493">
                  <c:v>20.905740740740669</c:v>
                </c:pt>
                <c:pt idx="494">
                  <c:v>20.921481481481408</c:v>
                </c:pt>
                <c:pt idx="495">
                  <c:v>20.937222222222147</c:v>
                </c:pt>
                <c:pt idx="496">
                  <c:v>20.952962962962886</c:v>
                </c:pt>
                <c:pt idx="497">
                  <c:v>20.968703703703625</c:v>
                </c:pt>
                <c:pt idx="498">
                  <c:v>20.984444444444364</c:v>
                </c:pt>
                <c:pt idx="499">
                  <c:v>21.000185185185103</c:v>
                </c:pt>
                <c:pt idx="500">
                  <c:v>21.015925925925842</c:v>
                </c:pt>
                <c:pt idx="501">
                  <c:v>21.031666666666581</c:v>
                </c:pt>
                <c:pt idx="502">
                  <c:v>21.04740740740732</c:v>
                </c:pt>
                <c:pt idx="503">
                  <c:v>21.063148148148059</c:v>
                </c:pt>
                <c:pt idx="504">
                  <c:v>21.078888888888798</c:v>
                </c:pt>
                <c:pt idx="505">
                  <c:v>21.094629629629537</c:v>
                </c:pt>
                <c:pt idx="506">
                  <c:v>21.110370370370276</c:v>
                </c:pt>
                <c:pt idx="507">
                  <c:v>21.126111111111015</c:v>
                </c:pt>
                <c:pt idx="508">
                  <c:v>21.141851851851754</c:v>
                </c:pt>
                <c:pt idx="509">
                  <c:v>21.157592592592493</c:v>
                </c:pt>
                <c:pt idx="510">
                  <c:v>21.173333333333233</c:v>
                </c:pt>
                <c:pt idx="511">
                  <c:v>21.189074074073972</c:v>
                </c:pt>
                <c:pt idx="512">
                  <c:v>21.204814814814711</c:v>
                </c:pt>
                <c:pt idx="513">
                  <c:v>21.22055555555545</c:v>
                </c:pt>
                <c:pt idx="514">
                  <c:v>21.236296296296189</c:v>
                </c:pt>
                <c:pt idx="515">
                  <c:v>21.252037037036928</c:v>
                </c:pt>
                <c:pt idx="516">
                  <c:v>21.267777777777667</c:v>
                </c:pt>
                <c:pt idx="517">
                  <c:v>21.283518518518406</c:v>
                </c:pt>
                <c:pt idx="518">
                  <c:v>21.299259259259145</c:v>
                </c:pt>
                <c:pt idx="519">
                  <c:v>21.314999999999884</c:v>
                </c:pt>
                <c:pt idx="520">
                  <c:v>21.330740740740623</c:v>
                </c:pt>
                <c:pt idx="521">
                  <c:v>21.346481481481362</c:v>
                </c:pt>
                <c:pt idx="522">
                  <c:v>21.362222222222101</c:v>
                </c:pt>
                <c:pt idx="523">
                  <c:v>21.37796296296284</c:v>
                </c:pt>
                <c:pt idx="524">
                  <c:v>21.393703703703579</c:v>
                </c:pt>
                <c:pt idx="525">
                  <c:v>21.409444444444318</c:v>
                </c:pt>
                <c:pt idx="526">
                  <c:v>21.425185185185057</c:v>
                </c:pt>
                <c:pt idx="527">
                  <c:v>21.440925925925796</c:v>
                </c:pt>
                <c:pt idx="528">
                  <c:v>21.456666666666536</c:v>
                </c:pt>
                <c:pt idx="529">
                  <c:v>21.472407407407275</c:v>
                </c:pt>
                <c:pt idx="530">
                  <c:v>21.488148148148014</c:v>
                </c:pt>
                <c:pt idx="531">
                  <c:v>21.503888888888753</c:v>
                </c:pt>
                <c:pt idx="532">
                  <c:v>21.519629629629492</c:v>
                </c:pt>
                <c:pt idx="533">
                  <c:v>21.535370370370231</c:v>
                </c:pt>
                <c:pt idx="534">
                  <c:v>21.55111111111097</c:v>
                </c:pt>
                <c:pt idx="535">
                  <c:v>21.566851851851709</c:v>
                </c:pt>
                <c:pt idx="536">
                  <c:v>21.582592592592448</c:v>
                </c:pt>
                <c:pt idx="537">
                  <c:v>21.598333333333187</c:v>
                </c:pt>
                <c:pt idx="538">
                  <c:v>21.614074074073926</c:v>
                </c:pt>
                <c:pt idx="539">
                  <c:v>21.629814814814665</c:v>
                </c:pt>
                <c:pt idx="540">
                  <c:v>21.645555555555404</c:v>
                </c:pt>
                <c:pt idx="541">
                  <c:v>21.661296296296143</c:v>
                </c:pt>
                <c:pt idx="542">
                  <c:v>21.677037037036882</c:v>
                </c:pt>
                <c:pt idx="543">
                  <c:v>21.692777777777621</c:v>
                </c:pt>
                <c:pt idx="544">
                  <c:v>21.70851851851836</c:v>
                </c:pt>
                <c:pt idx="545">
                  <c:v>21.7242592592591</c:v>
                </c:pt>
                <c:pt idx="546">
                  <c:v>21.739999999999839</c:v>
                </c:pt>
                <c:pt idx="547">
                  <c:v>21.754827586206734</c:v>
                </c:pt>
                <c:pt idx="548">
                  <c:v>21.769655172413628</c:v>
                </c:pt>
                <c:pt idx="549">
                  <c:v>21.784482758620523</c:v>
                </c:pt>
                <c:pt idx="550">
                  <c:v>21.799310344827418</c:v>
                </c:pt>
                <c:pt idx="551">
                  <c:v>21.814137931034313</c:v>
                </c:pt>
                <c:pt idx="552">
                  <c:v>21.828965517241208</c:v>
                </c:pt>
                <c:pt idx="553">
                  <c:v>21.843793103448103</c:v>
                </c:pt>
                <c:pt idx="554">
                  <c:v>21.858620689654998</c:v>
                </c:pt>
                <c:pt idx="555">
                  <c:v>21.873448275861893</c:v>
                </c:pt>
                <c:pt idx="556">
                  <c:v>21.888275862068788</c:v>
                </c:pt>
                <c:pt idx="557">
                  <c:v>21.903103448275683</c:v>
                </c:pt>
                <c:pt idx="558">
                  <c:v>21.917931034482578</c:v>
                </c:pt>
                <c:pt idx="559">
                  <c:v>21.932758620689473</c:v>
                </c:pt>
                <c:pt idx="560">
                  <c:v>21.947586206896368</c:v>
                </c:pt>
                <c:pt idx="561">
                  <c:v>21.962413793103263</c:v>
                </c:pt>
                <c:pt idx="562">
                  <c:v>21.977241379310158</c:v>
                </c:pt>
                <c:pt idx="563">
                  <c:v>21.992068965517053</c:v>
                </c:pt>
                <c:pt idx="564">
                  <c:v>22.006896551723948</c:v>
                </c:pt>
                <c:pt idx="565">
                  <c:v>22.021724137930843</c:v>
                </c:pt>
                <c:pt idx="566">
                  <c:v>22.036551724137738</c:v>
                </c:pt>
                <c:pt idx="567">
                  <c:v>22.051379310344633</c:v>
                </c:pt>
                <c:pt idx="568">
                  <c:v>22.066206896551527</c:v>
                </c:pt>
                <c:pt idx="569">
                  <c:v>22.081034482758422</c:v>
                </c:pt>
                <c:pt idx="570">
                  <c:v>22.095862068965317</c:v>
                </c:pt>
                <c:pt idx="571">
                  <c:v>22.110689655172212</c:v>
                </c:pt>
                <c:pt idx="572">
                  <c:v>22.125517241379107</c:v>
                </c:pt>
                <c:pt idx="573">
                  <c:v>22.140344827586002</c:v>
                </c:pt>
                <c:pt idx="574">
                  <c:v>22.155172413792897</c:v>
                </c:pt>
                <c:pt idx="575">
                  <c:v>22.169999999999792</c:v>
                </c:pt>
                <c:pt idx="576">
                  <c:v>22.184827586206687</c:v>
                </c:pt>
                <c:pt idx="577">
                  <c:v>22.199655172413582</c:v>
                </c:pt>
                <c:pt idx="578">
                  <c:v>22.214482758620477</c:v>
                </c:pt>
                <c:pt idx="579">
                  <c:v>22.229310344827372</c:v>
                </c:pt>
                <c:pt idx="580">
                  <c:v>22.244137931034267</c:v>
                </c:pt>
                <c:pt idx="581">
                  <c:v>22.258965517241162</c:v>
                </c:pt>
                <c:pt idx="582">
                  <c:v>22.273793103448057</c:v>
                </c:pt>
                <c:pt idx="583">
                  <c:v>22.288620689654952</c:v>
                </c:pt>
                <c:pt idx="584">
                  <c:v>22.303448275861847</c:v>
                </c:pt>
                <c:pt idx="585">
                  <c:v>22.318275862068742</c:v>
                </c:pt>
                <c:pt idx="586">
                  <c:v>22.333103448275637</c:v>
                </c:pt>
                <c:pt idx="587">
                  <c:v>22.347931034482531</c:v>
                </c:pt>
                <c:pt idx="588">
                  <c:v>22.362758620689426</c:v>
                </c:pt>
                <c:pt idx="589">
                  <c:v>22.377586206896321</c:v>
                </c:pt>
                <c:pt idx="590">
                  <c:v>22.392413793103216</c:v>
                </c:pt>
                <c:pt idx="591">
                  <c:v>22.407241379310111</c:v>
                </c:pt>
                <c:pt idx="592">
                  <c:v>22.422068965517006</c:v>
                </c:pt>
                <c:pt idx="593">
                  <c:v>22.436896551723901</c:v>
                </c:pt>
                <c:pt idx="594">
                  <c:v>22.451724137930796</c:v>
                </c:pt>
                <c:pt idx="595">
                  <c:v>22.466551724137691</c:v>
                </c:pt>
                <c:pt idx="596">
                  <c:v>22.481379310344586</c:v>
                </c:pt>
                <c:pt idx="597">
                  <c:v>22.496206896551481</c:v>
                </c:pt>
                <c:pt idx="598">
                  <c:v>22.511034482758376</c:v>
                </c:pt>
                <c:pt idx="599">
                  <c:v>22.525862068965271</c:v>
                </c:pt>
                <c:pt idx="600">
                  <c:v>22.540689655172166</c:v>
                </c:pt>
                <c:pt idx="601">
                  <c:v>22.555517241379061</c:v>
                </c:pt>
                <c:pt idx="602">
                  <c:v>22.570344827585956</c:v>
                </c:pt>
                <c:pt idx="603">
                  <c:v>22.585172413792851</c:v>
                </c:pt>
                <c:pt idx="604">
                  <c:v>22.599999999999746</c:v>
                </c:pt>
                <c:pt idx="605">
                  <c:v>22.615454545454291</c:v>
                </c:pt>
                <c:pt idx="606">
                  <c:v>22.630909090908837</c:v>
                </c:pt>
                <c:pt idx="607">
                  <c:v>22.646363636363382</c:v>
                </c:pt>
                <c:pt idx="608">
                  <c:v>22.661818181817928</c:v>
                </c:pt>
                <c:pt idx="609">
                  <c:v>22.677272727272474</c:v>
                </c:pt>
                <c:pt idx="610">
                  <c:v>22.692727272727019</c:v>
                </c:pt>
                <c:pt idx="611">
                  <c:v>22.708181818181565</c:v>
                </c:pt>
                <c:pt idx="612">
                  <c:v>22.723636363636111</c:v>
                </c:pt>
                <c:pt idx="613">
                  <c:v>22.739090909090656</c:v>
                </c:pt>
                <c:pt idx="614">
                  <c:v>22.754545454545202</c:v>
                </c:pt>
                <c:pt idx="615">
                  <c:v>22.769999999999747</c:v>
                </c:pt>
                <c:pt idx="616">
                  <c:v>22.785454545454293</c:v>
                </c:pt>
                <c:pt idx="617">
                  <c:v>22.800909090908839</c:v>
                </c:pt>
                <c:pt idx="618">
                  <c:v>22.816363636363384</c:v>
                </c:pt>
                <c:pt idx="619">
                  <c:v>22.83181818181793</c:v>
                </c:pt>
                <c:pt idx="620">
                  <c:v>22.847272727272475</c:v>
                </c:pt>
                <c:pt idx="621">
                  <c:v>22.862727272727021</c:v>
                </c:pt>
                <c:pt idx="622">
                  <c:v>22.878181818181567</c:v>
                </c:pt>
                <c:pt idx="623">
                  <c:v>22.893636363636112</c:v>
                </c:pt>
                <c:pt idx="624">
                  <c:v>22.909090909090658</c:v>
                </c:pt>
                <c:pt idx="625">
                  <c:v>22.924545454545203</c:v>
                </c:pt>
                <c:pt idx="626">
                  <c:v>22.939999999999749</c:v>
                </c:pt>
                <c:pt idx="627">
                  <c:v>22.955454545454295</c:v>
                </c:pt>
                <c:pt idx="628">
                  <c:v>22.97090909090884</c:v>
                </c:pt>
                <c:pt idx="629">
                  <c:v>22.986363636363386</c:v>
                </c:pt>
                <c:pt idx="630">
                  <c:v>23.001818181817931</c:v>
                </c:pt>
                <c:pt idx="631">
                  <c:v>23.017272727272477</c:v>
                </c:pt>
                <c:pt idx="632">
                  <c:v>23.032727272727023</c:v>
                </c:pt>
                <c:pt idx="633">
                  <c:v>23.048181818181568</c:v>
                </c:pt>
                <c:pt idx="634">
                  <c:v>23.063636363636114</c:v>
                </c:pt>
                <c:pt idx="635">
                  <c:v>23.07909090909066</c:v>
                </c:pt>
                <c:pt idx="636">
                  <c:v>23.094545454545205</c:v>
                </c:pt>
                <c:pt idx="637">
                  <c:v>23.109999999999751</c:v>
                </c:pt>
                <c:pt idx="638">
                  <c:v>23.125454545454296</c:v>
                </c:pt>
                <c:pt idx="639">
                  <c:v>23.140909090908842</c:v>
                </c:pt>
                <c:pt idx="640">
                  <c:v>23.156363636363388</c:v>
                </c:pt>
                <c:pt idx="641">
                  <c:v>23.171818181817933</c:v>
                </c:pt>
                <c:pt idx="642">
                  <c:v>23.187272727272479</c:v>
                </c:pt>
                <c:pt idx="643">
                  <c:v>23.202727272727024</c:v>
                </c:pt>
                <c:pt idx="644">
                  <c:v>23.21818181818157</c:v>
                </c:pt>
                <c:pt idx="645">
                  <c:v>23.233636363636116</c:v>
                </c:pt>
                <c:pt idx="646">
                  <c:v>23.249090909090661</c:v>
                </c:pt>
                <c:pt idx="647">
                  <c:v>23.264545454545207</c:v>
                </c:pt>
                <c:pt idx="648">
                  <c:v>23.279999999999752</c:v>
                </c:pt>
                <c:pt idx="649">
                  <c:v>23.295454545454298</c:v>
                </c:pt>
                <c:pt idx="650">
                  <c:v>23.310909090908844</c:v>
                </c:pt>
                <c:pt idx="651">
                  <c:v>23.326363636363389</c:v>
                </c:pt>
                <c:pt idx="652">
                  <c:v>23.341818181817935</c:v>
                </c:pt>
                <c:pt idx="653">
                  <c:v>23.35727272727248</c:v>
                </c:pt>
                <c:pt idx="654">
                  <c:v>23.372727272727026</c:v>
                </c:pt>
                <c:pt idx="655">
                  <c:v>23.388181818181572</c:v>
                </c:pt>
                <c:pt idx="656">
                  <c:v>23.403636363636117</c:v>
                </c:pt>
                <c:pt idx="657">
                  <c:v>23.419090909090663</c:v>
                </c:pt>
                <c:pt idx="658">
                  <c:v>23.434545454545209</c:v>
                </c:pt>
                <c:pt idx="659">
                  <c:v>23.449999999999754</c:v>
                </c:pt>
                <c:pt idx="660">
                  <c:v>23.464576271186196</c:v>
                </c:pt>
                <c:pt idx="661">
                  <c:v>23.479152542372638</c:v>
                </c:pt>
                <c:pt idx="662">
                  <c:v>23.49372881355908</c:v>
                </c:pt>
                <c:pt idx="663">
                  <c:v>23.508305084745523</c:v>
                </c:pt>
                <c:pt idx="664">
                  <c:v>23.522881355931965</c:v>
                </c:pt>
                <c:pt idx="665">
                  <c:v>23.537457627118407</c:v>
                </c:pt>
                <c:pt idx="666">
                  <c:v>23.552033898304849</c:v>
                </c:pt>
                <c:pt idx="667">
                  <c:v>23.566610169491291</c:v>
                </c:pt>
                <c:pt idx="668">
                  <c:v>23.581186440677733</c:v>
                </c:pt>
                <c:pt idx="669">
                  <c:v>23.595762711864175</c:v>
                </c:pt>
                <c:pt idx="670">
                  <c:v>23.610338983050617</c:v>
                </c:pt>
                <c:pt idx="671">
                  <c:v>23.62491525423706</c:v>
                </c:pt>
                <c:pt idx="672">
                  <c:v>23.639491525423502</c:v>
                </c:pt>
                <c:pt idx="673">
                  <c:v>23.654067796609944</c:v>
                </c:pt>
                <c:pt idx="674">
                  <c:v>23.668644067796386</c:v>
                </c:pt>
                <c:pt idx="675">
                  <c:v>23.683220338982828</c:v>
                </c:pt>
                <c:pt idx="676">
                  <c:v>23.69779661016927</c:v>
                </c:pt>
                <c:pt idx="677">
                  <c:v>23.712372881355712</c:v>
                </c:pt>
                <c:pt idx="678">
                  <c:v>23.726949152542154</c:v>
                </c:pt>
                <c:pt idx="679">
                  <c:v>23.741525423728596</c:v>
                </c:pt>
                <c:pt idx="680">
                  <c:v>23.756101694915039</c:v>
                </c:pt>
                <c:pt idx="681">
                  <c:v>23.770677966101481</c:v>
                </c:pt>
                <c:pt idx="682">
                  <c:v>23.785254237287923</c:v>
                </c:pt>
                <c:pt idx="683">
                  <c:v>23.799830508474365</c:v>
                </c:pt>
                <c:pt idx="684">
                  <c:v>23.814406779660807</c:v>
                </c:pt>
                <c:pt idx="685">
                  <c:v>23.828983050847249</c:v>
                </c:pt>
                <c:pt idx="686">
                  <c:v>23.843559322033691</c:v>
                </c:pt>
                <c:pt idx="687">
                  <c:v>23.858135593220133</c:v>
                </c:pt>
                <c:pt idx="688">
                  <c:v>23.872711864406575</c:v>
                </c:pt>
                <c:pt idx="689">
                  <c:v>23.887288135593018</c:v>
                </c:pt>
                <c:pt idx="690">
                  <c:v>23.90186440677946</c:v>
                </c:pt>
                <c:pt idx="691">
                  <c:v>23.916440677965902</c:v>
                </c:pt>
                <c:pt idx="692">
                  <c:v>23.931016949152344</c:v>
                </c:pt>
                <c:pt idx="693">
                  <c:v>23.945593220338786</c:v>
                </c:pt>
                <c:pt idx="694">
                  <c:v>23.960169491525228</c:v>
                </c:pt>
                <c:pt idx="695">
                  <c:v>23.97474576271167</c:v>
                </c:pt>
                <c:pt idx="696">
                  <c:v>23.989322033898112</c:v>
                </c:pt>
                <c:pt idx="697">
                  <c:v>24.003898305084554</c:v>
                </c:pt>
                <c:pt idx="698">
                  <c:v>24.018474576270997</c:v>
                </c:pt>
                <c:pt idx="699">
                  <c:v>24.033050847457439</c:v>
                </c:pt>
                <c:pt idx="700">
                  <c:v>24.047627118643881</c:v>
                </c:pt>
                <c:pt idx="701">
                  <c:v>24.062203389830323</c:v>
                </c:pt>
                <c:pt idx="702">
                  <c:v>24.076779661016765</c:v>
                </c:pt>
                <c:pt idx="703">
                  <c:v>24.091355932203207</c:v>
                </c:pt>
                <c:pt idx="704">
                  <c:v>24.105932203389649</c:v>
                </c:pt>
                <c:pt idx="705">
                  <c:v>24.120508474576091</c:v>
                </c:pt>
                <c:pt idx="706">
                  <c:v>24.135084745762533</c:v>
                </c:pt>
                <c:pt idx="707">
                  <c:v>24.149661016948976</c:v>
                </c:pt>
                <c:pt idx="708">
                  <c:v>24.164237288135418</c:v>
                </c:pt>
                <c:pt idx="709">
                  <c:v>24.17881355932186</c:v>
                </c:pt>
                <c:pt idx="710">
                  <c:v>24.193389830508302</c:v>
                </c:pt>
                <c:pt idx="711">
                  <c:v>24.207966101694744</c:v>
                </c:pt>
                <c:pt idx="712">
                  <c:v>24.222542372881186</c:v>
                </c:pt>
                <c:pt idx="713">
                  <c:v>24.237118644067628</c:v>
                </c:pt>
                <c:pt idx="714">
                  <c:v>24.25169491525407</c:v>
                </c:pt>
                <c:pt idx="715">
                  <c:v>24.266271186440513</c:v>
                </c:pt>
                <c:pt idx="716">
                  <c:v>24.280847457626955</c:v>
                </c:pt>
                <c:pt idx="717">
                  <c:v>24.295423728813397</c:v>
                </c:pt>
                <c:pt idx="718">
                  <c:v>24.309999999999839</c:v>
                </c:pt>
                <c:pt idx="719">
                  <c:v>24.325849056603612</c:v>
                </c:pt>
                <c:pt idx="720">
                  <c:v>24.341698113207386</c:v>
                </c:pt>
                <c:pt idx="721">
                  <c:v>24.357547169811159</c:v>
                </c:pt>
                <c:pt idx="722">
                  <c:v>24.373396226414933</c:v>
                </c:pt>
                <c:pt idx="723">
                  <c:v>24.389245283018706</c:v>
                </c:pt>
                <c:pt idx="724">
                  <c:v>24.40509433962248</c:v>
                </c:pt>
                <c:pt idx="725">
                  <c:v>24.420943396226253</c:v>
                </c:pt>
                <c:pt idx="726">
                  <c:v>24.436792452830026</c:v>
                </c:pt>
                <c:pt idx="727">
                  <c:v>24.4526415094338</c:v>
                </c:pt>
                <c:pt idx="728">
                  <c:v>24.468490566037573</c:v>
                </c:pt>
                <c:pt idx="729">
                  <c:v>24.484339622641347</c:v>
                </c:pt>
                <c:pt idx="730">
                  <c:v>24.50018867924512</c:v>
                </c:pt>
                <c:pt idx="731">
                  <c:v>24.516037735848894</c:v>
                </c:pt>
                <c:pt idx="732">
                  <c:v>24.531886792452667</c:v>
                </c:pt>
                <c:pt idx="733">
                  <c:v>24.547735849056441</c:v>
                </c:pt>
                <c:pt idx="734">
                  <c:v>24.563584905660214</c:v>
                </c:pt>
                <c:pt idx="735">
                  <c:v>24.579433962263987</c:v>
                </c:pt>
                <c:pt idx="736">
                  <c:v>24.595283018867761</c:v>
                </c:pt>
                <c:pt idx="737">
                  <c:v>24.611132075471534</c:v>
                </c:pt>
                <c:pt idx="738">
                  <c:v>24.626981132075308</c:v>
                </c:pt>
                <c:pt idx="739">
                  <c:v>24.642830188679081</c:v>
                </c:pt>
                <c:pt idx="740">
                  <c:v>24.658679245282855</c:v>
                </c:pt>
                <c:pt idx="741">
                  <c:v>24.674528301886628</c:v>
                </c:pt>
                <c:pt idx="742">
                  <c:v>24.690377358490402</c:v>
                </c:pt>
                <c:pt idx="743">
                  <c:v>24.706226415094175</c:v>
                </c:pt>
                <c:pt idx="744">
                  <c:v>24.722075471697949</c:v>
                </c:pt>
                <c:pt idx="745">
                  <c:v>24.737924528301722</c:v>
                </c:pt>
                <c:pt idx="746">
                  <c:v>24.753773584905495</c:v>
                </c:pt>
                <c:pt idx="747">
                  <c:v>24.769622641509269</c:v>
                </c:pt>
                <c:pt idx="748">
                  <c:v>24.785471698113042</c:v>
                </c:pt>
                <c:pt idx="749">
                  <c:v>24.801320754716816</c:v>
                </c:pt>
                <c:pt idx="750">
                  <c:v>24.817169811320589</c:v>
                </c:pt>
                <c:pt idx="751">
                  <c:v>24.833018867924363</c:v>
                </c:pt>
                <c:pt idx="752">
                  <c:v>24.848867924528136</c:v>
                </c:pt>
                <c:pt idx="753">
                  <c:v>24.86471698113191</c:v>
                </c:pt>
                <c:pt idx="754">
                  <c:v>24.880566037735683</c:v>
                </c:pt>
                <c:pt idx="755">
                  <c:v>24.896415094339456</c:v>
                </c:pt>
                <c:pt idx="756">
                  <c:v>24.91226415094323</c:v>
                </c:pt>
                <c:pt idx="757">
                  <c:v>24.928113207547003</c:v>
                </c:pt>
                <c:pt idx="758">
                  <c:v>24.943962264150777</c:v>
                </c:pt>
                <c:pt idx="759">
                  <c:v>24.95981132075455</c:v>
                </c:pt>
                <c:pt idx="760">
                  <c:v>24.975660377358324</c:v>
                </c:pt>
                <c:pt idx="761">
                  <c:v>24.991509433962097</c:v>
                </c:pt>
                <c:pt idx="762">
                  <c:v>25.007358490565871</c:v>
                </c:pt>
                <c:pt idx="763">
                  <c:v>25.023207547169644</c:v>
                </c:pt>
                <c:pt idx="764">
                  <c:v>25.039056603773417</c:v>
                </c:pt>
                <c:pt idx="765">
                  <c:v>25.054905660377191</c:v>
                </c:pt>
                <c:pt idx="766">
                  <c:v>25.070754716980964</c:v>
                </c:pt>
                <c:pt idx="767">
                  <c:v>25.086603773584738</c:v>
                </c:pt>
                <c:pt idx="768">
                  <c:v>25.102452830188511</c:v>
                </c:pt>
                <c:pt idx="769">
                  <c:v>25.118301886792285</c:v>
                </c:pt>
                <c:pt idx="770">
                  <c:v>25.134150943396058</c:v>
                </c:pt>
                <c:pt idx="771">
                  <c:v>25.149999999999832</c:v>
                </c:pt>
                <c:pt idx="772">
                  <c:v>25.166799999999832</c:v>
                </c:pt>
                <c:pt idx="773">
                  <c:v>25.183599999999831</c:v>
                </c:pt>
                <c:pt idx="774">
                  <c:v>25.200399999999831</c:v>
                </c:pt>
                <c:pt idx="775">
                  <c:v>25.217199999999831</c:v>
                </c:pt>
                <c:pt idx="776">
                  <c:v>25.233999999999831</c:v>
                </c:pt>
                <c:pt idx="777">
                  <c:v>25.250799999999831</c:v>
                </c:pt>
                <c:pt idx="778">
                  <c:v>25.267599999999831</c:v>
                </c:pt>
                <c:pt idx="779">
                  <c:v>25.284399999999831</c:v>
                </c:pt>
                <c:pt idx="780">
                  <c:v>25.301199999999831</c:v>
                </c:pt>
                <c:pt idx="781">
                  <c:v>25.317999999999831</c:v>
                </c:pt>
                <c:pt idx="782">
                  <c:v>25.334799999999831</c:v>
                </c:pt>
                <c:pt idx="783">
                  <c:v>25.351599999999831</c:v>
                </c:pt>
                <c:pt idx="784">
                  <c:v>25.368399999999831</c:v>
                </c:pt>
                <c:pt idx="785">
                  <c:v>25.385199999999831</c:v>
                </c:pt>
                <c:pt idx="786">
                  <c:v>25.40199999999983</c:v>
                </c:pt>
                <c:pt idx="787">
                  <c:v>25.41879999999983</c:v>
                </c:pt>
                <c:pt idx="788">
                  <c:v>25.43559999999983</c:v>
                </c:pt>
                <c:pt idx="789">
                  <c:v>25.45239999999983</c:v>
                </c:pt>
                <c:pt idx="790">
                  <c:v>25.46919999999983</c:v>
                </c:pt>
                <c:pt idx="791">
                  <c:v>25.48599999999983</c:v>
                </c:pt>
                <c:pt idx="792">
                  <c:v>25.50279999999983</c:v>
                </c:pt>
                <c:pt idx="793">
                  <c:v>25.51959999999983</c:v>
                </c:pt>
                <c:pt idx="794">
                  <c:v>25.53639999999983</c:v>
                </c:pt>
                <c:pt idx="795">
                  <c:v>25.55319999999983</c:v>
                </c:pt>
                <c:pt idx="796">
                  <c:v>25.56999999999983</c:v>
                </c:pt>
                <c:pt idx="797">
                  <c:v>25.58679999999983</c:v>
                </c:pt>
                <c:pt idx="798">
                  <c:v>25.60359999999983</c:v>
                </c:pt>
                <c:pt idx="799">
                  <c:v>25.62039999999983</c:v>
                </c:pt>
                <c:pt idx="800">
                  <c:v>25.637199999999829</c:v>
                </c:pt>
                <c:pt idx="801">
                  <c:v>25.653999999999829</c:v>
                </c:pt>
                <c:pt idx="802">
                  <c:v>25.670799999999829</c:v>
                </c:pt>
                <c:pt idx="803">
                  <c:v>25.687599999999829</c:v>
                </c:pt>
                <c:pt idx="804">
                  <c:v>25.704399999999829</c:v>
                </c:pt>
                <c:pt idx="805">
                  <c:v>25.721199999999829</c:v>
                </c:pt>
                <c:pt idx="806">
                  <c:v>25.737999999999829</c:v>
                </c:pt>
                <c:pt idx="807">
                  <c:v>25.754799999999829</c:v>
                </c:pt>
                <c:pt idx="808">
                  <c:v>25.771599999999829</c:v>
                </c:pt>
                <c:pt idx="809">
                  <c:v>25.788399999999829</c:v>
                </c:pt>
                <c:pt idx="810">
                  <c:v>25.805199999999829</c:v>
                </c:pt>
                <c:pt idx="811">
                  <c:v>25.821999999999829</c:v>
                </c:pt>
                <c:pt idx="812">
                  <c:v>25.838799999999829</c:v>
                </c:pt>
                <c:pt idx="813">
                  <c:v>25.855599999999828</c:v>
                </c:pt>
                <c:pt idx="814">
                  <c:v>25.872399999999828</c:v>
                </c:pt>
                <c:pt idx="815">
                  <c:v>25.889199999999828</c:v>
                </c:pt>
                <c:pt idx="816">
                  <c:v>25.905999999999828</c:v>
                </c:pt>
                <c:pt idx="817">
                  <c:v>25.922799999999828</c:v>
                </c:pt>
                <c:pt idx="818">
                  <c:v>25.939599999999828</c:v>
                </c:pt>
                <c:pt idx="819">
                  <c:v>25.956399999999828</c:v>
                </c:pt>
                <c:pt idx="820">
                  <c:v>25.973199999999828</c:v>
                </c:pt>
                <c:pt idx="821">
                  <c:v>25.989999999999828</c:v>
                </c:pt>
                <c:pt idx="822">
                  <c:v>26.006181818181645</c:v>
                </c:pt>
                <c:pt idx="823">
                  <c:v>26.022363636363462</c:v>
                </c:pt>
                <c:pt idx="824">
                  <c:v>26.038545454545279</c:v>
                </c:pt>
                <c:pt idx="825">
                  <c:v>26.054727272727096</c:v>
                </c:pt>
                <c:pt idx="826">
                  <c:v>26.070909090908913</c:v>
                </c:pt>
                <c:pt idx="827">
                  <c:v>26.08709090909073</c:v>
                </c:pt>
                <c:pt idx="828">
                  <c:v>26.103272727272547</c:v>
                </c:pt>
                <c:pt idx="829">
                  <c:v>26.119454545454364</c:v>
                </c:pt>
                <c:pt idx="830">
                  <c:v>26.135636363636181</c:v>
                </c:pt>
                <c:pt idx="831">
                  <c:v>26.151818181817998</c:v>
                </c:pt>
                <c:pt idx="832">
                  <c:v>26.167999999999815</c:v>
                </c:pt>
                <c:pt idx="833">
                  <c:v>26.184181818181631</c:v>
                </c:pt>
                <c:pt idx="834">
                  <c:v>26.200363636363448</c:v>
                </c:pt>
                <c:pt idx="835">
                  <c:v>26.216545454545265</c:v>
                </c:pt>
                <c:pt idx="836">
                  <c:v>26.232727272727082</c:v>
                </c:pt>
                <c:pt idx="837">
                  <c:v>26.248909090908899</c:v>
                </c:pt>
                <c:pt idx="838">
                  <c:v>26.265090909090716</c:v>
                </c:pt>
                <c:pt idx="839">
                  <c:v>26.281272727272533</c:v>
                </c:pt>
                <c:pt idx="840">
                  <c:v>26.29745454545435</c:v>
                </c:pt>
                <c:pt idx="841">
                  <c:v>26.313636363636167</c:v>
                </c:pt>
                <c:pt idx="842">
                  <c:v>26.329818181817984</c:v>
                </c:pt>
                <c:pt idx="843">
                  <c:v>26.345999999999801</c:v>
                </c:pt>
                <c:pt idx="844">
                  <c:v>26.362181818181618</c:v>
                </c:pt>
                <c:pt idx="845">
                  <c:v>26.378363636363435</c:v>
                </c:pt>
                <c:pt idx="846">
                  <c:v>26.394545454545252</c:v>
                </c:pt>
                <c:pt idx="847">
                  <c:v>26.410727272727069</c:v>
                </c:pt>
                <c:pt idx="848">
                  <c:v>26.426909090908886</c:v>
                </c:pt>
                <c:pt idx="849">
                  <c:v>26.443090909090703</c:v>
                </c:pt>
                <c:pt idx="850">
                  <c:v>26.45927272727252</c:v>
                </c:pt>
                <c:pt idx="851">
                  <c:v>26.475454545454337</c:v>
                </c:pt>
                <c:pt idx="852">
                  <c:v>26.491636363636154</c:v>
                </c:pt>
                <c:pt idx="853">
                  <c:v>26.507818181817971</c:v>
                </c:pt>
                <c:pt idx="854">
                  <c:v>26.523999999999788</c:v>
                </c:pt>
                <c:pt idx="855">
                  <c:v>26.540181818181605</c:v>
                </c:pt>
                <c:pt idx="856">
                  <c:v>26.556363636363422</c:v>
                </c:pt>
                <c:pt idx="857">
                  <c:v>26.572545454545239</c:v>
                </c:pt>
                <c:pt idx="858">
                  <c:v>26.588727272727056</c:v>
                </c:pt>
                <c:pt idx="859">
                  <c:v>26.604909090908873</c:v>
                </c:pt>
                <c:pt idx="860">
                  <c:v>26.62109090909069</c:v>
                </c:pt>
                <c:pt idx="861">
                  <c:v>26.637272727272507</c:v>
                </c:pt>
                <c:pt idx="862">
                  <c:v>26.653454545454323</c:v>
                </c:pt>
                <c:pt idx="863">
                  <c:v>26.66963636363614</c:v>
                </c:pt>
                <c:pt idx="864">
                  <c:v>26.685818181817957</c:v>
                </c:pt>
                <c:pt idx="865">
                  <c:v>26.701999999999774</c:v>
                </c:pt>
                <c:pt idx="866">
                  <c:v>26.718181818181591</c:v>
                </c:pt>
                <c:pt idx="867">
                  <c:v>26.734363636363408</c:v>
                </c:pt>
                <c:pt idx="868">
                  <c:v>26.750545454545225</c:v>
                </c:pt>
                <c:pt idx="869">
                  <c:v>26.766727272727042</c:v>
                </c:pt>
                <c:pt idx="870">
                  <c:v>26.782909090908859</c:v>
                </c:pt>
                <c:pt idx="871">
                  <c:v>26.799090909090676</c:v>
                </c:pt>
                <c:pt idx="872">
                  <c:v>26.815272727272493</c:v>
                </c:pt>
                <c:pt idx="873">
                  <c:v>26.83145454545431</c:v>
                </c:pt>
                <c:pt idx="874">
                  <c:v>26.847636363636127</c:v>
                </c:pt>
                <c:pt idx="875">
                  <c:v>26.863818181817944</c:v>
                </c:pt>
                <c:pt idx="876">
                  <c:v>26.879999999999761</c:v>
                </c:pt>
                <c:pt idx="877">
                  <c:v>26.895254237287897</c:v>
                </c:pt>
                <c:pt idx="878">
                  <c:v>26.910508474576034</c:v>
                </c:pt>
                <c:pt idx="879">
                  <c:v>26.92576271186417</c:v>
                </c:pt>
                <c:pt idx="880">
                  <c:v>26.941016949152306</c:v>
                </c:pt>
                <c:pt idx="881">
                  <c:v>26.956271186440443</c:v>
                </c:pt>
                <c:pt idx="882">
                  <c:v>26.971525423728579</c:v>
                </c:pt>
                <c:pt idx="883">
                  <c:v>26.986779661016715</c:v>
                </c:pt>
                <c:pt idx="884">
                  <c:v>27.002033898304852</c:v>
                </c:pt>
                <c:pt idx="885">
                  <c:v>27.017288135592988</c:v>
                </c:pt>
                <c:pt idx="886">
                  <c:v>27.032542372881124</c:v>
                </c:pt>
                <c:pt idx="887">
                  <c:v>27.047796610169261</c:v>
                </c:pt>
                <c:pt idx="888">
                  <c:v>27.063050847457397</c:v>
                </c:pt>
                <c:pt idx="889">
                  <c:v>27.078305084745534</c:v>
                </c:pt>
                <c:pt idx="890">
                  <c:v>27.09355932203367</c:v>
                </c:pt>
                <c:pt idx="891">
                  <c:v>27.108813559321806</c:v>
                </c:pt>
                <c:pt idx="892">
                  <c:v>27.124067796609943</c:v>
                </c:pt>
                <c:pt idx="893">
                  <c:v>27.139322033898079</c:v>
                </c:pt>
                <c:pt idx="894">
                  <c:v>27.154576271186215</c:v>
                </c:pt>
                <c:pt idx="895">
                  <c:v>27.169830508474352</c:v>
                </c:pt>
                <c:pt idx="896">
                  <c:v>27.185084745762488</c:v>
                </c:pt>
                <c:pt idx="897">
                  <c:v>27.200338983050624</c:v>
                </c:pt>
                <c:pt idx="898">
                  <c:v>27.215593220338761</c:v>
                </c:pt>
                <c:pt idx="899">
                  <c:v>27.230847457626897</c:v>
                </c:pt>
                <c:pt idx="900">
                  <c:v>27.246101694915033</c:v>
                </c:pt>
                <c:pt idx="901">
                  <c:v>27.26135593220317</c:v>
                </c:pt>
                <c:pt idx="902">
                  <c:v>27.276610169491306</c:v>
                </c:pt>
                <c:pt idx="903">
                  <c:v>27.291864406779442</c:v>
                </c:pt>
                <c:pt idx="904">
                  <c:v>27.307118644067579</c:v>
                </c:pt>
                <c:pt idx="905">
                  <c:v>27.322372881355715</c:v>
                </c:pt>
                <c:pt idx="906">
                  <c:v>27.337627118643852</c:v>
                </c:pt>
                <c:pt idx="907">
                  <c:v>27.352881355931988</c:v>
                </c:pt>
                <c:pt idx="908">
                  <c:v>27.368135593220124</c:v>
                </c:pt>
                <c:pt idx="909">
                  <c:v>27.383389830508261</c:v>
                </c:pt>
                <c:pt idx="910">
                  <c:v>27.398644067796397</c:v>
                </c:pt>
                <c:pt idx="911">
                  <c:v>27.413898305084533</c:v>
                </c:pt>
                <c:pt idx="912">
                  <c:v>27.42915254237267</c:v>
                </c:pt>
                <c:pt idx="913">
                  <c:v>27.444406779660806</c:v>
                </c:pt>
                <c:pt idx="914">
                  <c:v>27.459661016948942</c:v>
                </c:pt>
                <c:pt idx="915">
                  <c:v>27.474915254237079</c:v>
                </c:pt>
                <c:pt idx="916">
                  <c:v>27.490169491525215</c:v>
                </c:pt>
                <c:pt idx="917">
                  <c:v>27.505423728813351</c:v>
                </c:pt>
                <c:pt idx="918">
                  <c:v>27.520677966101488</c:v>
                </c:pt>
                <c:pt idx="919">
                  <c:v>27.535932203389624</c:v>
                </c:pt>
                <c:pt idx="920">
                  <c:v>27.55118644067776</c:v>
                </c:pt>
                <c:pt idx="921">
                  <c:v>27.566440677965897</c:v>
                </c:pt>
                <c:pt idx="922">
                  <c:v>27.581694915254033</c:v>
                </c:pt>
                <c:pt idx="923">
                  <c:v>27.59694915254217</c:v>
                </c:pt>
                <c:pt idx="924">
                  <c:v>27.612203389830306</c:v>
                </c:pt>
                <c:pt idx="925">
                  <c:v>27.627457627118442</c:v>
                </c:pt>
                <c:pt idx="926">
                  <c:v>27.642711864406579</c:v>
                </c:pt>
                <c:pt idx="927">
                  <c:v>27.657966101694715</c:v>
                </c:pt>
                <c:pt idx="928">
                  <c:v>27.673220338982851</c:v>
                </c:pt>
                <c:pt idx="929">
                  <c:v>27.688474576270988</c:v>
                </c:pt>
                <c:pt idx="930">
                  <c:v>27.703728813559124</c:v>
                </c:pt>
                <c:pt idx="931">
                  <c:v>27.71898305084726</c:v>
                </c:pt>
                <c:pt idx="932">
                  <c:v>27.734237288135397</c:v>
                </c:pt>
                <c:pt idx="933">
                  <c:v>27.749491525423533</c:v>
                </c:pt>
                <c:pt idx="934">
                  <c:v>27.764745762711669</c:v>
                </c:pt>
                <c:pt idx="935">
                  <c:v>27.779999999999806</c:v>
                </c:pt>
                <c:pt idx="936">
                  <c:v>27.796078431372354</c:v>
                </c:pt>
                <c:pt idx="937">
                  <c:v>27.812156862744903</c:v>
                </c:pt>
                <c:pt idx="938">
                  <c:v>27.828235294117452</c:v>
                </c:pt>
                <c:pt idx="939">
                  <c:v>27.84431372549</c:v>
                </c:pt>
                <c:pt idx="940">
                  <c:v>27.860392156862549</c:v>
                </c:pt>
                <c:pt idx="941">
                  <c:v>27.876470588235097</c:v>
                </c:pt>
                <c:pt idx="942">
                  <c:v>27.892549019607646</c:v>
                </c:pt>
                <c:pt idx="943">
                  <c:v>27.908627450980195</c:v>
                </c:pt>
                <c:pt idx="944">
                  <c:v>27.924705882352743</c:v>
                </c:pt>
                <c:pt idx="945">
                  <c:v>27.940784313725292</c:v>
                </c:pt>
                <c:pt idx="946">
                  <c:v>27.95686274509784</c:v>
                </c:pt>
                <c:pt idx="947">
                  <c:v>27.972941176470389</c:v>
                </c:pt>
                <c:pt idx="948">
                  <c:v>27.989019607842938</c:v>
                </c:pt>
                <c:pt idx="949">
                  <c:v>28.005098039215486</c:v>
                </c:pt>
                <c:pt idx="950">
                  <c:v>28.021176470588035</c:v>
                </c:pt>
                <c:pt idx="951">
                  <c:v>28.037254901960583</c:v>
                </c:pt>
                <c:pt idx="952">
                  <c:v>28.053333333333132</c:v>
                </c:pt>
                <c:pt idx="953">
                  <c:v>28.069411764705681</c:v>
                </c:pt>
                <c:pt idx="954">
                  <c:v>28.085490196078229</c:v>
                </c:pt>
                <c:pt idx="955">
                  <c:v>28.101568627450778</c:v>
                </c:pt>
                <c:pt idx="956">
                  <c:v>28.117647058823326</c:v>
                </c:pt>
                <c:pt idx="957">
                  <c:v>28.133725490195875</c:v>
                </c:pt>
                <c:pt idx="958">
                  <c:v>28.149803921568424</c:v>
                </c:pt>
                <c:pt idx="959">
                  <c:v>28.165882352940972</c:v>
                </c:pt>
                <c:pt idx="960">
                  <c:v>28.181960784313521</c:v>
                </c:pt>
                <c:pt idx="961">
                  <c:v>28.19803921568607</c:v>
                </c:pt>
                <c:pt idx="962">
                  <c:v>28.214117647058618</c:v>
                </c:pt>
                <c:pt idx="963">
                  <c:v>28.230196078431167</c:v>
                </c:pt>
                <c:pt idx="964">
                  <c:v>28.246274509803715</c:v>
                </c:pt>
                <c:pt idx="965">
                  <c:v>28.262352941176264</c:v>
                </c:pt>
                <c:pt idx="966">
                  <c:v>28.278431372548813</c:v>
                </c:pt>
                <c:pt idx="967">
                  <c:v>28.294509803921361</c:v>
                </c:pt>
                <c:pt idx="968">
                  <c:v>28.31058823529391</c:v>
                </c:pt>
                <c:pt idx="969">
                  <c:v>28.326666666666458</c:v>
                </c:pt>
                <c:pt idx="970">
                  <c:v>28.342745098039007</c:v>
                </c:pt>
                <c:pt idx="971">
                  <c:v>28.358823529411556</c:v>
                </c:pt>
                <c:pt idx="972">
                  <c:v>28.374901960784104</c:v>
                </c:pt>
                <c:pt idx="973">
                  <c:v>28.390980392156653</c:v>
                </c:pt>
                <c:pt idx="974">
                  <c:v>28.407058823529201</c:v>
                </c:pt>
                <c:pt idx="975">
                  <c:v>28.42313725490175</c:v>
                </c:pt>
                <c:pt idx="976">
                  <c:v>28.439215686274299</c:v>
                </c:pt>
                <c:pt idx="977">
                  <c:v>28.455294117646847</c:v>
                </c:pt>
                <c:pt idx="978">
                  <c:v>28.471372549019396</c:v>
                </c:pt>
                <c:pt idx="979">
                  <c:v>28.487450980391944</c:v>
                </c:pt>
                <c:pt idx="980">
                  <c:v>28.503529411764493</c:v>
                </c:pt>
                <c:pt idx="981">
                  <c:v>28.519607843137042</c:v>
                </c:pt>
                <c:pt idx="982">
                  <c:v>28.53568627450959</c:v>
                </c:pt>
                <c:pt idx="983">
                  <c:v>28.551764705882139</c:v>
                </c:pt>
                <c:pt idx="984">
                  <c:v>28.567843137254687</c:v>
                </c:pt>
                <c:pt idx="985">
                  <c:v>28.583921568627236</c:v>
                </c:pt>
                <c:pt idx="986">
                  <c:v>28.599999999999785</c:v>
                </c:pt>
                <c:pt idx="987">
                  <c:v>28.616599999999785</c:v>
                </c:pt>
                <c:pt idx="988">
                  <c:v>28.633199999999785</c:v>
                </c:pt>
                <c:pt idx="989">
                  <c:v>28.649799999999786</c:v>
                </c:pt>
                <c:pt idx="990">
                  <c:v>28.666399999999786</c:v>
                </c:pt>
                <c:pt idx="991">
                  <c:v>28.682999999999787</c:v>
                </c:pt>
                <c:pt idx="992">
                  <c:v>28.699599999999787</c:v>
                </c:pt>
                <c:pt idx="993">
                  <c:v>28.716199999999787</c:v>
                </c:pt>
                <c:pt idx="994">
                  <c:v>28.732799999999788</c:v>
                </c:pt>
                <c:pt idx="995">
                  <c:v>28.749399999999788</c:v>
                </c:pt>
                <c:pt idx="996">
                  <c:v>28.765999999999789</c:v>
                </c:pt>
                <c:pt idx="997">
                  <c:v>28.782599999999789</c:v>
                </c:pt>
                <c:pt idx="998">
                  <c:v>28.799199999999789</c:v>
                </c:pt>
                <c:pt idx="999">
                  <c:v>28.81579999999979</c:v>
                </c:pt>
                <c:pt idx="1000">
                  <c:v>28.83239999999979</c:v>
                </c:pt>
                <c:pt idx="1001">
                  <c:v>28.848999999999791</c:v>
                </c:pt>
                <c:pt idx="1002">
                  <c:v>28.865599999999791</c:v>
                </c:pt>
                <c:pt idx="1003">
                  <c:v>28.882199999999791</c:v>
                </c:pt>
                <c:pt idx="1004">
                  <c:v>28.898799999999792</c:v>
                </c:pt>
                <c:pt idx="1005">
                  <c:v>28.915399999999792</c:v>
                </c:pt>
                <c:pt idx="1006">
                  <c:v>28.931999999999793</c:v>
                </c:pt>
                <c:pt idx="1007">
                  <c:v>28.948599999999793</c:v>
                </c:pt>
                <c:pt idx="1008">
                  <c:v>28.965199999999793</c:v>
                </c:pt>
                <c:pt idx="1009">
                  <c:v>28.981799999999794</c:v>
                </c:pt>
                <c:pt idx="1010">
                  <c:v>28.998399999999794</c:v>
                </c:pt>
                <c:pt idx="1011">
                  <c:v>29.014999999999795</c:v>
                </c:pt>
                <c:pt idx="1012">
                  <c:v>29.031599999999795</c:v>
                </c:pt>
                <c:pt idx="1013">
                  <c:v>29.048199999999795</c:v>
                </c:pt>
                <c:pt idx="1014">
                  <c:v>29.064799999999796</c:v>
                </c:pt>
                <c:pt idx="1015">
                  <c:v>29.081399999999796</c:v>
                </c:pt>
                <c:pt idx="1016">
                  <c:v>29.097999999999796</c:v>
                </c:pt>
                <c:pt idx="1017">
                  <c:v>29.114599999999797</c:v>
                </c:pt>
                <c:pt idx="1018">
                  <c:v>29.131199999999797</c:v>
                </c:pt>
                <c:pt idx="1019">
                  <c:v>29.147799999999798</c:v>
                </c:pt>
                <c:pt idx="1020">
                  <c:v>29.164399999999798</c:v>
                </c:pt>
                <c:pt idx="1021">
                  <c:v>29.180999999999798</c:v>
                </c:pt>
                <c:pt idx="1022">
                  <c:v>29.197599999999799</c:v>
                </c:pt>
                <c:pt idx="1023">
                  <c:v>29.214199999999799</c:v>
                </c:pt>
                <c:pt idx="1024">
                  <c:v>29.2307999999998</c:v>
                </c:pt>
                <c:pt idx="1025">
                  <c:v>29.2473999999998</c:v>
                </c:pt>
                <c:pt idx="1026">
                  <c:v>29.2639999999998</c:v>
                </c:pt>
                <c:pt idx="1027">
                  <c:v>29.280599999999801</c:v>
                </c:pt>
                <c:pt idx="1028">
                  <c:v>29.297199999999801</c:v>
                </c:pt>
                <c:pt idx="1029">
                  <c:v>29.313799999999802</c:v>
                </c:pt>
                <c:pt idx="1030">
                  <c:v>29.330399999999802</c:v>
                </c:pt>
                <c:pt idx="1031">
                  <c:v>29.346999999999802</c:v>
                </c:pt>
                <c:pt idx="1032">
                  <c:v>29.363599999999803</c:v>
                </c:pt>
                <c:pt idx="1033">
                  <c:v>29.380199999999803</c:v>
                </c:pt>
                <c:pt idx="1034">
                  <c:v>29.396799999999804</c:v>
                </c:pt>
                <c:pt idx="1035">
                  <c:v>29.413399999999804</c:v>
                </c:pt>
                <c:pt idx="1036">
                  <c:v>29.429999999999804</c:v>
                </c:pt>
                <c:pt idx="1037">
                  <c:v>29.447799999999805</c:v>
                </c:pt>
                <c:pt idx="1038">
                  <c:v>29.465599999999807</c:v>
                </c:pt>
                <c:pt idx="1039">
                  <c:v>29.483399999999808</c:v>
                </c:pt>
                <c:pt idx="1040">
                  <c:v>29.501199999999809</c:v>
                </c:pt>
                <c:pt idx="1041">
                  <c:v>29.51899999999981</c:v>
                </c:pt>
                <c:pt idx="1042">
                  <c:v>29.536799999999811</c:v>
                </c:pt>
                <c:pt idx="1043">
                  <c:v>29.554599999999812</c:v>
                </c:pt>
                <c:pt idx="1044">
                  <c:v>29.572399999999814</c:v>
                </c:pt>
                <c:pt idx="1045">
                  <c:v>29.590199999999815</c:v>
                </c:pt>
                <c:pt idx="1046">
                  <c:v>29.607999999999816</c:v>
                </c:pt>
                <c:pt idx="1047">
                  <c:v>29.625799999999817</c:v>
                </c:pt>
                <c:pt idx="1048">
                  <c:v>29.643599999999818</c:v>
                </c:pt>
                <c:pt idx="1049">
                  <c:v>29.661399999999819</c:v>
                </c:pt>
                <c:pt idx="1050">
                  <c:v>29.67919999999982</c:v>
                </c:pt>
                <c:pt idx="1051">
                  <c:v>29.696999999999822</c:v>
                </c:pt>
                <c:pt idx="1052">
                  <c:v>29.714799999999823</c:v>
                </c:pt>
                <c:pt idx="1053">
                  <c:v>29.732599999999824</c:v>
                </c:pt>
                <c:pt idx="1054">
                  <c:v>29.750399999999825</c:v>
                </c:pt>
                <c:pt idx="1055">
                  <c:v>29.768199999999826</c:v>
                </c:pt>
                <c:pt idx="1056">
                  <c:v>29.785999999999827</c:v>
                </c:pt>
                <c:pt idx="1057">
                  <c:v>29.803799999999828</c:v>
                </c:pt>
                <c:pt idx="1058">
                  <c:v>29.82159999999983</c:v>
                </c:pt>
                <c:pt idx="1059">
                  <c:v>29.839399999999831</c:v>
                </c:pt>
                <c:pt idx="1060">
                  <c:v>29.857199999999832</c:v>
                </c:pt>
                <c:pt idx="1061">
                  <c:v>29.874999999999833</c:v>
                </c:pt>
                <c:pt idx="1062">
                  <c:v>29.892799999999834</c:v>
                </c:pt>
                <c:pt idx="1063">
                  <c:v>29.910599999999835</c:v>
                </c:pt>
                <c:pt idx="1064">
                  <c:v>29.928399999999836</c:v>
                </c:pt>
                <c:pt idx="1065">
                  <c:v>29.946199999999838</c:v>
                </c:pt>
                <c:pt idx="1066">
                  <c:v>29.963999999999839</c:v>
                </c:pt>
                <c:pt idx="1067">
                  <c:v>29.98179999999984</c:v>
                </c:pt>
                <c:pt idx="1068">
                  <c:v>29.999599999999841</c:v>
                </c:pt>
                <c:pt idx="1069">
                  <c:v>30.017399999999842</c:v>
                </c:pt>
                <c:pt idx="1070">
                  <c:v>30.035199999999843</c:v>
                </c:pt>
                <c:pt idx="1071">
                  <c:v>30.052999999999845</c:v>
                </c:pt>
                <c:pt idx="1072">
                  <c:v>30.070799999999846</c:v>
                </c:pt>
                <c:pt idx="1073">
                  <c:v>30.088599999999847</c:v>
                </c:pt>
                <c:pt idx="1074">
                  <c:v>30.106399999999848</c:v>
                </c:pt>
                <c:pt idx="1075">
                  <c:v>30.124199999999849</c:v>
                </c:pt>
                <c:pt idx="1076">
                  <c:v>30.14199999999985</c:v>
                </c:pt>
                <c:pt idx="1077">
                  <c:v>30.159799999999851</c:v>
                </c:pt>
                <c:pt idx="1078">
                  <c:v>30.177599999999853</c:v>
                </c:pt>
                <c:pt idx="1079">
                  <c:v>30.195399999999854</c:v>
                </c:pt>
                <c:pt idx="1080">
                  <c:v>30.213199999999855</c:v>
                </c:pt>
                <c:pt idx="1081">
                  <c:v>30.230999999999856</c:v>
                </c:pt>
                <c:pt idx="1082">
                  <c:v>30.248799999999857</c:v>
                </c:pt>
                <c:pt idx="1083">
                  <c:v>30.266599999999858</c:v>
                </c:pt>
                <c:pt idx="1084">
                  <c:v>30.284399999999859</c:v>
                </c:pt>
                <c:pt idx="1085">
                  <c:v>30.302199999999861</c:v>
                </c:pt>
                <c:pt idx="1086">
                  <c:v>30.319999999999862</c:v>
                </c:pt>
                <c:pt idx="1087">
                  <c:v>30.33679245283005</c:v>
                </c:pt>
                <c:pt idx="1088">
                  <c:v>30.353584905660238</c:v>
                </c:pt>
                <c:pt idx="1089">
                  <c:v>30.370377358490426</c:v>
                </c:pt>
                <c:pt idx="1090">
                  <c:v>30.387169811320614</c:v>
                </c:pt>
                <c:pt idx="1091">
                  <c:v>30.403962264150802</c:v>
                </c:pt>
                <c:pt idx="1092">
                  <c:v>30.420754716980991</c:v>
                </c:pt>
                <c:pt idx="1093">
                  <c:v>30.437547169811179</c:v>
                </c:pt>
                <c:pt idx="1094">
                  <c:v>30.454339622641367</c:v>
                </c:pt>
                <c:pt idx="1095">
                  <c:v>30.471132075471555</c:v>
                </c:pt>
                <c:pt idx="1096">
                  <c:v>30.487924528301743</c:v>
                </c:pt>
                <c:pt idx="1097">
                  <c:v>30.504716981131931</c:v>
                </c:pt>
                <c:pt idx="1098">
                  <c:v>30.52150943396212</c:v>
                </c:pt>
                <c:pt idx="1099">
                  <c:v>30.538301886792308</c:v>
                </c:pt>
                <c:pt idx="1100">
                  <c:v>30.555094339622496</c:v>
                </c:pt>
                <c:pt idx="1101">
                  <c:v>30.571886792452684</c:v>
                </c:pt>
                <c:pt idx="1102">
                  <c:v>30.588679245282872</c:v>
                </c:pt>
                <c:pt idx="1103">
                  <c:v>30.60547169811306</c:v>
                </c:pt>
                <c:pt idx="1104">
                  <c:v>30.622264150943248</c:v>
                </c:pt>
                <c:pt idx="1105">
                  <c:v>30.639056603773437</c:v>
                </c:pt>
                <c:pt idx="1106">
                  <c:v>30.655849056603625</c:v>
                </c:pt>
                <c:pt idx="1107">
                  <c:v>30.672641509433813</c:v>
                </c:pt>
                <c:pt idx="1108">
                  <c:v>30.689433962264001</c:v>
                </c:pt>
                <c:pt idx="1109">
                  <c:v>30.706226415094189</c:v>
                </c:pt>
                <c:pt idx="1110">
                  <c:v>30.723018867924377</c:v>
                </c:pt>
                <c:pt idx="1111">
                  <c:v>30.739811320754566</c:v>
                </c:pt>
                <c:pt idx="1112">
                  <c:v>30.756603773584754</c:v>
                </c:pt>
                <c:pt idx="1113">
                  <c:v>30.773396226414942</c:v>
                </c:pt>
                <c:pt idx="1114">
                  <c:v>30.79018867924513</c:v>
                </c:pt>
                <c:pt idx="1115">
                  <c:v>30.806981132075318</c:v>
                </c:pt>
                <c:pt idx="1116">
                  <c:v>30.823773584905506</c:v>
                </c:pt>
                <c:pt idx="1117">
                  <c:v>30.840566037735694</c:v>
                </c:pt>
                <c:pt idx="1118">
                  <c:v>30.857358490565883</c:v>
                </c:pt>
                <c:pt idx="1119">
                  <c:v>30.874150943396071</c:v>
                </c:pt>
                <c:pt idx="1120">
                  <c:v>30.890943396226259</c:v>
                </c:pt>
                <c:pt idx="1121">
                  <c:v>30.907735849056447</c:v>
                </c:pt>
                <c:pt idx="1122">
                  <c:v>30.924528301886635</c:v>
                </c:pt>
                <c:pt idx="1123">
                  <c:v>30.941320754716823</c:v>
                </c:pt>
                <c:pt idx="1124">
                  <c:v>30.958113207547012</c:v>
                </c:pt>
                <c:pt idx="1125">
                  <c:v>30.9749056603772</c:v>
                </c:pt>
                <c:pt idx="1126">
                  <c:v>30.991698113207388</c:v>
                </c:pt>
                <c:pt idx="1127">
                  <c:v>31.008490566037576</c:v>
                </c:pt>
                <c:pt idx="1128">
                  <c:v>31.025283018867764</c:v>
                </c:pt>
                <c:pt idx="1129">
                  <c:v>31.042075471697952</c:v>
                </c:pt>
                <c:pt idx="1130">
                  <c:v>31.05886792452814</c:v>
                </c:pt>
                <c:pt idx="1131">
                  <c:v>31.075660377358329</c:v>
                </c:pt>
                <c:pt idx="1132">
                  <c:v>31.092452830188517</c:v>
                </c:pt>
                <c:pt idx="1133">
                  <c:v>31.109245283018705</c:v>
                </c:pt>
                <c:pt idx="1134">
                  <c:v>31.126037735848893</c:v>
                </c:pt>
                <c:pt idx="1135">
                  <c:v>31.142830188679081</c:v>
                </c:pt>
                <c:pt idx="1136">
                  <c:v>31.159622641509269</c:v>
                </c:pt>
                <c:pt idx="1137">
                  <c:v>31.176415094339458</c:v>
                </c:pt>
                <c:pt idx="1138">
                  <c:v>31.193207547169646</c:v>
                </c:pt>
                <c:pt idx="1139">
                  <c:v>31.209999999999834</c:v>
                </c:pt>
                <c:pt idx="1140">
                  <c:v>31.226808510638133</c:v>
                </c:pt>
                <c:pt idx="1141">
                  <c:v>31.243617021276432</c:v>
                </c:pt>
                <c:pt idx="1142">
                  <c:v>31.260425531914731</c:v>
                </c:pt>
                <c:pt idx="1143">
                  <c:v>31.27723404255303</c:v>
                </c:pt>
                <c:pt idx="1144">
                  <c:v>31.294042553191328</c:v>
                </c:pt>
                <c:pt idx="1145">
                  <c:v>31.310851063829627</c:v>
                </c:pt>
                <c:pt idx="1146">
                  <c:v>31.327659574467926</c:v>
                </c:pt>
                <c:pt idx="1147">
                  <c:v>31.344468085106225</c:v>
                </c:pt>
                <c:pt idx="1148">
                  <c:v>31.361276595744524</c:v>
                </c:pt>
                <c:pt idx="1149">
                  <c:v>31.378085106382823</c:v>
                </c:pt>
                <c:pt idx="1150">
                  <c:v>31.394893617021122</c:v>
                </c:pt>
                <c:pt idx="1151">
                  <c:v>31.411702127659421</c:v>
                </c:pt>
                <c:pt idx="1152">
                  <c:v>31.42851063829772</c:v>
                </c:pt>
                <c:pt idx="1153">
                  <c:v>31.445319148936019</c:v>
                </c:pt>
                <c:pt idx="1154">
                  <c:v>31.462127659574318</c:v>
                </c:pt>
                <c:pt idx="1155">
                  <c:v>31.478936170212616</c:v>
                </c:pt>
                <c:pt idx="1156">
                  <c:v>31.495744680850915</c:v>
                </c:pt>
                <c:pt idx="1157">
                  <c:v>31.512553191489214</c:v>
                </c:pt>
                <c:pt idx="1158">
                  <c:v>31.529361702127513</c:v>
                </c:pt>
                <c:pt idx="1159">
                  <c:v>31.546170212765812</c:v>
                </c:pt>
                <c:pt idx="1160">
                  <c:v>31.562978723404111</c:v>
                </c:pt>
                <c:pt idx="1161">
                  <c:v>31.57978723404241</c:v>
                </c:pt>
                <c:pt idx="1162">
                  <c:v>31.596595744680709</c:v>
                </c:pt>
                <c:pt idx="1163">
                  <c:v>31.613404255319008</c:v>
                </c:pt>
                <c:pt idx="1164">
                  <c:v>31.630212765957307</c:v>
                </c:pt>
                <c:pt idx="1165">
                  <c:v>31.647021276595606</c:v>
                </c:pt>
                <c:pt idx="1166">
                  <c:v>31.663829787233905</c:v>
                </c:pt>
                <c:pt idx="1167">
                  <c:v>31.680638297872203</c:v>
                </c:pt>
                <c:pt idx="1168">
                  <c:v>31.697446808510502</c:v>
                </c:pt>
                <c:pt idx="1169">
                  <c:v>31.714255319148801</c:v>
                </c:pt>
                <c:pt idx="1170">
                  <c:v>31.7310638297871</c:v>
                </c:pt>
                <c:pt idx="1171">
                  <c:v>31.747872340425399</c:v>
                </c:pt>
                <c:pt idx="1172">
                  <c:v>31.764680851063698</c:v>
                </c:pt>
                <c:pt idx="1173">
                  <c:v>31.781489361701997</c:v>
                </c:pt>
                <c:pt idx="1174">
                  <c:v>31.798297872340296</c:v>
                </c:pt>
                <c:pt idx="1175">
                  <c:v>31.815106382978595</c:v>
                </c:pt>
                <c:pt idx="1176">
                  <c:v>31.831914893616894</c:v>
                </c:pt>
                <c:pt idx="1177">
                  <c:v>31.848723404255193</c:v>
                </c:pt>
                <c:pt idx="1178">
                  <c:v>31.865531914893491</c:v>
                </c:pt>
                <c:pt idx="1179">
                  <c:v>31.88234042553179</c:v>
                </c:pt>
                <c:pt idx="1180">
                  <c:v>31.899148936170089</c:v>
                </c:pt>
                <c:pt idx="1181">
                  <c:v>31.915957446808388</c:v>
                </c:pt>
                <c:pt idx="1182">
                  <c:v>31.932765957446687</c:v>
                </c:pt>
                <c:pt idx="1183">
                  <c:v>31.949574468084986</c:v>
                </c:pt>
                <c:pt idx="1184">
                  <c:v>31.966382978723285</c:v>
                </c:pt>
                <c:pt idx="1185">
                  <c:v>31.983191489361584</c:v>
                </c:pt>
                <c:pt idx="1186">
                  <c:v>31.999999999999883</c:v>
                </c:pt>
                <c:pt idx="1187">
                  <c:v>32.016595744680735</c:v>
                </c:pt>
                <c:pt idx="1188">
                  <c:v>32.033191489361585</c:v>
                </c:pt>
                <c:pt idx="1189">
                  <c:v>32.049787234042434</c:v>
                </c:pt>
                <c:pt idx="1190">
                  <c:v>32.066382978723283</c:v>
                </c:pt>
                <c:pt idx="1191">
                  <c:v>32.082978723404132</c:v>
                </c:pt>
                <c:pt idx="1192">
                  <c:v>32.099574468084981</c:v>
                </c:pt>
                <c:pt idx="1193">
                  <c:v>32.11617021276583</c:v>
                </c:pt>
                <c:pt idx="1194">
                  <c:v>32.132765957446679</c:v>
                </c:pt>
                <c:pt idx="1195">
                  <c:v>32.149361702127528</c:v>
                </c:pt>
                <c:pt idx="1196">
                  <c:v>32.165957446808378</c:v>
                </c:pt>
                <c:pt idx="1197">
                  <c:v>32.182553191489227</c:v>
                </c:pt>
                <c:pt idx="1198">
                  <c:v>32.199148936170076</c:v>
                </c:pt>
                <c:pt idx="1199">
                  <c:v>32.215744680850925</c:v>
                </c:pt>
                <c:pt idx="1200">
                  <c:v>32.232340425531774</c:v>
                </c:pt>
                <c:pt idx="1201">
                  <c:v>32.248936170212623</c:v>
                </c:pt>
                <c:pt idx="1202">
                  <c:v>32.265531914893472</c:v>
                </c:pt>
                <c:pt idx="1203">
                  <c:v>32.282127659574321</c:v>
                </c:pt>
                <c:pt idx="1204">
                  <c:v>32.298723404255171</c:v>
                </c:pt>
                <c:pt idx="1205">
                  <c:v>32.31531914893602</c:v>
                </c:pt>
                <c:pt idx="1206">
                  <c:v>32.331914893616869</c:v>
                </c:pt>
                <c:pt idx="1207">
                  <c:v>32.348510638297718</c:v>
                </c:pt>
                <c:pt idx="1208">
                  <c:v>32.365106382978567</c:v>
                </c:pt>
                <c:pt idx="1209">
                  <c:v>32.381702127659416</c:v>
                </c:pt>
                <c:pt idx="1210">
                  <c:v>32.398297872340265</c:v>
                </c:pt>
                <c:pt idx="1211">
                  <c:v>32.414893617021114</c:v>
                </c:pt>
                <c:pt idx="1212">
                  <c:v>32.431489361701964</c:v>
                </c:pt>
                <c:pt idx="1213">
                  <c:v>32.448085106382813</c:v>
                </c:pt>
                <c:pt idx="1214">
                  <c:v>32.464680851063662</c:v>
                </c:pt>
                <c:pt idx="1215">
                  <c:v>32.481276595744511</c:v>
                </c:pt>
                <c:pt idx="1216">
                  <c:v>32.49787234042536</c:v>
                </c:pt>
                <c:pt idx="1217">
                  <c:v>32.514468085106209</c:v>
                </c:pt>
                <c:pt idx="1218">
                  <c:v>32.531063829787058</c:v>
                </c:pt>
                <c:pt idx="1219">
                  <c:v>32.547659574467907</c:v>
                </c:pt>
                <c:pt idx="1220">
                  <c:v>32.564255319148756</c:v>
                </c:pt>
                <c:pt idx="1221">
                  <c:v>32.580851063829606</c:v>
                </c:pt>
                <c:pt idx="1222">
                  <c:v>32.597446808510455</c:v>
                </c:pt>
                <c:pt idx="1223">
                  <c:v>32.614042553191304</c:v>
                </c:pt>
                <c:pt idx="1224">
                  <c:v>32.630638297872153</c:v>
                </c:pt>
                <c:pt idx="1225">
                  <c:v>32.647234042553002</c:v>
                </c:pt>
                <c:pt idx="1226">
                  <c:v>32.663829787233851</c:v>
                </c:pt>
                <c:pt idx="1227">
                  <c:v>32.6804255319147</c:v>
                </c:pt>
                <c:pt idx="1228">
                  <c:v>32.697021276595549</c:v>
                </c:pt>
                <c:pt idx="1229">
                  <c:v>32.713617021276399</c:v>
                </c:pt>
                <c:pt idx="1230">
                  <c:v>32.730212765957248</c:v>
                </c:pt>
                <c:pt idx="1231">
                  <c:v>32.746808510638097</c:v>
                </c:pt>
                <c:pt idx="1232">
                  <c:v>32.763404255318946</c:v>
                </c:pt>
                <c:pt idx="1233">
                  <c:v>32.779999999999795</c:v>
                </c:pt>
                <c:pt idx="1234">
                  <c:v>32.797142857142653</c:v>
                </c:pt>
                <c:pt idx="1235">
                  <c:v>32.814285714285511</c:v>
                </c:pt>
                <c:pt idx="1236">
                  <c:v>32.831428571428368</c:v>
                </c:pt>
                <c:pt idx="1237">
                  <c:v>32.848571428571226</c:v>
                </c:pt>
                <c:pt idx="1238">
                  <c:v>32.865714285714084</c:v>
                </c:pt>
                <c:pt idx="1239">
                  <c:v>32.882857142856942</c:v>
                </c:pt>
                <c:pt idx="1240">
                  <c:v>32.8999999999998</c:v>
                </c:pt>
                <c:pt idx="1241">
                  <c:v>32.917142857142657</c:v>
                </c:pt>
                <c:pt idx="1242">
                  <c:v>32.934285714285515</c:v>
                </c:pt>
                <c:pt idx="1243">
                  <c:v>32.951428571428373</c:v>
                </c:pt>
                <c:pt idx="1244">
                  <c:v>32.968571428571231</c:v>
                </c:pt>
                <c:pt idx="1245">
                  <c:v>32.985714285714089</c:v>
                </c:pt>
                <c:pt idx="1246">
                  <c:v>33.002857142856946</c:v>
                </c:pt>
                <c:pt idx="1247">
                  <c:v>33.019999999999804</c:v>
                </c:pt>
                <c:pt idx="1248">
                  <c:v>33.037142857142662</c:v>
                </c:pt>
                <c:pt idx="1249">
                  <c:v>33.05428571428552</c:v>
                </c:pt>
                <c:pt idx="1250">
                  <c:v>33.071428571428378</c:v>
                </c:pt>
                <c:pt idx="1251">
                  <c:v>33.088571428571235</c:v>
                </c:pt>
                <c:pt idx="1252">
                  <c:v>33.105714285714093</c:v>
                </c:pt>
                <c:pt idx="1253">
                  <c:v>33.122857142856951</c:v>
                </c:pt>
                <c:pt idx="1254">
                  <c:v>33.139999999999809</c:v>
                </c:pt>
                <c:pt idx="1255">
                  <c:v>33.157142857142667</c:v>
                </c:pt>
                <c:pt idx="1256">
                  <c:v>33.174285714285524</c:v>
                </c:pt>
                <c:pt idx="1257">
                  <c:v>33.191428571428382</c:v>
                </c:pt>
                <c:pt idx="1258">
                  <c:v>33.20857142857124</c:v>
                </c:pt>
                <c:pt idx="1259">
                  <c:v>33.225714285714098</c:v>
                </c:pt>
                <c:pt idx="1260">
                  <c:v>33.242857142856955</c:v>
                </c:pt>
                <c:pt idx="1261">
                  <c:v>33.259999999999813</c:v>
                </c:pt>
                <c:pt idx="1262">
                  <c:v>33.277142857142671</c:v>
                </c:pt>
                <c:pt idx="1263">
                  <c:v>33.294285714285529</c:v>
                </c:pt>
                <c:pt idx="1264">
                  <c:v>33.311428571428387</c:v>
                </c:pt>
                <c:pt idx="1265">
                  <c:v>33.328571428571244</c:v>
                </c:pt>
                <c:pt idx="1266">
                  <c:v>33.345714285714102</c:v>
                </c:pt>
                <c:pt idx="1267">
                  <c:v>33.36285714285696</c:v>
                </c:pt>
                <c:pt idx="1268">
                  <c:v>33.379999999999818</c:v>
                </c:pt>
                <c:pt idx="1269">
                  <c:v>33.397142857142676</c:v>
                </c:pt>
                <c:pt idx="1270">
                  <c:v>33.414285714285533</c:v>
                </c:pt>
                <c:pt idx="1271">
                  <c:v>33.431428571428391</c:v>
                </c:pt>
                <c:pt idx="1272">
                  <c:v>33.448571428571249</c:v>
                </c:pt>
                <c:pt idx="1273">
                  <c:v>33.465714285714107</c:v>
                </c:pt>
                <c:pt idx="1274">
                  <c:v>33.482857142856965</c:v>
                </c:pt>
                <c:pt idx="1275">
                  <c:v>33.499999999999822</c:v>
                </c:pt>
                <c:pt idx="1276">
                  <c:v>33.51714285714268</c:v>
                </c:pt>
                <c:pt idx="1277">
                  <c:v>33.534285714285538</c:v>
                </c:pt>
                <c:pt idx="1278">
                  <c:v>33.551428571428396</c:v>
                </c:pt>
                <c:pt idx="1279">
                  <c:v>33.568571428571254</c:v>
                </c:pt>
                <c:pt idx="1280">
                  <c:v>33.585714285714111</c:v>
                </c:pt>
                <c:pt idx="1281">
                  <c:v>33.602857142856969</c:v>
                </c:pt>
                <c:pt idx="1282">
                  <c:v>33.619999999999827</c:v>
                </c:pt>
                <c:pt idx="1283">
                  <c:v>33.634999999999827</c:v>
                </c:pt>
                <c:pt idx="1284">
                  <c:v>33.649999999999828</c:v>
                </c:pt>
                <c:pt idx="1285">
                  <c:v>33.664999999999829</c:v>
                </c:pt>
                <c:pt idx="1286">
                  <c:v>33.679999999999829</c:v>
                </c:pt>
                <c:pt idx="1287">
                  <c:v>33.69499999999983</c:v>
                </c:pt>
                <c:pt idx="1288">
                  <c:v>33.70999999999983</c:v>
                </c:pt>
                <c:pt idx="1289">
                  <c:v>33.724999999999831</c:v>
                </c:pt>
                <c:pt idx="1290">
                  <c:v>33.739999999999831</c:v>
                </c:pt>
                <c:pt idx="1291">
                  <c:v>33.754999999999832</c:v>
                </c:pt>
                <c:pt idx="1292">
                  <c:v>33.769999999999833</c:v>
                </c:pt>
                <c:pt idx="1293">
                  <c:v>33.784999999999833</c:v>
                </c:pt>
                <c:pt idx="1294">
                  <c:v>33.799999999999834</c:v>
                </c:pt>
                <c:pt idx="1295">
                  <c:v>33.814999999999834</c:v>
                </c:pt>
                <c:pt idx="1296">
                  <c:v>33.829999999999835</c:v>
                </c:pt>
                <c:pt idx="1297">
                  <c:v>33.844999999999835</c:v>
                </c:pt>
                <c:pt idx="1298">
                  <c:v>33.859999999999836</c:v>
                </c:pt>
                <c:pt idx="1299">
                  <c:v>33.874999999999837</c:v>
                </c:pt>
                <c:pt idx="1300">
                  <c:v>33.889999999999837</c:v>
                </c:pt>
                <c:pt idx="1301">
                  <c:v>33.904999999999838</c:v>
                </c:pt>
                <c:pt idx="1302">
                  <c:v>33.919999999999838</c:v>
                </c:pt>
                <c:pt idx="1303">
                  <c:v>33.934999999999839</c:v>
                </c:pt>
                <c:pt idx="1304">
                  <c:v>33.949999999999839</c:v>
                </c:pt>
                <c:pt idx="1305">
                  <c:v>33.96499999999984</c:v>
                </c:pt>
                <c:pt idx="1306">
                  <c:v>33.979999999999841</c:v>
                </c:pt>
                <c:pt idx="1307">
                  <c:v>33.994999999999841</c:v>
                </c:pt>
                <c:pt idx="1308">
                  <c:v>34.009999999999842</c:v>
                </c:pt>
                <c:pt idx="1309">
                  <c:v>34.024999999999842</c:v>
                </c:pt>
                <c:pt idx="1310">
                  <c:v>34.039999999999843</c:v>
                </c:pt>
                <c:pt idx="1311">
                  <c:v>34.054999999999843</c:v>
                </c:pt>
                <c:pt idx="1312">
                  <c:v>34.069999999999844</c:v>
                </c:pt>
                <c:pt idx="1313">
                  <c:v>34.084999999999845</c:v>
                </c:pt>
                <c:pt idx="1314">
                  <c:v>34.099999999999845</c:v>
                </c:pt>
                <c:pt idx="1315">
                  <c:v>34.114999999999846</c:v>
                </c:pt>
                <c:pt idx="1316">
                  <c:v>34.129999999999846</c:v>
                </c:pt>
                <c:pt idx="1317">
                  <c:v>34.144999999999847</c:v>
                </c:pt>
                <c:pt idx="1318">
                  <c:v>34.159999999999847</c:v>
                </c:pt>
                <c:pt idx="1319">
                  <c:v>34.174999999999848</c:v>
                </c:pt>
                <c:pt idx="1320">
                  <c:v>34.189999999999849</c:v>
                </c:pt>
                <c:pt idx="1321">
                  <c:v>34.204999999999849</c:v>
                </c:pt>
                <c:pt idx="1322">
                  <c:v>34.21999999999985</c:v>
                </c:pt>
                <c:pt idx="1323">
                  <c:v>34.23499999999985</c:v>
                </c:pt>
                <c:pt idx="1324">
                  <c:v>34.249999999999851</c:v>
                </c:pt>
                <c:pt idx="1325">
                  <c:v>34.264999999999851</c:v>
                </c:pt>
                <c:pt idx="1326">
                  <c:v>34.279999999999852</c:v>
                </c:pt>
                <c:pt idx="1327">
                  <c:v>34.294999999999852</c:v>
                </c:pt>
                <c:pt idx="1328">
                  <c:v>34.309999999999853</c:v>
                </c:pt>
                <c:pt idx="1329">
                  <c:v>34.324999999999854</c:v>
                </c:pt>
                <c:pt idx="1330">
                  <c:v>34.339999999999854</c:v>
                </c:pt>
                <c:pt idx="1331">
                  <c:v>34.354999999999855</c:v>
                </c:pt>
                <c:pt idx="1332">
                  <c:v>34.369999999999855</c:v>
                </c:pt>
                <c:pt idx="1333">
                  <c:v>34.384999999999856</c:v>
                </c:pt>
                <c:pt idx="1334">
                  <c:v>34.399999999999856</c:v>
                </c:pt>
                <c:pt idx="1335">
                  <c:v>34.414999999999857</c:v>
                </c:pt>
                <c:pt idx="1336">
                  <c:v>34.429999999999858</c:v>
                </c:pt>
                <c:pt idx="1337">
                  <c:v>34.444999999999858</c:v>
                </c:pt>
                <c:pt idx="1338">
                  <c:v>34.459999999999859</c:v>
                </c:pt>
                <c:pt idx="1339">
                  <c:v>34.47396825396811</c:v>
                </c:pt>
                <c:pt idx="1340">
                  <c:v>34.487936507936361</c:v>
                </c:pt>
                <c:pt idx="1341">
                  <c:v>34.501904761904612</c:v>
                </c:pt>
                <c:pt idx="1342">
                  <c:v>34.515873015872863</c:v>
                </c:pt>
                <c:pt idx="1343">
                  <c:v>34.529841269841114</c:v>
                </c:pt>
                <c:pt idx="1344">
                  <c:v>34.543809523809365</c:v>
                </c:pt>
                <c:pt idx="1345">
                  <c:v>34.557777777777616</c:v>
                </c:pt>
                <c:pt idx="1346">
                  <c:v>34.571746031745867</c:v>
                </c:pt>
                <c:pt idx="1347">
                  <c:v>34.585714285714118</c:v>
                </c:pt>
                <c:pt idx="1348">
                  <c:v>34.59968253968237</c:v>
                </c:pt>
                <c:pt idx="1349">
                  <c:v>34.613650793650621</c:v>
                </c:pt>
                <c:pt idx="1350">
                  <c:v>34.627619047618872</c:v>
                </c:pt>
                <c:pt idx="1351">
                  <c:v>34.641587301587123</c:v>
                </c:pt>
                <c:pt idx="1352">
                  <c:v>34.655555555555374</c:v>
                </c:pt>
                <c:pt idx="1353">
                  <c:v>34.669523809523625</c:v>
                </c:pt>
                <c:pt idx="1354">
                  <c:v>34.683492063491876</c:v>
                </c:pt>
                <c:pt idx="1355">
                  <c:v>34.697460317460127</c:v>
                </c:pt>
                <c:pt idx="1356">
                  <c:v>34.711428571428378</c:v>
                </c:pt>
                <c:pt idx="1357">
                  <c:v>34.725396825396629</c:v>
                </c:pt>
                <c:pt idx="1358">
                  <c:v>34.73936507936488</c:v>
                </c:pt>
                <c:pt idx="1359">
                  <c:v>34.753333333333131</c:v>
                </c:pt>
                <c:pt idx="1360">
                  <c:v>34.767301587301382</c:v>
                </c:pt>
                <c:pt idx="1361">
                  <c:v>34.781269841269634</c:v>
                </c:pt>
                <c:pt idx="1362">
                  <c:v>34.795238095237885</c:v>
                </c:pt>
                <c:pt idx="1363">
                  <c:v>34.809206349206136</c:v>
                </c:pt>
                <c:pt idx="1364">
                  <c:v>34.823174603174387</c:v>
                </c:pt>
                <c:pt idx="1365">
                  <c:v>34.837142857142638</c:v>
                </c:pt>
                <c:pt idx="1366">
                  <c:v>34.851111111110889</c:v>
                </c:pt>
                <c:pt idx="1367">
                  <c:v>34.86507936507914</c:v>
                </c:pt>
                <c:pt idx="1368">
                  <c:v>34.879047619047391</c:v>
                </c:pt>
                <c:pt idx="1369">
                  <c:v>34.893015873015642</c:v>
                </c:pt>
                <c:pt idx="1370">
                  <c:v>34.906984126983893</c:v>
                </c:pt>
                <c:pt idx="1371">
                  <c:v>34.920952380952144</c:v>
                </c:pt>
                <c:pt idx="1372">
                  <c:v>34.934920634920395</c:v>
                </c:pt>
                <c:pt idx="1373">
                  <c:v>34.948888888888646</c:v>
                </c:pt>
                <c:pt idx="1374">
                  <c:v>34.962857142856897</c:v>
                </c:pt>
                <c:pt idx="1375">
                  <c:v>34.976825396825149</c:v>
                </c:pt>
                <c:pt idx="1376">
                  <c:v>34.9907936507934</c:v>
                </c:pt>
                <c:pt idx="1377">
                  <c:v>35.004761904761651</c:v>
                </c:pt>
                <c:pt idx="1378">
                  <c:v>35.018730158729902</c:v>
                </c:pt>
                <c:pt idx="1379">
                  <c:v>35.032698412698153</c:v>
                </c:pt>
                <c:pt idx="1380">
                  <c:v>35.046666666666404</c:v>
                </c:pt>
                <c:pt idx="1381">
                  <c:v>35.060634920634655</c:v>
                </c:pt>
                <c:pt idx="1382">
                  <c:v>35.074603174602906</c:v>
                </c:pt>
                <c:pt idx="1383">
                  <c:v>35.088571428571157</c:v>
                </c:pt>
                <c:pt idx="1384">
                  <c:v>35.102539682539408</c:v>
                </c:pt>
                <c:pt idx="1385">
                  <c:v>35.116507936507659</c:v>
                </c:pt>
                <c:pt idx="1386">
                  <c:v>35.13047619047591</c:v>
                </c:pt>
                <c:pt idx="1387">
                  <c:v>35.144444444444161</c:v>
                </c:pt>
                <c:pt idx="1388">
                  <c:v>35.158412698412413</c:v>
                </c:pt>
                <c:pt idx="1389">
                  <c:v>35.172380952380664</c:v>
                </c:pt>
                <c:pt idx="1390">
                  <c:v>35.186349206348915</c:v>
                </c:pt>
                <c:pt idx="1391">
                  <c:v>35.200317460317166</c:v>
                </c:pt>
                <c:pt idx="1392">
                  <c:v>35.214285714285417</c:v>
                </c:pt>
                <c:pt idx="1393">
                  <c:v>35.228253968253668</c:v>
                </c:pt>
                <c:pt idx="1394">
                  <c:v>35.242222222221919</c:v>
                </c:pt>
                <c:pt idx="1395">
                  <c:v>35.25619047619017</c:v>
                </c:pt>
                <c:pt idx="1396">
                  <c:v>35.270158730158421</c:v>
                </c:pt>
                <c:pt idx="1397">
                  <c:v>35.284126984126672</c:v>
                </c:pt>
                <c:pt idx="1398">
                  <c:v>35.298095238094923</c:v>
                </c:pt>
                <c:pt idx="1399">
                  <c:v>35.312063492063174</c:v>
                </c:pt>
                <c:pt idx="1400">
                  <c:v>35.326031746031425</c:v>
                </c:pt>
                <c:pt idx="1401">
                  <c:v>35.339999999999677</c:v>
                </c:pt>
                <c:pt idx="1402">
                  <c:v>35.356296296295973</c:v>
                </c:pt>
                <c:pt idx="1403">
                  <c:v>35.37259259259227</c:v>
                </c:pt>
                <c:pt idx="1404">
                  <c:v>35.388888888888566</c:v>
                </c:pt>
                <c:pt idx="1405">
                  <c:v>35.405185185184862</c:v>
                </c:pt>
                <c:pt idx="1406">
                  <c:v>35.421481481481159</c:v>
                </c:pt>
                <c:pt idx="1407">
                  <c:v>35.437777777777455</c:v>
                </c:pt>
                <c:pt idx="1408">
                  <c:v>35.454074074073752</c:v>
                </c:pt>
                <c:pt idx="1409">
                  <c:v>35.470370370370048</c:v>
                </c:pt>
                <c:pt idx="1410">
                  <c:v>35.486666666666345</c:v>
                </c:pt>
                <c:pt idx="1411">
                  <c:v>35.502962962962641</c:v>
                </c:pt>
                <c:pt idx="1412">
                  <c:v>35.519259259258938</c:v>
                </c:pt>
                <c:pt idx="1413">
                  <c:v>35.535555555555234</c:v>
                </c:pt>
                <c:pt idx="1414">
                  <c:v>35.551851851851531</c:v>
                </c:pt>
                <c:pt idx="1415">
                  <c:v>35.568148148147827</c:v>
                </c:pt>
                <c:pt idx="1416">
                  <c:v>35.584444444444124</c:v>
                </c:pt>
                <c:pt idx="1417">
                  <c:v>35.60074074074042</c:v>
                </c:pt>
                <c:pt idx="1418">
                  <c:v>35.617037037036717</c:v>
                </c:pt>
                <c:pt idx="1419">
                  <c:v>35.633333333333013</c:v>
                </c:pt>
                <c:pt idx="1420">
                  <c:v>35.64962962962931</c:v>
                </c:pt>
                <c:pt idx="1421">
                  <c:v>35.665925925925606</c:v>
                </c:pt>
                <c:pt idx="1422">
                  <c:v>35.682222222221903</c:v>
                </c:pt>
                <c:pt idx="1423">
                  <c:v>35.698518518518199</c:v>
                </c:pt>
                <c:pt idx="1424">
                  <c:v>35.714814814814495</c:v>
                </c:pt>
                <c:pt idx="1425">
                  <c:v>35.731111111110792</c:v>
                </c:pt>
                <c:pt idx="1426">
                  <c:v>35.747407407407088</c:v>
                </c:pt>
                <c:pt idx="1427">
                  <c:v>35.763703703703385</c:v>
                </c:pt>
                <c:pt idx="1428">
                  <c:v>35.779999999999681</c:v>
                </c:pt>
                <c:pt idx="1429">
                  <c:v>35.796296296295978</c:v>
                </c:pt>
                <c:pt idx="1430">
                  <c:v>35.812592592592274</c:v>
                </c:pt>
                <c:pt idx="1431">
                  <c:v>35.828888888888571</c:v>
                </c:pt>
                <c:pt idx="1432">
                  <c:v>35.845185185184867</c:v>
                </c:pt>
                <c:pt idx="1433">
                  <c:v>35.861481481481164</c:v>
                </c:pt>
                <c:pt idx="1434">
                  <c:v>35.87777777777746</c:v>
                </c:pt>
                <c:pt idx="1435">
                  <c:v>35.894074074073757</c:v>
                </c:pt>
                <c:pt idx="1436">
                  <c:v>35.910370370370053</c:v>
                </c:pt>
                <c:pt idx="1437">
                  <c:v>35.92666666666635</c:v>
                </c:pt>
                <c:pt idx="1438">
                  <c:v>35.942962962962646</c:v>
                </c:pt>
                <c:pt idx="1439">
                  <c:v>35.959259259258943</c:v>
                </c:pt>
                <c:pt idx="1440">
                  <c:v>35.975555555555239</c:v>
                </c:pt>
                <c:pt idx="1441">
                  <c:v>35.991851851851536</c:v>
                </c:pt>
                <c:pt idx="1442">
                  <c:v>36.008148148147832</c:v>
                </c:pt>
                <c:pt idx="1443">
                  <c:v>36.024444444444129</c:v>
                </c:pt>
                <c:pt idx="1444">
                  <c:v>36.040740740740425</c:v>
                </c:pt>
                <c:pt idx="1445">
                  <c:v>36.057037037036721</c:v>
                </c:pt>
                <c:pt idx="1446">
                  <c:v>36.073333333333018</c:v>
                </c:pt>
                <c:pt idx="1447">
                  <c:v>36.089629629629314</c:v>
                </c:pt>
                <c:pt idx="1448">
                  <c:v>36.105925925925611</c:v>
                </c:pt>
                <c:pt idx="1449">
                  <c:v>36.122222222221907</c:v>
                </c:pt>
                <c:pt idx="1450">
                  <c:v>36.138518518518204</c:v>
                </c:pt>
                <c:pt idx="1451">
                  <c:v>36.1548148148145</c:v>
                </c:pt>
                <c:pt idx="1452">
                  <c:v>36.171111111110797</c:v>
                </c:pt>
                <c:pt idx="1453">
                  <c:v>36.187407407407093</c:v>
                </c:pt>
                <c:pt idx="1454">
                  <c:v>36.20370370370339</c:v>
                </c:pt>
                <c:pt idx="1455">
                  <c:v>36.219999999999686</c:v>
                </c:pt>
                <c:pt idx="1456">
                  <c:v>36.231549295774336</c:v>
                </c:pt>
                <c:pt idx="1457">
                  <c:v>36.243098591548986</c:v>
                </c:pt>
                <c:pt idx="1458">
                  <c:v>36.254647887323635</c:v>
                </c:pt>
                <c:pt idx="1459">
                  <c:v>36.266197183098285</c:v>
                </c:pt>
                <c:pt idx="1460">
                  <c:v>36.277746478872935</c:v>
                </c:pt>
                <c:pt idx="1461">
                  <c:v>36.289295774647584</c:v>
                </c:pt>
                <c:pt idx="1462">
                  <c:v>36.300845070422234</c:v>
                </c:pt>
                <c:pt idx="1463">
                  <c:v>36.312394366196884</c:v>
                </c:pt>
                <c:pt idx="1464">
                  <c:v>36.323943661971533</c:v>
                </c:pt>
                <c:pt idx="1465">
                  <c:v>36.335492957746183</c:v>
                </c:pt>
                <c:pt idx="1466">
                  <c:v>36.347042253520833</c:v>
                </c:pt>
                <c:pt idx="1467">
                  <c:v>36.358591549295483</c:v>
                </c:pt>
                <c:pt idx="1468">
                  <c:v>36.370140845070132</c:v>
                </c:pt>
                <c:pt idx="1469">
                  <c:v>36.381690140844782</c:v>
                </c:pt>
                <c:pt idx="1470">
                  <c:v>36.393239436619432</c:v>
                </c:pt>
                <c:pt idx="1471">
                  <c:v>36.404788732394081</c:v>
                </c:pt>
                <c:pt idx="1472">
                  <c:v>36.416338028168731</c:v>
                </c:pt>
                <c:pt idx="1473">
                  <c:v>36.427887323943381</c:v>
                </c:pt>
                <c:pt idx="1474">
                  <c:v>36.43943661971803</c:v>
                </c:pt>
                <c:pt idx="1475">
                  <c:v>36.45098591549268</c:v>
                </c:pt>
                <c:pt idx="1476">
                  <c:v>36.46253521126733</c:v>
                </c:pt>
                <c:pt idx="1477">
                  <c:v>36.474084507041979</c:v>
                </c:pt>
                <c:pt idx="1478">
                  <c:v>36.485633802816629</c:v>
                </c:pt>
                <c:pt idx="1479">
                  <c:v>36.497183098591279</c:v>
                </c:pt>
                <c:pt idx="1480">
                  <c:v>36.508732394365929</c:v>
                </c:pt>
                <c:pt idx="1481">
                  <c:v>36.520281690140578</c:v>
                </c:pt>
                <c:pt idx="1482">
                  <c:v>36.531830985915228</c:v>
                </c:pt>
                <c:pt idx="1483">
                  <c:v>36.543380281689878</c:v>
                </c:pt>
                <c:pt idx="1484">
                  <c:v>36.554929577464527</c:v>
                </c:pt>
                <c:pt idx="1485">
                  <c:v>36.566478873239177</c:v>
                </c:pt>
                <c:pt idx="1486">
                  <c:v>36.578028169013827</c:v>
                </c:pt>
                <c:pt idx="1487">
                  <c:v>36.589577464788476</c:v>
                </c:pt>
                <c:pt idx="1488">
                  <c:v>36.601126760563126</c:v>
                </c:pt>
                <c:pt idx="1489">
                  <c:v>36.612676056337776</c:v>
                </c:pt>
                <c:pt idx="1490">
                  <c:v>36.624225352112425</c:v>
                </c:pt>
                <c:pt idx="1491">
                  <c:v>36.635774647887075</c:v>
                </c:pt>
                <c:pt idx="1492">
                  <c:v>36.647323943661725</c:v>
                </c:pt>
                <c:pt idx="1493">
                  <c:v>36.658873239436375</c:v>
                </c:pt>
                <c:pt idx="1494">
                  <c:v>36.670422535211024</c:v>
                </c:pt>
                <c:pt idx="1495">
                  <c:v>36.681971830985674</c:v>
                </c:pt>
                <c:pt idx="1496">
                  <c:v>36.693521126760324</c:v>
                </c:pt>
                <c:pt idx="1497">
                  <c:v>36.705070422534973</c:v>
                </c:pt>
                <c:pt idx="1498">
                  <c:v>36.716619718309623</c:v>
                </c:pt>
                <c:pt idx="1499">
                  <c:v>36.728169014084273</c:v>
                </c:pt>
                <c:pt idx="1500">
                  <c:v>36.739718309858922</c:v>
                </c:pt>
                <c:pt idx="1501">
                  <c:v>36.751267605633572</c:v>
                </c:pt>
                <c:pt idx="1502">
                  <c:v>36.762816901408222</c:v>
                </c:pt>
                <c:pt idx="1503">
                  <c:v>36.774366197182871</c:v>
                </c:pt>
                <c:pt idx="1504">
                  <c:v>36.785915492957521</c:v>
                </c:pt>
                <c:pt idx="1505">
                  <c:v>36.797464788732171</c:v>
                </c:pt>
                <c:pt idx="1506">
                  <c:v>36.809014084506821</c:v>
                </c:pt>
                <c:pt idx="1507">
                  <c:v>36.82056338028147</c:v>
                </c:pt>
                <c:pt idx="1508">
                  <c:v>36.83211267605612</c:v>
                </c:pt>
                <c:pt idx="1509">
                  <c:v>36.84366197183077</c:v>
                </c:pt>
                <c:pt idx="1510">
                  <c:v>36.855211267605419</c:v>
                </c:pt>
                <c:pt idx="1511">
                  <c:v>36.866760563380069</c:v>
                </c:pt>
                <c:pt idx="1512">
                  <c:v>36.878309859154719</c:v>
                </c:pt>
                <c:pt idx="1513">
                  <c:v>36.889859154929368</c:v>
                </c:pt>
                <c:pt idx="1514">
                  <c:v>36.901408450704018</c:v>
                </c:pt>
                <c:pt idx="1515">
                  <c:v>36.912957746478668</c:v>
                </c:pt>
                <c:pt idx="1516">
                  <c:v>36.924507042253317</c:v>
                </c:pt>
                <c:pt idx="1517">
                  <c:v>36.936056338027967</c:v>
                </c:pt>
                <c:pt idx="1518">
                  <c:v>36.947605633802617</c:v>
                </c:pt>
                <c:pt idx="1519">
                  <c:v>36.959154929577267</c:v>
                </c:pt>
                <c:pt idx="1520">
                  <c:v>36.970704225351916</c:v>
                </c:pt>
                <c:pt idx="1521">
                  <c:v>36.982253521126566</c:v>
                </c:pt>
                <c:pt idx="1522">
                  <c:v>36.993802816901216</c:v>
                </c:pt>
                <c:pt idx="1523">
                  <c:v>37.005352112675865</c:v>
                </c:pt>
                <c:pt idx="1524">
                  <c:v>37.016901408450515</c:v>
                </c:pt>
                <c:pt idx="1525">
                  <c:v>37.028450704225165</c:v>
                </c:pt>
                <c:pt idx="1526">
                  <c:v>37.039999999999814</c:v>
                </c:pt>
                <c:pt idx="1527">
                  <c:v>37.054642857142674</c:v>
                </c:pt>
                <c:pt idx="1528">
                  <c:v>37.069285714285535</c:v>
                </c:pt>
                <c:pt idx="1529">
                  <c:v>37.083928571428395</c:v>
                </c:pt>
                <c:pt idx="1530">
                  <c:v>37.098571428571255</c:v>
                </c:pt>
                <c:pt idx="1531">
                  <c:v>37.113214285714115</c:v>
                </c:pt>
                <c:pt idx="1532">
                  <c:v>37.127857142856975</c:v>
                </c:pt>
                <c:pt idx="1533">
                  <c:v>37.142499999999835</c:v>
                </c:pt>
                <c:pt idx="1534">
                  <c:v>37.157142857142695</c:v>
                </c:pt>
                <c:pt idx="1535">
                  <c:v>37.171785714285555</c:v>
                </c:pt>
                <c:pt idx="1536">
                  <c:v>37.186428571428415</c:v>
                </c:pt>
                <c:pt idx="1537">
                  <c:v>37.201071428571275</c:v>
                </c:pt>
                <c:pt idx="1538">
                  <c:v>37.215714285714135</c:v>
                </c:pt>
                <c:pt idx="1539">
                  <c:v>37.230357142856995</c:v>
                </c:pt>
                <c:pt idx="1540">
                  <c:v>37.244999999999855</c:v>
                </c:pt>
                <c:pt idx="1541">
                  <c:v>37.259642857142715</c:v>
                </c:pt>
                <c:pt idx="1542">
                  <c:v>37.274285714285575</c:v>
                </c:pt>
                <c:pt idx="1543">
                  <c:v>37.288928571428436</c:v>
                </c:pt>
                <c:pt idx="1544">
                  <c:v>37.303571428571296</c:v>
                </c:pt>
                <c:pt idx="1545">
                  <c:v>37.318214285714156</c:v>
                </c:pt>
                <c:pt idx="1546">
                  <c:v>37.332857142857016</c:v>
                </c:pt>
                <c:pt idx="1547">
                  <c:v>37.347499999999876</c:v>
                </c:pt>
                <c:pt idx="1548">
                  <c:v>37.362142857142736</c:v>
                </c:pt>
                <c:pt idx="1549">
                  <c:v>37.376785714285596</c:v>
                </c:pt>
                <c:pt idx="1550">
                  <c:v>37.391428571428456</c:v>
                </c:pt>
                <c:pt idx="1551">
                  <c:v>37.406071428571316</c:v>
                </c:pt>
                <c:pt idx="1552">
                  <c:v>37.420714285714176</c:v>
                </c:pt>
                <c:pt idx="1553">
                  <c:v>37.435357142857036</c:v>
                </c:pt>
                <c:pt idx="1554">
                  <c:v>37.449999999999896</c:v>
                </c:pt>
                <c:pt idx="1555">
                  <c:v>37.464642857142756</c:v>
                </c:pt>
                <c:pt idx="1556">
                  <c:v>37.479285714285616</c:v>
                </c:pt>
                <c:pt idx="1557">
                  <c:v>37.493928571428476</c:v>
                </c:pt>
                <c:pt idx="1558">
                  <c:v>37.508571428571337</c:v>
                </c:pt>
                <c:pt idx="1559">
                  <c:v>37.523214285714197</c:v>
                </c:pt>
                <c:pt idx="1560">
                  <c:v>37.537857142857057</c:v>
                </c:pt>
                <c:pt idx="1561">
                  <c:v>37.552499999999917</c:v>
                </c:pt>
                <c:pt idx="1562">
                  <c:v>37.567142857142777</c:v>
                </c:pt>
                <c:pt idx="1563">
                  <c:v>37.581785714285637</c:v>
                </c:pt>
                <c:pt idx="1564">
                  <c:v>37.596428571428497</c:v>
                </c:pt>
                <c:pt idx="1565">
                  <c:v>37.611071428571357</c:v>
                </c:pt>
                <c:pt idx="1566">
                  <c:v>37.625714285714217</c:v>
                </c:pt>
                <c:pt idx="1567">
                  <c:v>37.640357142857077</c:v>
                </c:pt>
                <c:pt idx="1568">
                  <c:v>37.654999999999937</c:v>
                </c:pt>
                <c:pt idx="1569">
                  <c:v>37.669642857142797</c:v>
                </c:pt>
                <c:pt idx="1570">
                  <c:v>37.684285714285657</c:v>
                </c:pt>
                <c:pt idx="1571">
                  <c:v>37.698928571428517</c:v>
                </c:pt>
                <c:pt idx="1572">
                  <c:v>37.713571428571377</c:v>
                </c:pt>
                <c:pt idx="1573">
                  <c:v>37.728214285714238</c:v>
                </c:pt>
                <c:pt idx="1574">
                  <c:v>37.742857142857098</c:v>
                </c:pt>
                <c:pt idx="1575">
                  <c:v>37.757499999999958</c:v>
                </c:pt>
                <c:pt idx="1576">
                  <c:v>37.772142857142818</c:v>
                </c:pt>
                <c:pt idx="1577">
                  <c:v>37.786785714285678</c:v>
                </c:pt>
                <c:pt idx="1578">
                  <c:v>37.801428571428538</c:v>
                </c:pt>
                <c:pt idx="1579">
                  <c:v>37.816071428571398</c:v>
                </c:pt>
                <c:pt idx="1580">
                  <c:v>37.830714285714258</c:v>
                </c:pt>
                <c:pt idx="1581">
                  <c:v>37.845357142857118</c:v>
                </c:pt>
                <c:pt idx="1582">
                  <c:v>37.859999999999978</c:v>
                </c:pt>
                <c:pt idx="1583">
                  <c:v>37.871012658227826</c:v>
                </c:pt>
                <c:pt idx="1584">
                  <c:v>37.882025316455675</c:v>
                </c:pt>
                <c:pt idx="1585">
                  <c:v>37.893037974683523</c:v>
                </c:pt>
                <c:pt idx="1586">
                  <c:v>37.904050632911371</c:v>
                </c:pt>
                <c:pt idx="1587">
                  <c:v>37.915063291139219</c:v>
                </c:pt>
                <c:pt idx="1588">
                  <c:v>37.926075949367068</c:v>
                </c:pt>
                <c:pt idx="1589">
                  <c:v>37.937088607594916</c:v>
                </c:pt>
                <c:pt idx="1590">
                  <c:v>37.948101265822764</c:v>
                </c:pt>
                <c:pt idx="1591">
                  <c:v>37.959113924050612</c:v>
                </c:pt>
                <c:pt idx="1592">
                  <c:v>37.970126582278461</c:v>
                </c:pt>
                <c:pt idx="1593">
                  <c:v>37.981139240506309</c:v>
                </c:pt>
                <c:pt idx="1594">
                  <c:v>37.992151898734157</c:v>
                </c:pt>
                <c:pt idx="1595">
                  <c:v>38.003164556962005</c:v>
                </c:pt>
                <c:pt idx="1596">
                  <c:v>38.014177215189854</c:v>
                </c:pt>
                <c:pt idx="1597">
                  <c:v>38.025189873417702</c:v>
                </c:pt>
                <c:pt idx="1598">
                  <c:v>38.03620253164555</c:v>
                </c:pt>
                <c:pt idx="1599">
                  <c:v>38.047215189873398</c:v>
                </c:pt>
                <c:pt idx="1600">
                  <c:v>38.058227848101247</c:v>
                </c:pt>
                <c:pt idx="1601">
                  <c:v>38.069240506329095</c:v>
                </c:pt>
                <c:pt idx="1602">
                  <c:v>38.080253164556943</c:v>
                </c:pt>
                <c:pt idx="1603">
                  <c:v>38.091265822784791</c:v>
                </c:pt>
                <c:pt idx="1604">
                  <c:v>38.10227848101264</c:v>
                </c:pt>
                <c:pt idx="1605">
                  <c:v>38.113291139240488</c:v>
                </c:pt>
                <c:pt idx="1606">
                  <c:v>38.124303797468336</c:v>
                </c:pt>
                <c:pt idx="1607">
                  <c:v>38.135316455696184</c:v>
                </c:pt>
                <c:pt idx="1608">
                  <c:v>38.146329113924033</c:v>
                </c:pt>
                <c:pt idx="1609">
                  <c:v>38.157341772151881</c:v>
                </c:pt>
                <c:pt idx="1610">
                  <c:v>38.168354430379729</c:v>
                </c:pt>
                <c:pt idx="1611">
                  <c:v>38.179367088607577</c:v>
                </c:pt>
                <c:pt idx="1612">
                  <c:v>38.190379746835426</c:v>
                </c:pt>
                <c:pt idx="1613">
                  <c:v>38.201392405063274</c:v>
                </c:pt>
                <c:pt idx="1614">
                  <c:v>38.212405063291122</c:v>
                </c:pt>
                <c:pt idx="1615">
                  <c:v>38.22341772151897</c:v>
                </c:pt>
                <c:pt idx="1616">
                  <c:v>38.234430379746819</c:v>
                </c:pt>
                <c:pt idx="1617">
                  <c:v>38.245443037974667</c:v>
                </c:pt>
                <c:pt idx="1618">
                  <c:v>38.256455696202515</c:v>
                </c:pt>
                <c:pt idx="1619">
                  <c:v>38.267468354430363</c:v>
                </c:pt>
                <c:pt idx="1620">
                  <c:v>38.278481012658212</c:v>
                </c:pt>
                <c:pt idx="1621">
                  <c:v>38.28949367088606</c:v>
                </c:pt>
                <c:pt idx="1622">
                  <c:v>38.300506329113908</c:v>
                </c:pt>
                <c:pt idx="1623">
                  <c:v>38.311518987341756</c:v>
                </c:pt>
                <c:pt idx="1624">
                  <c:v>38.322531645569605</c:v>
                </c:pt>
                <c:pt idx="1625">
                  <c:v>38.333544303797453</c:v>
                </c:pt>
                <c:pt idx="1626">
                  <c:v>38.344556962025301</c:v>
                </c:pt>
                <c:pt idx="1627">
                  <c:v>38.355569620253149</c:v>
                </c:pt>
                <c:pt idx="1628">
                  <c:v>38.366582278480998</c:v>
                </c:pt>
                <c:pt idx="1629">
                  <c:v>38.377594936708846</c:v>
                </c:pt>
                <c:pt idx="1630">
                  <c:v>38.388607594936694</c:v>
                </c:pt>
                <c:pt idx="1631">
                  <c:v>38.399620253164542</c:v>
                </c:pt>
                <c:pt idx="1632">
                  <c:v>38.410632911392391</c:v>
                </c:pt>
                <c:pt idx="1633">
                  <c:v>38.421645569620239</c:v>
                </c:pt>
                <c:pt idx="1634">
                  <c:v>38.432658227848087</c:v>
                </c:pt>
                <c:pt idx="1635">
                  <c:v>38.443670886075935</c:v>
                </c:pt>
                <c:pt idx="1636">
                  <c:v>38.454683544303784</c:v>
                </c:pt>
                <c:pt idx="1637">
                  <c:v>38.465696202531632</c:v>
                </c:pt>
                <c:pt idx="1638">
                  <c:v>38.47670886075948</c:v>
                </c:pt>
                <c:pt idx="1639">
                  <c:v>38.487721518987328</c:v>
                </c:pt>
                <c:pt idx="1640">
                  <c:v>38.498734177215177</c:v>
                </c:pt>
                <c:pt idx="1641">
                  <c:v>38.509746835443025</c:v>
                </c:pt>
                <c:pt idx="1642">
                  <c:v>38.520759493670873</c:v>
                </c:pt>
                <c:pt idx="1643">
                  <c:v>38.531772151898721</c:v>
                </c:pt>
                <c:pt idx="1644">
                  <c:v>38.54278481012657</c:v>
                </c:pt>
                <c:pt idx="1645">
                  <c:v>38.553797468354418</c:v>
                </c:pt>
                <c:pt idx="1646">
                  <c:v>38.564810126582266</c:v>
                </c:pt>
                <c:pt idx="1647">
                  <c:v>38.575822784810114</c:v>
                </c:pt>
                <c:pt idx="1648">
                  <c:v>38.586835443037963</c:v>
                </c:pt>
                <c:pt idx="1649">
                  <c:v>38.597848101265811</c:v>
                </c:pt>
                <c:pt idx="1650">
                  <c:v>38.608860759493659</c:v>
                </c:pt>
                <c:pt idx="1651">
                  <c:v>38.619873417721507</c:v>
                </c:pt>
                <c:pt idx="1652">
                  <c:v>38.630886075949356</c:v>
                </c:pt>
                <c:pt idx="1653">
                  <c:v>38.641898734177204</c:v>
                </c:pt>
                <c:pt idx="1654">
                  <c:v>38.652911392405052</c:v>
                </c:pt>
                <c:pt idx="1655">
                  <c:v>38.6639240506329</c:v>
                </c:pt>
                <c:pt idx="1656">
                  <c:v>38.674936708860749</c:v>
                </c:pt>
                <c:pt idx="1657">
                  <c:v>38.685949367088597</c:v>
                </c:pt>
                <c:pt idx="1658">
                  <c:v>38.696962025316445</c:v>
                </c:pt>
                <c:pt idx="1659">
                  <c:v>38.707974683544293</c:v>
                </c:pt>
                <c:pt idx="1660">
                  <c:v>38.718987341772142</c:v>
                </c:pt>
                <c:pt idx="1661">
                  <c:v>38.72999999999999</c:v>
                </c:pt>
                <c:pt idx="1662">
                  <c:v>38.74499999999999</c:v>
                </c:pt>
                <c:pt idx="1663">
                  <c:v>38.759999999999991</c:v>
                </c:pt>
                <c:pt idx="1664">
                  <c:v>38.774999999999991</c:v>
                </c:pt>
                <c:pt idx="1665">
                  <c:v>38.789999999999992</c:v>
                </c:pt>
                <c:pt idx="1666">
                  <c:v>38.804999999999993</c:v>
                </c:pt>
                <c:pt idx="1667">
                  <c:v>38.819999999999993</c:v>
                </c:pt>
                <c:pt idx="1668">
                  <c:v>38.834999999999994</c:v>
                </c:pt>
                <c:pt idx="1669">
                  <c:v>38.849999999999994</c:v>
                </c:pt>
                <c:pt idx="1670">
                  <c:v>38.864999999999995</c:v>
                </c:pt>
                <c:pt idx="1671">
                  <c:v>38.879999999999995</c:v>
                </c:pt>
                <c:pt idx="1672">
                  <c:v>38.894999999999996</c:v>
                </c:pt>
                <c:pt idx="1673">
                  <c:v>38.909999999999997</c:v>
                </c:pt>
                <c:pt idx="1674">
                  <c:v>38.924999999999997</c:v>
                </c:pt>
                <c:pt idx="1675">
                  <c:v>38.94</c:v>
                </c:pt>
                <c:pt idx="1676">
                  <c:v>38.954999999999998</c:v>
                </c:pt>
                <c:pt idx="1677">
                  <c:v>38.97</c:v>
                </c:pt>
                <c:pt idx="1678">
                  <c:v>38.984999999999999</c:v>
                </c:pt>
                <c:pt idx="1679">
                  <c:v>39</c:v>
                </c:pt>
                <c:pt idx="1680">
                  <c:v>39.015000000000001</c:v>
                </c:pt>
                <c:pt idx="1681">
                  <c:v>39.03</c:v>
                </c:pt>
                <c:pt idx="1682">
                  <c:v>39.045000000000002</c:v>
                </c:pt>
                <c:pt idx="1683">
                  <c:v>39.06</c:v>
                </c:pt>
                <c:pt idx="1684">
                  <c:v>39.075000000000003</c:v>
                </c:pt>
                <c:pt idx="1685">
                  <c:v>39.090000000000003</c:v>
                </c:pt>
                <c:pt idx="1686">
                  <c:v>39.105000000000004</c:v>
                </c:pt>
                <c:pt idx="1687">
                  <c:v>39.120000000000005</c:v>
                </c:pt>
                <c:pt idx="1688">
                  <c:v>39.135000000000005</c:v>
                </c:pt>
                <c:pt idx="1689">
                  <c:v>39.150000000000006</c:v>
                </c:pt>
                <c:pt idx="1690">
                  <c:v>39.165000000000006</c:v>
                </c:pt>
                <c:pt idx="1691">
                  <c:v>39.180000000000007</c:v>
                </c:pt>
                <c:pt idx="1692">
                  <c:v>39.195000000000007</c:v>
                </c:pt>
                <c:pt idx="1693">
                  <c:v>39.210000000000008</c:v>
                </c:pt>
                <c:pt idx="1694">
                  <c:v>39.225000000000009</c:v>
                </c:pt>
                <c:pt idx="1695">
                  <c:v>39.240000000000009</c:v>
                </c:pt>
                <c:pt idx="1696">
                  <c:v>39.25500000000001</c:v>
                </c:pt>
                <c:pt idx="1697">
                  <c:v>39.27000000000001</c:v>
                </c:pt>
                <c:pt idx="1698">
                  <c:v>39.285000000000011</c:v>
                </c:pt>
                <c:pt idx="1699">
                  <c:v>39.300000000000011</c:v>
                </c:pt>
                <c:pt idx="1700">
                  <c:v>39.315000000000012</c:v>
                </c:pt>
                <c:pt idx="1701">
                  <c:v>39.330000000000013</c:v>
                </c:pt>
                <c:pt idx="1702">
                  <c:v>39.345000000000013</c:v>
                </c:pt>
                <c:pt idx="1703">
                  <c:v>39.360000000000014</c:v>
                </c:pt>
                <c:pt idx="1704">
                  <c:v>39.375000000000014</c:v>
                </c:pt>
                <c:pt idx="1705">
                  <c:v>39.390000000000015</c:v>
                </c:pt>
                <c:pt idx="1706">
                  <c:v>39.405000000000015</c:v>
                </c:pt>
                <c:pt idx="1707">
                  <c:v>39.420000000000016</c:v>
                </c:pt>
                <c:pt idx="1708">
                  <c:v>39.435000000000016</c:v>
                </c:pt>
                <c:pt idx="1709">
                  <c:v>39.450000000000017</c:v>
                </c:pt>
                <c:pt idx="1710">
                  <c:v>39.465000000000018</c:v>
                </c:pt>
                <c:pt idx="1711">
                  <c:v>39.480000000000018</c:v>
                </c:pt>
                <c:pt idx="1712">
                  <c:v>39.495000000000019</c:v>
                </c:pt>
                <c:pt idx="1713">
                  <c:v>39.510000000000019</c:v>
                </c:pt>
                <c:pt idx="1714">
                  <c:v>39.52500000000002</c:v>
                </c:pt>
                <c:pt idx="1715">
                  <c:v>39.54000000000002</c:v>
                </c:pt>
                <c:pt idx="1716">
                  <c:v>39.555000000000021</c:v>
                </c:pt>
                <c:pt idx="1717">
                  <c:v>39.570000000000022</c:v>
                </c:pt>
                <c:pt idx="1718">
                  <c:v>39.585000000000022</c:v>
                </c:pt>
                <c:pt idx="1719">
                  <c:v>39.600000000000023</c:v>
                </c:pt>
                <c:pt idx="1720">
                  <c:v>39.615090909090931</c:v>
                </c:pt>
                <c:pt idx="1721">
                  <c:v>39.630181818181839</c:v>
                </c:pt>
                <c:pt idx="1722">
                  <c:v>39.645272727272747</c:v>
                </c:pt>
                <c:pt idx="1723">
                  <c:v>39.660363636363655</c:v>
                </c:pt>
                <c:pt idx="1724">
                  <c:v>39.675454545454564</c:v>
                </c:pt>
                <c:pt idx="1725">
                  <c:v>39.690545454545472</c:v>
                </c:pt>
                <c:pt idx="1726">
                  <c:v>39.70563636363638</c:v>
                </c:pt>
                <c:pt idx="1727">
                  <c:v>39.720727272727288</c:v>
                </c:pt>
                <c:pt idx="1728">
                  <c:v>39.735818181818196</c:v>
                </c:pt>
                <c:pt idx="1729">
                  <c:v>39.750909090909104</c:v>
                </c:pt>
                <c:pt idx="1730">
                  <c:v>39.766000000000012</c:v>
                </c:pt>
                <c:pt idx="1731">
                  <c:v>39.781090909090921</c:v>
                </c:pt>
                <c:pt idx="1732">
                  <c:v>39.796181818181829</c:v>
                </c:pt>
                <c:pt idx="1733">
                  <c:v>39.811272727272737</c:v>
                </c:pt>
                <c:pt idx="1734">
                  <c:v>39.826363636363645</c:v>
                </c:pt>
                <c:pt idx="1735">
                  <c:v>39.841454545454553</c:v>
                </c:pt>
                <c:pt idx="1736">
                  <c:v>39.856545454545461</c:v>
                </c:pt>
                <c:pt idx="1737">
                  <c:v>39.87163636363637</c:v>
                </c:pt>
                <c:pt idx="1738">
                  <c:v>39.886727272727278</c:v>
                </c:pt>
                <c:pt idx="1739">
                  <c:v>39.901818181818186</c:v>
                </c:pt>
                <c:pt idx="1740">
                  <c:v>39.916909090909094</c:v>
                </c:pt>
                <c:pt idx="1741">
                  <c:v>39.932000000000002</c:v>
                </c:pt>
                <c:pt idx="1742">
                  <c:v>39.94709090909091</c:v>
                </c:pt>
                <c:pt idx="1743">
                  <c:v>39.962181818181818</c:v>
                </c:pt>
                <c:pt idx="1744">
                  <c:v>39.977272727272727</c:v>
                </c:pt>
                <c:pt idx="1745">
                  <c:v>39.992363636363635</c:v>
                </c:pt>
                <c:pt idx="1746">
                  <c:v>40.007454545454543</c:v>
                </c:pt>
                <c:pt idx="1747">
                  <c:v>40.022545454545451</c:v>
                </c:pt>
                <c:pt idx="1748">
                  <c:v>40.037636363636359</c:v>
                </c:pt>
                <c:pt idx="1749">
                  <c:v>40.052727272727267</c:v>
                </c:pt>
                <c:pt idx="1750">
                  <c:v>40.067818181818176</c:v>
                </c:pt>
                <c:pt idx="1751">
                  <c:v>40.082909090909084</c:v>
                </c:pt>
                <c:pt idx="1752">
                  <c:v>40.097999999999992</c:v>
                </c:pt>
                <c:pt idx="1753">
                  <c:v>40.1130909090909</c:v>
                </c:pt>
                <c:pt idx="1754">
                  <c:v>40.128181818181808</c:v>
                </c:pt>
                <c:pt idx="1755">
                  <c:v>40.143272727272716</c:v>
                </c:pt>
                <c:pt idx="1756">
                  <c:v>40.158363636363624</c:v>
                </c:pt>
                <c:pt idx="1757">
                  <c:v>40.173454545454533</c:v>
                </c:pt>
                <c:pt idx="1758">
                  <c:v>40.188545454545441</c:v>
                </c:pt>
                <c:pt idx="1759">
                  <c:v>40.203636363636349</c:v>
                </c:pt>
                <c:pt idx="1760">
                  <c:v>40.218727272727257</c:v>
                </c:pt>
                <c:pt idx="1761">
                  <c:v>40.233818181818165</c:v>
                </c:pt>
                <c:pt idx="1762">
                  <c:v>40.248909090909073</c:v>
                </c:pt>
                <c:pt idx="1763">
                  <c:v>40.263999999999982</c:v>
                </c:pt>
                <c:pt idx="1764">
                  <c:v>40.27909090909089</c:v>
                </c:pt>
                <c:pt idx="1765">
                  <c:v>40.294181818181798</c:v>
                </c:pt>
                <c:pt idx="1766">
                  <c:v>40.309272727272706</c:v>
                </c:pt>
                <c:pt idx="1767">
                  <c:v>40.324363636363614</c:v>
                </c:pt>
                <c:pt idx="1768">
                  <c:v>40.339454545454522</c:v>
                </c:pt>
                <c:pt idx="1769">
                  <c:v>40.354545454545431</c:v>
                </c:pt>
                <c:pt idx="1770">
                  <c:v>40.369636363636339</c:v>
                </c:pt>
                <c:pt idx="1771">
                  <c:v>40.384727272727247</c:v>
                </c:pt>
                <c:pt idx="1772">
                  <c:v>40.399818181818155</c:v>
                </c:pt>
                <c:pt idx="1773">
                  <c:v>40.414909090909063</c:v>
                </c:pt>
                <c:pt idx="1774" formatCode="General">
                  <c:v>40.46</c:v>
                </c:pt>
                <c:pt idx="1775" formatCode="General">
                  <c:v>40.506</c:v>
                </c:pt>
                <c:pt idx="1776" formatCode="General">
                  <c:v>40.551000000000002</c:v>
                </c:pt>
                <c:pt idx="1777" formatCode="General">
                  <c:v>40.597000000000001</c:v>
                </c:pt>
                <c:pt idx="1778" formatCode="General">
                  <c:v>40.643000000000001</c:v>
                </c:pt>
                <c:pt idx="1779" formatCode="General">
                  <c:v>40.688000000000002</c:v>
                </c:pt>
                <c:pt idx="1780" formatCode="General">
                  <c:v>40.734000000000002</c:v>
                </c:pt>
                <c:pt idx="1781" formatCode="General">
                  <c:v>40.779000000000003</c:v>
                </c:pt>
                <c:pt idx="1782" formatCode="General">
                  <c:v>40.825000000000003</c:v>
                </c:pt>
                <c:pt idx="1783" formatCode="General">
                  <c:v>40.869999999999997</c:v>
                </c:pt>
                <c:pt idx="1784" formatCode="General">
                  <c:v>40.915999999999997</c:v>
                </c:pt>
                <c:pt idx="1785" formatCode="General">
                  <c:v>40.960999999999999</c:v>
                </c:pt>
                <c:pt idx="1786" formatCode="General">
                  <c:v>41.006999999999998</c:v>
                </c:pt>
                <c:pt idx="1787" formatCode="General">
                  <c:v>41.052999999999997</c:v>
                </c:pt>
                <c:pt idx="1788" formatCode="General">
                  <c:v>41.097999999999999</c:v>
                </c:pt>
                <c:pt idx="1789" formatCode="General">
                  <c:v>41.143999999999998</c:v>
                </c:pt>
                <c:pt idx="1790" formatCode="General">
                  <c:v>41.189</c:v>
                </c:pt>
                <c:pt idx="1791" formatCode="General">
                  <c:v>41.234999999999999</c:v>
                </c:pt>
                <c:pt idx="1792" formatCode="General">
                  <c:v>41.279000000000003</c:v>
                </c:pt>
                <c:pt idx="1793" formatCode="General">
                  <c:v>41.323</c:v>
                </c:pt>
                <c:pt idx="1794" formatCode="General">
                  <c:v>41.366999999999997</c:v>
                </c:pt>
                <c:pt idx="1795" formatCode="General">
                  <c:v>41.41</c:v>
                </c:pt>
                <c:pt idx="1796" formatCode="General">
                  <c:v>41.454000000000001</c:v>
                </c:pt>
                <c:pt idx="1797" formatCode="General">
                  <c:v>41.497999999999998</c:v>
                </c:pt>
                <c:pt idx="1798" formatCode="General">
                  <c:v>41.542000000000002</c:v>
                </c:pt>
                <c:pt idx="1799" formatCode="General">
                  <c:v>41.585000000000001</c:v>
                </c:pt>
                <c:pt idx="1800" formatCode="General">
                  <c:v>41.628999999999998</c:v>
                </c:pt>
                <c:pt idx="1801" formatCode="General">
                  <c:v>41.673000000000002</c:v>
                </c:pt>
                <c:pt idx="1802" formatCode="General">
                  <c:v>41.716000000000001</c:v>
                </c:pt>
                <c:pt idx="1803" formatCode="General">
                  <c:v>41.76</c:v>
                </c:pt>
                <c:pt idx="1804" formatCode="General">
                  <c:v>41.804000000000002</c:v>
                </c:pt>
                <c:pt idx="1805" formatCode="General">
                  <c:v>41.847999999999999</c:v>
                </c:pt>
                <c:pt idx="1806" formatCode="General">
                  <c:v>41.890999999999998</c:v>
                </c:pt>
                <c:pt idx="1807" formatCode="General">
                  <c:v>41.935000000000002</c:v>
                </c:pt>
                <c:pt idx="1808" formatCode="General">
                  <c:v>41.978999999999999</c:v>
                </c:pt>
                <c:pt idx="1809" formatCode="General">
                  <c:v>42.023000000000003</c:v>
                </c:pt>
                <c:pt idx="1810" formatCode="General">
                  <c:v>42.066000000000003</c:v>
                </c:pt>
                <c:pt idx="1811" formatCode="General">
                  <c:v>42.11</c:v>
                </c:pt>
                <c:pt idx="1812" formatCode="General">
                  <c:v>42.15</c:v>
                </c:pt>
                <c:pt idx="1813" formatCode="General">
                  <c:v>42.19</c:v>
                </c:pt>
                <c:pt idx="1814" formatCode="General">
                  <c:v>42.23</c:v>
                </c:pt>
                <c:pt idx="1815" formatCode="General">
                  <c:v>42.268999999999998</c:v>
                </c:pt>
                <c:pt idx="1816" formatCode="General">
                  <c:v>42.308999999999997</c:v>
                </c:pt>
                <c:pt idx="1817" formatCode="General">
                  <c:v>42.348999999999997</c:v>
                </c:pt>
                <c:pt idx="1818" formatCode="General">
                  <c:v>42.389000000000003</c:v>
                </c:pt>
                <c:pt idx="1819" formatCode="General">
                  <c:v>42.429000000000002</c:v>
                </c:pt>
                <c:pt idx="1820" formatCode="General">
                  <c:v>42.469000000000001</c:v>
                </c:pt>
                <c:pt idx="1821" formatCode="General">
                  <c:v>42.508000000000003</c:v>
                </c:pt>
                <c:pt idx="1822" formatCode="General">
                  <c:v>42.548000000000002</c:v>
                </c:pt>
                <c:pt idx="1823" formatCode="General">
                  <c:v>42.588000000000001</c:v>
                </c:pt>
                <c:pt idx="1824" formatCode="General">
                  <c:v>42.628</c:v>
                </c:pt>
                <c:pt idx="1825" formatCode="General">
                  <c:v>42.667999999999999</c:v>
                </c:pt>
                <c:pt idx="1826" formatCode="General">
                  <c:v>42.707999999999998</c:v>
                </c:pt>
                <c:pt idx="1827" formatCode="General">
                  <c:v>42.747999999999998</c:v>
                </c:pt>
                <c:pt idx="1828" formatCode="General">
                  <c:v>42.786999999999999</c:v>
                </c:pt>
                <c:pt idx="1829" formatCode="General">
                  <c:v>42.826999999999998</c:v>
                </c:pt>
                <c:pt idx="1830" formatCode="General">
                  <c:v>42.866999999999997</c:v>
                </c:pt>
                <c:pt idx="1831" formatCode="General">
                  <c:v>42.906999999999996</c:v>
                </c:pt>
                <c:pt idx="1832" formatCode="General">
                  <c:v>42.947000000000003</c:v>
                </c:pt>
                <c:pt idx="1833" formatCode="General">
                  <c:v>42.985999999999997</c:v>
                </c:pt>
                <c:pt idx="1834" formatCode="General">
                  <c:v>43.024999999999999</c:v>
                </c:pt>
                <c:pt idx="1835" formatCode="General">
                  <c:v>43.064</c:v>
                </c:pt>
                <c:pt idx="1836" formatCode="General">
                  <c:v>43.103000000000002</c:v>
                </c:pt>
                <c:pt idx="1837" formatCode="General">
                  <c:v>43.142000000000003</c:v>
                </c:pt>
                <c:pt idx="1838" formatCode="General">
                  <c:v>43.182000000000002</c:v>
                </c:pt>
                <c:pt idx="1839" formatCode="General">
                  <c:v>43.220999999999997</c:v>
                </c:pt>
                <c:pt idx="1840" formatCode="General">
                  <c:v>43.26</c:v>
                </c:pt>
                <c:pt idx="1841" formatCode="General">
                  <c:v>43.298999999999999</c:v>
                </c:pt>
                <c:pt idx="1842" formatCode="General">
                  <c:v>43.338000000000001</c:v>
                </c:pt>
                <c:pt idx="1843" formatCode="General">
                  <c:v>43.377000000000002</c:v>
                </c:pt>
                <c:pt idx="1844" formatCode="General">
                  <c:v>43.415999999999997</c:v>
                </c:pt>
                <c:pt idx="1845" formatCode="General">
                  <c:v>43.454999999999998</c:v>
                </c:pt>
                <c:pt idx="1846" formatCode="General">
                  <c:v>43.494</c:v>
                </c:pt>
                <c:pt idx="1847" formatCode="General">
                  <c:v>43.533000000000001</c:v>
                </c:pt>
                <c:pt idx="1848" formatCode="General">
                  <c:v>43.572000000000003</c:v>
                </c:pt>
                <c:pt idx="1849" formatCode="General">
                  <c:v>43.612000000000002</c:v>
                </c:pt>
                <c:pt idx="1850" formatCode="General">
                  <c:v>43.651000000000003</c:v>
                </c:pt>
                <c:pt idx="1851" formatCode="General">
                  <c:v>43.69</c:v>
                </c:pt>
                <c:pt idx="1852" formatCode="General">
                  <c:v>43.728999999999999</c:v>
                </c:pt>
                <c:pt idx="1853" formatCode="General">
                  <c:v>43.768000000000001</c:v>
                </c:pt>
                <c:pt idx="1854" formatCode="General">
                  <c:v>43.807000000000002</c:v>
                </c:pt>
                <c:pt idx="1855" formatCode="General">
                  <c:v>43.845999999999997</c:v>
                </c:pt>
                <c:pt idx="1856" formatCode="General">
                  <c:v>43.884</c:v>
                </c:pt>
                <c:pt idx="1857" formatCode="General">
                  <c:v>43.923000000000002</c:v>
                </c:pt>
                <c:pt idx="1858" formatCode="General">
                  <c:v>43.960999999999999</c:v>
                </c:pt>
                <c:pt idx="1859" formatCode="General">
                  <c:v>44</c:v>
                </c:pt>
                <c:pt idx="1860" formatCode="General">
                  <c:v>44.037999999999997</c:v>
                </c:pt>
                <c:pt idx="1861" formatCode="General">
                  <c:v>44.076999999999998</c:v>
                </c:pt>
                <c:pt idx="1862" formatCode="General">
                  <c:v>44.115000000000002</c:v>
                </c:pt>
                <c:pt idx="1863" formatCode="General">
                  <c:v>44.154000000000003</c:v>
                </c:pt>
                <c:pt idx="1864" formatCode="General">
                  <c:v>44.192</c:v>
                </c:pt>
                <c:pt idx="1865" formatCode="General">
                  <c:v>44.231000000000002</c:v>
                </c:pt>
                <c:pt idx="1866" formatCode="General">
                  <c:v>44.268999999999998</c:v>
                </c:pt>
                <c:pt idx="1867" formatCode="General">
                  <c:v>44.308</c:v>
                </c:pt>
                <c:pt idx="1868" formatCode="General">
                  <c:v>44.345999999999997</c:v>
                </c:pt>
                <c:pt idx="1869" formatCode="General">
                  <c:v>44.384999999999998</c:v>
                </c:pt>
                <c:pt idx="1870" formatCode="General">
                  <c:v>44.423000000000002</c:v>
                </c:pt>
                <c:pt idx="1871" formatCode="General">
                  <c:v>44.462000000000003</c:v>
                </c:pt>
                <c:pt idx="1872" formatCode="General">
                  <c:v>44.5</c:v>
                </c:pt>
                <c:pt idx="1873" formatCode="General">
                  <c:v>44.539000000000001</c:v>
                </c:pt>
                <c:pt idx="1874" formatCode="General">
                  <c:v>44.576999999999998</c:v>
                </c:pt>
                <c:pt idx="1875" formatCode="General">
                  <c:v>44.616</c:v>
                </c:pt>
                <c:pt idx="1876" formatCode="General">
                  <c:v>44.654000000000003</c:v>
                </c:pt>
                <c:pt idx="1877" formatCode="General">
                  <c:v>44.692999999999998</c:v>
                </c:pt>
                <c:pt idx="1878" formatCode="General">
                  <c:v>44.734000000000002</c:v>
                </c:pt>
                <c:pt idx="1879" formatCode="General">
                  <c:v>44.774000000000001</c:v>
                </c:pt>
                <c:pt idx="1880" formatCode="General">
                  <c:v>44.814</c:v>
                </c:pt>
                <c:pt idx="1881" formatCode="General">
                  <c:v>44.854999999999997</c:v>
                </c:pt>
                <c:pt idx="1882" formatCode="General">
                  <c:v>44.895000000000003</c:v>
                </c:pt>
                <c:pt idx="1883" formatCode="General">
                  <c:v>44.935000000000002</c:v>
                </c:pt>
                <c:pt idx="1884" formatCode="General">
                  <c:v>44.975999999999999</c:v>
                </c:pt>
                <c:pt idx="1885" formatCode="General">
                  <c:v>45.015999999999998</c:v>
                </c:pt>
                <c:pt idx="1886" formatCode="General">
                  <c:v>45.055999999999997</c:v>
                </c:pt>
                <c:pt idx="1887" formatCode="General">
                  <c:v>45.097000000000001</c:v>
                </c:pt>
                <c:pt idx="1888" formatCode="General">
                  <c:v>45.137</c:v>
                </c:pt>
                <c:pt idx="1889" formatCode="General">
                  <c:v>45.177</c:v>
                </c:pt>
                <c:pt idx="1890" formatCode="General">
                  <c:v>45.218000000000004</c:v>
                </c:pt>
                <c:pt idx="1891" formatCode="General">
                  <c:v>45.258000000000003</c:v>
                </c:pt>
                <c:pt idx="1892" formatCode="General">
                  <c:v>45.298000000000002</c:v>
                </c:pt>
                <c:pt idx="1893" formatCode="General">
                  <c:v>45.338000000000001</c:v>
                </c:pt>
                <c:pt idx="1894" formatCode="General">
                  <c:v>45.378999999999998</c:v>
                </c:pt>
                <c:pt idx="1895" formatCode="General">
                  <c:v>45.418999999999997</c:v>
                </c:pt>
                <c:pt idx="1896" formatCode="General">
                  <c:v>45.459000000000003</c:v>
                </c:pt>
                <c:pt idx="1897" formatCode="General">
                  <c:v>45.5</c:v>
                </c:pt>
                <c:pt idx="1898" formatCode="General">
                  <c:v>45.54</c:v>
                </c:pt>
                <c:pt idx="1899" formatCode="General">
                  <c:v>45.582000000000001</c:v>
                </c:pt>
                <c:pt idx="1900" formatCode="General">
                  <c:v>45.622999999999998</c:v>
                </c:pt>
                <c:pt idx="1901" formatCode="General">
                  <c:v>45.664999999999999</c:v>
                </c:pt>
                <c:pt idx="1902" formatCode="General">
                  <c:v>45.706000000000003</c:v>
                </c:pt>
                <c:pt idx="1903" formatCode="General">
                  <c:v>45.747999999999998</c:v>
                </c:pt>
                <c:pt idx="1904" formatCode="General">
                  <c:v>45.79</c:v>
                </c:pt>
                <c:pt idx="1905" formatCode="General">
                  <c:v>45.831000000000003</c:v>
                </c:pt>
                <c:pt idx="1906" formatCode="General">
                  <c:v>45.872999999999998</c:v>
                </c:pt>
                <c:pt idx="1907" formatCode="General">
                  <c:v>45.914999999999999</c:v>
                </c:pt>
                <c:pt idx="1908" formatCode="General">
                  <c:v>45.956000000000003</c:v>
                </c:pt>
                <c:pt idx="1909" formatCode="General">
                  <c:v>45.997999999999998</c:v>
                </c:pt>
                <c:pt idx="1910" formatCode="General">
                  <c:v>46.039000000000001</c:v>
                </c:pt>
                <c:pt idx="1911" formatCode="General">
                  <c:v>46.081000000000003</c:v>
                </c:pt>
                <c:pt idx="1912" formatCode="General">
                  <c:v>46.122999999999998</c:v>
                </c:pt>
                <c:pt idx="1913" formatCode="General">
                  <c:v>46.164000000000001</c:v>
                </c:pt>
                <c:pt idx="1914" formatCode="General">
                  <c:v>46.206000000000003</c:v>
                </c:pt>
                <c:pt idx="1915" formatCode="General">
                  <c:v>46.247</c:v>
                </c:pt>
                <c:pt idx="1916" formatCode="General">
                  <c:v>46.289000000000001</c:v>
                </c:pt>
                <c:pt idx="1917" formatCode="General">
                  <c:v>46.331000000000003</c:v>
                </c:pt>
                <c:pt idx="1918" formatCode="General">
                  <c:v>46.372</c:v>
                </c:pt>
                <c:pt idx="1919" formatCode="General">
                  <c:v>46.412999999999997</c:v>
                </c:pt>
                <c:pt idx="1920" formatCode="General">
                  <c:v>46.451000000000001</c:v>
                </c:pt>
                <c:pt idx="1921" formatCode="General">
                  <c:v>46.488999999999997</c:v>
                </c:pt>
                <c:pt idx="1922" formatCode="General">
                  <c:v>46.527000000000001</c:v>
                </c:pt>
                <c:pt idx="1923" formatCode="General">
                  <c:v>46.564999999999998</c:v>
                </c:pt>
                <c:pt idx="1924" formatCode="General">
                  <c:v>46.603000000000002</c:v>
                </c:pt>
                <c:pt idx="1925" formatCode="General">
                  <c:v>46.640999999999998</c:v>
                </c:pt>
                <c:pt idx="1926" formatCode="General">
                  <c:v>46.679000000000002</c:v>
                </c:pt>
                <c:pt idx="1927" formatCode="General">
                  <c:v>46.716999999999999</c:v>
                </c:pt>
                <c:pt idx="1928" formatCode="General">
                  <c:v>46.755000000000003</c:v>
                </c:pt>
                <c:pt idx="1929" formatCode="General">
                  <c:v>46.792999999999999</c:v>
                </c:pt>
                <c:pt idx="1930" formatCode="General">
                  <c:v>46.831000000000003</c:v>
                </c:pt>
                <c:pt idx="1931" formatCode="General">
                  <c:v>46.869</c:v>
                </c:pt>
                <c:pt idx="1932" formatCode="General">
                  <c:v>46.906999999999996</c:v>
                </c:pt>
                <c:pt idx="1933" formatCode="General">
                  <c:v>46.945</c:v>
                </c:pt>
                <c:pt idx="1934" formatCode="General">
                  <c:v>46.982999999999997</c:v>
                </c:pt>
                <c:pt idx="1935" formatCode="General">
                  <c:v>47.021000000000001</c:v>
                </c:pt>
                <c:pt idx="1936" formatCode="General">
                  <c:v>47.058999999999997</c:v>
                </c:pt>
                <c:pt idx="1937" formatCode="General">
                  <c:v>47.097000000000001</c:v>
                </c:pt>
                <c:pt idx="1938" formatCode="General">
                  <c:v>47.134999999999998</c:v>
                </c:pt>
                <c:pt idx="1939" formatCode="General">
                  <c:v>47.173000000000002</c:v>
                </c:pt>
                <c:pt idx="1940" formatCode="General">
                  <c:v>47.210999999999999</c:v>
                </c:pt>
                <c:pt idx="1941" formatCode="General">
                  <c:v>47.249000000000002</c:v>
                </c:pt>
                <c:pt idx="1942" formatCode="General">
                  <c:v>47.286999999999999</c:v>
                </c:pt>
                <c:pt idx="1943" formatCode="General">
                  <c:v>47.326000000000001</c:v>
                </c:pt>
                <c:pt idx="1944" formatCode="General">
                  <c:v>47.365000000000002</c:v>
                </c:pt>
                <c:pt idx="1945" formatCode="General">
                  <c:v>47.404000000000003</c:v>
                </c:pt>
                <c:pt idx="1946" formatCode="General">
                  <c:v>47.442999999999998</c:v>
                </c:pt>
                <c:pt idx="1947" formatCode="General">
                  <c:v>47.482999999999997</c:v>
                </c:pt>
                <c:pt idx="1948" formatCode="General">
                  <c:v>47.521999999999998</c:v>
                </c:pt>
                <c:pt idx="1949" formatCode="General">
                  <c:v>47.561</c:v>
                </c:pt>
                <c:pt idx="1950" formatCode="General">
                  <c:v>47.6</c:v>
                </c:pt>
                <c:pt idx="1951" formatCode="General">
                  <c:v>47.639000000000003</c:v>
                </c:pt>
                <c:pt idx="1952" formatCode="General">
                  <c:v>47.677999999999997</c:v>
                </c:pt>
                <c:pt idx="1953" formatCode="General">
                  <c:v>47.716999999999999</c:v>
                </c:pt>
                <c:pt idx="1954" formatCode="General">
                  <c:v>47.756999999999998</c:v>
                </c:pt>
                <c:pt idx="1955" formatCode="General">
                  <c:v>47.795999999999999</c:v>
                </c:pt>
                <c:pt idx="1956" formatCode="General">
                  <c:v>47.835000000000001</c:v>
                </c:pt>
                <c:pt idx="1957" formatCode="General">
                  <c:v>47.874000000000002</c:v>
                </c:pt>
                <c:pt idx="1958" formatCode="General">
                  <c:v>47.912999999999997</c:v>
                </c:pt>
                <c:pt idx="1959" formatCode="General">
                  <c:v>47.951999999999998</c:v>
                </c:pt>
                <c:pt idx="1960" formatCode="General">
                  <c:v>47.991</c:v>
                </c:pt>
                <c:pt idx="1961" formatCode="General">
                  <c:v>48.03</c:v>
                </c:pt>
                <c:pt idx="1962" formatCode="General">
                  <c:v>48.07</c:v>
                </c:pt>
                <c:pt idx="1963" formatCode="General">
                  <c:v>48.109000000000002</c:v>
                </c:pt>
                <c:pt idx="1964" formatCode="General">
                  <c:v>48.148000000000003</c:v>
                </c:pt>
                <c:pt idx="1965" formatCode="General">
                  <c:v>48.186999999999998</c:v>
                </c:pt>
                <c:pt idx="1966" formatCode="General">
                  <c:v>48.228999999999999</c:v>
                </c:pt>
                <c:pt idx="1967" formatCode="General">
                  <c:v>48.271999999999998</c:v>
                </c:pt>
                <c:pt idx="1968" formatCode="General">
                  <c:v>48.314999999999998</c:v>
                </c:pt>
                <c:pt idx="1969" formatCode="General">
                  <c:v>48.357999999999997</c:v>
                </c:pt>
                <c:pt idx="1970" formatCode="General">
                  <c:v>48.401000000000003</c:v>
                </c:pt>
                <c:pt idx="1971" formatCode="General">
                  <c:v>48.444000000000003</c:v>
                </c:pt>
                <c:pt idx="1972" formatCode="General">
                  <c:v>48.487000000000002</c:v>
                </c:pt>
                <c:pt idx="1973" formatCode="General">
                  <c:v>48.53</c:v>
                </c:pt>
                <c:pt idx="1974" formatCode="General">
                  <c:v>48.573</c:v>
                </c:pt>
                <c:pt idx="1975" formatCode="General">
                  <c:v>48.616</c:v>
                </c:pt>
                <c:pt idx="1976" formatCode="General">
                  <c:v>48.658999999999999</c:v>
                </c:pt>
                <c:pt idx="1977" formatCode="General">
                  <c:v>48.701999999999998</c:v>
                </c:pt>
                <c:pt idx="1978" formatCode="General">
                  <c:v>48.744999999999997</c:v>
                </c:pt>
                <c:pt idx="1979" formatCode="General">
                  <c:v>48.787999999999997</c:v>
                </c:pt>
                <c:pt idx="1980" formatCode="General">
                  <c:v>48.831000000000003</c:v>
                </c:pt>
                <c:pt idx="1981" formatCode="General">
                  <c:v>48.874000000000002</c:v>
                </c:pt>
                <c:pt idx="1982" formatCode="General">
                  <c:v>48.917000000000002</c:v>
                </c:pt>
                <c:pt idx="1983" formatCode="General">
                  <c:v>48.96</c:v>
                </c:pt>
                <c:pt idx="1984" formatCode="General">
                  <c:v>49.003</c:v>
                </c:pt>
                <c:pt idx="1985" formatCode="General">
                  <c:v>49.045999999999999</c:v>
                </c:pt>
                <c:pt idx="1986" formatCode="General">
                  <c:v>49.087000000000003</c:v>
                </c:pt>
                <c:pt idx="1987" formatCode="General">
                  <c:v>49.128</c:v>
                </c:pt>
                <c:pt idx="1988" formatCode="General">
                  <c:v>49.168999999999997</c:v>
                </c:pt>
                <c:pt idx="1989" formatCode="General">
                  <c:v>49.21</c:v>
                </c:pt>
                <c:pt idx="1990" formatCode="General">
                  <c:v>49.250999999999998</c:v>
                </c:pt>
                <c:pt idx="1991" formatCode="General">
                  <c:v>49.292000000000002</c:v>
                </c:pt>
                <c:pt idx="1992" formatCode="General">
                  <c:v>49.332999999999998</c:v>
                </c:pt>
                <c:pt idx="1993" formatCode="General">
                  <c:v>49.374000000000002</c:v>
                </c:pt>
                <c:pt idx="1994" formatCode="General">
                  <c:v>49.414999999999999</c:v>
                </c:pt>
                <c:pt idx="1995" formatCode="General">
                  <c:v>49.456000000000003</c:v>
                </c:pt>
                <c:pt idx="1996" formatCode="General">
                  <c:v>49.497</c:v>
                </c:pt>
                <c:pt idx="1997" formatCode="General">
                  <c:v>49.537999999999997</c:v>
                </c:pt>
                <c:pt idx="1998" formatCode="General">
                  <c:v>49.579000000000001</c:v>
                </c:pt>
                <c:pt idx="1999" formatCode="General">
                  <c:v>49.62</c:v>
                </c:pt>
                <c:pt idx="2000" formatCode="General">
                  <c:v>49.661000000000001</c:v>
                </c:pt>
                <c:pt idx="2001" formatCode="General">
                  <c:v>49.701999999999998</c:v>
                </c:pt>
                <c:pt idx="2002" formatCode="General">
                  <c:v>49.743000000000002</c:v>
                </c:pt>
                <c:pt idx="2003" formatCode="General">
                  <c:v>49.783000000000001</c:v>
                </c:pt>
                <c:pt idx="2004" formatCode="General">
                  <c:v>49.823999999999998</c:v>
                </c:pt>
                <c:pt idx="2005" formatCode="General">
                  <c:v>49.865000000000002</c:v>
                </c:pt>
                <c:pt idx="2006" formatCode="General">
                  <c:v>49.905999999999999</c:v>
                </c:pt>
                <c:pt idx="2007" formatCode="General">
                  <c:v>49.954999999999998</c:v>
                </c:pt>
                <c:pt idx="2008" formatCode="General">
                  <c:v>50.008000000000003</c:v>
                </c:pt>
                <c:pt idx="2009" formatCode="General">
                  <c:v>50.061</c:v>
                </c:pt>
                <c:pt idx="2010" formatCode="General">
                  <c:v>50.113999999999997</c:v>
                </c:pt>
                <c:pt idx="2011" formatCode="General">
                  <c:v>50.167000000000002</c:v>
                </c:pt>
                <c:pt idx="2012" formatCode="General">
                  <c:v>50.22</c:v>
                </c:pt>
                <c:pt idx="2013" formatCode="General">
                  <c:v>50.273000000000003</c:v>
                </c:pt>
                <c:pt idx="2014" formatCode="General">
                  <c:v>50.326000000000001</c:v>
                </c:pt>
                <c:pt idx="2015" formatCode="General">
                  <c:v>50.378999999999998</c:v>
                </c:pt>
                <c:pt idx="2016" formatCode="General">
                  <c:v>50.432000000000002</c:v>
                </c:pt>
                <c:pt idx="2017" formatCode="General">
                  <c:v>50.484999999999999</c:v>
                </c:pt>
                <c:pt idx="2018" formatCode="General">
                  <c:v>50.537999999999997</c:v>
                </c:pt>
                <c:pt idx="2019" formatCode="General">
                  <c:v>50.591000000000001</c:v>
                </c:pt>
                <c:pt idx="2020" formatCode="General">
                  <c:v>50.643999999999998</c:v>
                </c:pt>
                <c:pt idx="2021" formatCode="General">
                  <c:v>50.697000000000003</c:v>
                </c:pt>
                <c:pt idx="2022" formatCode="General">
                  <c:v>50.75</c:v>
                </c:pt>
                <c:pt idx="2023" formatCode="General">
                  <c:v>50.786000000000001</c:v>
                </c:pt>
                <c:pt idx="2024" formatCode="General">
                  <c:v>50.822000000000003</c:v>
                </c:pt>
                <c:pt idx="2025" formatCode="General">
                  <c:v>50.857999999999997</c:v>
                </c:pt>
                <c:pt idx="2026" formatCode="General">
                  <c:v>50.893999999999998</c:v>
                </c:pt>
                <c:pt idx="2027" formatCode="General">
                  <c:v>50.93</c:v>
                </c:pt>
                <c:pt idx="2028" formatCode="General">
                  <c:v>50.966000000000001</c:v>
                </c:pt>
                <c:pt idx="2029" formatCode="General">
                  <c:v>51.003</c:v>
                </c:pt>
                <c:pt idx="2030" formatCode="General">
                  <c:v>51.039000000000001</c:v>
                </c:pt>
                <c:pt idx="2031" formatCode="General">
                  <c:v>51.075000000000003</c:v>
                </c:pt>
                <c:pt idx="2032" formatCode="General">
                  <c:v>51.110999999999997</c:v>
                </c:pt>
                <c:pt idx="2033" formatCode="General">
                  <c:v>51.146999999999998</c:v>
                </c:pt>
                <c:pt idx="2034" formatCode="General">
                  <c:v>51.183</c:v>
                </c:pt>
                <c:pt idx="2035" formatCode="General">
                  <c:v>51.219000000000001</c:v>
                </c:pt>
                <c:pt idx="2036" formatCode="General">
                  <c:v>51.255000000000003</c:v>
                </c:pt>
                <c:pt idx="2037" formatCode="General">
                  <c:v>51.290999999999997</c:v>
                </c:pt>
                <c:pt idx="2038" formatCode="General">
                  <c:v>51.326999999999998</c:v>
                </c:pt>
                <c:pt idx="2039" formatCode="General">
                  <c:v>51.363</c:v>
                </c:pt>
                <c:pt idx="2040" formatCode="General">
                  <c:v>51.399000000000001</c:v>
                </c:pt>
                <c:pt idx="2041" formatCode="General">
                  <c:v>51.435000000000002</c:v>
                </c:pt>
                <c:pt idx="2042" formatCode="General">
                  <c:v>51.472000000000001</c:v>
                </c:pt>
                <c:pt idx="2043" formatCode="General">
                  <c:v>51.508000000000003</c:v>
                </c:pt>
                <c:pt idx="2044" formatCode="General">
                  <c:v>51.543999999999997</c:v>
                </c:pt>
                <c:pt idx="2045" formatCode="General">
                  <c:v>51.58</c:v>
                </c:pt>
                <c:pt idx="2046" formatCode="General">
                  <c:v>51.616</c:v>
                </c:pt>
                <c:pt idx="2047" formatCode="General">
                  <c:v>51.652000000000001</c:v>
                </c:pt>
                <c:pt idx="2048" formatCode="General">
                  <c:v>51.688000000000002</c:v>
                </c:pt>
                <c:pt idx="2049" formatCode="General">
                  <c:v>51.728999999999999</c:v>
                </c:pt>
                <c:pt idx="2050" formatCode="General">
                  <c:v>51.773000000000003</c:v>
                </c:pt>
                <c:pt idx="2051" formatCode="General">
                  <c:v>51.816000000000003</c:v>
                </c:pt>
                <c:pt idx="2052" formatCode="General">
                  <c:v>51.86</c:v>
                </c:pt>
                <c:pt idx="2053" formatCode="General">
                  <c:v>51.902999999999999</c:v>
                </c:pt>
                <c:pt idx="2054" formatCode="General">
                  <c:v>51.947000000000003</c:v>
                </c:pt>
                <c:pt idx="2055" formatCode="General">
                  <c:v>51.99</c:v>
                </c:pt>
                <c:pt idx="2056" formatCode="General">
                  <c:v>52.033999999999999</c:v>
                </c:pt>
                <c:pt idx="2057" formatCode="General">
                  <c:v>52.076999999999998</c:v>
                </c:pt>
                <c:pt idx="2058" formatCode="General">
                  <c:v>52.121000000000002</c:v>
                </c:pt>
                <c:pt idx="2059" formatCode="General">
                  <c:v>52.164999999999999</c:v>
                </c:pt>
                <c:pt idx="2060" formatCode="General">
                  <c:v>52.207999999999998</c:v>
                </c:pt>
                <c:pt idx="2061" formatCode="General">
                  <c:v>52.252000000000002</c:v>
                </c:pt>
                <c:pt idx="2062" formatCode="General">
                  <c:v>52.295000000000002</c:v>
                </c:pt>
                <c:pt idx="2063" formatCode="General">
                  <c:v>52.338999999999999</c:v>
                </c:pt>
                <c:pt idx="2064" formatCode="General">
                  <c:v>52.381999999999998</c:v>
                </c:pt>
                <c:pt idx="2065" formatCode="General">
                  <c:v>52.426000000000002</c:v>
                </c:pt>
                <c:pt idx="2066" formatCode="General">
                  <c:v>52.469000000000001</c:v>
                </c:pt>
                <c:pt idx="2067" formatCode="General">
                  <c:v>52.512999999999998</c:v>
                </c:pt>
                <c:pt idx="2068" formatCode="General">
                  <c:v>52.555999999999997</c:v>
                </c:pt>
                <c:pt idx="2069" formatCode="General">
                  <c:v>52.6</c:v>
                </c:pt>
                <c:pt idx="2070" formatCode="General">
                  <c:v>52.637999999999998</c:v>
                </c:pt>
                <c:pt idx="2071" formatCode="General">
                  <c:v>52.674999999999997</c:v>
                </c:pt>
                <c:pt idx="2072" formatCode="General">
                  <c:v>52.713000000000001</c:v>
                </c:pt>
                <c:pt idx="2073" formatCode="General">
                  <c:v>52.75</c:v>
                </c:pt>
                <c:pt idx="2074" formatCode="General">
                  <c:v>52.787999999999997</c:v>
                </c:pt>
                <c:pt idx="2075" formatCode="General">
                  <c:v>52.826000000000001</c:v>
                </c:pt>
                <c:pt idx="2076" formatCode="General">
                  <c:v>52.863</c:v>
                </c:pt>
                <c:pt idx="2077" formatCode="General">
                  <c:v>52.901000000000003</c:v>
                </c:pt>
                <c:pt idx="2078" formatCode="General">
                  <c:v>52.938000000000002</c:v>
                </c:pt>
                <c:pt idx="2079" formatCode="General">
                  <c:v>52.975999999999999</c:v>
                </c:pt>
                <c:pt idx="2080" formatCode="General">
                  <c:v>53.014000000000003</c:v>
                </c:pt>
                <c:pt idx="2081" formatCode="General">
                  <c:v>53.051000000000002</c:v>
                </c:pt>
                <c:pt idx="2082" formatCode="General">
                  <c:v>53.088999999999999</c:v>
                </c:pt>
                <c:pt idx="2083" formatCode="General">
                  <c:v>53.125999999999998</c:v>
                </c:pt>
                <c:pt idx="2084" formatCode="General">
                  <c:v>53.164000000000001</c:v>
                </c:pt>
                <c:pt idx="2085" formatCode="General">
                  <c:v>53.201999999999998</c:v>
                </c:pt>
                <c:pt idx="2086" formatCode="General">
                  <c:v>53.238999999999997</c:v>
                </c:pt>
                <c:pt idx="2087" formatCode="General">
                  <c:v>53.277000000000001</c:v>
                </c:pt>
                <c:pt idx="2088" formatCode="General">
                  <c:v>53.314999999999998</c:v>
                </c:pt>
                <c:pt idx="2089" formatCode="General">
                  <c:v>53.351999999999997</c:v>
                </c:pt>
                <c:pt idx="2090" formatCode="General">
                  <c:v>53.39</c:v>
                </c:pt>
                <c:pt idx="2091" formatCode="General">
                  <c:v>53.427</c:v>
                </c:pt>
                <c:pt idx="2092" formatCode="General">
                  <c:v>53.465000000000003</c:v>
                </c:pt>
                <c:pt idx="2093" formatCode="General">
                  <c:v>53.505000000000003</c:v>
                </c:pt>
                <c:pt idx="2094" formatCode="General">
                  <c:v>53.55</c:v>
                </c:pt>
                <c:pt idx="2095" formatCode="General">
                  <c:v>53.595999999999997</c:v>
                </c:pt>
                <c:pt idx="2096" formatCode="General">
                  <c:v>53.640999999999998</c:v>
                </c:pt>
                <c:pt idx="2097" formatCode="General">
                  <c:v>53.686</c:v>
                </c:pt>
                <c:pt idx="2098" formatCode="General">
                  <c:v>53.731000000000002</c:v>
                </c:pt>
                <c:pt idx="2099" formatCode="General">
                  <c:v>53.777000000000001</c:v>
                </c:pt>
                <c:pt idx="2100" formatCode="General">
                  <c:v>53.822000000000003</c:v>
                </c:pt>
                <c:pt idx="2101" formatCode="General">
                  <c:v>53.866999999999997</c:v>
                </c:pt>
                <c:pt idx="2102" formatCode="General">
                  <c:v>53.911999999999999</c:v>
                </c:pt>
                <c:pt idx="2103" formatCode="General">
                  <c:v>53.957999999999998</c:v>
                </c:pt>
                <c:pt idx="2104" formatCode="General">
                  <c:v>54.003</c:v>
                </c:pt>
                <c:pt idx="2105" formatCode="General">
                  <c:v>54.048000000000002</c:v>
                </c:pt>
                <c:pt idx="2106" formatCode="General">
                  <c:v>54.093000000000004</c:v>
                </c:pt>
                <c:pt idx="2107" formatCode="General">
                  <c:v>54.139000000000003</c:v>
                </c:pt>
                <c:pt idx="2108" formatCode="General">
                  <c:v>54.183999999999997</c:v>
                </c:pt>
                <c:pt idx="2109" formatCode="General">
                  <c:v>54.228999999999999</c:v>
                </c:pt>
                <c:pt idx="2110" formatCode="General">
                  <c:v>54.274000000000001</c:v>
                </c:pt>
                <c:pt idx="2111" formatCode="General">
                  <c:v>54.32</c:v>
                </c:pt>
                <c:pt idx="2112" formatCode="General">
                  <c:v>54.365000000000002</c:v>
                </c:pt>
                <c:pt idx="2113" formatCode="General">
                  <c:v>54.41</c:v>
                </c:pt>
                <c:pt idx="2114" formatCode="General">
                  <c:v>54.453000000000003</c:v>
                </c:pt>
                <c:pt idx="2115" formatCode="General">
                  <c:v>54.494999999999997</c:v>
                </c:pt>
                <c:pt idx="2116" formatCode="General">
                  <c:v>54.537999999999997</c:v>
                </c:pt>
                <c:pt idx="2117" formatCode="General">
                  <c:v>54.581000000000003</c:v>
                </c:pt>
                <c:pt idx="2118" formatCode="General">
                  <c:v>54.622999999999998</c:v>
                </c:pt>
                <c:pt idx="2119" formatCode="General">
                  <c:v>54.665999999999997</c:v>
                </c:pt>
                <c:pt idx="2120" formatCode="General">
                  <c:v>54.709000000000003</c:v>
                </c:pt>
                <c:pt idx="2121" formatCode="General">
                  <c:v>54.750999999999998</c:v>
                </c:pt>
                <c:pt idx="2122" formatCode="General">
                  <c:v>54.793999999999997</c:v>
                </c:pt>
                <c:pt idx="2123" formatCode="General">
                  <c:v>54.837000000000003</c:v>
                </c:pt>
                <c:pt idx="2124" formatCode="General">
                  <c:v>54.878999999999998</c:v>
                </c:pt>
                <c:pt idx="2125" formatCode="General">
                  <c:v>54.921999999999997</c:v>
                </c:pt>
                <c:pt idx="2126" formatCode="General">
                  <c:v>54.965000000000003</c:v>
                </c:pt>
                <c:pt idx="2127" formatCode="General">
                  <c:v>55.006999999999998</c:v>
                </c:pt>
                <c:pt idx="2128" formatCode="General">
                  <c:v>55.05</c:v>
                </c:pt>
                <c:pt idx="2129" formatCode="General">
                  <c:v>55.093000000000004</c:v>
                </c:pt>
                <c:pt idx="2130" formatCode="General">
                  <c:v>55.134999999999998</c:v>
                </c:pt>
                <c:pt idx="2131" formatCode="General">
                  <c:v>55.177999999999997</c:v>
                </c:pt>
                <c:pt idx="2132" formatCode="General">
                  <c:v>55.22</c:v>
                </c:pt>
                <c:pt idx="2133" formatCode="General">
                  <c:v>55.262999999999998</c:v>
                </c:pt>
                <c:pt idx="2134" formatCode="General">
                  <c:v>55.305999999999997</c:v>
                </c:pt>
                <c:pt idx="2135" formatCode="General">
                  <c:v>55.35</c:v>
                </c:pt>
                <c:pt idx="2136" formatCode="General">
                  <c:v>55.395000000000003</c:v>
                </c:pt>
                <c:pt idx="2137" formatCode="General">
                  <c:v>55.44</c:v>
                </c:pt>
                <c:pt idx="2138" formatCode="General">
                  <c:v>55.484999999999999</c:v>
                </c:pt>
                <c:pt idx="2139" formatCode="General">
                  <c:v>55.53</c:v>
                </c:pt>
                <c:pt idx="2140" formatCode="General">
                  <c:v>55.575000000000003</c:v>
                </c:pt>
                <c:pt idx="2141" formatCode="General">
                  <c:v>55.62</c:v>
                </c:pt>
                <c:pt idx="2142" formatCode="General">
                  <c:v>55.664999999999999</c:v>
                </c:pt>
                <c:pt idx="2143" formatCode="General">
                  <c:v>55.71</c:v>
                </c:pt>
                <c:pt idx="2144" formatCode="General">
                  <c:v>55.755000000000003</c:v>
                </c:pt>
                <c:pt idx="2145" formatCode="General">
                  <c:v>55.8</c:v>
                </c:pt>
                <c:pt idx="2146" formatCode="General">
                  <c:v>55.844999999999999</c:v>
                </c:pt>
                <c:pt idx="2147" formatCode="General">
                  <c:v>55.89</c:v>
                </c:pt>
                <c:pt idx="2148" formatCode="General">
                  <c:v>55.935000000000002</c:v>
                </c:pt>
                <c:pt idx="2149" formatCode="General">
                  <c:v>55.98</c:v>
                </c:pt>
                <c:pt idx="2150" formatCode="General">
                  <c:v>56.024999999999999</c:v>
                </c:pt>
                <c:pt idx="2151" formatCode="General">
                  <c:v>56.067999999999998</c:v>
                </c:pt>
                <c:pt idx="2152" formatCode="General">
                  <c:v>56.11</c:v>
                </c:pt>
                <c:pt idx="2153" formatCode="General">
                  <c:v>56.151000000000003</c:v>
                </c:pt>
                <c:pt idx="2154" formatCode="General">
                  <c:v>56.192999999999998</c:v>
                </c:pt>
                <c:pt idx="2155" formatCode="General">
                  <c:v>56.234999999999999</c:v>
                </c:pt>
                <c:pt idx="2156" formatCode="General">
                  <c:v>56.277000000000001</c:v>
                </c:pt>
                <c:pt idx="2157" formatCode="General">
                  <c:v>56.317999999999998</c:v>
                </c:pt>
                <c:pt idx="2158" formatCode="General">
                  <c:v>56.36</c:v>
                </c:pt>
                <c:pt idx="2159" formatCode="General">
                  <c:v>56.402000000000001</c:v>
                </c:pt>
                <c:pt idx="2160" formatCode="General">
                  <c:v>56.442999999999998</c:v>
                </c:pt>
                <c:pt idx="2161" formatCode="General">
                  <c:v>56.484999999999999</c:v>
                </c:pt>
                <c:pt idx="2162" formatCode="General">
                  <c:v>56.527000000000001</c:v>
                </c:pt>
                <c:pt idx="2163" formatCode="General">
                  <c:v>56.569000000000003</c:v>
                </c:pt>
                <c:pt idx="2164" formatCode="General">
                  <c:v>56.61</c:v>
                </c:pt>
                <c:pt idx="2165" formatCode="General">
                  <c:v>56.652000000000001</c:v>
                </c:pt>
                <c:pt idx="2166" formatCode="General">
                  <c:v>56.695</c:v>
                </c:pt>
                <c:pt idx="2167" formatCode="General">
                  <c:v>56.738</c:v>
                </c:pt>
                <c:pt idx="2168" formatCode="General">
                  <c:v>56.781999999999996</c:v>
                </c:pt>
                <c:pt idx="2169" formatCode="General">
                  <c:v>56.825000000000003</c:v>
                </c:pt>
                <c:pt idx="2170" formatCode="General">
                  <c:v>56.869</c:v>
                </c:pt>
                <c:pt idx="2171" formatCode="General">
                  <c:v>56.912999999999997</c:v>
                </c:pt>
                <c:pt idx="2172" formatCode="General">
                  <c:v>56.956000000000003</c:v>
                </c:pt>
                <c:pt idx="2173" formatCode="General">
                  <c:v>57</c:v>
                </c:pt>
                <c:pt idx="2174" formatCode="General">
                  <c:v>57.043999999999997</c:v>
                </c:pt>
                <c:pt idx="2175" formatCode="General">
                  <c:v>57.087000000000003</c:v>
                </c:pt>
                <c:pt idx="2176" formatCode="General">
                  <c:v>57.131</c:v>
                </c:pt>
                <c:pt idx="2177" formatCode="General">
                  <c:v>57.174999999999997</c:v>
                </c:pt>
                <c:pt idx="2178" formatCode="General">
                  <c:v>57.218000000000004</c:v>
                </c:pt>
                <c:pt idx="2179" formatCode="General">
                  <c:v>57.262</c:v>
                </c:pt>
                <c:pt idx="2180" formatCode="General">
                  <c:v>57.305</c:v>
                </c:pt>
                <c:pt idx="2181" formatCode="General">
                  <c:v>57.351999999999997</c:v>
                </c:pt>
                <c:pt idx="2182" formatCode="General">
                  <c:v>57.399000000000001</c:v>
                </c:pt>
                <c:pt idx="2183" formatCode="General">
                  <c:v>57.447000000000003</c:v>
                </c:pt>
                <c:pt idx="2184" formatCode="General">
                  <c:v>57.494</c:v>
                </c:pt>
                <c:pt idx="2185" formatCode="General">
                  <c:v>57.542000000000002</c:v>
                </c:pt>
                <c:pt idx="2186" formatCode="General">
                  <c:v>57.59</c:v>
                </c:pt>
                <c:pt idx="2187" formatCode="General">
                  <c:v>57.637</c:v>
                </c:pt>
                <c:pt idx="2188" formatCode="General">
                  <c:v>57.685000000000002</c:v>
                </c:pt>
                <c:pt idx="2189" formatCode="General">
                  <c:v>57.731999999999999</c:v>
                </c:pt>
                <c:pt idx="2190" formatCode="General">
                  <c:v>57.78</c:v>
                </c:pt>
                <c:pt idx="2191" formatCode="General">
                  <c:v>57.828000000000003</c:v>
                </c:pt>
                <c:pt idx="2192" formatCode="General">
                  <c:v>57.875</c:v>
                </c:pt>
                <c:pt idx="2193" formatCode="General">
                  <c:v>57.923000000000002</c:v>
                </c:pt>
                <c:pt idx="2194" formatCode="General">
                  <c:v>57.97</c:v>
                </c:pt>
                <c:pt idx="2195" formatCode="General">
                  <c:v>58.018000000000001</c:v>
                </c:pt>
                <c:pt idx="2196" formatCode="General">
                  <c:v>58.066000000000003</c:v>
                </c:pt>
                <c:pt idx="2197" formatCode="General">
                  <c:v>58.113</c:v>
                </c:pt>
                <c:pt idx="2198" formatCode="General">
                  <c:v>58.161000000000001</c:v>
                </c:pt>
                <c:pt idx="2199" formatCode="General">
                  <c:v>58.207999999999998</c:v>
                </c:pt>
                <c:pt idx="2200" formatCode="General">
                  <c:v>58.255000000000003</c:v>
                </c:pt>
                <c:pt idx="2201" formatCode="General">
                  <c:v>58.301000000000002</c:v>
                </c:pt>
                <c:pt idx="2202" formatCode="General">
                  <c:v>58.347000000000001</c:v>
                </c:pt>
                <c:pt idx="2203" formatCode="General">
                  <c:v>58.393000000000001</c:v>
                </c:pt>
                <c:pt idx="2204" formatCode="General">
                  <c:v>58.439</c:v>
                </c:pt>
                <c:pt idx="2205" formatCode="General">
                  <c:v>58.484999999999999</c:v>
                </c:pt>
                <c:pt idx="2206" formatCode="General">
                  <c:v>58.530999999999999</c:v>
                </c:pt>
                <c:pt idx="2207" formatCode="General">
                  <c:v>58.576999999999998</c:v>
                </c:pt>
                <c:pt idx="2208" formatCode="General">
                  <c:v>58.622999999999998</c:v>
                </c:pt>
                <c:pt idx="2209" formatCode="General">
                  <c:v>58.668999999999997</c:v>
                </c:pt>
                <c:pt idx="2210" formatCode="General">
                  <c:v>58.715000000000003</c:v>
                </c:pt>
                <c:pt idx="2211" formatCode="General">
                  <c:v>58.761000000000003</c:v>
                </c:pt>
                <c:pt idx="2212" formatCode="General">
                  <c:v>58.807000000000002</c:v>
                </c:pt>
                <c:pt idx="2213" formatCode="General">
                  <c:v>58.853000000000002</c:v>
                </c:pt>
                <c:pt idx="2214" formatCode="General">
                  <c:v>58.899000000000001</c:v>
                </c:pt>
                <c:pt idx="2215" formatCode="General">
                  <c:v>58.945</c:v>
                </c:pt>
                <c:pt idx="2216" formatCode="General">
                  <c:v>58.991</c:v>
                </c:pt>
                <c:pt idx="2217" formatCode="General">
                  <c:v>59.036999999999999</c:v>
                </c:pt>
                <c:pt idx="2218" formatCode="General">
                  <c:v>59.082999999999998</c:v>
                </c:pt>
                <c:pt idx="2219" formatCode="General">
                  <c:v>59.128999999999998</c:v>
                </c:pt>
                <c:pt idx="2220" formatCode="General">
                  <c:v>59.173999999999999</c:v>
                </c:pt>
                <c:pt idx="2221" formatCode="General">
                  <c:v>59.215000000000003</c:v>
                </c:pt>
                <c:pt idx="2222" formatCode="General">
                  <c:v>59.256</c:v>
                </c:pt>
                <c:pt idx="2223" formatCode="General">
                  <c:v>59.298000000000002</c:v>
                </c:pt>
                <c:pt idx="2224" formatCode="General">
                  <c:v>59.338999999999999</c:v>
                </c:pt>
                <c:pt idx="2225" formatCode="General">
                  <c:v>59.38</c:v>
                </c:pt>
                <c:pt idx="2226" formatCode="General">
                  <c:v>59.420999999999999</c:v>
                </c:pt>
                <c:pt idx="2227" formatCode="General">
                  <c:v>59.463000000000001</c:v>
                </c:pt>
                <c:pt idx="2228" formatCode="General">
                  <c:v>59.503999999999998</c:v>
                </c:pt>
                <c:pt idx="2229" formatCode="General">
                  <c:v>59.545000000000002</c:v>
                </c:pt>
                <c:pt idx="2230" formatCode="General">
                  <c:v>59.585999999999999</c:v>
                </c:pt>
                <c:pt idx="2231" formatCode="General">
                  <c:v>59.628</c:v>
                </c:pt>
                <c:pt idx="2232" formatCode="General">
                  <c:v>59.668999999999997</c:v>
                </c:pt>
                <c:pt idx="2233" formatCode="General">
                  <c:v>59.71</c:v>
                </c:pt>
                <c:pt idx="2234" formatCode="General">
                  <c:v>59.750999999999998</c:v>
                </c:pt>
                <c:pt idx="2235" formatCode="General">
                  <c:v>59.792999999999999</c:v>
                </c:pt>
                <c:pt idx="2236" formatCode="General">
                  <c:v>59.834000000000003</c:v>
                </c:pt>
                <c:pt idx="2237" formatCode="General">
                  <c:v>59.875</c:v>
                </c:pt>
                <c:pt idx="2238" formatCode="General">
                  <c:v>59.915999999999997</c:v>
                </c:pt>
                <c:pt idx="2239" formatCode="General">
                  <c:v>59.957999999999998</c:v>
                </c:pt>
                <c:pt idx="2240" formatCode="General">
                  <c:v>59.999000000000002</c:v>
                </c:pt>
                <c:pt idx="2241" formatCode="General">
                  <c:v>60.04</c:v>
                </c:pt>
                <c:pt idx="2242" formatCode="General">
                  <c:v>60.08</c:v>
                </c:pt>
                <c:pt idx="2243" formatCode="General">
                  <c:v>60.12</c:v>
                </c:pt>
                <c:pt idx="2244" formatCode="General">
                  <c:v>60.16</c:v>
                </c:pt>
                <c:pt idx="2245" formatCode="General">
                  <c:v>60.201000000000001</c:v>
                </c:pt>
                <c:pt idx="2246" formatCode="General">
                  <c:v>60.241</c:v>
                </c:pt>
                <c:pt idx="2247" formatCode="General">
                  <c:v>60.280999999999999</c:v>
                </c:pt>
                <c:pt idx="2248" formatCode="General">
                  <c:v>60.320999999999998</c:v>
                </c:pt>
                <c:pt idx="2249" formatCode="General">
                  <c:v>60.360999999999997</c:v>
                </c:pt>
                <c:pt idx="2250" formatCode="General">
                  <c:v>60.401000000000003</c:v>
                </c:pt>
                <c:pt idx="2251" formatCode="General">
                  <c:v>60.442</c:v>
                </c:pt>
                <c:pt idx="2252" formatCode="General">
                  <c:v>60.481999999999999</c:v>
                </c:pt>
                <c:pt idx="2253" formatCode="General">
                  <c:v>60.521999999999998</c:v>
                </c:pt>
                <c:pt idx="2254" formatCode="General">
                  <c:v>60.561999999999998</c:v>
                </c:pt>
                <c:pt idx="2255" formatCode="General">
                  <c:v>60.601999999999997</c:v>
                </c:pt>
                <c:pt idx="2256" formatCode="General">
                  <c:v>60.642000000000003</c:v>
                </c:pt>
                <c:pt idx="2257" formatCode="General">
                  <c:v>60.682000000000002</c:v>
                </c:pt>
                <c:pt idx="2258" formatCode="General">
                  <c:v>60.722999999999999</c:v>
                </c:pt>
                <c:pt idx="2259" formatCode="General">
                  <c:v>60.762999999999998</c:v>
                </c:pt>
                <c:pt idx="2260" formatCode="General">
                  <c:v>60.802999999999997</c:v>
                </c:pt>
                <c:pt idx="2261" formatCode="General">
                  <c:v>60.843000000000004</c:v>
                </c:pt>
                <c:pt idx="2262" formatCode="General">
                  <c:v>60.883000000000003</c:v>
                </c:pt>
                <c:pt idx="2263" formatCode="General">
                  <c:v>60.926000000000002</c:v>
                </c:pt>
                <c:pt idx="2264" formatCode="General">
                  <c:v>60.975000000000001</c:v>
                </c:pt>
                <c:pt idx="2265" formatCode="General">
                  <c:v>61.024000000000001</c:v>
                </c:pt>
                <c:pt idx="2266" formatCode="General">
                  <c:v>61.073</c:v>
                </c:pt>
                <c:pt idx="2267" formatCode="General">
                  <c:v>61.122</c:v>
                </c:pt>
                <c:pt idx="2268" formatCode="General">
                  <c:v>61.170999999999999</c:v>
                </c:pt>
                <c:pt idx="2269" formatCode="General">
                  <c:v>61.22</c:v>
                </c:pt>
                <c:pt idx="2270" formatCode="General">
                  <c:v>61.268999999999998</c:v>
                </c:pt>
                <c:pt idx="2271" formatCode="General">
                  <c:v>61.317</c:v>
                </c:pt>
                <c:pt idx="2272" formatCode="General">
                  <c:v>61.366</c:v>
                </c:pt>
                <c:pt idx="2273" formatCode="General">
                  <c:v>61.414999999999999</c:v>
                </c:pt>
                <c:pt idx="2274" formatCode="General">
                  <c:v>61.463999999999999</c:v>
                </c:pt>
                <c:pt idx="2275" formatCode="General">
                  <c:v>61.512999999999998</c:v>
                </c:pt>
                <c:pt idx="2276" formatCode="General">
                  <c:v>61.561999999999998</c:v>
                </c:pt>
                <c:pt idx="2277" formatCode="General">
                  <c:v>61.610999999999997</c:v>
                </c:pt>
                <c:pt idx="2278" formatCode="General">
                  <c:v>61.66</c:v>
                </c:pt>
                <c:pt idx="2279" formatCode="General">
                  <c:v>61.709000000000003</c:v>
                </c:pt>
                <c:pt idx="2280" formatCode="General">
                  <c:v>61.756999999999998</c:v>
                </c:pt>
                <c:pt idx="2281" formatCode="General">
                  <c:v>61.805999999999997</c:v>
                </c:pt>
                <c:pt idx="2282" formatCode="General">
                  <c:v>61.853999999999999</c:v>
                </c:pt>
                <c:pt idx="2283" formatCode="General">
                  <c:v>61.902000000000001</c:v>
                </c:pt>
                <c:pt idx="2284" formatCode="General">
                  <c:v>61.95</c:v>
                </c:pt>
                <c:pt idx="2285" formatCode="General">
                  <c:v>61.997999999999998</c:v>
                </c:pt>
                <c:pt idx="2286" formatCode="General">
                  <c:v>62.045999999999999</c:v>
                </c:pt>
                <c:pt idx="2287" formatCode="General">
                  <c:v>62.094000000000001</c:v>
                </c:pt>
                <c:pt idx="2288" formatCode="General">
                  <c:v>62.142000000000003</c:v>
                </c:pt>
                <c:pt idx="2289" formatCode="General">
                  <c:v>62.19</c:v>
                </c:pt>
                <c:pt idx="2290" formatCode="General">
                  <c:v>62.238</c:v>
                </c:pt>
                <c:pt idx="2291" formatCode="General">
                  <c:v>62.286000000000001</c:v>
                </c:pt>
                <c:pt idx="2292" formatCode="General">
                  <c:v>62.334000000000003</c:v>
                </c:pt>
                <c:pt idx="2293" formatCode="General">
                  <c:v>62.381999999999998</c:v>
                </c:pt>
                <c:pt idx="2294" formatCode="General">
                  <c:v>62.43</c:v>
                </c:pt>
                <c:pt idx="2295" formatCode="General">
                  <c:v>62.478000000000002</c:v>
                </c:pt>
                <c:pt idx="2296" formatCode="General">
                  <c:v>62.526000000000003</c:v>
                </c:pt>
                <c:pt idx="2297" formatCode="General">
                  <c:v>62.573999999999998</c:v>
                </c:pt>
                <c:pt idx="2298" formatCode="General">
                  <c:v>62.622</c:v>
                </c:pt>
                <c:pt idx="2299" formatCode="General">
                  <c:v>62.67</c:v>
                </c:pt>
                <c:pt idx="2300" formatCode="General">
                  <c:v>62.715000000000003</c:v>
                </c:pt>
                <c:pt idx="2301" formatCode="General">
                  <c:v>62.76</c:v>
                </c:pt>
                <c:pt idx="2302" formatCode="General">
                  <c:v>62.805</c:v>
                </c:pt>
                <c:pt idx="2303" formatCode="General">
                  <c:v>62.85</c:v>
                </c:pt>
                <c:pt idx="2304" formatCode="General">
                  <c:v>62.895000000000003</c:v>
                </c:pt>
                <c:pt idx="2305" formatCode="General">
                  <c:v>62.94</c:v>
                </c:pt>
                <c:pt idx="2306" formatCode="General">
                  <c:v>62.984999999999999</c:v>
                </c:pt>
                <c:pt idx="2307" formatCode="General">
                  <c:v>63.03</c:v>
                </c:pt>
                <c:pt idx="2308" formatCode="General">
                  <c:v>63.075000000000003</c:v>
                </c:pt>
                <c:pt idx="2309" formatCode="General">
                  <c:v>63.12</c:v>
                </c:pt>
                <c:pt idx="2310" formatCode="General">
                  <c:v>63.164999999999999</c:v>
                </c:pt>
                <c:pt idx="2311" formatCode="General">
                  <c:v>63.21</c:v>
                </c:pt>
                <c:pt idx="2312" formatCode="General">
                  <c:v>63.255000000000003</c:v>
                </c:pt>
                <c:pt idx="2313" formatCode="General">
                  <c:v>63.3</c:v>
                </c:pt>
                <c:pt idx="2314" formatCode="General">
                  <c:v>63.344999999999999</c:v>
                </c:pt>
                <c:pt idx="2315" formatCode="General">
                  <c:v>63.39</c:v>
                </c:pt>
                <c:pt idx="2316" formatCode="General">
                  <c:v>63.435000000000002</c:v>
                </c:pt>
                <c:pt idx="2317" formatCode="General">
                  <c:v>63.48</c:v>
                </c:pt>
                <c:pt idx="2318" formatCode="General">
                  <c:v>63.524999999999999</c:v>
                </c:pt>
                <c:pt idx="2319" formatCode="General">
                  <c:v>63.57</c:v>
                </c:pt>
                <c:pt idx="2320" formatCode="General">
                  <c:v>63.616</c:v>
                </c:pt>
                <c:pt idx="2321" formatCode="General">
                  <c:v>63.661000000000001</c:v>
                </c:pt>
                <c:pt idx="2322" formatCode="General">
                  <c:v>63.706000000000003</c:v>
                </c:pt>
                <c:pt idx="2323" formatCode="General">
                  <c:v>63.750999999999998</c:v>
                </c:pt>
                <c:pt idx="2324" formatCode="General">
                  <c:v>63.796999999999997</c:v>
                </c:pt>
                <c:pt idx="2325" formatCode="General">
                  <c:v>63.841999999999999</c:v>
                </c:pt>
                <c:pt idx="2326" formatCode="General">
                  <c:v>63.887</c:v>
                </c:pt>
                <c:pt idx="2327" formatCode="General">
                  <c:v>63.933</c:v>
                </c:pt>
                <c:pt idx="2328" formatCode="General">
                  <c:v>63.978000000000002</c:v>
                </c:pt>
                <c:pt idx="2329" formatCode="General">
                  <c:v>64.022999999999996</c:v>
                </c:pt>
                <c:pt idx="2330" formatCode="General">
                  <c:v>64.067999999999998</c:v>
                </c:pt>
                <c:pt idx="2331" formatCode="General">
                  <c:v>64.114000000000004</c:v>
                </c:pt>
                <c:pt idx="2332" formatCode="General">
                  <c:v>64.159000000000006</c:v>
                </c:pt>
                <c:pt idx="2333" formatCode="General">
                  <c:v>64.203999999999994</c:v>
                </c:pt>
                <c:pt idx="2334" formatCode="General">
                  <c:v>64.248999999999995</c:v>
                </c:pt>
                <c:pt idx="2335" formatCode="General">
                  <c:v>64.295000000000002</c:v>
                </c:pt>
                <c:pt idx="2336" formatCode="General">
                  <c:v>64.34</c:v>
                </c:pt>
                <c:pt idx="2337" formatCode="General">
                  <c:v>64.385999999999996</c:v>
                </c:pt>
                <c:pt idx="2338" formatCode="General">
                  <c:v>64.430999999999997</c:v>
                </c:pt>
                <c:pt idx="2339" formatCode="General">
                  <c:v>64.477000000000004</c:v>
                </c:pt>
                <c:pt idx="2340" formatCode="General">
                  <c:v>64.522000000000006</c:v>
                </c:pt>
                <c:pt idx="2341" formatCode="General">
                  <c:v>64.567999999999998</c:v>
                </c:pt>
                <c:pt idx="2342" formatCode="General">
                  <c:v>64.613</c:v>
                </c:pt>
                <c:pt idx="2343" formatCode="General">
                  <c:v>64.659000000000006</c:v>
                </c:pt>
                <c:pt idx="2344" formatCode="General">
                  <c:v>64.703999999999994</c:v>
                </c:pt>
                <c:pt idx="2345" formatCode="General">
                  <c:v>64.75</c:v>
                </c:pt>
                <c:pt idx="2346" formatCode="General">
                  <c:v>64.795000000000002</c:v>
                </c:pt>
                <c:pt idx="2347" formatCode="General">
                  <c:v>64.840999999999994</c:v>
                </c:pt>
                <c:pt idx="2348" formatCode="General">
                  <c:v>64.885999999999996</c:v>
                </c:pt>
                <c:pt idx="2349" formatCode="General">
                  <c:v>64.932000000000002</c:v>
                </c:pt>
                <c:pt idx="2350" formatCode="General">
                  <c:v>64.977000000000004</c:v>
                </c:pt>
                <c:pt idx="2351" formatCode="General">
                  <c:v>65.022999999999996</c:v>
                </c:pt>
                <c:pt idx="2352" formatCode="General">
                  <c:v>65.067999999999998</c:v>
                </c:pt>
                <c:pt idx="2353" formatCode="General">
                  <c:v>65.114000000000004</c:v>
                </c:pt>
                <c:pt idx="2354" formatCode="General">
                  <c:v>65.159000000000006</c:v>
                </c:pt>
                <c:pt idx="2355" formatCode="General">
                  <c:v>65.204999999999998</c:v>
                </c:pt>
                <c:pt idx="2356" formatCode="General">
                  <c:v>65.247</c:v>
                </c:pt>
                <c:pt idx="2357" formatCode="General">
                  <c:v>65.287000000000006</c:v>
                </c:pt>
                <c:pt idx="2358" formatCode="General">
                  <c:v>65.326999999999998</c:v>
                </c:pt>
                <c:pt idx="2359" formatCode="General">
                  <c:v>65.367000000000004</c:v>
                </c:pt>
                <c:pt idx="2360" formatCode="General">
                  <c:v>65.406999999999996</c:v>
                </c:pt>
                <c:pt idx="2361" formatCode="General">
                  <c:v>65.447999999999993</c:v>
                </c:pt>
                <c:pt idx="2362" formatCode="General">
                  <c:v>65.488</c:v>
                </c:pt>
                <c:pt idx="2363" formatCode="General">
                  <c:v>65.528000000000006</c:v>
                </c:pt>
                <c:pt idx="2364" formatCode="General">
                  <c:v>65.567999999999998</c:v>
                </c:pt>
                <c:pt idx="2365" formatCode="General">
                  <c:v>65.608000000000004</c:v>
                </c:pt>
                <c:pt idx="2366" formatCode="General">
                  <c:v>65.647999999999996</c:v>
                </c:pt>
                <c:pt idx="2367" formatCode="General">
                  <c:v>65.688000000000002</c:v>
                </c:pt>
                <c:pt idx="2368" formatCode="General">
                  <c:v>65.728999999999999</c:v>
                </c:pt>
                <c:pt idx="2369" formatCode="General">
                  <c:v>65.769000000000005</c:v>
                </c:pt>
                <c:pt idx="2370" formatCode="General">
                  <c:v>65.808999999999997</c:v>
                </c:pt>
                <c:pt idx="2371" formatCode="General">
                  <c:v>65.849000000000004</c:v>
                </c:pt>
                <c:pt idx="2372" formatCode="General">
                  <c:v>65.888999999999996</c:v>
                </c:pt>
                <c:pt idx="2373" formatCode="General">
                  <c:v>65.929000000000002</c:v>
                </c:pt>
                <c:pt idx="2374" formatCode="General">
                  <c:v>65.97</c:v>
                </c:pt>
                <c:pt idx="2375" formatCode="General">
                  <c:v>66.010000000000005</c:v>
                </c:pt>
                <c:pt idx="2376" formatCode="General">
                  <c:v>66.05</c:v>
                </c:pt>
                <c:pt idx="2377" formatCode="General">
                  <c:v>66.09</c:v>
                </c:pt>
                <c:pt idx="2378" formatCode="General">
                  <c:v>66.132000000000005</c:v>
                </c:pt>
                <c:pt idx="2379" formatCode="General">
                  <c:v>66.174000000000007</c:v>
                </c:pt>
                <c:pt idx="2380" formatCode="General">
                  <c:v>66.215999999999994</c:v>
                </c:pt>
                <c:pt idx="2381" formatCode="General">
                  <c:v>66.257999999999996</c:v>
                </c:pt>
                <c:pt idx="2382" formatCode="General">
                  <c:v>66.3</c:v>
                </c:pt>
                <c:pt idx="2383" formatCode="General">
                  <c:v>66.341999999999999</c:v>
                </c:pt>
                <c:pt idx="2384" formatCode="General">
                  <c:v>66.384</c:v>
                </c:pt>
                <c:pt idx="2385" formatCode="General">
                  <c:v>66.426000000000002</c:v>
                </c:pt>
                <c:pt idx="2386" formatCode="General">
                  <c:v>66.468000000000004</c:v>
                </c:pt>
                <c:pt idx="2387" formatCode="General">
                  <c:v>66.510000000000005</c:v>
                </c:pt>
                <c:pt idx="2388" formatCode="General">
                  <c:v>66.552000000000007</c:v>
                </c:pt>
                <c:pt idx="2389" formatCode="General">
                  <c:v>66.593999999999994</c:v>
                </c:pt>
                <c:pt idx="2390" formatCode="General">
                  <c:v>66.635999999999996</c:v>
                </c:pt>
                <c:pt idx="2391" formatCode="General">
                  <c:v>66.677999999999997</c:v>
                </c:pt>
                <c:pt idx="2392" formatCode="General">
                  <c:v>66.72</c:v>
                </c:pt>
                <c:pt idx="2393" formatCode="General">
                  <c:v>66.762</c:v>
                </c:pt>
                <c:pt idx="2394" formatCode="General">
                  <c:v>66.804000000000002</c:v>
                </c:pt>
                <c:pt idx="2395" formatCode="General">
                  <c:v>66.846000000000004</c:v>
                </c:pt>
                <c:pt idx="2396" formatCode="General">
                  <c:v>66.888000000000005</c:v>
                </c:pt>
                <c:pt idx="2397" formatCode="General">
                  <c:v>66.930000000000007</c:v>
                </c:pt>
                <c:pt idx="2398" formatCode="General">
                  <c:v>66.971999999999994</c:v>
                </c:pt>
                <c:pt idx="2399" formatCode="General">
                  <c:v>67.013000000000005</c:v>
                </c:pt>
                <c:pt idx="2400" formatCode="General">
                  <c:v>67.051000000000002</c:v>
                </c:pt>
                <c:pt idx="2401" formatCode="General">
                  <c:v>67.09</c:v>
                </c:pt>
                <c:pt idx="2402" formatCode="General">
                  <c:v>67.128</c:v>
                </c:pt>
                <c:pt idx="2403" formatCode="General">
                  <c:v>67.167000000000002</c:v>
                </c:pt>
                <c:pt idx="2404" formatCode="General">
                  <c:v>67.204999999999998</c:v>
                </c:pt>
                <c:pt idx="2405" formatCode="General">
                  <c:v>67.244</c:v>
                </c:pt>
                <c:pt idx="2406" formatCode="General">
                  <c:v>67.281999999999996</c:v>
                </c:pt>
                <c:pt idx="2407" formatCode="General">
                  <c:v>67.319999999999993</c:v>
                </c:pt>
                <c:pt idx="2408" formatCode="General">
                  <c:v>67.358999999999995</c:v>
                </c:pt>
                <c:pt idx="2409" formatCode="General">
                  <c:v>67.397000000000006</c:v>
                </c:pt>
                <c:pt idx="2410" formatCode="General">
                  <c:v>67.436000000000007</c:v>
                </c:pt>
                <c:pt idx="2411" formatCode="General">
                  <c:v>67.474000000000004</c:v>
                </c:pt>
                <c:pt idx="2412" formatCode="General">
                  <c:v>67.513000000000005</c:v>
                </c:pt>
                <c:pt idx="2413" formatCode="General">
                  <c:v>67.551000000000002</c:v>
                </c:pt>
                <c:pt idx="2414" formatCode="General">
                  <c:v>67.59</c:v>
                </c:pt>
                <c:pt idx="2415" formatCode="General">
                  <c:v>67.628</c:v>
                </c:pt>
                <c:pt idx="2416" formatCode="General">
                  <c:v>67.665999999999997</c:v>
                </c:pt>
                <c:pt idx="2417" formatCode="General">
                  <c:v>67.704999999999998</c:v>
                </c:pt>
                <c:pt idx="2418" formatCode="General">
                  <c:v>67.742999999999995</c:v>
                </c:pt>
                <c:pt idx="2419" formatCode="General">
                  <c:v>67.781999999999996</c:v>
                </c:pt>
                <c:pt idx="2420" formatCode="General">
                  <c:v>67.819999999999993</c:v>
                </c:pt>
                <c:pt idx="2421" formatCode="General">
                  <c:v>67.858999999999995</c:v>
                </c:pt>
                <c:pt idx="2422" formatCode="General">
                  <c:v>67.897000000000006</c:v>
                </c:pt>
                <c:pt idx="2423" formatCode="General">
                  <c:v>67.936999999999998</c:v>
                </c:pt>
                <c:pt idx="2424" formatCode="General">
                  <c:v>67.977000000000004</c:v>
                </c:pt>
                <c:pt idx="2425" formatCode="General">
                  <c:v>68.016999999999996</c:v>
                </c:pt>
                <c:pt idx="2426" formatCode="General">
                  <c:v>68.057000000000002</c:v>
                </c:pt>
                <c:pt idx="2427" formatCode="General">
                  <c:v>68.096999999999994</c:v>
                </c:pt>
                <c:pt idx="2428" formatCode="General">
                  <c:v>68.137</c:v>
                </c:pt>
                <c:pt idx="2429" formatCode="General">
                  <c:v>68.177000000000007</c:v>
                </c:pt>
                <c:pt idx="2430" formatCode="General">
                  <c:v>68.216999999999999</c:v>
                </c:pt>
                <c:pt idx="2431" formatCode="General">
                  <c:v>68.257000000000005</c:v>
                </c:pt>
                <c:pt idx="2432" formatCode="General">
                  <c:v>68.296999999999997</c:v>
                </c:pt>
                <c:pt idx="2433" formatCode="General">
                  <c:v>68.337000000000003</c:v>
                </c:pt>
                <c:pt idx="2434" formatCode="General">
                  <c:v>68.376999999999995</c:v>
                </c:pt>
                <c:pt idx="2435" formatCode="General">
                  <c:v>68.417000000000002</c:v>
                </c:pt>
                <c:pt idx="2436" formatCode="General">
                  <c:v>68.456999999999994</c:v>
                </c:pt>
                <c:pt idx="2437" formatCode="General">
                  <c:v>68.497</c:v>
                </c:pt>
                <c:pt idx="2438" formatCode="General">
                  <c:v>68.537000000000006</c:v>
                </c:pt>
                <c:pt idx="2439" formatCode="General">
                  <c:v>68.576999999999998</c:v>
                </c:pt>
                <c:pt idx="2440" formatCode="General">
                  <c:v>68.617000000000004</c:v>
                </c:pt>
                <c:pt idx="2441" formatCode="General">
                  <c:v>68.656999999999996</c:v>
                </c:pt>
                <c:pt idx="2442" formatCode="General">
                  <c:v>68.697000000000003</c:v>
                </c:pt>
                <c:pt idx="2443" formatCode="General">
                  <c:v>68.736999999999995</c:v>
                </c:pt>
                <c:pt idx="2444" formatCode="General">
                  <c:v>68.777000000000001</c:v>
                </c:pt>
                <c:pt idx="2445" formatCode="General">
                  <c:v>68.816999999999993</c:v>
                </c:pt>
                <c:pt idx="2446" formatCode="General">
                  <c:v>68.856999999999999</c:v>
                </c:pt>
                <c:pt idx="2447" formatCode="General">
                  <c:v>68.897000000000006</c:v>
                </c:pt>
                <c:pt idx="2448" formatCode="General">
                  <c:v>68.936999999999998</c:v>
                </c:pt>
                <c:pt idx="2449" formatCode="General">
                  <c:v>68.977000000000004</c:v>
                </c:pt>
                <c:pt idx="2450" formatCode="General">
                  <c:v>69.016999999999996</c:v>
                </c:pt>
                <c:pt idx="2451" formatCode="General">
                  <c:v>69.057000000000002</c:v>
                </c:pt>
                <c:pt idx="2452" formatCode="General">
                  <c:v>69.096999999999994</c:v>
                </c:pt>
                <c:pt idx="2453" formatCode="General">
                  <c:v>69.137</c:v>
                </c:pt>
                <c:pt idx="2454" formatCode="General">
                  <c:v>69.177000000000007</c:v>
                </c:pt>
                <c:pt idx="2455" formatCode="General">
                  <c:v>69.216999999999999</c:v>
                </c:pt>
                <c:pt idx="2456" formatCode="General">
                  <c:v>69.257000000000005</c:v>
                </c:pt>
                <c:pt idx="2457" formatCode="General">
                  <c:v>69.296999999999997</c:v>
                </c:pt>
                <c:pt idx="2458" formatCode="General">
                  <c:v>69.337000000000003</c:v>
                </c:pt>
                <c:pt idx="2459" formatCode="General">
                  <c:v>69.376999999999995</c:v>
                </c:pt>
                <c:pt idx="2460" formatCode="General">
                  <c:v>69.417000000000002</c:v>
                </c:pt>
                <c:pt idx="2461" formatCode="General">
                  <c:v>69.456999999999994</c:v>
                </c:pt>
                <c:pt idx="2462" formatCode="General">
                  <c:v>69.497</c:v>
                </c:pt>
                <c:pt idx="2463" formatCode="General">
                  <c:v>69.537000000000006</c:v>
                </c:pt>
                <c:pt idx="2464" formatCode="General">
                  <c:v>69.576999999999998</c:v>
                </c:pt>
                <c:pt idx="2465" formatCode="General">
                  <c:v>69.617000000000004</c:v>
                </c:pt>
                <c:pt idx="2466" formatCode="General">
                  <c:v>69.658000000000001</c:v>
                </c:pt>
                <c:pt idx="2467" formatCode="General">
                  <c:v>69.698999999999998</c:v>
                </c:pt>
                <c:pt idx="2468" formatCode="General">
                  <c:v>69.739999999999995</c:v>
                </c:pt>
                <c:pt idx="2469" formatCode="General">
                  <c:v>69.78</c:v>
                </c:pt>
                <c:pt idx="2470" formatCode="General">
                  <c:v>69.820999999999998</c:v>
                </c:pt>
                <c:pt idx="2471" formatCode="General">
                  <c:v>69.861999999999995</c:v>
                </c:pt>
                <c:pt idx="2472" formatCode="General">
                  <c:v>69.903000000000006</c:v>
                </c:pt>
                <c:pt idx="2473" formatCode="General">
                  <c:v>69.942999999999998</c:v>
                </c:pt>
                <c:pt idx="2474" formatCode="General">
                  <c:v>69.983999999999995</c:v>
                </c:pt>
                <c:pt idx="2475" formatCode="General">
                  <c:v>70.025000000000006</c:v>
                </c:pt>
                <c:pt idx="2476" formatCode="General">
                  <c:v>70.066000000000003</c:v>
                </c:pt>
                <c:pt idx="2477" formatCode="General">
                  <c:v>70.106999999999999</c:v>
                </c:pt>
                <c:pt idx="2478" formatCode="General">
                  <c:v>70.147000000000006</c:v>
                </c:pt>
                <c:pt idx="2479" formatCode="General">
                  <c:v>70.188000000000002</c:v>
                </c:pt>
                <c:pt idx="2480" formatCode="General">
                  <c:v>70.228999999999999</c:v>
                </c:pt>
                <c:pt idx="2481" formatCode="General">
                  <c:v>70.27</c:v>
                </c:pt>
                <c:pt idx="2482" formatCode="General">
                  <c:v>70.31</c:v>
                </c:pt>
                <c:pt idx="2483" formatCode="General">
                  <c:v>70.350999999999999</c:v>
                </c:pt>
                <c:pt idx="2484" formatCode="General">
                  <c:v>70.391999999999996</c:v>
                </c:pt>
                <c:pt idx="2485" formatCode="General">
                  <c:v>70.433000000000007</c:v>
                </c:pt>
                <c:pt idx="2486" formatCode="General">
                  <c:v>70.474000000000004</c:v>
                </c:pt>
                <c:pt idx="2487" formatCode="General">
                  <c:v>70.516000000000005</c:v>
                </c:pt>
                <c:pt idx="2488" formatCode="General">
                  <c:v>70.558000000000007</c:v>
                </c:pt>
                <c:pt idx="2489" formatCode="General">
                  <c:v>70.599999999999994</c:v>
                </c:pt>
                <c:pt idx="2490" formatCode="General">
                  <c:v>70.641999999999996</c:v>
                </c:pt>
                <c:pt idx="2491" formatCode="General">
                  <c:v>70.685000000000002</c:v>
                </c:pt>
                <c:pt idx="2492" formatCode="General">
                  <c:v>70.727000000000004</c:v>
                </c:pt>
                <c:pt idx="2493" formatCode="General">
                  <c:v>70.769000000000005</c:v>
                </c:pt>
                <c:pt idx="2494" formatCode="General">
                  <c:v>70.811000000000007</c:v>
                </c:pt>
                <c:pt idx="2495" formatCode="General">
                  <c:v>70.852999999999994</c:v>
                </c:pt>
                <c:pt idx="2496" formatCode="General">
                  <c:v>70.894999999999996</c:v>
                </c:pt>
                <c:pt idx="2497" formatCode="General">
                  <c:v>70.936999999999998</c:v>
                </c:pt>
                <c:pt idx="2498" formatCode="General">
                  <c:v>70.978999999999999</c:v>
                </c:pt>
                <c:pt idx="2499" formatCode="General">
                  <c:v>71.021000000000001</c:v>
                </c:pt>
                <c:pt idx="2500" formatCode="General">
                  <c:v>71.063000000000002</c:v>
                </c:pt>
                <c:pt idx="2501" formatCode="General">
                  <c:v>71.105000000000004</c:v>
                </c:pt>
                <c:pt idx="2502" formatCode="General">
                  <c:v>71.147999999999996</c:v>
                </c:pt>
                <c:pt idx="2503" formatCode="General">
                  <c:v>71.19</c:v>
                </c:pt>
                <c:pt idx="2504" formatCode="General">
                  <c:v>71.231999999999999</c:v>
                </c:pt>
                <c:pt idx="2505" formatCode="General">
                  <c:v>71.274000000000001</c:v>
                </c:pt>
                <c:pt idx="2506" formatCode="General">
                  <c:v>71.316000000000003</c:v>
                </c:pt>
                <c:pt idx="2507" formatCode="General">
                  <c:v>71.350999999999999</c:v>
                </c:pt>
                <c:pt idx="2508" formatCode="General">
                  <c:v>71.382999999999996</c:v>
                </c:pt>
                <c:pt idx="2509" formatCode="General">
                  <c:v>71.415000000000006</c:v>
                </c:pt>
                <c:pt idx="2510" formatCode="General">
                  <c:v>71.447000000000003</c:v>
                </c:pt>
                <c:pt idx="2511" formatCode="General">
                  <c:v>71.478999999999999</c:v>
                </c:pt>
                <c:pt idx="2512" formatCode="General">
                  <c:v>71.510000000000005</c:v>
                </c:pt>
                <c:pt idx="2513" formatCode="General">
                  <c:v>71.542000000000002</c:v>
                </c:pt>
                <c:pt idx="2514" formatCode="General">
                  <c:v>71.573999999999998</c:v>
                </c:pt>
                <c:pt idx="2515" formatCode="General">
                  <c:v>71.605999999999995</c:v>
                </c:pt>
                <c:pt idx="2516" formatCode="General">
                  <c:v>71.638000000000005</c:v>
                </c:pt>
                <c:pt idx="2517" formatCode="General">
                  <c:v>71.67</c:v>
                </c:pt>
                <c:pt idx="2518" formatCode="General">
                  <c:v>71.700999999999993</c:v>
                </c:pt>
                <c:pt idx="2519" formatCode="General">
                  <c:v>71.733000000000004</c:v>
                </c:pt>
                <c:pt idx="2520" formatCode="General">
                  <c:v>71.765000000000001</c:v>
                </c:pt>
                <c:pt idx="2521" formatCode="General">
                  <c:v>71.796999999999997</c:v>
                </c:pt>
                <c:pt idx="2522" formatCode="General">
                  <c:v>71.828999999999994</c:v>
                </c:pt>
                <c:pt idx="2523" formatCode="General">
                  <c:v>71.86</c:v>
                </c:pt>
                <c:pt idx="2524" formatCode="General">
                  <c:v>71.891999999999996</c:v>
                </c:pt>
                <c:pt idx="2525" formatCode="General">
                  <c:v>71.924000000000007</c:v>
                </c:pt>
                <c:pt idx="2526" formatCode="General">
                  <c:v>71.956000000000003</c:v>
                </c:pt>
                <c:pt idx="2527" formatCode="General">
                  <c:v>71.988</c:v>
                </c:pt>
                <c:pt idx="2528" formatCode="General">
                  <c:v>72.02</c:v>
                </c:pt>
                <c:pt idx="2529" formatCode="General">
                  <c:v>72.051000000000002</c:v>
                </c:pt>
                <c:pt idx="2530" formatCode="General">
                  <c:v>72.082999999999998</c:v>
                </c:pt>
                <c:pt idx="2531" formatCode="General">
                  <c:v>72.114999999999995</c:v>
                </c:pt>
                <c:pt idx="2532" formatCode="General">
                  <c:v>72.147000000000006</c:v>
                </c:pt>
                <c:pt idx="2533" formatCode="General">
                  <c:v>72.179000000000002</c:v>
                </c:pt>
                <c:pt idx="2534" formatCode="General">
                  <c:v>72.218000000000004</c:v>
                </c:pt>
                <c:pt idx="2535" formatCode="General">
                  <c:v>72.27</c:v>
                </c:pt>
                <c:pt idx="2536" formatCode="General">
                  <c:v>72.322999999999993</c:v>
                </c:pt>
                <c:pt idx="2537" formatCode="General">
                  <c:v>72.376000000000005</c:v>
                </c:pt>
                <c:pt idx="2538" formatCode="General">
                  <c:v>72.427999999999997</c:v>
                </c:pt>
                <c:pt idx="2539" formatCode="General">
                  <c:v>72.480999999999995</c:v>
                </c:pt>
                <c:pt idx="2540" formatCode="General">
                  <c:v>72.533000000000001</c:v>
                </c:pt>
                <c:pt idx="2541" formatCode="General">
                  <c:v>72.585999999999999</c:v>
                </c:pt>
                <c:pt idx="2542" formatCode="General">
                  <c:v>72.638999999999996</c:v>
                </c:pt>
                <c:pt idx="2543" formatCode="General">
                  <c:v>72.691000000000003</c:v>
                </c:pt>
                <c:pt idx="2544" formatCode="General">
                  <c:v>72.744</c:v>
                </c:pt>
                <c:pt idx="2545" formatCode="General">
                  <c:v>72.796999999999997</c:v>
                </c:pt>
                <c:pt idx="2546" formatCode="General">
                  <c:v>72.849000000000004</c:v>
                </c:pt>
                <c:pt idx="2547" formatCode="General">
                  <c:v>72.902000000000001</c:v>
                </c:pt>
                <c:pt idx="2548" formatCode="General">
                  <c:v>72.954999999999998</c:v>
                </c:pt>
                <c:pt idx="2549" formatCode="General">
                  <c:v>73.007000000000005</c:v>
                </c:pt>
                <c:pt idx="2550" formatCode="General">
                  <c:v>73.06</c:v>
                </c:pt>
                <c:pt idx="2551" formatCode="General">
                  <c:v>73.100999999999999</c:v>
                </c:pt>
                <c:pt idx="2552" formatCode="General">
                  <c:v>73.143000000000001</c:v>
                </c:pt>
                <c:pt idx="2553" formatCode="General">
                  <c:v>73.183999999999997</c:v>
                </c:pt>
                <c:pt idx="2554" formatCode="General">
                  <c:v>73.225999999999999</c:v>
                </c:pt>
                <c:pt idx="2555" formatCode="General">
                  <c:v>73.266999999999996</c:v>
                </c:pt>
                <c:pt idx="2556" formatCode="General">
                  <c:v>73.308999999999997</c:v>
                </c:pt>
                <c:pt idx="2557" formatCode="General">
                  <c:v>73.349999999999994</c:v>
                </c:pt>
                <c:pt idx="2558" formatCode="General">
                  <c:v>73.391000000000005</c:v>
                </c:pt>
                <c:pt idx="2559" formatCode="General">
                  <c:v>73.433000000000007</c:v>
                </c:pt>
                <c:pt idx="2560" formatCode="General">
                  <c:v>73.474000000000004</c:v>
                </c:pt>
                <c:pt idx="2561" formatCode="General">
                  <c:v>73.516000000000005</c:v>
                </c:pt>
                <c:pt idx="2562" formatCode="General">
                  <c:v>73.557000000000002</c:v>
                </c:pt>
                <c:pt idx="2563" formatCode="General">
                  <c:v>73.599000000000004</c:v>
                </c:pt>
                <c:pt idx="2564" formatCode="General">
                  <c:v>73.64</c:v>
                </c:pt>
                <c:pt idx="2565" formatCode="General">
                  <c:v>73.680999999999997</c:v>
                </c:pt>
                <c:pt idx="2566" formatCode="General">
                  <c:v>73.722999999999999</c:v>
                </c:pt>
                <c:pt idx="2567" formatCode="General">
                  <c:v>73.763999999999996</c:v>
                </c:pt>
                <c:pt idx="2568" formatCode="General">
                  <c:v>73.805999999999997</c:v>
                </c:pt>
                <c:pt idx="2569" formatCode="General">
                  <c:v>73.846999999999994</c:v>
                </c:pt>
                <c:pt idx="2570" formatCode="General">
                  <c:v>73.888999999999996</c:v>
                </c:pt>
                <c:pt idx="2571" formatCode="General">
                  <c:v>73.930000000000007</c:v>
                </c:pt>
                <c:pt idx="2572" formatCode="General">
                  <c:v>73.974000000000004</c:v>
                </c:pt>
                <c:pt idx="2573" formatCode="General">
                  <c:v>74.016999999999996</c:v>
                </c:pt>
                <c:pt idx="2574" formatCode="General">
                  <c:v>74.061000000000007</c:v>
                </c:pt>
                <c:pt idx="2575" formatCode="General">
                  <c:v>74.103999999999999</c:v>
                </c:pt>
                <c:pt idx="2576" formatCode="General">
                  <c:v>74.147999999999996</c:v>
                </c:pt>
                <c:pt idx="2577" formatCode="General">
                  <c:v>74.191000000000003</c:v>
                </c:pt>
                <c:pt idx="2578" formatCode="General">
                  <c:v>74.234999999999999</c:v>
                </c:pt>
                <c:pt idx="2579" formatCode="General">
                  <c:v>74.278000000000006</c:v>
                </c:pt>
                <c:pt idx="2580" formatCode="General">
                  <c:v>74.322000000000003</c:v>
                </c:pt>
                <c:pt idx="2581" formatCode="General">
                  <c:v>74.364999999999995</c:v>
                </c:pt>
                <c:pt idx="2582" formatCode="General">
                  <c:v>74.409000000000006</c:v>
                </c:pt>
                <c:pt idx="2583" formatCode="General">
                  <c:v>74.451999999999998</c:v>
                </c:pt>
                <c:pt idx="2584" formatCode="General">
                  <c:v>74.495999999999995</c:v>
                </c:pt>
                <c:pt idx="2585" formatCode="General">
                  <c:v>74.539000000000001</c:v>
                </c:pt>
                <c:pt idx="2586" formatCode="General">
                  <c:v>74.582999999999998</c:v>
                </c:pt>
                <c:pt idx="2587" formatCode="General">
                  <c:v>74.626000000000005</c:v>
                </c:pt>
                <c:pt idx="2588" formatCode="General">
                  <c:v>74.67</c:v>
                </c:pt>
                <c:pt idx="2589" formatCode="General">
                  <c:v>74.712999999999994</c:v>
                </c:pt>
                <c:pt idx="2590" formatCode="General">
                  <c:v>74.757000000000005</c:v>
                </c:pt>
                <c:pt idx="2591" formatCode="General">
                  <c:v>74.8</c:v>
                </c:pt>
                <c:pt idx="2592" formatCode="General">
                  <c:v>74.841999999999999</c:v>
                </c:pt>
                <c:pt idx="2593" formatCode="General">
                  <c:v>74.884</c:v>
                </c:pt>
                <c:pt idx="2594" formatCode="General">
                  <c:v>74.926000000000002</c:v>
                </c:pt>
                <c:pt idx="2595" formatCode="General">
                  <c:v>74.968000000000004</c:v>
                </c:pt>
                <c:pt idx="2596" formatCode="General">
                  <c:v>75.010000000000005</c:v>
                </c:pt>
                <c:pt idx="2597" formatCode="General">
                  <c:v>75.052999999999997</c:v>
                </c:pt>
                <c:pt idx="2598" formatCode="General">
                  <c:v>75.094999999999999</c:v>
                </c:pt>
                <c:pt idx="2599" formatCode="General">
                  <c:v>75.137</c:v>
                </c:pt>
                <c:pt idx="2600" formatCode="General">
                  <c:v>75.179000000000002</c:v>
                </c:pt>
                <c:pt idx="2601" formatCode="General">
                  <c:v>75.221000000000004</c:v>
                </c:pt>
                <c:pt idx="2602" formatCode="General">
                  <c:v>75.263000000000005</c:v>
                </c:pt>
                <c:pt idx="2603" formatCode="General">
                  <c:v>75.305000000000007</c:v>
                </c:pt>
                <c:pt idx="2604" formatCode="General">
                  <c:v>75.346999999999994</c:v>
                </c:pt>
                <c:pt idx="2605" formatCode="General">
                  <c:v>75.388999999999996</c:v>
                </c:pt>
                <c:pt idx="2606" formatCode="General">
                  <c:v>75.430999999999997</c:v>
                </c:pt>
                <c:pt idx="2607" formatCode="General">
                  <c:v>75.474000000000004</c:v>
                </c:pt>
                <c:pt idx="2608" formatCode="General">
                  <c:v>75.516000000000005</c:v>
                </c:pt>
                <c:pt idx="2609" formatCode="General">
                  <c:v>75.558000000000007</c:v>
                </c:pt>
                <c:pt idx="2610" formatCode="General">
                  <c:v>75.599999999999994</c:v>
                </c:pt>
                <c:pt idx="2611" formatCode="General">
                  <c:v>75.641999999999996</c:v>
                </c:pt>
                <c:pt idx="2612" formatCode="General">
                  <c:v>75.686000000000007</c:v>
                </c:pt>
                <c:pt idx="2613" formatCode="General">
                  <c:v>75.733000000000004</c:v>
                </c:pt>
                <c:pt idx="2614" formatCode="General">
                  <c:v>75.781000000000006</c:v>
                </c:pt>
                <c:pt idx="2615" formatCode="General">
                  <c:v>75.828000000000003</c:v>
                </c:pt>
                <c:pt idx="2616" formatCode="General">
                  <c:v>75.876000000000005</c:v>
                </c:pt>
                <c:pt idx="2617" formatCode="General">
                  <c:v>75.923000000000002</c:v>
                </c:pt>
                <c:pt idx="2618" formatCode="General">
                  <c:v>75.971000000000004</c:v>
                </c:pt>
                <c:pt idx="2619" formatCode="General">
                  <c:v>76.018000000000001</c:v>
                </c:pt>
                <c:pt idx="2620" formatCode="General">
                  <c:v>76.064999999999998</c:v>
                </c:pt>
                <c:pt idx="2621" formatCode="General">
                  <c:v>76.113</c:v>
                </c:pt>
                <c:pt idx="2622" formatCode="General">
                  <c:v>76.16</c:v>
                </c:pt>
                <c:pt idx="2623" formatCode="General">
                  <c:v>76.207999999999998</c:v>
                </c:pt>
                <c:pt idx="2624" formatCode="General">
                  <c:v>76.254999999999995</c:v>
                </c:pt>
                <c:pt idx="2625" formatCode="General">
                  <c:v>76.302999999999997</c:v>
                </c:pt>
                <c:pt idx="2626" formatCode="General">
                  <c:v>76.349999999999994</c:v>
                </c:pt>
                <c:pt idx="2627" formatCode="General">
                  <c:v>76.397999999999996</c:v>
                </c:pt>
                <c:pt idx="2628" formatCode="General">
                  <c:v>76.444999999999993</c:v>
                </c:pt>
                <c:pt idx="2629" formatCode="General">
                  <c:v>76.492999999999995</c:v>
                </c:pt>
                <c:pt idx="2630" formatCode="General">
                  <c:v>76.540000000000006</c:v>
                </c:pt>
                <c:pt idx="2631" formatCode="General">
                  <c:v>76.572000000000003</c:v>
                </c:pt>
                <c:pt idx="2632" formatCode="General">
                  <c:v>76.603999999999999</c:v>
                </c:pt>
                <c:pt idx="2633" formatCode="General">
                  <c:v>76.635999999999996</c:v>
                </c:pt>
                <c:pt idx="2634" formatCode="General">
                  <c:v>76.668000000000006</c:v>
                </c:pt>
                <c:pt idx="2635" formatCode="General">
                  <c:v>76.7</c:v>
                </c:pt>
                <c:pt idx="2636" formatCode="General">
                  <c:v>76.744</c:v>
                </c:pt>
                <c:pt idx="2637" formatCode="General">
                  <c:v>76.787999999999997</c:v>
                </c:pt>
                <c:pt idx="2638" formatCode="General">
                  <c:v>76.831999999999994</c:v>
                </c:pt>
                <c:pt idx="2639" formatCode="General">
                  <c:v>76.876000000000005</c:v>
                </c:pt>
                <c:pt idx="2640" formatCode="General">
                  <c:v>76.92</c:v>
                </c:pt>
                <c:pt idx="2641" formatCode="General">
                  <c:v>76.963999999999999</c:v>
                </c:pt>
                <c:pt idx="2642" formatCode="General">
                  <c:v>77.007999999999996</c:v>
                </c:pt>
                <c:pt idx="2643" formatCode="General">
                  <c:v>77.052000000000007</c:v>
                </c:pt>
                <c:pt idx="2644" formatCode="General">
                  <c:v>77.096000000000004</c:v>
                </c:pt>
                <c:pt idx="2645" formatCode="General">
                  <c:v>77.14</c:v>
                </c:pt>
                <c:pt idx="2646" formatCode="General">
                  <c:v>77.183999999999997</c:v>
                </c:pt>
                <c:pt idx="2647" formatCode="General">
                  <c:v>77.227999999999994</c:v>
                </c:pt>
                <c:pt idx="2648" formatCode="General">
                  <c:v>77.272000000000006</c:v>
                </c:pt>
                <c:pt idx="2649" formatCode="General">
                  <c:v>77.316000000000003</c:v>
                </c:pt>
                <c:pt idx="2650" formatCode="General">
                  <c:v>77.36</c:v>
                </c:pt>
                <c:pt idx="2651" formatCode="General">
                  <c:v>77.403999999999996</c:v>
                </c:pt>
                <c:pt idx="2652" formatCode="General">
                  <c:v>77.447999999999993</c:v>
                </c:pt>
                <c:pt idx="2653" formatCode="General">
                  <c:v>77.492000000000004</c:v>
                </c:pt>
                <c:pt idx="2654" formatCode="General">
                  <c:v>77.536000000000001</c:v>
                </c:pt>
                <c:pt idx="2655" formatCode="General">
                  <c:v>77.58</c:v>
                </c:pt>
                <c:pt idx="2656" formatCode="General">
                  <c:v>77.622</c:v>
                </c:pt>
                <c:pt idx="2657" formatCode="General">
                  <c:v>77.664000000000001</c:v>
                </c:pt>
                <c:pt idx="2658" formatCode="General">
                  <c:v>77.706000000000003</c:v>
                </c:pt>
                <c:pt idx="2659" formatCode="General">
                  <c:v>77.748000000000005</c:v>
                </c:pt>
                <c:pt idx="2660" formatCode="General">
                  <c:v>77.790000000000006</c:v>
                </c:pt>
                <c:pt idx="2661" formatCode="General">
                  <c:v>77.832999999999998</c:v>
                </c:pt>
                <c:pt idx="2662" formatCode="General">
                  <c:v>77.875</c:v>
                </c:pt>
                <c:pt idx="2663" formatCode="General">
                  <c:v>77.917000000000002</c:v>
                </c:pt>
                <c:pt idx="2664" formatCode="General">
                  <c:v>77.959000000000003</c:v>
                </c:pt>
                <c:pt idx="2665" formatCode="General">
                  <c:v>78.001000000000005</c:v>
                </c:pt>
                <c:pt idx="2666" formatCode="General">
                  <c:v>78.043000000000006</c:v>
                </c:pt>
                <c:pt idx="2667" formatCode="General">
                  <c:v>78.084999999999994</c:v>
                </c:pt>
                <c:pt idx="2668" formatCode="General">
                  <c:v>78.126999999999995</c:v>
                </c:pt>
                <c:pt idx="2669" formatCode="General">
                  <c:v>78.168999999999997</c:v>
                </c:pt>
                <c:pt idx="2670" formatCode="General">
                  <c:v>78.210999999999999</c:v>
                </c:pt>
                <c:pt idx="2671" formatCode="General">
                  <c:v>78.254000000000005</c:v>
                </c:pt>
                <c:pt idx="2672" formatCode="General">
                  <c:v>78.296000000000006</c:v>
                </c:pt>
                <c:pt idx="2673" formatCode="General">
                  <c:v>78.337999999999994</c:v>
                </c:pt>
                <c:pt idx="2674" formatCode="General">
                  <c:v>78.38</c:v>
                </c:pt>
                <c:pt idx="2675" formatCode="General">
                  <c:v>78.421999999999997</c:v>
                </c:pt>
                <c:pt idx="2676" formatCode="General">
                  <c:v>78.463999999999999</c:v>
                </c:pt>
                <c:pt idx="2677" formatCode="General">
                  <c:v>78.506</c:v>
                </c:pt>
                <c:pt idx="2678" formatCode="General">
                  <c:v>78.549000000000007</c:v>
                </c:pt>
                <c:pt idx="2679" formatCode="General">
                  <c:v>78.590999999999994</c:v>
                </c:pt>
                <c:pt idx="2680" formatCode="General">
                  <c:v>78.632999999999996</c:v>
                </c:pt>
                <c:pt idx="2681" formatCode="General">
                  <c:v>78.674999999999997</c:v>
                </c:pt>
                <c:pt idx="2682" formatCode="General">
                  <c:v>78.716999999999999</c:v>
                </c:pt>
                <c:pt idx="2683" formatCode="General">
                  <c:v>78.760000000000005</c:v>
                </c:pt>
                <c:pt idx="2684" formatCode="General">
                  <c:v>78.802000000000007</c:v>
                </c:pt>
                <c:pt idx="2685" formatCode="General">
                  <c:v>78.844999999999999</c:v>
                </c:pt>
                <c:pt idx="2686" formatCode="General">
                  <c:v>78.891999999999996</c:v>
                </c:pt>
                <c:pt idx="2687" formatCode="General">
                  <c:v>78.938000000000002</c:v>
                </c:pt>
                <c:pt idx="2688" formatCode="General">
                  <c:v>78.984999999999999</c:v>
                </c:pt>
                <c:pt idx="2689" formatCode="General">
                  <c:v>79.031000000000006</c:v>
                </c:pt>
                <c:pt idx="2690" formatCode="General">
                  <c:v>79.076999999999998</c:v>
                </c:pt>
                <c:pt idx="2691" formatCode="General">
                  <c:v>79.123999999999995</c:v>
                </c:pt>
                <c:pt idx="2692" formatCode="General">
                  <c:v>79.17</c:v>
                </c:pt>
                <c:pt idx="2693" formatCode="General">
                  <c:v>79.215999999999994</c:v>
                </c:pt>
                <c:pt idx="2694" formatCode="General">
                  <c:v>79.263000000000005</c:v>
                </c:pt>
                <c:pt idx="2695" formatCode="General">
                  <c:v>79.308999999999997</c:v>
                </c:pt>
                <c:pt idx="2696" formatCode="General">
                  <c:v>79.355000000000004</c:v>
                </c:pt>
                <c:pt idx="2697" formatCode="General">
                  <c:v>79.402000000000001</c:v>
                </c:pt>
                <c:pt idx="2698" formatCode="General">
                  <c:v>79.447999999999993</c:v>
                </c:pt>
                <c:pt idx="2699" formatCode="General">
                  <c:v>79.495000000000005</c:v>
                </c:pt>
                <c:pt idx="2700" formatCode="General">
                  <c:v>79.540999999999997</c:v>
                </c:pt>
                <c:pt idx="2701" formatCode="General">
                  <c:v>79.587000000000003</c:v>
                </c:pt>
                <c:pt idx="2702" formatCode="General">
                  <c:v>79.634</c:v>
                </c:pt>
                <c:pt idx="2703" formatCode="General">
                  <c:v>79.680000000000007</c:v>
                </c:pt>
                <c:pt idx="2704" formatCode="General">
                  <c:v>79.727999999999994</c:v>
                </c:pt>
                <c:pt idx="2705" formatCode="General">
                  <c:v>79.775000000000006</c:v>
                </c:pt>
                <c:pt idx="2706" formatCode="General">
                  <c:v>79.822999999999993</c:v>
                </c:pt>
                <c:pt idx="2707" formatCode="General">
                  <c:v>79.87</c:v>
                </c:pt>
                <c:pt idx="2708" formatCode="General">
                  <c:v>79.918000000000006</c:v>
                </c:pt>
                <c:pt idx="2709" formatCode="General">
                  <c:v>79.965000000000003</c:v>
                </c:pt>
                <c:pt idx="2710" formatCode="General">
                  <c:v>80.013000000000005</c:v>
                </c:pt>
                <c:pt idx="2711" formatCode="General">
                  <c:v>80.06</c:v>
                </c:pt>
                <c:pt idx="2712" formatCode="General">
                  <c:v>80.108000000000004</c:v>
                </c:pt>
                <c:pt idx="2713" formatCode="General">
                  <c:v>80.155000000000001</c:v>
                </c:pt>
                <c:pt idx="2714" formatCode="General">
                  <c:v>80.203000000000003</c:v>
                </c:pt>
                <c:pt idx="2715" formatCode="General">
                  <c:v>80.251000000000005</c:v>
                </c:pt>
                <c:pt idx="2716" formatCode="General">
                  <c:v>80.298000000000002</c:v>
                </c:pt>
                <c:pt idx="2717" formatCode="General">
                  <c:v>80.346000000000004</c:v>
                </c:pt>
                <c:pt idx="2718" formatCode="General">
                  <c:v>80.393000000000001</c:v>
                </c:pt>
                <c:pt idx="2719" formatCode="General">
                  <c:v>80.441000000000003</c:v>
                </c:pt>
                <c:pt idx="2720" formatCode="General">
                  <c:v>80.488</c:v>
                </c:pt>
                <c:pt idx="2721" formatCode="General">
                  <c:v>80.537999999999997</c:v>
                </c:pt>
                <c:pt idx="2722" formatCode="General">
                  <c:v>80.59</c:v>
                </c:pt>
                <c:pt idx="2723" formatCode="General">
                  <c:v>80.643000000000001</c:v>
                </c:pt>
                <c:pt idx="2724" formatCode="General">
                  <c:v>80.694999999999993</c:v>
                </c:pt>
                <c:pt idx="2725" formatCode="General">
                  <c:v>80.748000000000005</c:v>
                </c:pt>
                <c:pt idx="2726" formatCode="General">
                  <c:v>80.8</c:v>
                </c:pt>
                <c:pt idx="2727" formatCode="General">
                  <c:v>80.852999999999994</c:v>
                </c:pt>
                <c:pt idx="2728" formatCode="General">
                  <c:v>80.905000000000001</c:v>
                </c:pt>
                <c:pt idx="2729" formatCode="General">
                  <c:v>80.957999999999998</c:v>
                </c:pt>
                <c:pt idx="2730" formatCode="General">
                  <c:v>81.010000000000005</c:v>
                </c:pt>
                <c:pt idx="2731" formatCode="General">
                  <c:v>81.063000000000002</c:v>
                </c:pt>
                <c:pt idx="2732" formatCode="General">
                  <c:v>81.114999999999995</c:v>
                </c:pt>
                <c:pt idx="2733" formatCode="General">
                  <c:v>81.168000000000006</c:v>
                </c:pt>
                <c:pt idx="2734" formatCode="General">
                  <c:v>81.22</c:v>
                </c:pt>
                <c:pt idx="2735" formatCode="General">
                  <c:v>81.272999999999996</c:v>
                </c:pt>
                <c:pt idx="2736" formatCode="General">
                  <c:v>81.325000000000003</c:v>
                </c:pt>
                <c:pt idx="2737" formatCode="General">
                  <c:v>81.378</c:v>
                </c:pt>
                <c:pt idx="2738" formatCode="General">
                  <c:v>81.430999999999997</c:v>
                </c:pt>
                <c:pt idx="2739" formatCode="General">
                  <c:v>81.484999999999999</c:v>
                </c:pt>
                <c:pt idx="2740" formatCode="General">
                  <c:v>81.539000000000001</c:v>
                </c:pt>
                <c:pt idx="2741" formatCode="General">
                  <c:v>81.591999999999999</c:v>
                </c:pt>
                <c:pt idx="2742" formatCode="General">
                  <c:v>81.646000000000001</c:v>
                </c:pt>
                <c:pt idx="2743" formatCode="General">
                  <c:v>81.7</c:v>
                </c:pt>
                <c:pt idx="2744" formatCode="General">
                  <c:v>81.753</c:v>
                </c:pt>
                <c:pt idx="2745" formatCode="General">
                  <c:v>81.807000000000002</c:v>
                </c:pt>
                <c:pt idx="2746" formatCode="General">
                  <c:v>81.86</c:v>
                </c:pt>
                <c:pt idx="2747" formatCode="General">
                  <c:v>81.914000000000001</c:v>
                </c:pt>
                <c:pt idx="2748" formatCode="General">
                  <c:v>81.968000000000004</c:v>
                </c:pt>
                <c:pt idx="2749" formatCode="General">
                  <c:v>82.021000000000001</c:v>
                </c:pt>
                <c:pt idx="2750" formatCode="General">
                  <c:v>82.075000000000003</c:v>
                </c:pt>
                <c:pt idx="2751" formatCode="General">
                  <c:v>82.129000000000005</c:v>
                </c:pt>
                <c:pt idx="2752" formatCode="General">
                  <c:v>82.182000000000002</c:v>
                </c:pt>
                <c:pt idx="2753" formatCode="General">
                  <c:v>82.234999999999999</c:v>
                </c:pt>
                <c:pt idx="2754" formatCode="General">
                  <c:v>82.287999999999997</c:v>
                </c:pt>
                <c:pt idx="2755" formatCode="General">
                  <c:v>82.34</c:v>
                </c:pt>
                <c:pt idx="2756" formatCode="General">
                  <c:v>82.393000000000001</c:v>
                </c:pt>
                <c:pt idx="2757" formatCode="General">
                  <c:v>82.445999999999998</c:v>
                </c:pt>
                <c:pt idx="2758" formatCode="General">
                  <c:v>82.498000000000005</c:v>
                </c:pt>
                <c:pt idx="2759" formatCode="General">
                  <c:v>82.551000000000002</c:v>
                </c:pt>
                <c:pt idx="2760" formatCode="General">
                  <c:v>82.603999999999999</c:v>
                </c:pt>
                <c:pt idx="2761" formatCode="General">
                  <c:v>82.656000000000006</c:v>
                </c:pt>
                <c:pt idx="2762" formatCode="General">
                  <c:v>82.709000000000003</c:v>
                </c:pt>
                <c:pt idx="2763" formatCode="General">
                  <c:v>82.762</c:v>
                </c:pt>
                <c:pt idx="2764" formatCode="General">
                  <c:v>82.813999999999993</c:v>
                </c:pt>
                <c:pt idx="2765" formatCode="General">
                  <c:v>82.867000000000004</c:v>
                </c:pt>
                <c:pt idx="2766" formatCode="General">
                  <c:v>82.92</c:v>
                </c:pt>
                <c:pt idx="2767" formatCode="General">
                  <c:v>82.971999999999994</c:v>
                </c:pt>
                <c:pt idx="2768" formatCode="General">
                  <c:v>83.025000000000006</c:v>
                </c:pt>
                <c:pt idx="2769" formatCode="General">
                  <c:v>83.075999999999993</c:v>
                </c:pt>
                <c:pt idx="2770" formatCode="General">
                  <c:v>83.125</c:v>
                </c:pt>
                <c:pt idx="2771" formatCode="General">
                  <c:v>83.174000000000007</c:v>
                </c:pt>
                <c:pt idx="2772" formatCode="General">
                  <c:v>83.221999999999994</c:v>
                </c:pt>
                <c:pt idx="2773" formatCode="General">
                  <c:v>83.271000000000001</c:v>
                </c:pt>
                <c:pt idx="2774" formatCode="General">
                  <c:v>83.32</c:v>
                </c:pt>
                <c:pt idx="2775" formatCode="General">
                  <c:v>83.367999999999995</c:v>
                </c:pt>
                <c:pt idx="2776" formatCode="General">
                  <c:v>83.417000000000002</c:v>
                </c:pt>
                <c:pt idx="2777" formatCode="General">
                  <c:v>83.465999999999994</c:v>
                </c:pt>
                <c:pt idx="2778" formatCode="General">
                  <c:v>83.513999999999996</c:v>
                </c:pt>
                <c:pt idx="2779" formatCode="General">
                  <c:v>83.563000000000002</c:v>
                </c:pt>
                <c:pt idx="2780" formatCode="General">
                  <c:v>83.611999999999995</c:v>
                </c:pt>
                <c:pt idx="2781" formatCode="General">
                  <c:v>83.66</c:v>
                </c:pt>
                <c:pt idx="2782" formatCode="General">
                  <c:v>83.709000000000003</c:v>
                </c:pt>
                <c:pt idx="2783" formatCode="General">
                  <c:v>83.757999999999996</c:v>
                </c:pt>
                <c:pt idx="2784" formatCode="General">
                  <c:v>83.805999999999997</c:v>
                </c:pt>
                <c:pt idx="2785" formatCode="General">
                  <c:v>83.855000000000004</c:v>
                </c:pt>
                <c:pt idx="2786" formatCode="General">
                  <c:v>83.903999999999996</c:v>
                </c:pt>
                <c:pt idx="2787" formatCode="General">
                  <c:v>83.950999999999993</c:v>
                </c:pt>
                <c:pt idx="2788" formatCode="General">
                  <c:v>83.997</c:v>
                </c:pt>
                <c:pt idx="2789" formatCode="General">
                  <c:v>84.043000000000006</c:v>
                </c:pt>
                <c:pt idx="2790" formatCode="General">
                  <c:v>84.088999999999999</c:v>
                </c:pt>
                <c:pt idx="2791" formatCode="General">
                  <c:v>84.135000000000005</c:v>
                </c:pt>
                <c:pt idx="2792" formatCode="General">
                  <c:v>84.180999999999997</c:v>
                </c:pt>
                <c:pt idx="2793" formatCode="General">
                  <c:v>84.227000000000004</c:v>
                </c:pt>
                <c:pt idx="2794" formatCode="General">
                  <c:v>84.272999999999996</c:v>
                </c:pt>
                <c:pt idx="2795" formatCode="General">
                  <c:v>84.319000000000003</c:v>
                </c:pt>
                <c:pt idx="2796" formatCode="General">
                  <c:v>84.364999999999995</c:v>
                </c:pt>
                <c:pt idx="2797" formatCode="General">
                  <c:v>84.411000000000001</c:v>
                </c:pt>
                <c:pt idx="2798" formatCode="General">
                  <c:v>84.457999999999998</c:v>
                </c:pt>
                <c:pt idx="2799" formatCode="General">
                  <c:v>84.504000000000005</c:v>
                </c:pt>
                <c:pt idx="2800" formatCode="General">
                  <c:v>84.55</c:v>
                </c:pt>
                <c:pt idx="2801" formatCode="General">
                  <c:v>84.596000000000004</c:v>
                </c:pt>
                <c:pt idx="2802" formatCode="General">
                  <c:v>84.641999999999996</c:v>
                </c:pt>
                <c:pt idx="2803" formatCode="General">
                  <c:v>84.688000000000002</c:v>
                </c:pt>
                <c:pt idx="2804" formatCode="General">
                  <c:v>84.733999999999995</c:v>
                </c:pt>
                <c:pt idx="2805" formatCode="General">
                  <c:v>84.78</c:v>
                </c:pt>
                <c:pt idx="2806" formatCode="General">
                  <c:v>84.83</c:v>
                </c:pt>
                <c:pt idx="2807" formatCode="General">
                  <c:v>84.88</c:v>
                </c:pt>
                <c:pt idx="2808" formatCode="General">
                  <c:v>84.93</c:v>
                </c:pt>
                <c:pt idx="2809" formatCode="General">
                  <c:v>84.98</c:v>
                </c:pt>
                <c:pt idx="2810" formatCode="General">
                  <c:v>85.03</c:v>
                </c:pt>
                <c:pt idx="2811" formatCode="General">
                  <c:v>85.08</c:v>
                </c:pt>
                <c:pt idx="2812" formatCode="General">
                  <c:v>85.13</c:v>
                </c:pt>
                <c:pt idx="2813" formatCode="General">
                  <c:v>85.18</c:v>
                </c:pt>
                <c:pt idx="2814" formatCode="General">
                  <c:v>85.23</c:v>
                </c:pt>
                <c:pt idx="2815" formatCode="General">
                  <c:v>85.28</c:v>
                </c:pt>
                <c:pt idx="2816" formatCode="General">
                  <c:v>85.33</c:v>
                </c:pt>
                <c:pt idx="2817" formatCode="General">
                  <c:v>85.38</c:v>
                </c:pt>
                <c:pt idx="2818" formatCode="General">
                  <c:v>85.43</c:v>
                </c:pt>
                <c:pt idx="2819" formatCode="General">
                  <c:v>85.48</c:v>
                </c:pt>
                <c:pt idx="2820" formatCode="General">
                  <c:v>85.53</c:v>
                </c:pt>
                <c:pt idx="2821" formatCode="General">
                  <c:v>85.58</c:v>
                </c:pt>
                <c:pt idx="2822" formatCode="General">
                  <c:v>85.63</c:v>
                </c:pt>
                <c:pt idx="2823" formatCode="General">
                  <c:v>85.676000000000002</c:v>
                </c:pt>
                <c:pt idx="2824" formatCode="General">
                  <c:v>85.721999999999994</c:v>
                </c:pt>
                <c:pt idx="2825" formatCode="General">
                  <c:v>85.766999999999996</c:v>
                </c:pt>
                <c:pt idx="2826" formatCode="General">
                  <c:v>85.813000000000002</c:v>
                </c:pt>
                <c:pt idx="2827" formatCode="General">
                  <c:v>85.858999999999995</c:v>
                </c:pt>
                <c:pt idx="2828" formatCode="General">
                  <c:v>85.905000000000001</c:v>
                </c:pt>
                <c:pt idx="2829" formatCode="General">
                  <c:v>85.950999999999993</c:v>
                </c:pt>
                <c:pt idx="2830" formatCode="General">
                  <c:v>85.995999999999995</c:v>
                </c:pt>
                <c:pt idx="2831" formatCode="General">
                  <c:v>86.042000000000002</c:v>
                </c:pt>
                <c:pt idx="2832" formatCode="General">
                  <c:v>86.087999999999994</c:v>
                </c:pt>
                <c:pt idx="2833" formatCode="General">
                  <c:v>86.134</c:v>
                </c:pt>
                <c:pt idx="2834" formatCode="General">
                  <c:v>86.179000000000002</c:v>
                </c:pt>
                <c:pt idx="2835" formatCode="General">
                  <c:v>86.224999999999994</c:v>
                </c:pt>
                <c:pt idx="2836" formatCode="General">
                  <c:v>86.271000000000001</c:v>
                </c:pt>
                <c:pt idx="2837" formatCode="General">
                  <c:v>86.316999999999993</c:v>
                </c:pt>
                <c:pt idx="2838" formatCode="General">
                  <c:v>86.363</c:v>
                </c:pt>
                <c:pt idx="2839" formatCode="General">
                  <c:v>86.408000000000001</c:v>
                </c:pt>
                <c:pt idx="2840" formatCode="General">
                  <c:v>86.453999999999994</c:v>
                </c:pt>
                <c:pt idx="2841" formatCode="General">
                  <c:v>86.5</c:v>
                </c:pt>
                <c:pt idx="2842" formatCode="General">
                  <c:v>86.548000000000002</c:v>
                </c:pt>
                <c:pt idx="2843" formatCode="General">
                  <c:v>86.596000000000004</c:v>
                </c:pt>
                <c:pt idx="2844" formatCode="General">
                  <c:v>86.643000000000001</c:v>
                </c:pt>
                <c:pt idx="2845" formatCode="General">
                  <c:v>86.691000000000003</c:v>
                </c:pt>
                <c:pt idx="2846" formatCode="General">
                  <c:v>86.739000000000004</c:v>
                </c:pt>
                <c:pt idx="2847" formatCode="General">
                  <c:v>86.787000000000006</c:v>
                </c:pt>
                <c:pt idx="2848" formatCode="General">
                  <c:v>86.834000000000003</c:v>
                </c:pt>
                <c:pt idx="2849" formatCode="General">
                  <c:v>86.882000000000005</c:v>
                </c:pt>
                <c:pt idx="2850" formatCode="General">
                  <c:v>86.93</c:v>
                </c:pt>
                <c:pt idx="2851" formatCode="General">
                  <c:v>86.977999999999994</c:v>
                </c:pt>
                <c:pt idx="2852" formatCode="General">
                  <c:v>87.025999999999996</c:v>
                </c:pt>
                <c:pt idx="2853" formatCode="General">
                  <c:v>87.072999999999993</c:v>
                </c:pt>
                <c:pt idx="2854" formatCode="General">
                  <c:v>87.120999999999995</c:v>
                </c:pt>
                <c:pt idx="2855" formatCode="General">
                  <c:v>87.168999999999997</c:v>
                </c:pt>
                <c:pt idx="2856" formatCode="General">
                  <c:v>87.216999999999999</c:v>
                </c:pt>
                <c:pt idx="2857" formatCode="General">
                  <c:v>87.263999999999996</c:v>
                </c:pt>
                <c:pt idx="2858" formatCode="General">
                  <c:v>87.311999999999998</c:v>
                </c:pt>
                <c:pt idx="2859" formatCode="General">
                  <c:v>87.36</c:v>
                </c:pt>
                <c:pt idx="2860" formatCode="General">
                  <c:v>87.409000000000006</c:v>
                </c:pt>
                <c:pt idx="2861" formatCode="General">
                  <c:v>87.457999999999998</c:v>
                </c:pt>
                <c:pt idx="2862" formatCode="General">
                  <c:v>87.507999999999996</c:v>
                </c:pt>
                <c:pt idx="2863" formatCode="General">
                  <c:v>87.557000000000002</c:v>
                </c:pt>
                <c:pt idx="2864" formatCode="General">
                  <c:v>87.605999999999995</c:v>
                </c:pt>
                <c:pt idx="2865" formatCode="General">
                  <c:v>87.655000000000001</c:v>
                </c:pt>
                <c:pt idx="2866" formatCode="General">
                  <c:v>87.704999999999998</c:v>
                </c:pt>
                <c:pt idx="2867" formatCode="General">
                  <c:v>87.754000000000005</c:v>
                </c:pt>
                <c:pt idx="2868" formatCode="General">
                  <c:v>87.802999999999997</c:v>
                </c:pt>
                <c:pt idx="2869" formatCode="General">
                  <c:v>87.852000000000004</c:v>
                </c:pt>
                <c:pt idx="2870" formatCode="General">
                  <c:v>87.902000000000001</c:v>
                </c:pt>
                <c:pt idx="2871" formatCode="General">
                  <c:v>87.950999999999993</c:v>
                </c:pt>
                <c:pt idx="2872" formatCode="General">
                  <c:v>88</c:v>
                </c:pt>
                <c:pt idx="2873" formatCode="General">
                  <c:v>88.049000000000007</c:v>
                </c:pt>
                <c:pt idx="2874" formatCode="General">
                  <c:v>88.099000000000004</c:v>
                </c:pt>
                <c:pt idx="2875" formatCode="General">
                  <c:v>88.147999999999996</c:v>
                </c:pt>
                <c:pt idx="2876" formatCode="General">
                  <c:v>88.197000000000003</c:v>
                </c:pt>
                <c:pt idx="2877" formatCode="General">
                  <c:v>88.248000000000005</c:v>
                </c:pt>
                <c:pt idx="2878" formatCode="General">
                  <c:v>88.302000000000007</c:v>
                </c:pt>
                <c:pt idx="2879" formatCode="General">
                  <c:v>88.355000000000004</c:v>
                </c:pt>
                <c:pt idx="2880" formatCode="General">
                  <c:v>88.409000000000006</c:v>
                </c:pt>
                <c:pt idx="2881" formatCode="General">
                  <c:v>88.462999999999994</c:v>
                </c:pt>
                <c:pt idx="2882" formatCode="General">
                  <c:v>88.516999999999996</c:v>
                </c:pt>
                <c:pt idx="2883" formatCode="General">
                  <c:v>88.57</c:v>
                </c:pt>
                <c:pt idx="2884" formatCode="General">
                  <c:v>88.623999999999995</c:v>
                </c:pt>
                <c:pt idx="2885" formatCode="General">
                  <c:v>88.677999999999997</c:v>
                </c:pt>
                <c:pt idx="2886" formatCode="General">
                  <c:v>88.731999999999999</c:v>
                </c:pt>
                <c:pt idx="2887" formatCode="General">
                  <c:v>88.784999999999997</c:v>
                </c:pt>
                <c:pt idx="2888" formatCode="General">
                  <c:v>88.838999999999999</c:v>
                </c:pt>
                <c:pt idx="2889" formatCode="General">
                  <c:v>88.893000000000001</c:v>
                </c:pt>
                <c:pt idx="2890" formatCode="General">
                  <c:v>88.947000000000003</c:v>
                </c:pt>
                <c:pt idx="2891" formatCode="General">
                  <c:v>89</c:v>
                </c:pt>
                <c:pt idx="2892" formatCode="General">
                  <c:v>89.054000000000002</c:v>
                </c:pt>
                <c:pt idx="2893" formatCode="General">
                  <c:v>89.103999999999999</c:v>
                </c:pt>
                <c:pt idx="2894" formatCode="General">
                  <c:v>89.146000000000001</c:v>
                </c:pt>
                <c:pt idx="2895" formatCode="General">
                  <c:v>89.188999999999993</c:v>
                </c:pt>
                <c:pt idx="2896" formatCode="General">
                  <c:v>89.230999999999995</c:v>
                </c:pt>
                <c:pt idx="2897" formatCode="General">
                  <c:v>89.272999999999996</c:v>
                </c:pt>
                <c:pt idx="2898" formatCode="General">
                  <c:v>89.316000000000003</c:v>
                </c:pt>
                <c:pt idx="2899" formatCode="General">
                  <c:v>89.358000000000004</c:v>
                </c:pt>
                <c:pt idx="2900" formatCode="General">
                  <c:v>89.4</c:v>
                </c:pt>
                <c:pt idx="2901" formatCode="General">
                  <c:v>89.441999999999993</c:v>
                </c:pt>
                <c:pt idx="2902" formatCode="General">
                  <c:v>89.484999999999999</c:v>
                </c:pt>
                <c:pt idx="2903" formatCode="General">
                  <c:v>89.527000000000001</c:v>
                </c:pt>
                <c:pt idx="2904" formatCode="General">
                  <c:v>89.569000000000003</c:v>
                </c:pt>
                <c:pt idx="2905" formatCode="General">
                  <c:v>89.611999999999995</c:v>
                </c:pt>
                <c:pt idx="2906" formatCode="General">
                  <c:v>89.653999999999996</c:v>
                </c:pt>
                <c:pt idx="2907" formatCode="General">
                  <c:v>89.695999999999998</c:v>
                </c:pt>
                <c:pt idx="2908" formatCode="General">
                  <c:v>89.739000000000004</c:v>
                </c:pt>
                <c:pt idx="2909" formatCode="General">
                  <c:v>89.781000000000006</c:v>
                </c:pt>
                <c:pt idx="2910" formatCode="General">
                  <c:v>89.822999999999993</c:v>
                </c:pt>
                <c:pt idx="2911" formatCode="General">
                  <c:v>89.864999999999995</c:v>
                </c:pt>
                <c:pt idx="2912" formatCode="General">
                  <c:v>89.908000000000001</c:v>
                </c:pt>
                <c:pt idx="2913" formatCode="General">
                  <c:v>89.95</c:v>
                </c:pt>
                <c:pt idx="2914" formatCode="General">
                  <c:v>89.995000000000005</c:v>
                </c:pt>
                <c:pt idx="2915" formatCode="General">
                  <c:v>90.039000000000001</c:v>
                </c:pt>
                <c:pt idx="2916" formatCode="General">
                  <c:v>90.084000000000003</c:v>
                </c:pt>
                <c:pt idx="2917" formatCode="General">
                  <c:v>90.129000000000005</c:v>
                </c:pt>
                <c:pt idx="2918" formatCode="General">
                  <c:v>90.174000000000007</c:v>
                </c:pt>
                <c:pt idx="2919" formatCode="General">
                  <c:v>90.218000000000004</c:v>
                </c:pt>
                <c:pt idx="2920" formatCode="General">
                  <c:v>90.263000000000005</c:v>
                </c:pt>
                <c:pt idx="2921" formatCode="General">
                  <c:v>90.308000000000007</c:v>
                </c:pt>
                <c:pt idx="2922" formatCode="General">
                  <c:v>90.352999999999994</c:v>
                </c:pt>
                <c:pt idx="2923" formatCode="General">
                  <c:v>90.397000000000006</c:v>
                </c:pt>
                <c:pt idx="2924" formatCode="General">
                  <c:v>90.441999999999993</c:v>
                </c:pt>
                <c:pt idx="2925" formatCode="General">
                  <c:v>90.486999999999995</c:v>
                </c:pt>
                <c:pt idx="2926" formatCode="General">
                  <c:v>90.531999999999996</c:v>
                </c:pt>
                <c:pt idx="2927" formatCode="General">
                  <c:v>90.575999999999993</c:v>
                </c:pt>
                <c:pt idx="2928" formatCode="General">
                  <c:v>90.620999999999995</c:v>
                </c:pt>
                <c:pt idx="2929" formatCode="General">
                  <c:v>90.665999999999997</c:v>
                </c:pt>
                <c:pt idx="2930" formatCode="General">
                  <c:v>90.710999999999999</c:v>
                </c:pt>
                <c:pt idx="2931" formatCode="General">
                  <c:v>90.754999999999995</c:v>
                </c:pt>
                <c:pt idx="2932" formatCode="General">
                  <c:v>90.8</c:v>
                </c:pt>
                <c:pt idx="2933" formatCode="General">
                  <c:v>90.841999999999999</c:v>
                </c:pt>
                <c:pt idx="2934" formatCode="General">
                  <c:v>90.884</c:v>
                </c:pt>
                <c:pt idx="2935" formatCode="General">
                  <c:v>90.927000000000007</c:v>
                </c:pt>
                <c:pt idx="2936" formatCode="General">
                  <c:v>90.968999999999994</c:v>
                </c:pt>
                <c:pt idx="2937" formatCode="General">
                  <c:v>91.010999999999996</c:v>
                </c:pt>
                <c:pt idx="2938" formatCode="General">
                  <c:v>91.052999999999997</c:v>
                </c:pt>
                <c:pt idx="2939" formatCode="General">
                  <c:v>91.094999999999999</c:v>
                </c:pt>
                <c:pt idx="2940" formatCode="General">
                  <c:v>91.138000000000005</c:v>
                </c:pt>
                <c:pt idx="2941" formatCode="General">
                  <c:v>91.18</c:v>
                </c:pt>
                <c:pt idx="2942" formatCode="General">
                  <c:v>91.221999999999994</c:v>
                </c:pt>
                <c:pt idx="2943" formatCode="General">
                  <c:v>91.263999999999996</c:v>
                </c:pt>
                <c:pt idx="2944" formatCode="General">
                  <c:v>91.305999999999997</c:v>
                </c:pt>
                <c:pt idx="2945" formatCode="General">
                  <c:v>91.347999999999999</c:v>
                </c:pt>
                <c:pt idx="2946" formatCode="General">
                  <c:v>91.391000000000005</c:v>
                </c:pt>
                <c:pt idx="2947" formatCode="General">
                  <c:v>91.433000000000007</c:v>
                </c:pt>
                <c:pt idx="2948" formatCode="General">
                  <c:v>91.474999999999994</c:v>
                </c:pt>
                <c:pt idx="2949" formatCode="General">
                  <c:v>91.516999999999996</c:v>
                </c:pt>
                <c:pt idx="2950" formatCode="General">
                  <c:v>91.558999999999997</c:v>
                </c:pt>
                <c:pt idx="2951" formatCode="General">
                  <c:v>91.602000000000004</c:v>
                </c:pt>
                <c:pt idx="2952" formatCode="General">
                  <c:v>91.644000000000005</c:v>
                </c:pt>
                <c:pt idx="2953" formatCode="General">
                  <c:v>91.686000000000007</c:v>
                </c:pt>
                <c:pt idx="2954" formatCode="General">
                  <c:v>91.73</c:v>
                </c:pt>
                <c:pt idx="2955" formatCode="General">
                  <c:v>91.775000000000006</c:v>
                </c:pt>
                <c:pt idx="2956" formatCode="General">
                  <c:v>91.82</c:v>
                </c:pt>
                <c:pt idx="2957" formatCode="General">
                  <c:v>91.864999999999995</c:v>
                </c:pt>
                <c:pt idx="2958" formatCode="General">
                  <c:v>91.91</c:v>
                </c:pt>
                <c:pt idx="2959" formatCode="General">
                  <c:v>91.954999999999998</c:v>
                </c:pt>
                <c:pt idx="2960" formatCode="General">
                  <c:v>92</c:v>
                </c:pt>
                <c:pt idx="2961" formatCode="General">
                  <c:v>92.045000000000002</c:v>
                </c:pt>
                <c:pt idx="2962" formatCode="General">
                  <c:v>92.09</c:v>
                </c:pt>
                <c:pt idx="2963" formatCode="General">
                  <c:v>92.135000000000005</c:v>
                </c:pt>
                <c:pt idx="2964" formatCode="General">
                  <c:v>92.18</c:v>
                </c:pt>
                <c:pt idx="2965" formatCode="General">
                  <c:v>92.224999999999994</c:v>
                </c:pt>
                <c:pt idx="2966" formatCode="General">
                  <c:v>92.27</c:v>
                </c:pt>
                <c:pt idx="2967" formatCode="General">
                  <c:v>92.314999999999998</c:v>
                </c:pt>
                <c:pt idx="2968" formatCode="General">
                  <c:v>92.36</c:v>
                </c:pt>
                <c:pt idx="2969" formatCode="General">
                  <c:v>92.405000000000001</c:v>
                </c:pt>
                <c:pt idx="2970" formatCode="General">
                  <c:v>92.45</c:v>
                </c:pt>
                <c:pt idx="2971" formatCode="General">
                  <c:v>92.495000000000005</c:v>
                </c:pt>
                <c:pt idx="2972" formatCode="General">
                  <c:v>92.54</c:v>
                </c:pt>
                <c:pt idx="2973" formatCode="General">
                  <c:v>92.584999999999994</c:v>
                </c:pt>
                <c:pt idx="2974" formatCode="General">
                  <c:v>92.626000000000005</c:v>
                </c:pt>
                <c:pt idx="2975" formatCode="General">
                  <c:v>92.665000000000006</c:v>
                </c:pt>
                <c:pt idx="2976" formatCode="General">
                  <c:v>92.704999999999998</c:v>
                </c:pt>
                <c:pt idx="2977" formatCode="General">
                  <c:v>92.744</c:v>
                </c:pt>
                <c:pt idx="2978" formatCode="General">
                  <c:v>92.783000000000001</c:v>
                </c:pt>
                <c:pt idx="2979" formatCode="General">
                  <c:v>92.822999999999993</c:v>
                </c:pt>
                <c:pt idx="2980" formatCode="General">
                  <c:v>92.861999999999995</c:v>
                </c:pt>
                <c:pt idx="2981" formatCode="General">
                  <c:v>92.900999999999996</c:v>
                </c:pt>
                <c:pt idx="2982" formatCode="General">
                  <c:v>92.94</c:v>
                </c:pt>
                <c:pt idx="2983" formatCode="General">
                  <c:v>92.98</c:v>
                </c:pt>
                <c:pt idx="2984" formatCode="General">
                  <c:v>93.019000000000005</c:v>
                </c:pt>
                <c:pt idx="2985" formatCode="General">
                  <c:v>93.058000000000007</c:v>
                </c:pt>
                <c:pt idx="2986" formatCode="General">
                  <c:v>93.096999999999994</c:v>
                </c:pt>
                <c:pt idx="2987" formatCode="General">
                  <c:v>93.137</c:v>
                </c:pt>
                <c:pt idx="2988" formatCode="General">
                  <c:v>93.176000000000002</c:v>
                </c:pt>
                <c:pt idx="2989" formatCode="General">
                  <c:v>93.215000000000003</c:v>
                </c:pt>
                <c:pt idx="2990" formatCode="General">
                  <c:v>93.254000000000005</c:v>
                </c:pt>
                <c:pt idx="2991" formatCode="General">
                  <c:v>93.293999999999997</c:v>
                </c:pt>
                <c:pt idx="2992" formatCode="General">
                  <c:v>93.332999999999998</c:v>
                </c:pt>
                <c:pt idx="2993" formatCode="General">
                  <c:v>93.372</c:v>
                </c:pt>
                <c:pt idx="2994" formatCode="General">
                  <c:v>93.411000000000001</c:v>
                </c:pt>
                <c:pt idx="2995" formatCode="General">
                  <c:v>93.450999999999993</c:v>
                </c:pt>
                <c:pt idx="2996" formatCode="General">
                  <c:v>93.49</c:v>
                </c:pt>
                <c:pt idx="2997" formatCode="General">
                  <c:v>93.537000000000006</c:v>
                </c:pt>
                <c:pt idx="2998" formatCode="General">
                  <c:v>93.584000000000003</c:v>
                </c:pt>
                <c:pt idx="2999" formatCode="General">
                  <c:v>93.631</c:v>
                </c:pt>
                <c:pt idx="3000" formatCode="General">
                  <c:v>93.677000000000007</c:v>
                </c:pt>
                <c:pt idx="3001" formatCode="General">
                  <c:v>93.724000000000004</c:v>
                </c:pt>
                <c:pt idx="3002" formatCode="General">
                  <c:v>93.771000000000001</c:v>
                </c:pt>
                <c:pt idx="3003" formatCode="General">
                  <c:v>93.817999999999998</c:v>
                </c:pt>
                <c:pt idx="3004" formatCode="General">
                  <c:v>93.864999999999995</c:v>
                </c:pt>
                <c:pt idx="3005" formatCode="General">
                  <c:v>93.912000000000006</c:v>
                </c:pt>
                <c:pt idx="3006" formatCode="General">
                  <c:v>93.957999999999998</c:v>
                </c:pt>
                <c:pt idx="3007" formatCode="General">
                  <c:v>94.004999999999995</c:v>
                </c:pt>
                <c:pt idx="3008" formatCode="General">
                  <c:v>94.052000000000007</c:v>
                </c:pt>
                <c:pt idx="3009" formatCode="General">
                  <c:v>94.099000000000004</c:v>
                </c:pt>
                <c:pt idx="3010" formatCode="General">
                  <c:v>94.146000000000001</c:v>
                </c:pt>
                <c:pt idx="3011" formatCode="General">
                  <c:v>94.192999999999998</c:v>
                </c:pt>
                <c:pt idx="3012" formatCode="General">
                  <c:v>94.239000000000004</c:v>
                </c:pt>
                <c:pt idx="3013" formatCode="General">
                  <c:v>94.286000000000001</c:v>
                </c:pt>
                <c:pt idx="3014" formatCode="General">
                  <c:v>94.332999999999998</c:v>
                </c:pt>
                <c:pt idx="3015" formatCode="General">
                  <c:v>94.38</c:v>
                </c:pt>
                <c:pt idx="3016" formatCode="General">
                  <c:v>94.424999999999997</c:v>
                </c:pt>
                <c:pt idx="3017" formatCode="General">
                  <c:v>94.468999999999994</c:v>
                </c:pt>
                <c:pt idx="3018" formatCode="General">
                  <c:v>94.513999999999996</c:v>
                </c:pt>
                <c:pt idx="3019" formatCode="General">
                  <c:v>94.558999999999997</c:v>
                </c:pt>
                <c:pt idx="3020" formatCode="General">
                  <c:v>94.603999999999999</c:v>
                </c:pt>
                <c:pt idx="3021" formatCode="General">
                  <c:v>94.647999999999996</c:v>
                </c:pt>
                <c:pt idx="3022" formatCode="General">
                  <c:v>94.692999999999998</c:v>
                </c:pt>
                <c:pt idx="3023" formatCode="General">
                  <c:v>94.738</c:v>
                </c:pt>
                <c:pt idx="3024" formatCode="General">
                  <c:v>94.783000000000001</c:v>
                </c:pt>
                <c:pt idx="3025" formatCode="General">
                  <c:v>94.826999999999998</c:v>
                </c:pt>
                <c:pt idx="3026" formatCode="General">
                  <c:v>94.872</c:v>
                </c:pt>
                <c:pt idx="3027" formatCode="General">
                  <c:v>94.917000000000002</c:v>
                </c:pt>
                <c:pt idx="3028" formatCode="General">
                  <c:v>94.962000000000003</c:v>
                </c:pt>
                <c:pt idx="3029" formatCode="General">
                  <c:v>95.006</c:v>
                </c:pt>
                <c:pt idx="3030" formatCode="General">
                  <c:v>95.051000000000002</c:v>
                </c:pt>
                <c:pt idx="3031" formatCode="General">
                  <c:v>95.096000000000004</c:v>
                </c:pt>
                <c:pt idx="3032" formatCode="General">
                  <c:v>95.141000000000005</c:v>
                </c:pt>
                <c:pt idx="3033" formatCode="General">
                  <c:v>95.185000000000002</c:v>
                </c:pt>
                <c:pt idx="3034" formatCode="General">
                  <c:v>95.23</c:v>
                </c:pt>
                <c:pt idx="3035" formatCode="General">
                  <c:v>95.274000000000001</c:v>
                </c:pt>
                <c:pt idx="3036" formatCode="General">
                  <c:v>95.316999999999993</c:v>
                </c:pt>
                <c:pt idx="3037" formatCode="General">
                  <c:v>95.36</c:v>
                </c:pt>
                <c:pt idx="3038" formatCode="General">
                  <c:v>95.403000000000006</c:v>
                </c:pt>
                <c:pt idx="3039" formatCode="General">
                  <c:v>95.444999999999993</c:v>
                </c:pt>
                <c:pt idx="3040" formatCode="General">
                  <c:v>95.488</c:v>
                </c:pt>
                <c:pt idx="3041" formatCode="General">
                  <c:v>95.531000000000006</c:v>
                </c:pt>
                <c:pt idx="3042" formatCode="General">
                  <c:v>95.573999999999998</c:v>
                </c:pt>
                <c:pt idx="3043" formatCode="General">
                  <c:v>95.617000000000004</c:v>
                </c:pt>
                <c:pt idx="3044" formatCode="General">
                  <c:v>95.659000000000006</c:v>
                </c:pt>
                <c:pt idx="3045" formatCode="General">
                  <c:v>95.701999999999998</c:v>
                </c:pt>
                <c:pt idx="3046" formatCode="General">
                  <c:v>95.745000000000005</c:v>
                </c:pt>
                <c:pt idx="3047" formatCode="General">
                  <c:v>95.787999999999997</c:v>
                </c:pt>
                <c:pt idx="3048" formatCode="General">
                  <c:v>95.83</c:v>
                </c:pt>
                <c:pt idx="3049" formatCode="General">
                  <c:v>95.873000000000005</c:v>
                </c:pt>
                <c:pt idx="3050" formatCode="General">
                  <c:v>95.915999999999997</c:v>
                </c:pt>
                <c:pt idx="3051" formatCode="General">
                  <c:v>95.959000000000003</c:v>
                </c:pt>
                <c:pt idx="3052" formatCode="General">
                  <c:v>96.001999999999995</c:v>
                </c:pt>
                <c:pt idx="3053" formatCode="General">
                  <c:v>96.043999999999997</c:v>
                </c:pt>
                <c:pt idx="3054" formatCode="General">
                  <c:v>96.087000000000003</c:v>
                </c:pt>
                <c:pt idx="3055" formatCode="General">
                  <c:v>96.13</c:v>
                </c:pt>
                <c:pt idx="3056" formatCode="General">
                  <c:v>96.179000000000002</c:v>
                </c:pt>
                <c:pt idx="3057" formatCode="General">
                  <c:v>96.227000000000004</c:v>
                </c:pt>
                <c:pt idx="3058" formatCode="General">
                  <c:v>96.275999999999996</c:v>
                </c:pt>
                <c:pt idx="3059" formatCode="General">
                  <c:v>96.323999999999998</c:v>
                </c:pt>
                <c:pt idx="3060" formatCode="General">
                  <c:v>96.373000000000005</c:v>
                </c:pt>
                <c:pt idx="3061" formatCode="General">
                  <c:v>96.421000000000006</c:v>
                </c:pt>
                <c:pt idx="3062" formatCode="General">
                  <c:v>96.47</c:v>
                </c:pt>
                <c:pt idx="3063" formatCode="General">
                  <c:v>96.518000000000001</c:v>
                </c:pt>
                <c:pt idx="3064" formatCode="General">
                  <c:v>96.566999999999993</c:v>
                </c:pt>
                <c:pt idx="3065" formatCode="General">
                  <c:v>96.614999999999995</c:v>
                </c:pt>
                <c:pt idx="3066" formatCode="General">
                  <c:v>96.664000000000001</c:v>
                </c:pt>
                <c:pt idx="3067" formatCode="General">
                  <c:v>96.712999999999994</c:v>
                </c:pt>
                <c:pt idx="3068" formatCode="General">
                  <c:v>96.760999999999996</c:v>
                </c:pt>
                <c:pt idx="3069" formatCode="General">
                  <c:v>96.81</c:v>
                </c:pt>
                <c:pt idx="3070" formatCode="General">
                  <c:v>96.858000000000004</c:v>
                </c:pt>
                <c:pt idx="3071" formatCode="General">
                  <c:v>96.906999999999996</c:v>
                </c:pt>
                <c:pt idx="3072" formatCode="General">
                  <c:v>96.954999999999998</c:v>
                </c:pt>
                <c:pt idx="3073" formatCode="General">
                  <c:v>97.004000000000005</c:v>
                </c:pt>
                <c:pt idx="3074" formatCode="General">
                  <c:v>97.055000000000007</c:v>
                </c:pt>
                <c:pt idx="3075" formatCode="General">
                  <c:v>97.105999999999995</c:v>
                </c:pt>
                <c:pt idx="3076" formatCode="General">
                  <c:v>97.158000000000001</c:v>
                </c:pt>
                <c:pt idx="3077" formatCode="General">
                  <c:v>97.21</c:v>
                </c:pt>
                <c:pt idx="3078" formatCode="General">
                  <c:v>97.262</c:v>
                </c:pt>
                <c:pt idx="3079" formatCode="General">
                  <c:v>97.313000000000002</c:v>
                </c:pt>
                <c:pt idx="3080" formatCode="General">
                  <c:v>97.364999999999995</c:v>
                </c:pt>
                <c:pt idx="3081" formatCode="General">
                  <c:v>97.417000000000002</c:v>
                </c:pt>
                <c:pt idx="3082" formatCode="General">
                  <c:v>97.468999999999994</c:v>
                </c:pt>
                <c:pt idx="3083" formatCode="General">
                  <c:v>97.52</c:v>
                </c:pt>
                <c:pt idx="3084" formatCode="General">
                  <c:v>97.572000000000003</c:v>
                </c:pt>
                <c:pt idx="3085" formatCode="General">
                  <c:v>97.623999999999995</c:v>
                </c:pt>
                <c:pt idx="3086" formatCode="General">
                  <c:v>97.676000000000002</c:v>
                </c:pt>
                <c:pt idx="3087" formatCode="General">
                  <c:v>97.727000000000004</c:v>
                </c:pt>
                <c:pt idx="3088" formatCode="General">
                  <c:v>97.778999999999996</c:v>
                </c:pt>
                <c:pt idx="3089" formatCode="General">
                  <c:v>97.831000000000003</c:v>
                </c:pt>
                <c:pt idx="3090" formatCode="General">
                  <c:v>97.882999999999996</c:v>
                </c:pt>
                <c:pt idx="3091" formatCode="General">
                  <c:v>97.932000000000002</c:v>
                </c:pt>
                <c:pt idx="3092" formatCode="General">
                  <c:v>97.980999999999995</c:v>
                </c:pt>
                <c:pt idx="3093" formatCode="General">
                  <c:v>98.028999999999996</c:v>
                </c:pt>
                <c:pt idx="3094" formatCode="General">
                  <c:v>98.076999999999998</c:v>
                </c:pt>
                <c:pt idx="3095" formatCode="General">
                  <c:v>98.126000000000005</c:v>
                </c:pt>
                <c:pt idx="3096" formatCode="General">
                  <c:v>98.174000000000007</c:v>
                </c:pt>
                <c:pt idx="3097" formatCode="General">
                  <c:v>98.221999999999994</c:v>
                </c:pt>
                <c:pt idx="3098" formatCode="General">
                  <c:v>98.271000000000001</c:v>
                </c:pt>
                <c:pt idx="3099" formatCode="General">
                  <c:v>98.319000000000003</c:v>
                </c:pt>
                <c:pt idx="3100" formatCode="General">
                  <c:v>98.367000000000004</c:v>
                </c:pt>
                <c:pt idx="3101" formatCode="General">
                  <c:v>98.415999999999997</c:v>
                </c:pt>
                <c:pt idx="3102" formatCode="General">
                  <c:v>98.463999999999999</c:v>
                </c:pt>
                <c:pt idx="3103" formatCode="General">
                  <c:v>98.512</c:v>
                </c:pt>
                <c:pt idx="3104" formatCode="General">
                  <c:v>98.561000000000007</c:v>
                </c:pt>
                <c:pt idx="3105" formatCode="General">
                  <c:v>98.608999999999995</c:v>
                </c:pt>
                <c:pt idx="3106" formatCode="General">
                  <c:v>98.656999999999996</c:v>
                </c:pt>
                <c:pt idx="3107" formatCode="General">
                  <c:v>98.706000000000003</c:v>
                </c:pt>
                <c:pt idx="3108" formatCode="General">
                  <c:v>98.754000000000005</c:v>
                </c:pt>
                <c:pt idx="3109" formatCode="General">
                  <c:v>98.789000000000001</c:v>
                </c:pt>
                <c:pt idx="3110" formatCode="General">
                  <c:v>98.816999999999993</c:v>
                </c:pt>
                <c:pt idx="3111" formatCode="General">
                  <c:v>98.844999999999999</c:v>
                </c:pt>
                <c:pt idx="3112" formatCode="General">
                  <c:v>98.873000000000005</c:v>
                </c:pt>
                <c:pt idx="3113" formatCode="General">
                  <c:v>98.900999999999996</c:v>
                </c:pt>
                <c:pt idx="3114" formatCode="General">
                  <c:v>98.929000000000002</c:v>
                </c:pt>
                <c:pt idx="3115" formatCode="General">
                  <c:v>98.956999999999994</c:v>
                </c:pt>
                <c:pt idx="3116" formatCode="General">
                  <c:v>98.984999999999999</c:v>
                </c:pt>
                <c:pt idx="3117" formatCode="General">
                  <c:v>99.013000000000005</c:v>
                </c:pt>
                <c:pt idx="3118" formatCode="General">
                  <c:v>99.040999999999997</c:v>
                </c:pt>
                <c:pt idx="3119" formatCode="General">
                  <c:v>99.069000000000003</c:v>
                </c:pt>
                <c:pt idx="3120" formatCode="General">
                  <c:v>99.096999999999994</c:v>
                </c:pt>
                <c:pt idx="3121" formatCode="General">
                  <c:v>99.125</c:v>
                </c:pt>
                <c:pt idx="3122" formatCode="General">
                  <c:v>99.153999999999996</c:v>
                </c:pt>
                <c:pt idx="3123" formatCode="General">
                  <c:v>99.182000000000002</c:v>
                </c:pt>
                <c:pt idx="3124" formatCode="General">
                  <c:v>99.21</c:v>
                </c:pt>
                <c:pt idx="3125" formatCode="General">
                  <c:v>99.238</c:v>
                </c:pt>
                <c:pt idx="3126" formatCode="General">
                  <c:v>99.266000000000005</c:v>
                </c:pt>
                <c:pt idx="3127" formatCode="General">
                  <c:v>99.293999999999997</c:v>
                </c:pt>
                <c:pt idx="3128" formatCode="General">
                  <c:v>99.322000000000003</c:v>
                </c:pt>
                <c:pt idx="3129" formatCode="General">
                  <c:v>99.35</c:v>
                </c:pt>
                <c:pt idx="3130" formatCode="General">
                  <c:v>99.378</c:v>
                </c:pt>
                <c:pt idx="3131" formatCode="General">
                  <c:v>99.406000000000006</c:v>
                </c:pt>
                <c:pt idx="3132" formatCode="General">
                  <c:v>99.433999999999997</c:v>
                </c:pt>
                <c:pt idx="3133" formatCode="General">
                  <c:v>99.462000000000003</c:v>
                </c:pt>
                <c:pt idx="3134" formatCode="General">
                  <c:v>99.49</c:v>
                </c:pt>
                <c:pt idx="3135" formatCode="General">
                  <c:v>99.518000000000001</c:v>
                </c:pt>
                <c:pt idx="3136" formatCode="General">
                  <c:v>99.546000000000006</c:v>
                </c:pt>
                <c:pt idx="3137" formatCode="General">
                  <c:v>99.575000000000003</c:v>
                </c:pt>
                <c:pt idx="3138" formatCode="General">
                  <c:v>99.602999999999994</c:v>
                </c:pt>
                <c:pt idx="3139" formatCode="General">
                  <c:v>99.631</c:v>
                </c:pt>
                <c:pt idx="3140" formatCode="General">
                  <c:v>99.665000000000006</c:v>
                </c:pt>
                <c:pt idx="3141" formatCode="General">
                  <c:v>99.703000000000003</c:v>
                </c:pt>
                <c:pt idx="3142" formatCode="General">
                  <c:v>99.74</c:v>
                </c:pt>
                <c:pt idx="3143" formatCode="General">
                  <c:v>99.778000000000006</c:v>
                </c:pt>
                <c:pt idx="3144" formatCode="General">
                  <c:v>99.814999999999998</c:v>
                </c:pt>
                <c:pt idx="3145" formatCode="General">
                  <c:v>99.852999999999994</c:v>
                </c:pt>
                <c:pt idx="3146" formatCode="General">
                  <c:v>99.891000000000005</c:v>
                </c:pt>
                <c:pt idx="3147" formatCode="General">
                  <c:v>99.929000000000002</c:v>
                </c:pt>
                <c:pt idx="3148" formatCode="General">
                  <c:v>99.966999999999999</c:v>
                </c:pt>
                <c:pt idx="3149" formatCode="General">
                  <c:v>100.005</c:v>
                </c:pt>
                <c:pt idx="3150" formatCode="General">
                  <c:v>100.044</c:v>
                </c:pt>
                <c:pt idx="3151" formatCode="General">
                  <c:v>100.08199999999999</c:v>
                </c:pt>
                <c:pt idx="3152" formatCode="General">
                  <c:v>100.12</c:v>
                </c:pt>
                <c:pt idx="3153" formatCode="General">
                  <c:v>100.158</c:v>
                </c:pt>
                <c:pt idx="3154" formatCode="General">
                  <c:v>100.196</c:v>
                </c:pt>
                <c:pt idx="3155" formatCode="General">
                  <c:v>100.23399999999999</c:v>
                </c:pt>
                <c:pt idx="3156" formatCode="General">
                  <c:v>100.27200000000001</c:v>
                </c:pt>
                <c:pt idx="3157" formatCode="General">
                  <c:v>100.31</c:v>
                </c:pt>
                <c:pt idx="3158" formatCode="General">
                  <c:v>100.348</c:v>
                </c:pt>
                <c:pt idx="3159" formatCode="General">
                  <c:v>100.386</c:v>
                </c:pt>
                <c:pt idx="3160" formatCode="General">
                  <c:v>100.42400000000001</c:v>
                </c:pt>
                <c:pt idx="3161" formatCode="General">
                  <c:v>100.462</c:v>
                </c:pt>
                <c:pt idx="3162" formatCode="General">
                  <c:v>100.5</c:v>
                </c:pt>
                <c:pt idx="3163" formatCode="General">
                  <c:v>100.538</c:v>
                </c:pt>
                <c:pt idx="3164" formatCode="General">
                  <c:v>100.57599999999999</c:v>
                </c:pt>
                <c:pt idx="3165" formatCode="General">
                  <c:v>100.614</c:v>
                </c:pt>
                <c:pt idx="3166" formatCode="General">
                  <c:v>100.652</c:v>
                </c:pt>
                <c:pt idx="3167" formatCode="General">
                  <c:v>100.69</c:v>
                </c:pt>
                <c:pt idx="3168" formatCode="General">
                  <c:v>100.732</c:v>
                </c:pt>
                <c:pt idx="3169" formatCode="General">
                  <c:v>100.77500000000001</c:v>
                </c:pt>
                <c:pt idx="3170" formatCode="General">
                  <c:v>100.81699999999999</c:v>
                </c:pt>
                <c:pt idx="3171" formatCode="General">
                  <c:v>100.86</c:v>
                </c:pt>
                <c:pt idx="3172" formatCode="General">
                  <c:v>100.902</c:v>
                </c:pt>
                <c:pt idx="3173" formatCode="General">
                  <c:v>100.944</c:v>
                </c:pt>
                <c:pt idx="3174" formatCode="General">
                  <c:v>100.98699999999999</c:v>
                </c:pt>
                <c:pt idx="3175" formatCode="General">
                  <c:v>101.029</c:v>
                </c:pt>
                <c:pt idx="3176" formatCode="General">
                  <c:v>101.071</c:v>
                </c:pt>
                <c:pt idx="3177" formatCode="General">
                  <c:v>101.114</c:v>
                </c:pt>
                <c:pt idx="3178" formatCode="General">
                  <c:v>101.15600000000001</c:v>
                </c:pt>
                <c:pt idx="3179" formatCode="General">
                  <c:v>101.199</c:v>
                </c:pt>
                <c:pt idx="3180" formatCode="General">
                  <c:v>101.241</c:v>
                </c:pt>
                <c:pt idx="3181" formatCode="General">
                  <c:v>101.283</c:v>
                </c:pt>
                <c:pt idx="3182" formatCode="General">
                  <c:v>101.32599999999999</c:v>
                </c:pt>
                <c:pt idx="3183" formatCode="General">
                  <c:v>101.36799999999999</c:v>
                </c:pt>
                <c:pt idx="3184" formatCode="General">
                  <c:v>101.41</c:v>
                </c:pt>
                <c:pt idx="3185" formatCode="General">
                  <c:v>101.453</c:v>
                </c:pt>
                <c:pt idx="3186" formatCode="General">
                  <c:v>101.495</c:v>
                </c:pt>
                <c:pt idx="3187" formatCode="General">
                  <c:v>101.538</c:v>
                </c:pt>
                <c:pt idx="3188" formatCode="General">
                  <c:v>101.58</c:v>
                </c:pt>
                <c:pt idx="3189" formatCode="General">
                  <c:v>101.614</c:v>
                </c:pt>
                <c:pt idx="3190" formatCode="General">
                  <c:v>101.648</c:v>
                </c:pt>
                <c:pt idx="3191" formatCode="General">
                  <c:v>101.681</c:v>
                </c:pt>
                <c:pt idx="3192" formatCode="General">
                  <c:v>101.715</c:v>
                </c:pt>
                <c:pt idx="3193" formatCode="General">
                  <c:v>101.749</c:v>
                </c:pt>
                <c:pt idx="3194" formatCode="General">
                  <c:v>101.783</c:v>
                </c:pt>
                <c:pt idx="3195" formatCode="General">
                  <c:v>101.816</c:v>
                </c:pt>
                <c:pt idx="3196" formatCode="General">
                  <c:v>101.85</c:v>
                </c:pt>
                <c:pt idx="3197" formatCode="General">
                  <c:v>101.884</c:v>
                </c:pt>
                <c:pt idx="3198" formatCode="General">
                  <c:v>101.91800000000001</c:v>
                </c:pt>
                <c:pt idx="3199" formatCode="General">
                  <c:v>101.95099999999999</c:v>
                </c:pt>
                <c:pt idx="3200" formatCode="General">
                  <c:v>101.985</c:v>
                </c:pt>
                <c:pt idx="3201" formatCode="General">
                  <c:v>102.01900000000001</c:v>
                </c:pt>
                <c:pt idx="3202" formatCode="General">
                  <c:v>102.053</c:v>
                </c:pt>
                <c:pt idx="3203" formatCode="General">
                  <c:v>102.086</c:v>
                </c:pt>
                <c:pt idx="3204" formatCode="General">
                  <c:v>102.12</c:v>
                </c:pt>
                <c:pt idx="3205" formatCode="General">
                  <c:v>102.154</c:v>
                </c:pt>
                <c:pt idx="3206" formatCode="General">
                  <c:v>102.188</c:v>
                </c:pt>
                <c:pt idx="3207" formatCode="General">
                  <c:v>102.221</c:v>
                </c:pt>
                <c:pt idx="3208" formatCode="General">
                  <c:v>102.255</c:v>
                </c:pt>
                <c:pt idx="3209" formatCode="General">
                  <c:v>102.289</c:v>
                </c:pt>
                <c:pt idx="3210" formatCode="General">
                  <c:v>102.32299999999999</c:v>
                </c:pt>
                <c:pt idx="3211" formatCode="General">
                  <c:v>102.35599999999999</c:v>
                </c:pt>
                <c:pt idx="3212" formatCode="General">
                  <c:v>102.39</c:v>
                </c:pt>
                <c:pt idx="3213" formatCode="General">
                  <c:v>102.42400000000001</c:v>
                </c:pt>
                <c:pt idx="3214" formatCode="General">
                  <c:v>102.458</c:v>
                </c:pt>
                <c:pt idx="3215" formatCode="General">
                  <c:v>102.495</c:v>
                </c:pt>
                <c:pt idx="3216" formatCode="General">
                  <c:v>102.539</c:v>
                </c:pt>
                <c:pt idx="3217" formatCode="General">
                  <c:v>102.583</c:v>
                </c:pt>
                <c:pt idx="3218" formatCode="General">
                  <c:v>102.627</c:v>
                </c:pt>
                <c:pt idx="3219" formatCode="General">
                  <c:v>102.672</c:v>
                </c:pt>
                <c:pt idx="3220" formatCode="General">
                  <c:v>102.71599999999999</c:v>
                </c:pt>
                <c:pt idx="3221" formatCode="General">
                  <c:v>102.76</c:v>
                </c:pt>
                <c:pt idx="3222" formatCode="General">
                  <c:v>102.804</c:v>
                </c:pt>
                <c:pt idx="3223" formatCode="General">
                  <c:v>102.849</c:v>
                </c:pt>
                <c:pt idx="3224" formatCode="General">
                  <c:v>102.893</c:v>
                </c:pt>
                <c:pt idx="3225" formatCode="General">
                  <c:v>102.937</c:v>
                </c:pt>
                <c:pt idx="3226" formatCode="General">
                  <c:v>102.98099999999999</c:v>
                </c:pt>
                <c:pt idx="3227" formatCode="General">
                  <c:v>103.026</c:v>
                </c:pt>
                <c:pt idx="3228" formatCode="General">
                  <c:v>103.07</c:v>
                </c:pt>
                <c:pt idx="3229" formatCode="General">
                  <c:v>103.114</c:v>
                </c:pt>
                <c:pt idx="3230" formatCode="General">
                  <c:v>103.158</c:v>
                </c:pt>
                <c:pt idx="3231" formatCode="General">
                  <c:v>103.203</c:v>
                </c:pt>
                <c:pt idx="3232" formatCode="General">
                  <c:v>103.247</c:v>
                </c:pt>
                <c:pt idx="3233" formatCode="General">
                  <c:v>103.291</c:v>
                </c:pt>
                <c:pt idx="3234" formatCode="General">
                  <c:v>103.33499999999999</c:v>
                </c:pt>
                <c:pt idx="3235" formatCode="General">
                  <c:v>103.384</c:v>
                </c:pt>
                <c:pt idx="3236" formatCode="General">
                  <c:v>103.434</c:v>
                </c:pt>
                <c:pt idx="3237" formatCode="General">
                  <c:v>103.485</c:v>
                </c:pt>
                <c:pt idx="3238" formatCode="General">
                  <c:v>103.536</c:v>
                </c:pt>
                <c:pt idx="3239" formatCode="General">
                  <c:v>103.586</c:v>
                </c:pt>
                <c:pt idx="3240" formatCode="General">
                  <c:v>103.637</c:v>
                </c:pt>
                <c:pt idx="3241" formatCode="General">
                  <c:v>103.688</c:v>
                </c:pt>
                <c:pt idx="3242" formatCode="General">
                  <c:v>103.738</c:v>
                </c:pt>
                <c:pt idx="3243" formatCode="General">
                  <c:v>103.789</c:v>
                </c:pt>
                <c:pt idx="3244" formatCode="General">
                  <c:v>103.84</c:v>
                </c:pt>
                <c:pt idx="3245" formatCode="General">
                  <c:v>103.89</c:v>
                </c:pt>
                <c:pt idx="3246" formatCode="General">
                  <c:v>103.941</c:v>
                </c:pt>
                <c:pt idx="3247" formatCode="General">
                  <c:v>103.992</c:v>
                </c:pt>
                <c:pt idx="3248" formatCode="General">
                  <c:v>104.042</c:v>
                </c:pt>
                <c:pt idx="3249" formatCode="General">
                  <c:v>104.093</c:v>
                </c:pt>
                <c:pt idx="3250" formatCode="General">
                  <c:v>104.142</c:v>
                </c:pt>
                <c:pt idx="3251" formatCode="General">
                  <c:v>104.19</c:v>
                </c:pt>
                <c:pt idx="3252" formatCode="General">
                  <c:v>104.238</c:v>
                </c:pt>
                <c:pt idx="3253" formatCode="General">
                  <c:v>104.286</c:v>
                </c:pt>
                <c:pt idx="3254" formatCode="General">
                  <c:v>104.333</c:v>
                </c:pt>
                <c:pt idx="3255" formatCode="General">
                  <c:v>104.381</c:v>
                </c:pt>
                <c:pt idx="3256" formatCode="General">
                  <c:v>104.429</c:v>
                </c:pt>
                <c:pt idx="3257" formatCode="General">
                  <c:v>104.477</c:v>
                </c:pt>
                <c:pt idx="3258" formatCode="General">
                  <c:v>104.52500000000001</c:v>
                </c:pt>
                <c:pt idx="3259" formatCode="General">
                  <c:v>104.57299999999999</c:v>
                </c:pt>
                <c:pt idx="3260" formatCode="General">
                  <c:v>104.621</c:v>
                </c:pt>
                <c:pt idx="3261" formatCode="General">
                  <c:v>104.669</c:v>
                </c:pt>
                <c:pt idx="3262" formatCode="General">
                  <c:v>104.71599999999999</c:v>
                </c:pt>
                <c:pt idx="3263" formatCode="General">
                  <c:v>104.764</c:v>
                </c:pt>
                <c:pt idx="3264" formatCode="General">
                  <c:v>104.812</c:v>
                </c:pt>
                <c:pt idx="3265" formatCode="General">
                  <c:v>104.86</c:v>
                </c:pt>
                <c:pt idx="3266" formatCode="General">
                  <c:v>104.895</c:v>
                </c:pt>
                <c:pt idx="3267" formatCode="General">
                  <c:v>104.931</c:v>
                </c:pt>
                <c:pt idx="3268" formatCode="General">
                  <c:v>104.96599999999999</c:v>
                </c:pt>
                <c:pt idx="3269" formatCode="General">
                  <c:v>105.001</c:v>
                </c:pt>
                <c:pt idx="3270" formatCode="General">
                  <c:v>105.03700000000001</c:v>
                </c:pt>
                <c:pt idx="3271" formatCode="General">
                  <c:v>105.072</c:v>
                </c:pt>
                <c:pt idx="3272" formatCode="General">
                  <c:v>105.108</c:v>
                </c:pt>
                <c:pt idx="3273" formatCode="General">
                  <c:v>105.143</c:v>
                </c:pt>
                <c:pt idx="3274" formatCode="General">
                  <c:v>105.178</c:v>
                </c:pt>
                <c:pt idx="3275" formatCode="General">
                  <c:v>105.21599999999999</c:v>
                </c:pt>
                <c:pt idx="3276" formatCode="General">
                  <c:v>105.255</c:v>
                </c:pt>
                <c:pt idx="3277" formatCode="General">
                  <c:v>105.295</c:v>
                </c:pt>
                <c:pt idx="3278" formatCode="General">
                  <c:v>105.334</c:v>
                </c:pt>
                <c:pt idx="3279" formatCode="General">
                  <c:v>105.373</c:v>
                </c:pt>
                <c:pt idx="3280" formatCode="General">
                  <c:v>105.413</c:v>
                </c:pt>
                <c:pt idx="3281" formatCode="General">
                  <c:v>105.452</c:v>
                </c:pt>
                <c:pt idx="3282" formatCode="General">
                  <c:v>105.491</c:v>
                </c:pt>
                <c:pt idx="3283" formatCode="General">
                  <c:v>105.53</c:v>
                </c:pt>
                <c:pt idx="3284" formatCode="General">
                  <c:v>105.57</c:v>
                </c:pt>
                <c:pt idx="3285" formatCode="General">
                  <c:v>105.60899999999999</c:v>
                </c:pt>
                <c:pt idx="3286" formatCode="General">
                  <c:v>105.648</c:v>
                </c:pt>
                <c:pt idx="3287" formatCode="General">
                  <c:v>105.688</c:v>
                </c:pt>
                <c:pt idx="3288" formatCode="General">
                  <c:v>105.727</c:v>
                </c:pt>
                <c:pt idx="3289" formatCode="General">
                  <c:v>105.773</c:v>
                </c:pt>
                <c:pt idx="3290" formatCode="General">
                  <c:v>105.822</c:v>
                </c:pt>
                <c:pt idx="3291" formatCode="General">
                  <c:v>105.87</c:v>
                </c:pt>
                <c:pt idx="3292" formatCode="General">
                  <c:v>105.919</c:v>
                </c:pt>
                <c:pt idx="3293" formatCode="General">
                  <c:v>105.968</c:v>
                </c:pt>
                <c:pt idx="3294" formatCode="General">
                  <c:v>106.017</c:v>
                </c:pt>
                <c:pt idx="3295" formatCode="General">
                  <c:v>106.066</c:v>
                </c:pt>
                <c:pt idx="3296" formatCode="General">
                  <c:v>106.11499999999999</c:v>
                </c:pt>
                <c:pt idx="3297" formatCode="General">
                  <c:v>106.164</c:v>
                </c:pt>
                <c:pt idx="3298" formatCode="General">
                  <c:v>106.21299999999999</c:v>
                </c:pt>
                <c:pt idx="3299" formatCode="General">
                  <c:v>106.262</c:v>
                </c:pt>
                <c:pt idx="3300" formatCode="General">
                  <c:v>106.31100000000001</c:v>
                </c:pt>
                <c:pt idx="3301" formatCode="General">
                  <c:v>106.36</c:v>
                </c:pt>
                <c:pt idx="3302" formatCode="General">
                  <c:v>106.408</c:v>
                </c:pt>
                <c:pt idx="3303" formatCode="General">
                  <c:v>106.45699999999999</c:v>
                </c:pt>
                <c:pt idx="3304" formatCode="General">
                  <c:v>106.504</c:v>
                </c:pt>
                <c:pt idx="3305" formatCode="General">
                  <c:v>106.548</c:v>
                </c:pt>
                <c:pt idx="3306" formatCode="General">
                  <c:v>106.59099999999999</c:v>
                </c:pt>
                <c:pt idx="3307" formatCode="General">
                  <c:v>106.634</c:v>
                </c:pt>
                <c:pt idx="3308" formatCode="General">
                  <c:v>106.678</c:v>
                </c:pt>
                <c:pt idx="3309" formatCode="General">
                  <c:v>106.721</c:v>
                </c:pt>
                <c:pt idx="3310" formatCode="General">
                  <c:v>106.764</c:v>
                </c:pt>
                <c:pt idx="3311" formatCode="General">
                  <c:v>106.807</c:v>
                </c:pt>
                <c:pt idx="3312" formatCode="General">
                  <c:v>106.851</c:v>
                </c:pt>
                <c:pt idx="3313" formatCode="General">
                  <c:v>106.89400000000001</c:v>
                </c:pt>
                <c:pt idx="3314" formatCode="General">
                  <c:v>106.937</c:v>
                </c:pt>
                <c:pt idx="3315" formatCode="General">
                  <c:v>106.98</c:v>
                </c:pt>
                <c:pt idx="3316" formatCode="General">
                  <c:v>107.024</c:v>
                </c:pt>
                <c:pt idx="3317" formatCode="General">
                  <c:v>107.06699999999999</c:v>
                </c:pt>
                <c:pt idx="3318" formatCode="General">
                  <c:v>107.11</c:v>
                </c:pt>
                <c:pt idx="3319" formatCode="General">
                  <c:v>107.15300000000001</c:v>
                </c:pt>
                <c:pt idx="3320" formatCode="General">
                  <c:v>107.197</c:v>
                </c:pt>
                <c:pt idx="3321" formatCode="General">
                  <c:v>107.24</c:v>
                </c:pt>
                <c:pt idx="3322" formatCode="General">
                  <c:v>107.283</c:v>
                </c:pt>
                <c:pt idx="3323" formatCode="General">
                  <c:v>107.32599999999999</c:v>
                </c:pt>
                <c:pt idx="3324" formatCode="General">
                  <c:v>107.369</c:v>
                </c:pt>
                <c:pt idx="3325" formatCode="General">
                  <c:v>107.413</c:v>
                </c:pt>
                <c:pt idx="3326" formatCode="General">
                  <c:v>107.456</c:v>
                </c:pt>
                <c:pt idx="3327" formatCode="General">
                  <c:v>107.499</c:v>
                </c:pt>
                <c:pt idx="3328" formatCode="General">
                  <c:v>107.542</c:v>
                </c:pt>
                <c:pt idx="3329" formatCode="General">
                  <c:v>107.58499999999999</c:v>
                </c:pt>
                <c:pt idx="3330" formatCode="General">
                  <c:v>107.628</c:v>
                </c:pt>
                <c:pt idx="3331" formatCode="General">
                  <c:v>107.67100000000001</c:v>
                </c:pt>
                <c:pt idx="3332" formatCode="General">
                  <c:v>107.714</c:v>
                </c:pt>
                <c:pt idx="3333" formatCode="General">
                  <c:v>107.758</c:v>
                </c:pt>
                <c:pt idx="3334" formatCode="General">
                  <c:v>107.801</c:v>
                </c:pt>
                <c:pt idx="3335" formatCode="General">
                  <c:v>107.84399999999999</c:v>
                </c:pt>
                <c:pt idx="3336" formatCode="General">
                  <c:v>107.887</c:v>
                </c:pt>
                <c:pt idx="3337" formatCode="General">
                  <c:v>107.93</c:v>
                </c:pt>
                <c:pt idx="3338" formatCode="General">
                  <c:v>107.973</c:v>
                </c:pt>
                <c:pt idx="3339" formatCode="General">
                  <c:v>108.01600000000001</c:v>
                </c:pt>
                <c:pt idx="3340" formatCode="General">
                  <c:v>108.059</c:v>
                </c:pt>
                <c:pt idx="3341" formatCode="General">
                  <c:v>108.10299999999999</c:v>
                </c:pt>
                <c:pt idx="3342" formatCode="General">
                  <c:v>108.146</c:v>
                </c:pt>
                <c:pt idx="3343" formatCode="General">
                  <c:v>108.188</c:v>
                </c:pt>
                <c:pt idx="3344" formatCode="General">
                  <c:v>108.23</c:v>
                </c:pt>
                <c:pt idx="3345" formatCode="General">
                  <c:v>108.27200000000001</c:v>
                </c:pt>
                <c:pt idx="3346" formatCode="General">
                  <c:v>108.313</c:v>
                </c:pt>
                <c:pt idx="3347" formatCode="General">
                  <c:v>108.355</c:v>
                </c:pt>
                <c:pt idx="3348" formatCode="General">
                  <c:v>108.39700000000001</c:v>
                </c:pt>
                <c:pt idx="3349" formatCode="General">
                  <c:v>108.43899999999999</c:v>
                </c:pt>
                <c:pt idx="3350" formatCode="General">
                  <c:v>108.48099999999999</c:v>
                </c:pt>
                <c:pt idx="3351" formatCode="General">
                  <c:v>108.52200000000001</c:v>
                </c:pt>
                <c:pt idx="3352" formatCode="General">
                  <c:v>108.56399999999999</c:v>
                </c:pt>
                <c:pt idx="3353" formatCode="General">
                  <c:v>108.60599999999999</c:v>
                </c:pt>
                <c:pt idx="3354" formatCode="General">
                  <c:v>108.648</c:v>
                </c:pt>
                <c:pt idx="3355" formatCode="General">
                  <c:v>108.69</c:v>
                </c:pt>
                <c:pt idx="3356" formatCode="General">
                  <c:v>108.732</c:v>
                </c:pt>
                <c:pt idx="3357" formatCode="General">
                  <c:v>108.773</c:v>
                </c:pt>
                <c:pt idx="3358" formatCode="General">
                  <c:v>108.815</c:v>
                </c:pt>
                <c:pt idx="3359" formatCode="General">
                  <c:v>108.857</c:v>
                </c:pt>
                <c:pt idx="3360" formatCode="General">
                  <c:v>108.899</c:v>
                </c:pt>
                <c:pt idx="3361" formatCode="General">
                  <c:v>108.941</c:v>
                </c:pt>
                <c:pt idx="3362" formatCode="General">
                  <c:v>108.982</c:v>
                </c:pt>
                <c:pt idx="3363" formatCode="General">
                  <c:v>109.024</c:v>
                </c:pt>
                <c:pt idx="3364" formatCode="General">
                  <c:v>109.066</c:v>
                </c:pt>
                <c:pt idx="3365" formatCode="General">
                  <c:v>109.111</c:v>
                </c:pt>
                <c:pt idx="3366" formatCode="General">
                  <c:v>109.15900000000001</c:v>
                </c:pt>
                <c:pt idx="3367" formatCode="General">
                  <c:v>109.206</c:v>
                </c:pt>
                <c:pt idx="3368" formatCode="General">
                  <c:v>109.253</c:v>
                </c:pt>
                <c:pt idx="3369" formatCode="General">
                  <c:v>109.3</c:v>
                </c:pt>
                <c:pt idx="3370" formatCode="General">
                  <c:v>109.34699999999999</c:v>
                </c:pt>
                <c:pt idx="3371" formatCode="General">
                  <c:v>109.39400000000001</c:v>
                </c:pt>
                <c:pt idx="3372" formatCode="General">
                  <c:v>109.441</c:v>
                </c:pt>
                <c:pt idx="3373" formatCode="General">
                  <c:v>109.489</c:v>
                </c:pt>
                <c:pt idx="3374" formatCode="General">
                  <c:v>109.536</c:v>
                </c:pt>
                <c:pt idx="3375" formatCode="General">
                  <c:v>109.583</c:v>
                </c:pt>
                <c:pt idx="3376" formatCode="General">
                  <c:v>109.63</c:v>
                </c:pt>
                <c:pt idx="3377" formatCode="General">
                  <c:v>109.67700000000001</c:v>
                </c:pt>
                <c:pt idx="3378" formatCode="General">
                  <c:v>109.724</c:v>
                </c:pt>
                <c:pt idx="3379" formatCode="General">
                  <c:v>109.771</c:v>
                </c:pt>
                <c:pt idx="3380" formatCode="General">
                  <c:v>109.819</c:v>
                </c:pt>
                <c:pt idx="3381" formatCode="General">
                  <c:v>109.866</c:v>
                </c:pt>
                <c:pt idx="3382" formatCode="General">
                  <c:v>109.913</c:v>
                </c:pt>
                <c:pt idx="3383" formatCode="General">
                  <c:v>109.96</c:v>
                </c:pt>
                <c:pt idx="3384" formatCode="General">
                  <c:v>110</c:v>
                </c:pt>
                <c:pt idx="3385" formatCode="General">
                  <c:v>110.04</c:v>
                </c:pt>
                <c:pt idx="3386" formatCode="General">
                  <c:v>110.08</c:v>
                </c:pt>
                <c:pt idx="3387" formatCode="General">
                  <c:v>110.12</c:v>
                </c:pt>
                <c:pt idx="3388" formatCode="General">
                  <c:v>110.16</c:v>
                </c:pt>
                <c:pt idx="3389" formatCode="General">
                  <c:v>110.2</c:v>
                </c:pt>
                <c:pt idx="3390" formatCode="General">
                  <c:v>110.24</c:v>
                </c:pt>
                <c:pt idx="3391" formatCode="General">
                  <c:v>110.28</c:v>
                </c:pt>
                <c:pt idx="3392" formatCode="General">
                  <c:v>110.32</c:v>
                </c:pt>
                <c:pt idx="3393" formatCode="General">
                  <c:v>110.36</c:v>
                </c:pt>
                <c:pt idx="3394" formatCode="General">
                  <c:v>110.4</c:v>
                </c:pt>
                <c:pt idx="3395" formatCode="General">
                  <c:v>110.44</c:v>
                </c:pt>
                <c:pt idx="3396" formatCode="General">
                  <c:v>110.48</c:v>
                </c:pt>
                <c:pt idx="3397" formatCode="General">
                  <c:v>110.52</c:v>
                </c:pt>
                <c:pt idx="3398" formatCode="General">
                  <c:v>110.56</c:v>
                </c:pt>
                <c:pt idx="3399" formatCode="General">
                  <c:v>110.6</c:v>
                </c:pt>
                <c:pt idx="3400" formatCode="General">
                  <c:v>110.64</c:v>
                </c:pt>
                <c:pt idx="3401" formatCode="General">
                  <c:v>110.68</c:v>
                </c:pt>
                <c:pt idx="3402" formatCode="General">
                  <c:v>110.72</c:v>
                </c:pt>
                <c:pt idx="3403" formatCode="General">
                  <c:v>110.76</c:v>
                </c:pt>
                <c:pt idx="3404" formatCode="General">
                  <c:v>110.8</c:v>
                </c:pt>
                <c:pt idx="3405" formatCode="General">
                  <c:v>110.84</c:v>
                </c:pt>
                <c:pt idx="3406" formatCode="General">
                  <c:v>110.88800000000001</c:v>
                </c:pt>
                <c:pt idx="3407" formatCode="General">
                  <c:v>110.937</c:v>
                </c:pt>
                <c:pt idx="3408" formatCode="General">
                  <c:v>110.985</c:v>
                </c:pt>
                <c:pt idx="3409" formatCode="General">
                  <c:v>111.033</c:v>
                </c:pt>
                <c:pt idx="3410" formatCode="General">
                  <c:v>111.08199999999999</c:v>
                </c:pt>
                <c:pt idx="3411" formatCode="General">
                  <c:v>111.13</c:v>
                </c:pt>
                <c:pt idx="3412" formatCode="General">
                  <c:v>111.178</c:v>
                </c:pt>
                <c:pt idx="3413" formatCode="General">
                  <c:v>111.227</c:v>
                </c:pt>
                <c:pt idx="3414" formatCode="General">
                  <c:v>111.27500000000001</c:v>
                </c:pt>
                <c:pt idx="3415" formatCode="General">
                  <c:v>111.32299999999999</c:v>
                </c:pt>
                <c:pt idx="3416" formatCode="General">
                  <c:v>111.372</c:v>
                </c:pt>
                <c:pt idx="3417" formatCode="General">
                  <c:v>111.42</c:v>
                </c:pt>
                <c:pt idx="3418" formatCode="General">
                  <c:v>111.468</c:v>
                </c:pt>
                <c:pt idx="3419" formatCode="General">
                  <c:v>111.517</c:v>
                </c:pt>
                <c:pt idx="3420" formatCode="General">
                  <c:v>111.565</c:v>
                </c:pt>
                <c:pt idx="3421" formatCode="General">
                  <c:v>111.613</c:v>
                </c:pt>
                <c:pt idx="3422" formatCode="General">
                  <c:v>111.66200000000001</c:v>
                </c:pt>
                <c:pt idx="3423" formatCode="General">
                  <c:v>111.71</c:v>
                </c:pt>
                <c:pt idx="3424" formatCode="General">
                  <c:v>111.761</c:v>
                </c:pt>
                <c:pt idx="3425" formatCode="General">
                  <c:v>111.812</c:v>
                </c:pt>
                <c:pt idx="3426" formatCode="General">
                  <c:v>111.864</c:v>
                </c:pt>
                <c:pt idx="3427" formatCode="General">
                  <c:v>111.91500000000001</c:v>
                </c:pt>
                <c:pt idx="3428" formatCode="General">
                  <c:v>111.96599999999999</c:v>
                </c:pt>
                <c:pt idx="3429" formatCode="General">
                  <c:v>112.017</c:v>
                </c:pt>
                <c:pt idx="3430" formatCode="General">
                  <c:v>112.068</c:v>
                </c:pt>
                <c:pt idx="3431" formatCode="General">
                  <c:v>112.119</c:v>
                </c:pt>
                <c:pt idx="3432" formatCode="General">
                  <c:v>112.17100000000001</c:v>
                </c:pt>
                <c:pt idx="3433" formatCode="General">
                  <c:v>112.22199999999999</c:v>
                </c:pt>
                <c:pt idx="3434" formatCode="General">
                  <c:v>112.273</c:v>
                </c:pt>
                <c:pt idx="3435" formatCode="General">
                  <c:v>112.324</c:v>
                </c:pt>
                <c:pt idx="3436" formatCode="General">
                  <c:v>112.375</c:v>
                </c:pt>
                <c:pt idx="3437" formatCode="General">
                  <c:v>112.426</c:v>
                </c:pt>
                <c:pt idx="3438" formatCode="General">
                  <c:v>112.47799999999999</c:v>
                </c:pt>
                <c:pt idx="3439" formatCode="General">
                  <c:v>112.529</c:v>
                </c:pt>
                <c:pt idx="3440" formatCode="General">
                  <c:v>112.58</c:v>
                </c:pt>
                <c:pt idx="3441" formatCode="General">
                  <c:v>112.626</c:v>
                </c:pt>
                <c:pt idx="3442" formatCode="General">
                  <c:v>112.672</c:v>
                </c:pt>
                <c:pt idx="3443" formatCode="General">
                  <c:v>112.71899999999999</c:v>
                </c:pt>
                <c:pt idx="3444" formatCode="General">
                  <c:v>112.765</c:v>
                </c:pt>
                <c:pt idx="3445" formatCode="General">
                  <c:v>112.81100000000001</c:v>
                </c:pt>
                <c:pt idx="3446" formatCode="General">
                  <c:v>112.857</c:v>
                </c:pt>
                <c:pt idx="3447" formatCode="General">
                  <c:v>112.90300000000001</c:v>
                </c:pt>
                <c:pt idx="3448" formatCode="General">
                  <c:v>112.95</c:v>
                </c:pt>
                <c:pt idx="3449" formatCode="General">
                  <c:v>112.996</c:v>
                </c:pt>
                <c:pt idx="3450" formatCode="General">
                  <c:v>113.042</c:v>
                </c:pt>
                <c:pt idx="3451" formatCode="General">
                  <c:v>113.08799999999999</c:v>
                </c:pt>
                <c:pt idx="3452" formatCode="General">
                  <c:v>113.134</c:v>
                </c:pt>
                <c:pt idx="3453" formatCode="General">
                  <c:v>113.18</c:v>
                </c:pt>
                <c:pt idx="3454" formatCode="General">
                  <c:v>113.227</c:v>
                </c:pt>
                <c:pt idx="3455" formatCode="General">
                  <c:v>113.273</c:v>
                </c:pt>
                <c:pt idx="3456" formatCode="General">
                  <c:v>113.319</c:v>
                </c:pt>
                <c:pt idx="3457" formatCode="General">
                  <c:v>113.36499999999999</c:v>
                </c:pt>
                <c:pt idx="3458" formatCode="General">
                  <c:v>113.411</c:v>
                </c:pt>
                <c:pt idx="3459" formatCode="General">
                  <c:v>113.458</c:v>
                </c:pt>
                <c:pt idx="3460" formatCode="General">
                  <c:v>113.504</c:v>
                </c:pt>
                <c:pt idx="3461" formatCode="General">
                  <c:v>113.55</c:v>
                </c:pt>
                <c:pt idx="3462" formatCode="General">
                  <c:v>113.59399999999999</c:v>
                </c:pt>
                <c:pt idx="3463" formatCode="General">
                  <c:v>113.63800000000001</c:v>
                </c:pt>
                <c:pt idx="3464" formatCode="General">
                  <c:v>113.682</c:v>
                </c:pt>
                <c:pt idx="3465" formatCode="General">
                  <c:v>113.726</c:v>
                </c:pt>
                <c:pt idx="3466" formatCode="General">
                  <c:v>113.77</c:v>
                </c:pt>
                <c:pt idx="3467" formatCode="General">
                  <c:v>113.815</c:v>
                </c:pt>
                <c:pt idx="3468" formatCode="General">
                  <c:v>113.85899999999999</c:v>
                </c:pt>
                <c:pt idx="3469" formatCode="General">
                  <c:v>113.90300000000001</c:v>
                </c:pt>
                <c:pt idx="3470" formatCode="General">
                  <c:v>113.947</c:v>
                </c:pt>
                <c:pt idx="3471" formatCode="General">
                  <c:v>113.991</c:v>
                </c:pt>
                <c:pt idx="3472" formatCode="General">
                  <c:v>114.035</c:v>
                </c:pt>
                <c:pt idx="3473" formatCode="General">
                  <c:v>114.07899999999999</c:v>
                </c:pt>
                <c:pt idx="3474" formatCode="General">
                  <c:v>114.123</c:v>
                </c:pt>
                <c:pt idx="3475" formatCode="General">
                  <c:v>114.167</c:v>
                </c:pt>
                <c:pt idx="3476" formatCode="General">
                  <c:v>114.211</c:v>
                </c:pt>
                <c:pt idx="3477" formatCode="General">
                  <c:v>114.255</c:v>
                </c:pt>
                <c:pt idx="3478" formatCode="General">
                  <c:v>114.3</c:v>
                </c:pt>
                <c:pt idx="3479" formatCode="General">
                  <c:v>114.34399999999999</c:v>
                </c:pt>
                <c:pt idx="3480" formatCode="General">
                  <c:v>114.38800000000001</c:v>
                </c:pt>
                <c:pt idx="3481" formatCode="General">
                  <c:v>114.432</c:v>
                </c:pt>
                <c:pt idx="3482" formatCode="General">
                  <c:v>114.476</c:v>
                </c:pt>
                <c:pt idx="3483" formatCode="General">
                  <c:v>114.52</c:v>
                </c:pt>
                <c:pt idx="3484" formatCode="General">
                  <c:v>114.566</c:v>
                </c:pt>
                <c:pt idx="3485" formatCode="General">
                  <c:v>114.613</c:v>
                </c:pt>
                <c:pt idx="3486" formatCode="General">
                  <c:v>114.65900000000001</c:v>
                </c:pt>
                <c:pt idx="3487" formatCode="General">
                  <c:v>114.706</c:v>
                </c:pt>
                <c:pt idx="3488" formatCode="General">
                  <c:v>114.752</c:v>
                </c:pt>
                <c:pt idx="3489" formatCode="General">
                  <c:v>114.79900000000001</c:v>
                </c:pt>
                <c:pt idx="3490" formatCode="General">
                  <c:v>114.845</c:v>
                </c:pt>
                <c:pt idx="3491" formatCode="General">
                  <c:v>114.892</c:v>
                </c:pt>
                <c:pt idx="3492" formatCode="General">
                  <c:v>114.938</c:v>
                </c:pt>
                <c:pt idx="3493" formatCode="General">
                  <c:v>114.985</c:v>
                </c:pt>
                <c:pt idx="3494" formatCode="General">
                  <c:v>115.03100000000001</c:v>
                </c:pt>
                <c:pt idx="3495" formatCode="General">
                  <c:v>115.077</c:v>
                </c:pt>
                <c:pt idx="3496" formatCode="General">
                  <c:v>115.124</c:v>
                </c:pt>
                <c:pt idx="3497" formatCode="General">
                  <c:v>115.17</c:v>
                </c:pt>
                <c:pt idx="3498" formatCode="General">
                  <c:v>115.217</c:v>
                </c:pt>
                <c:pt idx="3499" formatCode="General">
                  <c:v>115.26300000000001</c:v>
                </c:pt>
                <c:pt idx="3500" formatCode="General">
                  <c:v>115.31</c:v>
                </c:pt>
                <c:pt idx="3501" formatCode="General">
                  <c:v>115.35599999999999</c:v>
                </c:pt>
                <c:pt idx="3502" formatCode="General">
                  <c:v>115.40300000000001</c:v>
                </c:pt>
                <c:pt idx="3503" formatCode="General">
                  <c:v>115.449</c:v>
                </c:pt>
                <c:pt idx="3504" formatCode="General">
                  <c:v>115.494</c:v>
                </c:pt>
                <c:pt idx="3505" formatCode="General">
                  <c:v>115.536</c:v>
                </c:pt>
                <c:pt idx="3506" formatCode="General">
                  <c:v>115.578</c:v>
                </c:pt>
                <c:pt idx="3507" formatCode="General">
                  <c:v>115.62</c:v>
                </c:pt>
                <c:pt idx="3508" formatCode="General">
                  <c:v>115.66200000000001</c:v>
                </c:pt>
                <c:pt idx="3509" formatCode="General">
                  <c:v>115.70399999999999</c:v>
                </c:pt>
                <c:pt idx="3510" formatCode="General">
                  <c:v>115.745</c:v>
                </c:pt>
                <c:pt idx="3511" formatCode="General">
                  <c:v>115.78700000000001</c:v>
                </c:pt>
                <c:pt idx="3512" formatCode="General">
                  <c:v>115.82899999999999</c:v>
                </c:pt>
                <c:pt idx="3513" formatCode="General">
                  <c:v>115.871</c:v>
                </c:pt>
                <c:pt idx="3514" formatCode="General">
                  <c:v>115.913</c:v>
                </c:pt>
                <c:pt idx="3515" formatCode="General">
                  <c:v>115.955</c:v>
                </c:pt>
                <c:pt idx="3516" formatCode="General">
                  <c:v>115.997</c:v>
                </c:pt>
                <c:pt idx="3517" formatCode="General">
                  <c:v>116.039</c:v>
                </c:pt>
                <c:pt idx="3518" formatCode="General">
                  <c:v>116.081</c:v>
                </c:pt>
                <c:pt idx="3519" formatCode="General">
                  <c:v>116.123</c:v>
                </c:pt>
                <c:pt idx="3520" formatCode="General">
                  <c:v>116.16500000000001</c:v>
                </c:pt>
                <c:pt idx="3521" formatCode="General">
                  <c:v>116.206</c:v>
                </c:pt>
                <c:pt idx="3522" formatCode="General">
                  <c:v>116.248</c:v>
                </c:pt>
                <c:pt idx="3523" formatCode="General">
                  <c:v>116.29</c:v>
                </c:pt>
                <c:pt idx="3524" formatCode="General">
                  <c:v>116.33199999999999</c:v>
                </c:pt>
                <c:pt idx="3525" formatCode="General">
                  <c:v>116.374</c:v>
                </c:pt>
                <c:pt idx="3526" formatCode="General">
                  <c:v>116.416</c:v>
                </c:pt>
                <c:pt idx="3527" formatCode="General">
                  <c:v>116.455</c:v>
                </c:pt>
                <c:pt idx="3528" formatCode="General">
                  <c:v>116.494</c:v>
                </c:pt>
                <c:pt idx="3529" formatCode="General">
                  <c:v>116.532</c:v>
                </c:pt>
                <c:pt idx="3530" formatCode="General">
                  <c:v>116.57</c:v>
                </c:pt>
                <c:pt idx="3531" formatCode="General">
                  <c:v>116.608</c:v>
                </c:pt>
                <c:pt idx="3532" formatCode="General">
                  <c:v>116.64700000000001</c:v>
                </c:pt>
                <c:pt idx="3533" formatCode="General">
                  <c:v>116.685</c:v>
                </c:pt>
                <c:pt idx="3534" formatCode="General">
                  <c:v>116.723</c:v>
                </c:pt>
                <c:pt idx="3535" formatCode="General">
                  <c:v>116.761</c:v>
                </c:pt>
                <c:pt idx="3536" formatCode="General">
                  <c:v>116.79900000000001</c:v>
                </c:pt>
                <c:pt idx="3537" formatCode="General">
                  <c:v>116.83799999999999</c:v>
                </c:pt>
                <c:pt idx="3538" formatCode="General">
                  <c:v>116.876</c:v>
                </c:pt>
                <c:pt idx="3539" formatCode="General">
                  <c:v>116.914</c:v>
                </c:pt>
                <c:pt idx="3540" formatCode="General">
                  <c:v>116.952</c:v>
                </c:pt>
                <c:pt idx="3541" formatCode="General">
                  <c:v>116.991</c:v>
                </c:pt>
                <c:pt idx="3542" formatCode="General">
                  <c:v>117.029</c:v>
                </c:pt>
                <c:pt idx="3543" formatCode="General">
                  <c:v>117.06699999999999</c:v>
                </c:pt>
                <c:pt idx="3544" formatCode="General">
                  <c:v>117.105</c:v>
                </c:pt>
                <c:pt idx="3545" formatCode="General">
                  <c:v>117.143</c:v>
                </c:pt>
                <c:pt idx="3546" formatCode="General">
                  <c:v>117.182</c:v>
                </c:pt>
                <c:pt idx="3547" formatCode="General">
                  <c:v>117.22</c:v>
                </c:pt>
                <c:pt idx="3548" formatCode="General">
                  <c:v>117.258</c:v>
                </c:pt>
                <c:pt idx="3549" formatCode="General">
                  <c:v>117.29600000000001</c:v>
                </c:pt>
                <c:pt idx="3550" formatCode="General">
                  <c:v>117.33499999999999</c:v>
                </c:pt>
                <c:pt idx="3551" formatCode="General">
                  <c:v>117.373</c:v>
                </c:pt>
                <c:pt idx="3552" formatCode="General">
                  <c:v>117.41</c:v>
                </c:pt>
                <c:pt idx="3553" formatCode="General">
                  <c:v>117.44799999999999</c:v>
                </c:pt>
                <c:pt idx="3554" formatCode="General">
                  <c:v>117.486</c:v>
                </c:pt>
                <c:pt idx="3555" formatCode="General">
                  <c:v>117.523</c:v>
                </c:pt>
                <c:pt idx="3556" formatCode="General">
                  <c:v>117.56100000000001</c:v>
                </c:pt>
                <c:pt idx="3557" formatCode="General">
                  <c:v>117.599</c:v>
                </c:pt>
                <c:pt idx="3558" formatCode="General">
                  <c:v>117.636</c:v>
                </c:pt>
                <c:pt idx="3559" formatCode="General">
                  <c:v>117.67400000000001</c:v>
                </c:pt>
                <c:pt idx="3560" formatCode="General">
                  <c:v>117.712</c:v>
                </c:pt>
                <c:pt idx="3561" formatCode="General">
                  <c:v>117.75</c:v>
                </c:pt>
                <c:pt idx="3562" formatCode="General">
                  <c:v>117.78700000000001</c:v>
                </c:pt>
                <c:pt idx="3563" formatCode="General">
                  <c:v>117.825</c:v>
                </c:pt>
                <c:pt idx="3564" formatCode="General">
                  <c:v>117.863</c:v>
                </c:pt>
                <c:pt idx="3565" formatCode="General">
                  <c:v>117.9</c:v>
                </c:pt>
                <c:pt idx="3566" formatCode="General">
                  <c:v>117.938</c:v>
                </c:pt>
                <c:pt idx="3567" formatCode="General">
                  <c:v>117.976</c:v>
                </c:pt>
                <c:pt idx="3568" formatCode="General">
                  <c:v>118.014</c:v>
                </c:pt>
                <c:pt idx="3569" formatCode="General">
                  <c:v>118.051</c:v>
                </c:pt>
                <c:pt idx="3570" formatCode="General">
                  <c:v>118.089</c:v>
                </c:pt>
                <c:pt idx="3571" formatCode="General">
                  <c:v>118.127</c:v>
                </c:pt>
                <c:pt idx="3572" formatCode="General">
                  <c:v>118.164</c:v>
                </c:pt>
                <c:pt idx="3573" formatCode="General">
                  <c:v>118.202</c:v>
                </c:pt>
                <c:pt idx="3574" formatCode="General">
                  <c:v>118.24</c:v>
                </c:pt>
                <c:pt idx="3575" formatCode="General">
                  <c:v>118.277</c:v>
                </c:pt>
                <c:pt idx="3576" formatCode="General">
                  <c:v>118.31100000000001</c:v>
                </c:pt>
                <c:pt idx="3577" formatCode="General">
                  <c:v>118.342</c:v>
                </c:pt>
                <c:pt idx="3578" formatCode="General">
                  <c:v>118.373</c:v>
                </c:pt>
                <c:pt idx="3579" formatCode="General">
                  <c:v>118.404</c:v>
                </c:pt>
                <c:pt idx="3580" formatCode="General">
                  <c:v>118.435</c:v>
                </c:pt>
                <c:pt idx="3581" formatCode="General">
                  <c:v>118.465</c:v>
                </c:pt>
                <c:pt idx="3582" formatCode="General">
                  <c:v>118.496</c:v>
                </c:pt>
                <c:pt idx="3583" formatCode="General">
                  <c:v>118.527</c:v>
                </c:pt>
                <c:pt idx="3584" formatCode="General">
                  <c:v>118.55800000000001</c:v>
                </c:pt>
                <c:pt idx="3585" formatCode="General">
                  <c:v>118.589</c:v>
                </c:pt>
                <c:pt idx="3586" formatCode="General">
                  <c:v>118.62</c:v>
                </c:pt>
                <c:pt idx="3587" formatCode="General">
                  <c:v>118.651</c:v>
                </c:pt>
                <c:pt idx="3588" formatCode="General">
                  <c:v>118.682</c:v>
                </c:pt>
                <c:pt idx="3589" formatCode="General">
                  <c:v>118.71299999999999</c:v>
                </c:pt>
                <c:pt idx="3590" formatCode="General">
                  <c:v>118.744</c:v>
                </c:pt>
                <c:pt idx="3591" formatCode="General">
                  <c:v>118.77500000000001</c:v>
                </c:pt>
                <c:pt idx="3592" formatCode="General">
                  <c:v>118.806</c:v>
                </c:pt>
                <c:pt idx="3593" formatCode="General">
                  <c:v>118.837</c:v>
                </c:pt>
                <c:pt idx="3594" formatCode="General">
                  <c:v>118.86799999999999</c:v>
                </c:pt>
                <c:pt idx="3595" formatCode="General">
                  <c:v>118.899</c:v>
                </c:pt>
                <c:pt idx="3596" formatCode="General">
                  <c:v>118.93</c:v>
                </c:pt>
                <c:pt idx="3597" formatCode="General">
                  <c:v>118.961</c:v>
                </c:pt>
                <c:pt idx="3598" formatCode="General">
                  <c:v>118.992</c:v>
                </c:pt>
                <c:pt idx="3599" formatCode="General">
                  <c:v>119.023</c:v>
                </c:pt>
                <c:pt idx="3600" formatCode="General">
                  <c:v>119.054</c:v>
                </c:pt>
                <c:pt idx="3601" formatCode="General">
                  <c:v>119.08499999999999</c:v>
                </c:pt>
                <c:pt idx="3602" formatCode="General">
                  <c:v>119.116</c:v>
                </c:pt>
                <c:pt idx="3603" formatCode="General">
                  <c:v>119.14700000000001</c:v>
                </c:pt>
                <c:pt idx="3604" formatCode="General">
                  <c:v>119.178</c:v>
                </c:pt>
                <c:pt idx="3605" formatCode="General">
                  <c:v>119.209</c:v>
                </c:pt>
                <c:pt idx="3606" formatCode="General">
                  <c:v>119.24</c:v>
                </c:pt>
                <c:pt idx="3607" formatCode="General">
                  <c:v>119.282</c:v>
                </c:pt>
                <c:pt idx="3608" formatCode="General">
                  <c:v>119.33</c:v>
                </c:pt>
                <c:pt idx="3609" formatCode="General">
                  <c:v>119.378</c:v>
                </c:pt>
                <c:pt idx="3610" formatCode="General">
                  <c:v>119.426</c:v>
                </c:pt>
                <c:pt idx="3611" formatCode="General">
                  <c:v>119.474</c:v>
                </c:pt>
                <c:pt idx="3612" formatCode="General">
                  <c:v>119.52200000000001</c:v>
                </c:pt>
                <c:pt idx="3613" formatCode="General">
                  <c:v>119.57</c:v>
                </c:pt>
                <c:pt idx="3614" formatCode="General">
                  <c:v>119.61799999999999</c:v>
                </c:pt>
                <c:pt idx="3615" formatCode="General">
                  <c:v>119.666</c:v>
                </c:pt>
                <c:pt idx="3616" formatCode="General">
                  <c:v>119.714</c:v>
                </c:pt>
                <c:pt idx="3617" formatCode="General">
                  <c:v>119.762</c:v>
                </c:pt>
                <c:pt idx="3618" formatCode="General">
                  <c:v>119.81</c:v>
                </c:pt>
                <c:pt idx="3619" formatCode="General">
                  <c:v>119.858</c:v>
                </c:pt>
                <c:pt idx="3620" formatCode="General">
                  <c:v>119.90600000000001</c:v>
                </c:pt>
                <c:pt idx="3621" formatCode="General">
                  <c:v>119.95399999999999</c:v>
                </c:pt>
                <c:pt idx="3622" formatCode="General">
                  <c:v>120.002</c:v>
                </c:pt>
                <c:pt idx="3623" formatCode="General">
                  <c:v>120.05</c:v>
                </c:pt>
                <c:pt idx="3624" formatCode="General">
                  <c:v>120.098</c:v>
                </c:pt>
                <c:pt idx="3625" formatCode="General">
                  <c:v>120.146</c:v>
                </c:pt>
                <c:pt idx="3626" formatCode="General">
                  <c:v>120.194</c:v>
                </c:pt>
                <c:pt idx="3627" formatCode="General">
                  <c:v>120.241</c:v>
                </c:pt>
                <c:pt idx="3628" formatCode="General">
                  <c:v>120.28700000000001</c:v>
                </c:pt>
                <c:pt idx="3629" formatCode="General">
                  <c:v>120.333</c:v>
                </c:pt>
                <c:pt idx="3630" formatCode="General">
                  <c:v>120.379</c:v>
                </c:pt>
                <c:pt idx="3631" formatCode="General">
                  <c:v>120.425</c:v>
                </c:pt>
                <c:pt idx="3632" formatCode="General">
                  <c:v>120.47</c:v>
                </c:pt>
                <c:pt idx="3633" formatCode="General">
                  <c:v>120.51600000000001</c:v>
                </c:pt>
                <c:pt idx="3634" formatCode="General">
                  <c:v>120.562</c:v>
                </c:pt>
                <c:pt idx="3635" formatCode="General">
                  <c:v>120.608</c:v>
                </c:pt>
                <c:pt idx="3636" formatCode="General">
                  <c:v>120.654</c:v>
                </c:pt>
                <c:pt idx="3637" formatCode="General">
                  <c:v>120.7</c:v>
                </c:pt>
                <c:pt idx="3638" formatCode="General">
                  <c:v>120.746</c:v>
                </c:pt>
                <c:pt idx="3639" formatCode="General">
                  <c:v>120.792</c:v>
                </c:pt>
                <c:pt idx="3640" formatCode="General">
                  <c:v>120.83799999999999</c:v>
                </c:pt>
                <c:pt idx="3641" formatCode="General">
                  <c:v>120.884</c:v>
                </c:pt>
                <c:pt idx="3642" formatCode="General">
                  <c:v>120.93</c:v>
                </c:pt>
                <c:pt idx="3643" formatCode="General">
                  <c:v>120.976</c:v>
                </c:pt>
                <c:pt idx="3644" formatCode="General">
                  <c:v>121.02200000000001</c:v>
                </c:pt>
                <c:pt idx="3645" formatCode="General">
                  <c:v>121.068</c:v>
                </c:pt>
                <c:pt idx="3646" formatCode="General">
                  <c:v>121.114</c:v>
                </c:pt>
                <c:pt idx="3647" formatCode="General">
                  <c:v>121.16</c:v>
                </c:pt>
                <c:pt idx="3648" formatCode="General">
                  <c:v>121.199</c:v>
                </c:pt>
                <c:pt idx="3649" formatCode="General">
                  <c:v>121.23699999999999</c:v>
                </c:pt>
                <c:pt idx="3650" formatCode="General">
                  <c:v>121.276</c:v>
                </c:pt>
                <c:pt idx="3651" formatCode="General">
                  <c:v>121.31399999999999</c:v>
                </c:pt>
                <c:pt idx="3652" formatCode="General">
                  <c:v>121.35299999999999</c:v>
                </c:pt>
                <c:pt idx="3653" formatCode="General">
                  <c:v>121.39100000000001</c:v>
                </c:pt>
                <c:pt idx="3654" formatCode="General">
                  <c:v>121.43</c:v>
                </c:pt>
                <c:pt idx="3655" formatCode="General">
                  <c:v>121.468</c:v>
                </c:pt>
                <c:pt idx="3656" formatCode="General">
                  <c:v>121.50700000000001</c:v>
                </c:pt>
                <c:pt idx="3657" formatCode="General">
                  <c:v>121.545</c:v>
                </c:pt>
                <c:pt idx="3658" formatCode="General">
                  <c:v>121.584</c:v>
                </c:pt>
                <c:pt idx="3659" formatCode="General">
                  <c:v>121.622</c:v>
                </c:pt>
                <c:pt idx="3660" formatCode="General">
                  <c:v>121.661</c:v>
                </c:pt>
                <c:pt idx="3661" formatCode="General">
                  <c:v>121.699</c:v>
                </c:pt>
                <c:pt idx="3662" formatCode="General">
                  <c:v>121.738</c:v>
                </c:pt>
                <c:pt idx="3663" formatCode="General">
                  <c:v>121.776</c:v>
                </c:pt>
                <c:pt idx="3664" formatCode="General">
                  <c:v>121.815</c:v>
                </c:pt>
                <c:pt idx="3665" formatCode="General">
                  <c:v>121.85299999999999</c:v>
                </c:pt>
                <c:pt idx="3666" formatCode="General">
                  <c:v>121.892</c:v>
                </c:pt>
                <c:pt idx="3667" formatCode="General">
                  <c:v>121.93</c:v>
                </c:pt>
                <c:pt idx="3668" formatCode="General">
                  <c:v>121.96899999999999</c:v>
                </c:pt>
                <c:pt idx="3669" formatCode="General">
                  <c:v>122.00700000000001</c:v>
                </c:pt>
                <c:pt idx="3670" formatCode="General">
                  <c:v>122.04600000000001</c:v>
                </c:pt>
                <c:pt idx="3671" formatCode="General">
                  <c:v>122.084</c:v>
                </c:pt>
                <c:pt idx="3672" formatCode="General">
                  <c:v>122.127</c:v>
                </c:pt>
                <c:pt idx="3673" formatCode="General">
                  <c:v>122.176</c:v>
                </c:pt>
                <c:pt idx="3674" formatCode="General">
                  <c:v>122.226</c:v>
                </c:pt>
                <c:pt idx="3675" formatCode="General">
                  <c:v>122.276</c:v>
                </c:pt>
                <c:pt idx="3676" formatCode="General">
                  <c:v>122.32599999999999</c:v>
                </c:pt>
                <c:pt idx="3677" formatCode="General">
                  <c:v>122.376</c:v>
                </c:pt>
                <c:pt idx="3678" formatCode="General">
                  <c:v>122.426</c:v>
                </c:pt>
                <c:pt idx="3679" formatCode="General">
                  <c:v>122.47499999999999</c:v>
                </c:pt>
                <c:pt idx="3680" formatCode="General">
                  <c:v>122.52500000000001</c:v>
                </c:pt>
                <c:pt idx="3681" formatCode="General">
                  <c:v>122.575</c:v>
                </c:pt>
                <c:pt idx="3682" formatCode="General">
                  <c:v>122.625</c:v>
                </c:pt>
                <c:pt idx="3683" formatCode="General">
                  <c:v>122.675</c:v>
                </c:pt>
                <c:pt idx="3684" formatCode="General">
                  <c:v>122.72499999999999</c:v>
                </c:pt>
                <c:pt idx="3685" formatCode="General">
                  <c:v>122.774</c:v>
                </c:pt>
                <c:pt idx="3686" formatCode="General">
                  <c:v>122.824</c:v>
                </c:pt>
                <c:pt idx="3687" formatCode="General">
                  <c:v>122.874</c:v>
                </c:pt>
                <c:pt idx="3688" formatCode="General">
                  <c:v>122.92400000000001</c:v>
                </c:pt>
                <c:pt idx="3689" formatCode="General">
                  <c:v>122.974</c:v>
                </c:pt>
                <c:pt idx="3690" formatCode="General">
                  <c:v>123.024</c:v>
                </c:pt>
                <c:pt idx="3691" formatCode="General">
                  <c:v>123.07299999999999</c:v>
                </c:pt>
                <c:pt idx="3692" formatCode="General">
                  <c:v>123.116</c:v>
                </c:pt>
                <c:pt idx="3693" formatCode="General">
                  <c:v>123.154</c:v>
                </c:pt>
                <c:pt idx="3694" formatCode="General">
                  <c:v>123.19199999999999</c:v>
                </c:pt>
                <c:pt idx="3695" formatCode="General">
                  <c:v>123.23</c:v>
                </c:pt>
                <c:pt idx="3696" formatCode="General">
                  <c:v>123.26900000000001</c:v>
                </c:pt>
                <c:pt idx="3697" formatCode="General">
                  <c:v>123.307</c:v>
                </c:pt>
                <c:pt idx="3698" formatCode="General">
                  <c:v>123.345</c:v>
                </c:pt>
                <c:pt idx="3699" formatCode="General">
                  <c:v>123.384</c:v>
                </c:pt>
                <c:pt idx="3700" formatCode="General">
                  <c:v>123.422</c:v>
                </c:pt>
                <c:pt idx="3701" formatCode="General">
                  <c:v>123.46</c:v>
                </c:pt>
                <c:pt idx="3702" formatCode="General">
                  <c:v>123.498</c:v>
                </c:pt>
                <c:pt idx="3703" formatCode="General">
                  <c:v>123.53700000000001</c:v>
                </c:pt>
                <c:pt idx="3704" formatCode="General">
                  <c:v>123.575</c:v>
                </c:pt>
                <c:pt idx="3705" formatCode="General">
                  <c:v>123.613</c:v>
                </c:pt>
                <c:pt idx="3706" formatCode="General">
                  <c:v>123.652</c:v>
                </c:pt>
                <c:pt idx="3707" formatCode="General">
                  <c:v>123.69</c:v>
                </c:pt>
                <c:pt idx="3708" formatCode="General">
                  <c:v>123.72799999999999</c:v>
                </c:pt>
                <c:pt idx="3709" formatCode="General">
                  <c:v>123.76600000000001</c:v>
                </c:pt>
                <c:pt idx="3710" formatCode="General">
                  <c:v>123.80500000000001</c:v>
                </c:pt>
                <c:pt idx="3711" formatCode="General">
                  <c:v>123.843</c:v>
                </c:pt>
                <c:pt idx="3712" formatCode="General">
                  <c:v>123.881</c:v>
                </c:pt>
                <c:pt idx="3713" formatCode="General">
                  <c:v>123.92</c:v>
                </c:pt>
                <c:pt idx="3714" formatCode="General">
                  <c:v>123.958</c:v>
                </c:pt>
                <c:pt idx="3715" formatCode="General">
                  <c:v>123.996</c:v>
                </c:pt>
                <c:pt idx="3716" formatCode="General">
                  <c:v>124.03400000000001</c:v>
                </c:pt>
                <c:pt idx="3717" formatCode="General">
                  <c:v>124.077</c:v>
                </c:pt>
                <c:pt idx="3718" formatCode="General">
                  <c:v>124.128</c:v>
                </c:pt>
                <c:pt idx="3719" formatCode="General">
                  <c:v>124.179</c:v>
                </c:pt>
                <c:pt idx="3720" formatCode="General">
                  <c:v>124.229</c:v>
                </c:pt>
                <c:pt idx="3721" formatCode="General">
                  <c:v>124.28</c:v>
                </c:pt>
                <c:pt idx="3722" formatCode="General">
                  <c:v>124.331</c:v>
                </c:pt>
                <c:pt idx="3723" formatCode="General">
                  <c:v>124.38200000000001</c:v>
                </c:pt>
                <c:pt idx="3724" formatCode="General">
                  <c:v>124.43300000000001</c:v>
                </c:pt>
                <c:pt idx="3725" formatCode="General">
                  <c:v>124.48399999999999</c:v>
                </c:pt>
                <c:pt idx="3726" formatCode="General">
                  <c:v>124.535</c:v>
                </c:pt>
                <c:pt idx="3727" formatCode="General">
                  <c:v>124.58499999999999</c:v>
                </c:pt>
                <c:pt idx="3728" formatCode="General">
                  <c:v>124.636</c:v>
                </c:pt>
                <c:pt idx="3729" formatCode="General">
                  <c:v>124.687</c:v>
                </c:pt>
                <c:pt idx="3730" formatCode="General">
                  <c:v>124.738</c:v>
                </c:pt>
                <c:pt idx="3731" formatCode="General">
                  <c:v>124.789</c:v>
                </c:pt>
                <c:pt idx="3732" formatCode="General">
                  <c:v>124.84</c:v>
                </c:pt>
                <c:pt idx="3733" formatCode="General">
                  <c:v>124.89100000000001</c:v>
                </c:pt>
                <c:pt idx="3734" formatCode="General">
                  <c:v>124.941</c:v>
                </c:pt>
                <c:pt idx="3735" formatCode="General">
                  <c:v>124.992</c:v>
                </c:pt>
                <c:pt idx="3736" formatCode="General">
                  <c:v>125.04300000000001</c:v>
                </c:pt>
                <c:pt idx="3737" formatCode="General">
                  <c:v>125.093</c:v>
                </c:pt>
                <c:pt idx="3738" formatCode="General">
                  <c:v>125.143</c:v>
                </c:pt>
                <c:pt idx="3739" formatCode="General">
                  <c:v>125.19199999999999</c:v>
                </c:pt>
                <c:pt idx="3740" formatCode="General">
                  <c:v>125.242</c:v>
                </c:pt>
                <c:pt idx="3741" formatCode="General">
                  <c:v>125.292</c:v>
                </c:pt>
                <c:pt idx="3742" formatCode="General">
                  <c:v>125.34099999999999</c:v>
                </c:pt>
                <c:pt idx="3743" formatCode="General">
                  <c:v>125.39100000000001</c:v>
                </c:pt>
                <c:pt idx="3744" formatCode="General">
                  <c:v>125.441</c:v>
                </c:pt>
                <c:pt idx="3745" formatCode="General">
                  <c:v>125.49</c:v>
                </c:pt>
                <c:pt idx="3746" formatCode="General">
                  <c:v>125.54</c:v>
                </c:pt>
                <c:pt idx="3747" formatCode="General">
                  <c:v>125.59</c:v>
                </c:pt>
                <c:pt idx="3748" formatCode="General">
                  <c:v>125.639</c:v>
                </c:pt>
                <c:pt idx="3749" formatCode="General">
                  <c:v>125.68899999999999</c:v>
                </c:pt>
                <c:pt idx="3750" formatCode="General">
                  <c:v>125.739</c:v>
                </c:pt>
                <c:pt idx="3751" formatCode="General">
                  <c:v>125.788</c:v>
                </c:pt>
                <c:pt idx="3752" formatCode="General">
                  <c:v>125.83799999999999</c:v>
                </c:pt>
                <c:pt idx="3753" formatCode="General">
                  <c:v>125.88800000000001</c:v>
                </c:pt>
                <c:pt idx="3754" formatCode="General">
                  <c:v>125.937</c:v>
                </c:pt>
                <c:pt idx="3755" formatCode="General">
                  <c:v>125.98699999999999</c:v>
                </c:pt>
                <c:pt idx="3756" formatCode="General">
                  <c:v>126.035</c:v>
                </c:pt>
                <c:pt idx="3757" formatCode="General">
                  <c:v>126.081</c:v>
                </c:pt>
                <c:pt idx="3758" formatCode="General">
                  <c:v>126.126</c:v>
                </c:pt>
                <c:pt idx="3759" formatCode="General">
                  <c:v>126.172</c:v>
                </c:pt>
                <c:pt idx="3760" formatCode="General">
                  <c:v>126.217</c:v>
                </c:pt>
                <c:pt idx="3761" formatCode="General">
                  <c:v>126.26300000000001</c:v>
                </c:pt>
                <c:pt idx="3762" formatCode="General">
                  <c:v>126.30800000000001</c:v>
                </c:pt>
                <c:pt idx="3763" formatCode="General">
                  <c:v>126.35299999999999</c:v>
                </c:pt>
                <c:pt idx="3764" formatCode="General">
                  <c:v>126.399</c:v>
                </c:pt>
                <c:pt idx="3765" formatCode="General">
                  <c:v>126.444</c:v>
                </c:pt>
                <c:pt idx="3766" formatCode="General">
                  <c:v>126.49</c:v>
                </c:pt>
                <c:pt idx="3767" formatCode="General">
                  <c:v>126.535</c:v>
                </c:pt>
                <c:pt idx="3768" formatCode="General">
                  <c:v>126.581</c:v>
                </c:pt>
                <c:pt idx="3769" formatCode="General">
                  <c:v>126.626</c:v>
                </c:pt>
                <c:pt idx="3770" formatCode="General">
                  <c:v>126.672</c:v>
                </c:pt>
                <c:pt idx="3771" formatCode="General">
                  <c:v>126.717</c:v>
                </c:pt>
                <c:pt idx="3772" formatCode="General">
                  <c:v>126.76300000000001</c:v>
                </c:pt>
                <c:pt idx="3773" formatCode="General">
                  <c:v>126.80800000000001</c:v>
                </c:pt>
                <c:pt idx="3774" formatCode="General">
                  <c:v>126.854</c:v>
                </c:pt>
                <c:pt idx="3775" formatCode="General">
                  <c:v>126.899</c:v>
                </c:pt>
                <c:pt idx="3776" formatCode="General">
                  <c:v>126.94499999999999</c:v>
                </c:pt>
                <c:pt idx="3777" formatCode="General">
                  <c:v>126.99</c:v>
                </c:pt>
                <c:pt idx="3778" formatCode="General">
                  <c:v>127.036</c:v>
                </c:pt>
                <c:pt idx="3779" formatCode="General">
                  <c:v>127.081</c:v>
                </c:pt>
                <c:pt idx="3780" formatCode="General">
                  <c:v>127.127</c:v>
                </c:pt>
                <c:pt idx="3781" formatCode="General">
                  <c:v>127.173</c:v>
                </c:pt>
                <c:pt idx="3782" formatCode="General">
                  <c:v>127.21899999999999</c:v>
                </c:pt>
                <c:pt idx="3783" formatCode="General">
                  <c:v>127.264</c:v>
                </c:pt>
                <c:pt idx="3784" formatCode="General">
                  <c:v>127.31</c:v>
                </c:pt>
                <c:pt idx="3785" formatCode="General">
                  <c:v>127.35599999999999</c:v>
                </c:pt>
                <c:pt idx="3786" formatCode="General">
                  <c:v>127.401</c:v>
                </c:pt>
                <c:pt idx="3787" formatCode="General">
                  <c:v>127.447</c:v>
                </c:pt>
                <c:pt idx="3788" formatCode="General">
                  <c:v>127.49299999999999</c:v>
                </c:pt>
                <c:pt idx="3789" formatCode="General">
                  <c:v>127.539</c:v>
                </c:pt>
                <c:pt idx="3790" formatCode="General">
                  <c:v>127.584</c:v>
                </c:pt>
                <c:pt idx="3791" formatCode="General">
                  <c:v>127.63</c:v>
                </c:pt>
                <c:pt idx="3792" formatCode="General">
                  <c:v>127.676</c:v>
                </c:pt>
                <c:pt idx="3793" formatCode="General">
                  <c:v>127.721</c:v>
                </c:pt>
                <c:pt idx="3794" formatCode="General">
                  <c:v>127.767</c:v>
                </c:pt>
                <c:pt idx="3795" formatCode="General">
                  <c:v>127.813</c:v>
                </c:pt>
                <c:pt idx="3796" formatCode="General">
                  <c:v>127.85899999999999</c:v>
                </c:pt>
                <c:pt idx="3797" formatCode="General">
                  <c:v>127.904</c:v>
                </c:pt>
                <c:pt idx="3798" formatCode="General">
                  <c:v>127.95</c:v>
                </c:pt>
                <c:pt idx="3799" formatCode="General">
                  <c:v>127.99299999999999</c:v>
                </c:pt>
                <c:pt idx="3800" formatCode="General">
                  <c:v>128.036</c:v>
                </c:pt>
                <c:pt idx="3801" formatCode="General">
                  <c:v>128.08000000000001</c:v>
                </c:pt>
                <c:pt idx="3802" formatCode="General">
                  <c:v>128.12299999999999</c:v>
                </c:pt>
                <c:pt idx="3803" formatCode="General">
                  <c:v>128.166</c:v>
                </c:pt>
                <c:pt idx="3804" formatCode="General">
                  <c:v>128.209</c:v>
                </c:pt>
                <c:pt idx="3805" formatCode="General">
                  <c:v>128.25200000000001</c:v>
                </c:pt>
                <c:pt idx="3806" formatCode="General">
                  <c:v>128.29499999999999</c:v>
                </c:pt>
                <c:pt idx="3807" formatCode="General">
                  <c:v>128.339</c:v>
                </c:pt>
                <c:pt idx="3808" formatCode="General">
                  <c:v>128.38200000000001</c:v>
                </c:pt>
                <c:pt idx="3809" formatCode="General">
                  <c:v>128.42500000000001</c:v>
                </c:pt>
                <c:pt idx="3810" formatCode="General">
                  <c:v>128.46799999999999</c:v>
                </c:pt>
                <c:pt idx="3811" formatCode="General">
                  <c:v>128.511</c:v>
                </c:pt>
              </c:numCache>
            </c:numRef>
          </c:xVal>
          <c:yVal>
            <c:numRef>
              <c:f>[0]!Na</c:f>
              <c:numCache>
                <c:formatCode>0.0000</c:formatCode>
                <c:ptCount val="1022"/>
                <c:pt idx="0">
                  <c:v>106.48497184239694</c:v>
                </c:pt>
                <c:pt idx="1">
                  <c:v>27.221722125124032</c:v>
                </c:pt>
                <c:pt idx="2">
                  <c:v>11.609263847479367</c:v>
                </c:pt>
                <c:pt idx="3">
                  <c:v>9.6076666323967164</c:v>
                </c:pt>
                <c:pt idx="4">
                  <c:v>22.017569365909143</c:v>
                </c:pt>
                <c:pt idx="5">
                  <c:v>18.414694378760377</c:v>
                </c:pt>
                <c:pt idx="6">
                  <c:v>25.220124910041385</c:v>
                </c:pt>
                <c:pt idx="7">
                  <c:v>20.416291593843027</c:v>
                </c:pt>
                <c:pt idx="8">
                  <c:v>9.6076666323967164</c:v>
                </c:pt>
                <c:pt idx="9">
                  <c:v>10.408305518429778</c:v>
                </c:pt>
                <c:pt idx="10">
                  <c:v>30.023958226239742</c:v>
                </c:pt>
                <c:pt idx="11">
                  <c:v>13.210541619545486</c:v>
                </c:pt>
                <c:pt idx="12">
                  <c:v>13.610861062562016</c:v>
                </c:pt>
                <c:pt idx="13">
                  <c:v>10.808624961446307</c:v>
                </c:pt>
                <c:pt idx="14">
                  <c:v>18.014374935743845</c:v>
                </c:pt>
                <c:pt idx="15">
                  <c:v>20.416291593843027</c:v>
                </c:pt>
                <c:pt idx="16">
                  <c:v>21.617249922892615</c:v>
                </c:pt>
                <c:pt idx="17">
                  <c:v>17.614055492727317</c:v>
                </c:pt>
                <c:pt idx="18">
                  <c:v>11.208944404462837</c:v>
                </c:pt>
                <c:pt idx="19">
                  <c:v>6.8054305312810079</c:v>
                </c:pt>
                <c:pt idx="20">
                  <c:v>6.8054305312810079</c:v>
                </c:pt>
                <c:pt idx="21">
                  <c:v>6.8054305312810079</c:v>
                </c:pt>
                <c:pt idx="22">
                  <c:v>8.406708303347127</c:v>
                </c:pt>
                <c:pt idx="23">
                  <c:v>15.212138834628137</c:v>
                </c:pt>
                <c:pt idx="24">
                  <c:v>9.6076666323967164</c:v>
                </c:pt>
                <c:pt idx="25">
                  <c:v>10.408305518429778</c:v>
                </c:pt>
                <c:pt idx="26">
                  <c:v>22.818208251942206</c:v>
                </c:pt>
                <c:pt idx="27">
                  <c:v>32.025555441322396</c:v>
                </c:pt>
                <c:pt idx="28">
                  <c:v>33.626833213388508</c:v>
                </c:pt>
                <c:pt idx="29">
                  <c:v>46.437055389917468</c:v>
                </c:pt>
                <c:pt idx="30">
                  <c:v>11.208944404462837</c:v>
                </c:pt>
                <c:pt idx="31">
                  <c:v>0</c:v>
                </c:pt>
                <c:pt idx="32">
                  <c:v>29.623638783223214</c:v>
                </c:pt>
                <c:pt idx="33">
                  <c:v>38.830985972603401</c:v>
                </c:pt>
                <c:pt idx="34">
                  <c:v>20.816611036859555</c:v>
                </c:pt>
                <c:pt idx="35">
                  <c:v>10.808624961446307</c:v>
                </c:pt>
                <c:pt idx="36">
                  <c:v>48.038333161983587</c:v>
                </c:pt>
                <c:pt idx="37">
                  <c:v>13.610861062562016</c:v>
                </c:pt>
                <c:pt idx="38">
                  <c:v>70.856541413925797</c:v>
                </c:pt>
                <c:pt idx="39">
                  <c:v>79.263249717272927</c:v>
                </c:pt>
                <c:pt idx="40">
                  <c:v>11.208944404462837</c:v>
                </c:pt>
                <c:pt idx="41">
                  <c:v>10.408305518429778</c:v>
                </c:pt>
                <c:pt idx="42">
                  <c:v>0</c:v>
                </c:pt>
                <c:pt idx="43">
                  <c:v>8.406708303347127</c:v>
                </c:pt>
                <c:pt idx="44">
                  <c:v>12.009583290495897</c:v>
                </c:pt>
                <c:pt idx="45">
                  <c:v>13.610861062562016</c:v>
                </c:pt>
                <c:pt idx="46">
                  <c:v>20.416291593843027</c:v>
                </c:pt>
                <c:pt idx="47">
                  <c:v>18.014374935743845</c:v>
                </c:pt>
                <c:pt idx="48">
                  <c:v>64.851749768677834</c:v>
                </c:pt>
                <c:pt idx="49">
                  <c:v>94.875707994917576</c:v>
                </c:pt>
                <c:pt idx="50">
                  <c:v>31.625235998305865</c:v>
                </c:pt>
                <c:pt idx="51">
                  <c:v>91.272833007768824</c:v>
                </c:pt>
                <c:pt idx="52">
                  <c:v>38.030347086570337</c:v>
                </c:pt>
                <c:pt idx="53">
                  <c:v>18.815013821776905</c:v>
                </c:pt>
                <c:pt idx="54">
                  <c:v>31.625235998305865</c:v>
                </c:pt>
                <c:pt idx="55">
                  <c:v>119.69551346194244</c:v>
                </c:pt>
                <c:pt idx="56">
                  <c:v>19.615652707809964</c:v>
                </c:pt>
                <c:pt idx="57">
                  <c:v>101.68113852619859</c:v>
                </c:pt>
                <c:pt idx="58">
                  <c:v>98.878902425082885</c:v>
                </c:pt>
                <c:pt idx="59">
                  <c:v>54.043124807231536</c:v>
                </c:pt>
                <c:pt idx="60">
                  <c:v>75.260055287107619</c:v>
                </c:pt>
                <c:pt idx="61">
                  <c:v>62.850152553595187</c:v>
                </c:pt>
                <c:pt idx="62">
                  <c:v>20.816611036859555</c:v>
                </c:pt>
                <c:pt idx="63">
                  <c:v>0</c:v>
                </c:pt>
                <c:pt idx="64">
                  <c:v>18.014374935743845</c:v>
                </c:pt>
                <c:pt idx="65">
                  <c:v>10.007986075413248</c:v>
                </c:pt>
                <c:pt idx="66">
                  <c:v>11.208944404462837</c:v>
                </c:pt>
                <c:pt idx="67">
                  <c:v>18.815013821776905</c:v>
                </c:pt>
                <c:pt idx="68">
                  <c:v>24.419486024008325</c:v>
                </c:pt>
                <c:pt idx="69">
                  <c:v>9.6076666323967164</c:v>
                </c:pt>
                <c:pt idx="70">
                  <c:v>5.6044722022314186</c:v>
                </c:pt>
                <c:pt idx="71">
                  <c:v>121.69711067702509</c:v>
                </c:pt>
                <c:pt idx="72">
                  <c:v>81.264846932355567</c:v>
                </c:pt>
                <c:pt idx="73">
                  <c:v>18.414694378760377</c:v>
                </c:pt>
                <c:pt idx="74">
                  <c:v>16.413097163677726</c:v>
                </c:pt>
                <c:pt idx="75">
                  <c:v>11.609263847479367</c:v>
                </c:pt>
                <c:pt idx="76">
                  <c:v>7.6060694173140684</c:v>
                </c:pt>
                <c:pt idx="77">
                  <c:v>17.614055492727317</c:v>
                </c:pt>
                <c:pt idx="78">
                  <c:v>62.449833110578659</c:v>
                </c:pt>
                <c:pt idx="79">
                  <c:v>20.416291593843027</c:v>
                </c:pt>
                <c:pt idx="80">
                  <c:v>35.228110985454634</c:v>
                </c:pt>
                <c:pt idx="81">
                  <c:v>20.015972150826496</c:v>
                </c:pt>
                <c:pt idx="82">
                  <c:v>21.617249922892615</c:v>
                </c:pt>
                <c:pt idx="83">
                  <c:v>15.212138834628137</c:v>
                </c:pt>
                <c:pt idx="84">
                  <c:v>25.220124910041385</c:v>
                </c:pt>
                <c:pt idx="85">
                  <c:v>112.48976348764491</c:v>
                </c:pt>
                <c:pt idx="86">
                  <c:v>32.025555441322396</c:v>
                </c:pt>
                <c:pt idx="87">
                  <c:v>9.2073471893801884</c:v>
                </c:pt>
                <c:pt idx="88">
                  <c:v>13.210541619545486</c:v>
                </c:pt>
                <c:pt idx="89">
                  <c:v>19.215333264793433</c:v>
                </c:pt>
                <c:pt idx="90">
                  <c:v>17.614055492727317</c:v>
                </c:pt>
                <c:pt idx="91">
                  <c:v>78.462610831239857</c:v>
                </c:pt>
                <c:pt idx="92">
                  <c:v>84.467402476487806</c:v>
                </c:pt>
                <c:pt idx="93">
                  <c:v>15.612458277644665</c:v>
                </c:pt>
                <c:pt idx="94">
                  <c:v>9.6076666323967164</c:v>
                </c:pt>
                <c:pt idx="95">
                  <c:v>11.208944404462837</c:v>
                </c:pt>
                <c:pt idx="96">
                  <c:v>37.630027643553809</c:v>
                </c:pt>
                <c:pt idx="97">
                  <c:v>16.012777720661198</c:v>
                </c:pt>
                <c:pt idx="98">
                  <c:v>21.617249922892615</c:v>
                </c:pt>
                <c:pt idx="99">
                  <c:v>25.220124910041385</c:v>
                </c:pt>
                <c:pt idx="100">
                  <c:v>22.017569365909143</c:v>
                </c:pt>
                <c:pt idx="101">
                  <c:v>31.625235998305865</c:v>
                </c:pt>
                <c:pt idx="102">
                  <c:v>19.615652707809964</c:v>
                </c:pt>
                <c:pt idx="103">
                  <c:v>16.012777720661198</c:v>
                </c:pt>
                <c:pt idx="104">
                  <c:v>26.020763796074441</c:v>
                </c:pt>
                <c:pt idx="105">
                  <c:v>17.614055492727317</c:v>
                </c:pt>
                <c:pt idx="106">
                  <c:v>27.622041568140563</c:v>
                </c:pt>
                <c:pt idx="107">
                  <c:v>19.215333264793433</c:v>
                </c:pt>
                <c:pt idx="108">
                  <c:v>18.815013821776905</c:v>
                </c:pt>
                <c:pt idx="109">
                  <c:v>14.011180505578547</c:v>
                </c:pt>
                <c:pt idx="110">
                  <c:v>11.208944404462837</c:v>
                </c:pt>
                <c:pt idx="111">
                  <c:v>10.007986075413248</c:v>
                </c:pt>
                <c:pt idx="112">
                  <c:v>14.411499948595075</c:v>
                </c:pt>
                <c:pt idx="113">
                  <c:v>18.014374935743845</c:v>
                </c:pt>
                <c:pt idx="114">
                  <c:v>58.846958123429893</c:v>
                </c:pt>
                <c:pt idx="115">
                  <c:v>8.8070277463636586</c:v>
                </c:pt>
                <c:pt idx="116">
                  <c:v>8.006388860330599</c:v>
                </c:pt>
                <c:pt idx="117">
                  <c:v>10.007986075413248</c:v>
                </c:pt>
                <c:pt idx="118">
                  <c:v>12.810222176528958</c:v>
                </c:pt>
                <c:pt idx="119">
                  <c:v>7.6060694173140684</c:v>
                </c:pt>
                <c:pt idx="120">
                  <c:v>8.006388860330599</c:v>
                </c:pt>
                <c:pt idx="121">
                  <c:v>7.2057499742975377</c:v>
                </c:pt>
                <c:pt idx="122">
                  <c:v>11.208944404462837</c:v>
                </c:pt>
                <c:pt idx="123">
                  <c:v>8.006388860330599</c:v>
                </c:pt>
                <c:pt idx="124">
                  <c:v>8.8070277463636586</c:v>
                </c:pt>
                <c:pt idx="125">
                  <c:v>4.8038333161983582</c:v>
                </c:pt>
                <c:pt idx="126">
                  <c:v>12.409902733512427</c:v>
                </c:pt>
                <c:pt idx="127">
                  <c:v>16.012777720661198</c:v>
                </c:pt>
                <c:pt idx="128">
                  <c:v>40.031944301652992</c:v>
                </c:pt>
                <c:pt idx="129">
                  <c:v>32.826194327355452</c:v>
                </c:pt>
                <c:pt idx="130">
                  <c:v>12.009583290495897</c:v>
                </c:pt>
                <c:pt idx="131">
                  <c:v>11.208944404462837</c:v>
                </c:pt>
                <c:pt idx="132">
                  <c:v>8.006388860330599</c:v>
                </c:pt>
                <c:pt idx="133">
                  <c:v>22.417888808925674</c:v>
                </c:pt>
                <c:pt idx="134">
                  <c:v>30.023958226239742</c:v>
                </c:pt>
                <c:pt idx="135">
                  <c:v>22.017569365909143</c:v>
                </c:pt>
                <c:pt idx="136">
                  <c:v>59.647597009462956</c:v>
                </c:pt>
                <c:pt idx="137">
                  <c:v>46.837374832934003</c:v>
                </c:pt>
                <c:pt idx="138">
                  <c:v>21.216930479876083</c:v>
                </c:pt>
                <c:pt idx="139">
                  <c:v>14.011180505578547</c:v>
                </c:pt>
                <c:pt idx="140">
                  <c:v>42.834180402768695</c:v>
                </c:pt>
                <c:pt idx="141">
                  <c:v>9.2073471893801884</c:v>
                </c:pt>
                <c:pt idx="142">
                  <c:v>6.4051110882644791</c:v>
                </c:pt>
                <c:pt idx="143">
                  <c:v>22.017569365909143</c:v>
                </c:pt>
                <c:pt idx="144">
                  <c:v>29.623638783223214</c:v>
                </c:pt>
                <c:pt idx="145">
                  <c:v>29.223319340206682</c:v>
                </c:pt>
                <c:pt idx="146">
                  <c:v>14.411499948595075</c:v>
                </c:pt>
                <c:pt idx="147">
                  <c:v>10.808624961446307</c:v>
                </c:pt>
                <c:pt idx="148">
                  <c:v>12.009583290495897</c:v>
                </c:pt>
                <c:pt idx="149">
                  <c:v>14.811819391611607</c:v>
                </c:pt>
                <c:pt idx="150">
                  <c:v>32.025555441322396</c:v>
                </c:pt>
                <c:pt idx="151">
                  <c:v>16.012777720661198</c:v>
                </c:pt>
                <c:pt idx="152">
                  <c:v>10.808624961446307</c:v>
                </c:pt>
                <c:pt idx="153">
                  <c:v>12.409902733512427</c:v>
                </c:pt>
                <c:pt idx="154">
                  <c:v>22.017569365909143</c:v>
                </c:pt>
                <c:pt idx="155">
                  <c:v>8.8070277463636586</c:v>
                </c:pt>
                <c:pt idx="156">
                  <c:v>17.213736049710786</c:v>
                </c:pt>
                <c:pt idx="157">
                  <c:v>54.843763693264599</c:v>
                </c:pt>
                <c:pt idx="158">
                  <c:v>53.242485921198472</c:v>
                </c:pt>
                <c:pt idx="159">
                  <c:v>30.824597112272805</c:v>
                </c:pt>
                <c:pt idx="160">
                  <c:v>10.808624961446307</c:v>
                </c:pt>
                <c:pt idx="161">
                  <c:v>16.813416606694254</c:v>
                </c:pt>
                <c:pt idx="162">
                  <c:v>9.6076666323967164</c:v>
                </c:pt>
                <c:pt idx="163">
                  <c:v>10.007986075413248</c:v>
                </c:pt>
                <c:pt idx="164">
                  <c:v>46.03673594690094</c:v>
                </c:pt>
                <c:pt idx="165">
                  <c:v>26.020763796074441</c:v>
                </c:pt>
                <c:pt idx="166">
                  <c:v>24.019166580991794</c:v>
                </c:pt>
                <c:pt idx="167">
                  <c:v>9.2073471893801884</c:v>
                </c:pt>
                <c:pt idx="168">
                  <c:v>30.023958226239742</c:v>
                </c:pt>
                <c:pt idx="169">
                  <c:v>14.011180505578547</c:v>
                </c:pt>
                <c:pt idx="170">
                  <c:v>30.824597112272805</c:v>
                </c:pt>
                <c:pt idx="171">
                  <c:v>32.425874884338917</c:v>
                </c:pt>
                <c:pt idx="172">
                  <c:v>32.425874884338917</c:v>
                </c:pt>
                <c:pt idx="173">
                  <c:v>18.414694378760377</c:v>
                </c:pt>
                <c:pt idx="174">
                  <c:v>17.213736049710786</c:v>
                </c:pt>
                <c:pt idx="175">
                  <c:v>118.49455513289286</c:v>
                </c:pt>
                <c:pt idx="176">
                  <c:v>24.019166580991794</c:v>
                </c:pt>
                <c:pt idx="177">
                  <c:v>18.414694378760377</c:v>
                </c:pt>
                <c:pt idx="178">
                  <c:v>13.610861062562016</c:v>
                </c:pt>
                <c:pt idx="179">
                  <c:v>18.014374935743845</c:v>
                </c:pt>
                <c:pt idx="180">
                  <c:v>10.408305518429778</c:v>
                </c:pt>
                <c:pt idx="181">
                  <c:v>10.408305518429778</c:v>
                </c:pt>
                <c:pt idx="182">
                  <c:v>10.408305518429778</c:v>
                </c:pt>
                <c:pt idx="183">
                  <c:v>18.414694378760377</c:v>
                </c:pt>
                <c:pt idx="184">
                  <c:v>9.2073471893801884</c:v>
                </c:pt>
                <c:pt idx="185">
                  <c:v>12.009583290495897</c:v>
                </c:pt>
                <c:pt idx="186">
                  <c:v>12.409902733512427</c:v>
                </c:pt>
                <c:pt idx="187">
                  <c:v>11.609263847479367</c:v>
                </c:pt>
                <c:pt idx="188">
                  <c:v>98.078263539049829</c:v>
                </c:pt>
                <c:pt idx="189">
                  <c:v>76.861333059173731</c:v>
                </c:pt>
                <c:pt idx="190">
                  <c:v>17.213736049710786</c:v>
                </c:pt>
                <c:pt idx="191">
                  <c:v>20.416291593843027</c:v>
                </c:pt>
                <c:pt idx="192">
                  <c:v>11.208944404462837</c:v>
                </c:pt>
                <c:pt idx="193">
                  <c:v>8.406708303347127</c:v>
                </c:pt>
                <c:pt idx="194">
                  <c:v>7.2057499742975377</c:v>
                </c:pt>
                <c:pt idx="195">
                  <c:v>7.2057499742975377</c:v>
                </c:pt>
                <c:pt idx="196">
                  <c:v>21.216930479876083</c:v>
                </c:pt>
                <c:pt idx="197">
                  <c:v>7.2057499742975377</c:v>
                </c:pt>
                <c:pt idx="198">
                  <c:v>10.808624961446307</c:v>
                </c:pt>
                <c:pt idx="199">
                  <c:v>16.813416606694254</c:v>
                </c:pt>
                <c:pt idx="200">
                  <c:v>56.04472202231419</c:v>
                </c:pt>
                <c:pt idx="201">
                  <c:v>56.845360908347246</c:v>
                </c:pt>
                <c:pt idx="202">
                  <c:v>31.22491655528933</c:v>
                </c:pt>
                <c:pt idx="203">
                  <c:v>49.639610934049706</c:v>
                </c:pt>
                <c:pt idx="204">
                  <c:v>33.22651377037198</c:v>
                </c:pt>
                <c:pt idx="205">
                  <c:v>30.023958226239742</c:v>
                </c:pt>
                <c:pt idx="206">
                  <c:v>15.212138834628137</c:v>
                </c:pt>
                <c:pt idx="207">
                  <c:v>30.023958226239742</c:v>
                </c:pt>
                <c:pt idx="208">
                  <c:v>24.419486024008325</c:v>
                </c:pt>
                <c:pt idx="209">
                  <c:v>8.8070277463636586</c:v>
                </c:pt>
                <c:pt idx="210">
                  <c:v>47.237694275950524</c:v>
                </c:pt>
                <c:pt idx="211">
                  <c:v>13.610861062562016</c:v>
                </c:pt>
                <c:pt idx="212">
                  <c:v>0</c:v>
                </c:pt>
                <c:pt idx="213">
                  <c:v>71.657180299958853</c:v>
                </c:pt>
                <c:pt idx="214">
                  <c:v>76.060694173140675</c:v>
                </c:pt>
                <c:pt idx="215">
                  <c:v>72.057499742975381</c:v>
                </c:pt>
                <c:pt idx="216">
                  <c:v>46.437055389917468</c:v>
                </c:pt>
                <c:pt idx="217">
                  <c:v>21.216930479876083</c:v>
                </c:pt>
                <c:pt idx="218">
                  <c:v>38.830985972603401</c:v>
                </c:pt>
                <c:pt idx="219">
                  <c:v>43.634819288801758</c:v>
                </c:pt>
                <c:pt idx="220">
                  <c:v>408.72615131987703</c:v>
                </c:pt>
                <c:pt idx="221">
                  <c:v>251.40061021438075</c:v>
                </c:pt>
                <c:pt idx="222">
                  <c:v>72.858138629008451</c:v>
                </c:pt>
                <c:pt idx="223">
                  <c:v>44.835777617851349</c:v>
                </c:pt>
                <c:pt idx="224">
                  <c:v>39.231305415619929</c:v>
                </c:pt>
                <c:pt idx="225">
                  <c:v>51.240888706115832</c:v>
                </c:pt>
                <c:pt idx="226">
                  <c:v>41.232902630702583</c:v>
                </c:pt>
                <c:pt idx="227">
                  <c:v>38.430666529586865</c:v>
                </c:pt>
                <c:pt idx="228">
                  <c:v>21.617249922892615</c:v>
                </c:pt>
                <c:pt idx="229">
                  <c:v>18.414694378760377</c:v>
                </c:pt>
                <c:pt idx="230">
                  <c:v>14.011180505578547</c:v>
                </c:pt>
                <c:pt idx="231">
                  <c:v>38.830985972603401</c:v>
                </c:pt>
                <c:pt idx="232">
                  <c:v>73.258458072024979</c:v>
                </c:pt>
                <c:pt idx="233">
                  <c:v>24.419486024008325</c:v>
                </c:pt>
                <c:pt idx="234">
                  <c:v>20.015972150826496</c:v>
                </c:pt>
                <c:pt idx="235">
                  <c:v>56.04472202231419</c:v>
                </c:pt>
                <c:pt idx="236">
                  <c:v>89.671555235702698</c:v>
                </c:pt>
                <c:pt idx="237">
                  <c:v>168.53448550995907</c:v>
                </c:pt>
                <c:pt idx="238">
                  <c:v>179.3431104714054</c:v>
                </c:pt>
                <c:pt idx="239">
                  <c:v>179.3431104714054</c:v>
                </c:pt>
                <c:pt idx="240">
                  <c:v>157.75513961371109</c:v>
                </c:pt>
                <c:pt idx="241" formatCode="General">
                  <c:v>118.7271753863607</c:v>
                </c:pt>
                <c:pt idx="242" formatCode="General">
                  <c:v>67.78541155276649</c:v>
                </c:pt>
                <c:pt idx="243" formatCode="General">
                  <c:v>101.47270699111105</c:v>
                </c:pt>
                <c:pt idx="244" formatCode="General">
                  <c:v>170.49058057210968</c:v>
                </c:pt>
                <c:pt idx="245" formatCode="General">
                  <c:v>66.142128848457006</c:v>
                </c:pt>
                <c:pt idx="246" formatCode="General">
                  <c:v>136.39246445768774</c:v>
                </c:pt>
                <c:pt idx="247" formatCode="General">
                  <c:v>76.001825074313942</c:v>
                </c:pt>
                <c:pt idx="248" formatCode="General">
                  <c:v>72.304438989617594</c:v>
                </c:pt>
                <c:pt idx="249" formatCode="General">
                  <c:v>255.11963984404844</c:v>
                </c:pt>
                <c:pt idx="250" formatCode="General">
                  <c:v>25.881702592874479</c:v>
                </c:pt>
                <c:pt idx="251" formatCode="General">
                  <c:v>21.362675156023379</c:v>
                </c:pt>
                <c:pt idx="252" formatCode="General">
                  <c:v>109.27829983658113</c:v>
                </c:pt>
                <c:pt idx="253" formatCode="General">
                  <c:v>209.51854479946005</c:v>
                </c:pt>
                <c:pt idx="254" formatCode="General">
                  <c:v>55.871611946522684</c:v>
                </c:pt>
                <c:pt idx="255" formatCode="General">
                  <c:v>88.737266032712498</c:v>
                </c:pt>
                <c:pt idx="256" formatCode="General">
                  <c:v>8.2164135215474534</c:v>
                </c:pt>
                <c:pt idx="257" formatCode="General">
                  <c:v>22.184316508178124</c:v>
                </c:pt>
                <c:pt idx="258" formatCode="General">
                  <c:v>23.827599212487613</c:v>
                </c:pt>
                <c:pt idx="259" formatCode="General">
                  <c:v>16.843647719172282</c:v>
                </c:pt>
                <c:pt idx="260" formatCode="General">
                  <c:v>16.022006367017532</c:v>
                </c:pt>
                <c:pt idx="261" formatCode="General">
                  <c:v>42.725350312046757</c:v>
                </c:pt>
                <c:pt idx="262" formatCode="General">
                  <c:v>11.913799606243806</c:v>
                </c:pt>
                <c:pt idx="263" formatCode="General">
                  <c:v>18.897751099559144</c:v>
                </c:pt>
                <c:pt idx="264" formatCode="General">
                  <c:v>6.9839514933153355</c:v>
                </c:pt>
                <c:pt idx="265" formatCode="General">
                  <c:v>14.378723662708044</c:v>
                </c:pt>
                <c:pt idx="266" formatCode="General">
                  <c:v>10.270516901934316</c:v>
                </c:pt>
                <c:pt idx="267" formatCode="General">
                  <c:v>23.00595786033287</c:v>
                </c:pt>
                <c:pt idx="268" formatCode="General">
                  <c:v>23.416778536410245</c:v>
                </c:pt>
                <c:pt idx="269" formatCode="General">
                  <c:v>30.40073002972558</c:v>
                </c:pt>
                <c:pt idx="270" formatCode="General">
                  <c:v>55.871611946522684</c:v>
                </c:pt>
                <c:pt idx="271" formatCode="General">
                  <c:v>72.715259665694973</c:v>
                </c:pt>
                <c:pt idx="272" formatCode="General">
                  <c:v>178.7069940936571</c:v>
                </c:pt>
                <c:pt idx="273" formatCode="General">
                  <c:v>51.763405185748958</c:v>
                </c:pt>
                <c:pt idx="274" formatCode="General">
                  <c:v>69.428694257075975</c:v>
                </c:pt>
                <c:pt idx="275" formatCode="General">
                  <c:v>77.234287102546062</c:v>
                </c:pt>
                <c:pt idx="276" formatCode="General">
                  <c:v>25.060061240719737</c:v>
                </c:pt>
                <c:pt idx="277" formatCode="General">
                  <c:v>18.076109747404399</c:v>
                </c:pt>
                <c:pt idx="278" formatCode="General">
                  <c:v>55.871611946522684</c:v>
                </c:pt>
                <c:pt idx="279" formatCode="General">
                  <c:v>26.703343945029221</c:v>
                </c:pt>
                <c:pt idx="280" formatCode="General">
                  <c:v>22.595137184255496</c:v>
                </c:pt>
                <c:pt idx="281" formatCode="General">
                  <c:v>27.114164621106596</c:v>
                </c:pt>
                <c:pt idx="282" formatCode="General">
                  <c:v>49.709301805362095</c:v>
                </c:pt>
                <c:pt idx="283" formatCode="General">
                  <c:v>35.330578142654048</c:v>
                </c:pt>
                <c:pt idx="284" formatCode="General">
                  <c:v>52.995867213981079</c:v>
                </c:pt>
                <c:pt idx="285" formatCode="General">
                  <c:v>55.871611946522684</c:v>
                </c:pt>
                <c:pt idx="286" formatCode="General">
                  <c:v>62.855563439838015</c:v>
                </c:pt>
                <c:pt idx="287" formatCode="General">
                  <c:v>85.861521300170878</c:v>
                </c:pt>
                <c:pt idx="288" formatCode="General">
                  <c:v>60.390639383373781</c:v>
                </c:pt>
                <c:pt idx="289" formatCode="General">
                  <c:v>140.50067121846146</c:v>
                </c:pt>
                <c:pt idx="290" formatCode="General">
                  <c:v>83.396597243706651</c:v>
                </c:pt>
                <c:pt idx="291" formatCode="General">
                  <c:v>27.524985297183971</c:v>
                </c:pt>
                <c:pt idx="292" formatCode="General">
                  <c:v>59.97981870729641</c:v>
                </c:pt>
                <c:pt idx="293" formatCode="General">
                  <c:v>87.093983328403013</c:v>
                </c:pt>
                <c:pt idx="294" formatCode="General">
                  <c:v>45.601095044588369</c:v>
                </c:pt>
                <c:pt idx="295" formatCode="General">
                  <c:v>106.40255510403952</c:v>
                </c:pt>
                <c:pt idx="296" formatCode="General">
                  <c:v>78.466749130778183</c:v>
                </c:pt>
                <c:pt idx="297" formatCode="General">
                  <c:v>92.434652117408845</c:v>
                </c:pt>
                <c:pt idx="298" formatCode="General">
                  <c:v>71.89361831354023</c:v>
                </c:pt>
                <c:pt idx="299" formatCode="General">
                  <c:v>100.65106563895631</c:v>
                </c:pt>
                <c:pt idx="300" formatCode="General">
                  <c:v>122.42456147105706</c:v>
                </c:pt>
                <c:pt idx="301" formatCode="General">
                  <c:v>110.09994118873588</c:v>
                </c:pt>
                <c:pt idx="302" formatCode="General">
                  <c:v>144.19805730315781</c:v>
                </c:pt>
                <c:pt idx="303" formatCode="General">
                  <c:v>84.629059271938772</c:v>
                </c:pt>
                <c:pt idx="304" formatCode="General">
                  <c:v>22.595137184255496</c:v>
                </c:pt>
                <c:pt idx="305" formatCode="General">
                  <c:v>13.967902986630671</c:v>
                </c:pt>
                <c:pt idx="306" formatCode="General">
                  <c:v>23.827599212487613</c:v>
                </c:pt>
                <c:pt idx="307" formatCode="General">
                  <c:v>10.270516901934316</c:v>
                </c:pt>
                <c:pt idx="308" formatCode="General">
                  <c:v>8.2164135215474534</c:v>
                </c:pt>
                <c:pt idx="309" formatCode="General">
                  <c:v>5.3406687890058446</c:v>
                </c:pt>
                <c:pt idx="310" formatCode="General">
                  <c:v>15.611185690940161</c:v>
                </c:pt>
                <c:pt idx="311" formatCode="General">
                  <c:v>18.897751099559144</c:v>
                </c:pt>
                <c:pt idx="312" formatCode="General">
                  <c:v>33.276474762267185</c:v>
                </c:pt>
                <c:pt idx="313" formatCode="General">
                  <c:v>29.579088677570834</c:v>
                </c:pt>
                <c:pt idx="314" formatCode="General">
                  <c:v>23.416778536410245</c:v>
                </c:pt>
                <c:pt idx="315" formatCode="General">
                  <c:v>12.735440958398552</c:v>
                </c:pt>
                <c:pt idx="316" formatCode="General">
                  <c:v>29.579088677570834</c:v>
                </c:pt>
                <c:pt idx="317" formatCode="General">
                  <c:v>22.595137184255496</c:v>
                </c:pt>
                <c:pt idx="318" formatCode="General">
                  <c:v>20.951854479946007</c:v>
                </c:pt>
                <c:pt idx="319" formatCode="General">
                  <c:v>76.412645750391306</c:v>
                </c:pt>
                <c:pt idx="320" formatCode="General">
                  <c:v>131.8734370208366</c:v>
                </c:pt>
                <c:pt idx="321" formatCode="General">
                  <c:v>102.31398948276485</c:v>
                </c:pt>
                <c:pt idx="322" formatCode="General">
                  <c:v>71.210536680004324</c:v>
                </c:pt>
                <c:pt idx="323" formatCode="General">
                  <c:v>444.45197031313046</c:v>
                </c:pt>
                <c:pt idx="324" formatCode="General">
                  <c:v>92.491846492419413</c:v>
                </c:pt>
                <c:pt idx="325" formatCode="General">
                  <c:v>0</c:v>
                </c:pt>
                <c:pt idx="326" formatCode="General">
                  <c:v>0</c:v>
                </c:pt>
                <c:pt idx="327" formatCode="General">
                  <c:v>179.66336553173505</c:v>
                </c:pt>
                <c:pt idx="328" formatCode="General">
                  <c:v>179.25410957380399</c:v>
                </c:pt>
                <c:pt idx="329" formatCode="General">
                  <c:v>173.93378212070024</c:v>
                </c:pt>
                <c:pt idx="330" formatCode="General">
                  <c:v>164.52089508828587</c:v>
                </c:pt>
                <c:pt idx="331" formatCode="General">
                  <c:v>131.7804184538011</c:v>
                </c:pt>
                <c:pt idx="332" formatCode="General">
                  <c:v>81.851191586211868</c:v>
                </c:pt>
                <c:pt idx="333" formatCode="General">
                  <c:v>107.63431693586861</c:v>
                </c:pt>
                <c:pt idx="334" formatCode="General">
                  <c:v>93.310358408281544</c:v>
                </c:pt>
                <c:pt idx="335" formatCode="General">
                  <c:v>72.029048595866456</c:v>
                </c:pt>
                <c:pt idx="336" formatCode="General">
                  <c:v>3.683303621379534</c:v>
                </c:pt>
                <c:pt idx="337" formatCode="General">
                  <c:v>63.434673479314199</c:v>
                </c:pt>
                <c:pt idx="338" formatCode="General">
                  <c:v>69.573512848280103</c:v>
                </c:pt>
                <c:pt idx="339" formatCode="General">
                  <c:v>62.206905605521023</c:v>
                </c:pt>
                <c:pt idx="340" formatCode="General">
                  <c:v>57.705090068279368</c:v>
                </c:pt>
                <c:pt idx="341" formatCode="General">
                  <c:v>67.527233058624802</c:v>
                </c:pt>
                <c:pt idx="342" formatCode="General">
                  <c:v>48.701458993796066</c:v>
                </c:pt>
                <c:pt idx="343" formatCode="General">
                  <c:v>38.470060045519581</c:v>
                </c:pt>
                <c:pt idx="344" formatCode="General">
                  <c:v>40.925595793105934</c:v>
                </c:pt>
                <c:pt idx="345" formatCode="General">
                  <c:v>40.925595793105934</c:v>
                </c:pt>
                <c:pt idx="346" formatCode="General">
                  <c:v>3.2740476634484752</c:v>
                </c:pt>
                <c:pt idx="347" formatCode="General">
                  <c:v>46.655179204140772</c:v>
                </c:pt>
                <c:pt idx="348" formatCode="General">
                  <c:v>30.284940886898394</c:v>
                </c:pt>
                <c:pt idx="349" formatCode="General">
                  <c:v>33.968244508277927</c:v>
                </c:pt>
                <c:pt idx="350" formatCode="General">
                  <c:v>28.647917055174155</c:v>
                </c:pt>
                <c:pt idx="351" formatCode="General">
                  <c:v>34.377500466208986</c:v>
                </c:pt>
                <c:pt idx="352" formatCode="General">
                  <c:v>45.836667288278647</c:v>
                </c:pt>
                <c:pt idx="353" formatCode="General">
                  <c:v>31.512708760691574</c:v>
                </c:pt>
                <c:pt idx="354" formatCode="General">
                  <c:v>13.50544661172496</c:v>
                </c:pt>
                <c:pt idx="355" formatCode="General">
                  <c:v>29.466428971036272</c:v>
                </c:pt>
                <c:pt idx="356" formatCode="General">
                  <c:v>4.9110714951727124</c:v>
                </c:pt>
                <c:pt idx="357" formatCode="General">
                  <c:v>29.057173013105217</c:v>
                </c:pt>
                <c:pt idx="358" formatCode="General">
                  <c:v>20.87205385448403</c:v>
                </c:pt>
                <c:pt idx="359" formatCode="General">
                  <c:v>23.327589602070386</c:v>
                </c:pt>
                <c:pt idx="360" formatCode="General">
                  <c:v>26.192381307587802</c:v>
                </c:pt>
                <c:pt idx="361" formatCode="General">
                  <c:v>19.235030022759791</c:v>
                </c:pt>
                <c:pt idx="362" formatCode="General">
                  <c:v>19.644285980690849</c:v>
                </c:pt>
                <c:pt idx="363" formatCode="General">
                  <c:v>34.786756424140052</c:v>
                </c:pt>
                <c:pt idx="364" formatCode="General">
                  <c:v>178.84485361587295</c:v>
                </c:pt>
                <c:pt idx="365" formatCode="General">
                  <c:v>78.167887964832332</c:v>
                </c:pt>
                <c:pt idx="366" formatCode="General">
                  <c:v>6.1388393689658907</c:v>
                </c:pt>
                <c:pt idx="367" formatCode="General">
                  <c:v>105.17878118828226</c:v>
                </c:pt>
                <c:pt idx="368" formatCode="General">
                  <c:v>124.41381121104205</c:v>
                </c:pt>
                <c:pt idx="369" formatCode="General">
                  <c:v>67.936489016555853</c:v>
                </c:pt>
                <c:pt idx="370" formatCode="General">
                  <c:v>19.235030022759791</c:v>
                </c:pt>
                <c:pt idx="371" formatCode="General">
                  <c:v>6.9573512848280084</c:v>
                </c:pt>
                <c:pt idx="372" formatCode="General">
                  <c:v>4.0925595793105938</c:v>
                </c:pt>
                <c:pt idx="373" formatCode="General">
                  <c:v>1.2277678737931781</c:v>
                </c:pt>
                <c:pt idx="374" formatCode="General">
                  <c:v>18.416518106897669</c:v>
                </c:pt>
                <c:pt idx="375" formatCode="General">
                  <c:v>26.192381307587802</c:v>
                </c:pt>
                <c:pt idx="376" formatCode="General">
                  <c:v>5.7295834110348309</c:v>
                </c:pt>
                <c:pt idx="377" formatCode="General">
                  <c:v>6.5480953268969504</c:v>
                </c:pt>
                <c:pt idx="378" formatCode="General">
                  <c:v>3.683303621379534</c:v>
                </c:pt>
                <c:pt idx="379" formatCode="General">
                  <c:v>7.3666072427590681</c:v>
                </c:pt>
                <c:pt idx="380" formatCode="General">
                  <c:v>4.0925595793105938</c:v>
                </c:pt>
                <c:pt idx="381" formatCode="General">
                  <c:v>2.8647917055174155</c:v>
                </c:pt>
                <c:pt idx="382" formatCode="General">
                  <c:v>8.5943751165522464</c:v>
                </c:pt>
                <c:pt idx="383" formatCode="General">
                  <c:v>4.0925595793105938</c:v>
                </c:pt>
                <c:pt idx="384" formatCode="General">
                  <c:v>3.683303621379534</c:v>
                </c:pt>
                <c:pt idx="385" formatCode="General">
                  <c:v>4.0925595793105938</c:v>
                </c:pt>
                <c:pt idx="386" formatCode="General">
                  <c:v>5.7295834110348309</c:v>
                </c:pt>
                <c:pt idx="387" formatCode="General">
                  <c:v>0.8185119158621188</c:v>
                </c:pt>
                <c:pt idx="388" formatCode="General">
                  <c:v>4.0925595793105938</c:v>
                </c:pt>
                <c:pt idx="389" formatCode="General">
                  <c:v>3.2740476634484752</c:v>
                </c:pt>
                <c:pt idx="390" formatCode="General">
                  <c:v>1.2277678737931781</c:v>
                </c:pt>
                <c:pt idx="391" formatCode="General">
                  <c:v>4.0925595793105938</c:v>
                </c:pt>
                <c:pt idx="392" formatCode="General">
                  <c:v>4.5018155372416535</c:v>
                </c:pt>
                <c:pt idx="393" formatCode="General">
                  <c:v>2.0462797896552969</c:v>
                </c:pt>
                <c:pt idx="394" formatCode="General">
                  <c:v>2.8647917055174155</c:v>
                </c:pt>
                <c:pt idx="395" formatCode="General">
                  <c:v>5.7295834110348309</c:v>
                </c:pt>
                <c:pt idx="396" formatCode="General">
                  <c:v>8.5943751165522464</c:v>
                </c:pt>
                <c:pt idx="397" formatCode="General">
                  <c:v>5.7295834110348309</c:v>
                </c:pt>
                <c:pt idx="398" formatCode="General">
                  <c:v>3.683303621379534</c:v>
                </c:pt>
                <c:pt idx="399" formatCode="General">
                  <c:v>1.2277678737931781</c:v>
                </c:pt>
                <c:pt idx="400" formatCode="General">
                  <c:v>2.4555357475863562</c:v>
                </c:pt>
                <c:pt idx="401" formatCode="General">
                  <c:v>3.2740476634484752</c:v>
                </c:pt>
                <c:pt idx="402" formatCode="General">
                  <c:v>1.2277678737931781</c:v>
                </c:pt>
                <c:pt idx="403" formatCode="General">
                  <c:v>3.2740476634484752</c:v>
                </c:pt>
                <c:pt idx="404" formatCode="General">
                  <c:v>1.2277678737931781</c:v>
                </c:pt>
                <c:pt idx="405" formatCode="General">
                  <c:v>7.3666072427590681</c:v>
                </c:pt>
                <c:pt idx="406" formatCode="General">
                  <c:v>5.3203274531037712</c:v>
                </c:pt>
                <c:pt idx="407" formatCode="General">
                  <c:v>4.5018155372416535</c:v>
                </c:pt>
                <c:pt idx="408" formatCode="General">
                  <c:v>1.2277678737931781</c:v>
                </c:pt>
                <c:pt idx="409" formatCode="General">
                  <c:v>3.683303621379534</c:v>
                </c:pt>
                <c:pt idx="410" formatCode="General">
                  <c:v>2.8647917055174155</c:v>
                </c:pt>
                <c:pt idx="411" formatCode="General">
                  <c:v>0</c:v>
                </c:pt>
                <c:pt idx="412" formatCode="General">
                  <c:v>2.0462797896552969</c:v>
                </c:pt>
                <c:pt idx="413" formatCode="General">
                  <c:v>15.551726401380256</c:v>
                </c:pt>
                <c:pt idx="414" formatCode="General">
                  <c:v>41.334851751036993</c:v>
                </c:pt>
                <c:pt idx="415" formatCode="General">
                  <c:v>7.7758632006901278</c:v>
                </c:pt>
                <c:pt idx="416" formatCode="General">
                  <c:v>7.3666072427590681</c:v>
                </c:pt>
                <c:pt idx="417" formatCode="General">
                  <c:v>4.9110714951727124</c:v>
                </c:pt>
                <c:pt idx="418" formatCode="General">
                  <c:v>10.640654906207542</c:v>
                </c:pt>
                <c:pt idx="419" formatCode="General">
                  <c:v>3.683303621379534</c:v>
                </c:pt>
                <c:pt idx="420" formatCode="General">
                  <c:v>6.1388393689658907</c:v>
                </c:pt>
                <c:pt idx="421" formatCode="General">
                  <c:v>6.5480953268969504</c:v>
                </c:pt>
                <c:pt idx="422" formatCode="General">
                  <c:v>9.8221429903454247</c:v>
                </c:pt>
                <c:pt idx="423" formatCode="General">
                  <c:v>9.4128870324143659</c:v>
                </c:pt>
                <c:pt idx="424" formatCode="General">
                  <c:v>5.3203274531037712</c:v>
                </c:pt>
                <c:pt idx="425" formatCode="General">
                  <c:v>6.9573512848280084</c:v>
                </c:pt>
                <c:pt idx="426" formatCode="General">
                  <c:v>9.8221429903454247</c:v>
                </c:pt>
                <c:pt idx="427" formatCode="General">
                  <c:v>18.416518106897669</c:v>
                </c:pt>
                <c:pt idx="428" formatCode="General">
                  <c:v>137.1007459069049</c:v>
                </c:pt>
                <c:pt idx="429" formatCode="General">
                  <c:v>6.5480953268969504</c:v>
                </c:pt>
                <c:pt idx="430" formatCode="General">
                  <c:v>5.3203274531037712</c:v>
                </c:pt>
                <c:pt idx="431" formatCode="General">
                  <c:v>5.3203274531037712</c:v>
                </c:pt>
                <c:pt idx="432" formatCode="General">
                  <c:v>23.736845560001441</c:v>
                </c:pt>
                <c:pt idx="433" formatCode="General">
                  <c:v>15.551726401380256</c:v>
                </c:pt>
                <c:pt idx="434" formatCode="General">
                  <c:v>6.9573512848280084</c:v>
                </c:pt>
                <c:pt idx="435" formatCode="General">
                  <c:v>9.4128870324143659</c:v>
                </c:pt>
                <c:pt idx="436" formatCode="General">
                  <c:v>5.7295834110348309</c:v>
                </c:pt>
                <c:pt idx="437" formatCode="General">
                  <c:v>8.1851191586211876</c:v>
                </c:pt>
                <c:pt idx="438" formatCode="General">
                  <c:v>1.2277678737931781</c:v>
                </c:pt>
                <c:pt idx="439" formatCode="General">
                  <c:v>2.0462797896552969</c:v>
                </c:pt>
                <c:pt idx="440" formatCode="General">
                  <c:v>42.971875582761236</c:v>
                </c:pt>
                <c:pt idx="441" formatCode="General">
                  <c:v>0.8185119158621188</c:v>
                </c:pt>
                <c:pt idx="442" formatCode="General">
                  <c:v>2.0462797896552969</c:v>
                </c:pt>
                <c:pt idx="443" formatCode="General">
                  <c:v>2.0462797896552969</c:v>
                </c:pt>
                <c:pt idx="444" formatCode="General">
                  <c:v>7.3666072427590681</c:v>
                </c:pt>
                <c:pt idx="445" formatCode="General">
                  <c:v>0.8185119158621188</c:v>
                </c:pt>
                <c:pt idx="446" formatCode="General">
                  <c:v>6.5480953268969504</c:v>
                </c:pt>
                <c:pt idx="447" formatCode="General">
                  <c:v>11.868422780000721</c:v>
                </c:pt>
                <c:pt idx="448" formatCode="General">
                  <c:v>0.8185119158621188</c:v>
                </c:pt>
                <c:pt idx="449" formatCode="General">
                  <c:v>31.512708760691574</c:v>
                </c:pt>
                <c:pt idx="450" formatCode="General">
                  <c:v>4.9110714951727124</c:v>
                </c:pt>
                <c:pt idx="451" formatCode="General">
                  <c:v>4.0925595793105938</c:v>
                </c:pt>
                <c:pt idx="452" formatCode="General">
                  <c:v>0.4092559579310594</c:v>
                </c:pt>
                <c:pt idx="453" formatCode="General">
                  <c:v>4.0925595793105938</c:v>
                </c:pt>
                <c:pt idx="454" formatCode="General">
                  <c:v>25.37386939172568</c:v>
                </c:pt>
                <c:pt idx="455" formatCode="General">
                  <c:v>8.1851191586211876</c:v>
                </c:pt>
                <c:pt idx="456" formatCode="General">
                  <c:v>4.9110714951727124</c:v>
                </c:pt>
                <c:pt idx="457" formatCode="General">
                  <c:v>4.0925595793105938</c:v>
                </c:pt>
                <c:pt idx="458" formatCode="General">
                  <c:v>2.8647917055174155</c:v>
                </c:pt>
                <c:pt idx="459" formatCode="General">
                  <c:v>0.4092559579310594</c:v>
                </c:pt>
                <c:pt idx="460" formatCode="General">
                  <c:v>0.4092559579310594</c:v>
                </c:pt>
                <c:pt idx="461" formatCode="General">
                  <c:v>1.6370238317242376</c:v>
                </c:pt>
                <c:pt idx="462" formatCode="General">
                  <c:v>1.2277678737931781</c:v>
                </c:pt>
                <c:pt idx="463" formatCode="General">
                  <c:v>7.3666072427590681</c:v>
                </c:pt>
                <c:pt idx="464" formatCode="General">
                  <c:v>2.8647917055174155</c:v>
                </c:pt>
                <c:pt idx="465" formatCode="General">
                  <c:v>2.8647917055174155</c:v>
                </c:pt>
                <c:pt idx="466" formatCode="General">
                  <c:v>0.4092559579310594</c:v>
                </c:pt>
                <c:pt idx="467" formatCode="General">
                  <c:v>1.6370238317242376</c:v>
                </c:pt>
                <c:pt idx="468" formatCode="General">
                  <c:v>0.8185119158621188</c:v>
                </c:pt>
                <c:pt idx="469" formatCode="General">
                  <c:v>2.8647917055174155</c:v>
                </c:pt>
                <c:pt idx="470" formatCode="General">
                  <c:v>0.4092559579310594</c:v>
                </c:pt>
                <c:pt idx="471" formatCode="General">
                  <c:v>2.4555357475863562</c:v>
                </c:pt>
                <c:pt idx="472" formatCode="General">
                  <c:v>0.8185119158621188</c:v>
                </c:pt>
                <c:pt idx="473" formatCode="General">
                  <c:v>1.2277678737931781</c:v>
                </c:pt>
                <c:pt idx="474" formatCode="General">
                  <c:v>2.0462797896552969</c:v>
                </c:pt>
                <c:pt idx="475" formatCode="General">
                  <c:v>2.0462797896552969</c:v>
                </c:pt>
                <c:pt idx="476" formatCode="General">
                  <c:v>1.2277678737931781</c:v>
                </c:pt>
                <c:pt idx="477" formatCode="General">
                  <c:v>1.6370238317242376</c:v>
                </c:pt>
                <c:pt idx="478" formatCode="General">
                  <c:v>8.5943751165522464</c:v>
                </c:pt>
                <c:pt idx="479" formatCode="General">
                  <c:v>20.053541938621908</c:v>
                </c:pt>
                <c:pt idx="480" formatCode="General">
                  <c:v>2.8647917055174155</c:v>
                </c:pt>
                <c:pt idx="481" formatCode="General">
                  <c:v>28.238661097243096</c:v>
                </c:pt>
                <c:pt idx="482" formatCode="General">
                  <c:v>0.8185119158621188</c:v>
                </c:pt>
                <c:pt idx="483" formatCode="General">
                  <c:v>4.0925595793105938</c:v>
                </c:pt>
                <c:pt idx="484" formatCode="General">
                  <c:v>2.4555357475863562</c:v>
                </c:pt>
                <c:pt idx="485" formatCode="General">
                  <c:v>1.6370238317242376</c:v>
                </c:pt>
                <c:pt idx="486" formatCode="General">
                  <c:v>1.6370238317242376</c:v>
                </c:pt>
                <c:pt idx="487" formatCode="General">
                  <c:v>6.1388393689658907</c:v>
                </c:pt>
                <c:pt idx="488" formatCode="General">
                  <c:v>2.4555357475863562</c:v>
                </c:pt>
                <c:pt idx="489" formatCode="General">
                  <c:v>3.683303621379534</c:v>
                </c:pt>
                <c:pt idx="490" formatCode="General">
                  <c:v>1.6370238317242376</c:v>
                </c:pt>
                <c:pt idx="491" formatCode="General">
                  <c:v>19.644285980690849</c:v>
                </c:pt>
                <c:pt idx="492" formatCode="General">
                  <c:v>18.007262148966614</c:v>
                </c:pt>
                <c:pt idx="493" formatCode="General">
                  <c:v>5.7295834110348309</c:v>
                </c:pt>
                <c:pt idx="494" formatCode="General">
                  <c:v>8.1851191586211876</c:v>
                </c:pt>
                <c:pt idx="495" formatCode="General">
                  <c:v>2.4555357475863562</c:v>
                </c:pt>
                <c:pt idx="496" formatCode="General">
                  <c:v>4.5018155372416535</c:v>
                </c:pt>
                <c:pt idx="497" formatCode="General">
                  <c:v>2.8647917055174155</c:v>
                </c:pt>
                <c:pt idx="498" formatCode="General">
                  <c:v>4.9110714951727124</c:v>
                </c:pt>
                <c:pt idx="499" formatCode="General">
                  <c:v>12.277678737931781</c:v>
                </c:pt>
                <c:pt idx="500" formatCode="General">
                  <c:v>5.3203274531037712</c:v>
                </c:pt>
                <c:pt idx="501" formatCode="General">
                  <c:v>21.281309812415085</c:v>
                </c:pt>
                <c:pt idx="502" formatCode="General">
                  <c:v>14.323958527587077</c:v>
                </c:pt>
                <c:pt idx="503" formatCode="General">
                  <c:v>2.4555357475863562</c:v>
                </c:pt>
                <c:pt idx="504" formatCode="General">
                  <c:v>5.3203274531037712</c:v>
                </c:pt>
                <c:pt idx="505" formatCode="General">
                  <c:v>3.2740476634484752</c:v>
                </c:pt>
                <c:pt idx="506" formatCode="General">
                  <c:v>6.9573512848280084</c:v>
                </c:pt>
                <c:pt idx="507" formatCode="General">
                  <c:v>9.4128870324143659</c:v>
                </c:pt>
                <c:pt idx="508" formatCode="General">
                  <c:v>0</c:v>
                </c:pt>
                <c:pt idx="509" formatCode="General">
                  <c:v>7.7758632006901278</c:v>
                </c:pt>
                <c:pt idx="510" formatCode="General">
                  <c:v>15.960982359311314</c:v>
                </c:pt>
                <c:pt idx="511" formatCode="General">
                  <c:v>73.145900219890791</c:v>
                </c:pt>
                <c:pt idx="512" formatCode="General">
                  <c:v>8.2186404741450332</c:v>
                </c:pt>
                <c:pt idx="513" formatCode="General">
                  <c:v>13.149824758632054</c:v>
                </c:pt>
                <c:pt idx="514" formatCode="General">
                  <c:v>5.7530483319015229</c:v>
                </c:pt>
                <c:pt idx="515" formatCode="General">
                  <c:v>50.544638915991953</c:v>
                </c:pt>
                <c:pt idx="516" formatCode="General">
                  <c:v>4.5202522607797686</c:v>
                </c:pt>
                <c:pt idx="517" formatCode="General">
                  <c:v>0.82186404741450336</c:v>
                </c:pt>
                <c:pt idx="518" formatCode="General">
                  <c:v>4.5202522607797686</c:v>
                </c:pt>
                <c:pt idx="519" formatCode="General">
                  <c:v>0.82186404741450336</c:v>
                </c:pt>
                <c:pt idx="520" formatCode="General">
                  <c:v>1.2327960711217547</c:v>
                </c:pt>
                <c:pt idx="521" formatCode="General">
                  <c:v>3.6983882133652646</c:v>
                </c:pt>
                <c:pt idx="522" formatCode="General">
                  <c:v>9.0405045215595372</c:v>
                </c:pt>
                <c:pt idx="523" formatCode="General">
                  <c:v>2.0546601185362583</c:v>
                </c:pt>
                <c:pt idx="524" formatCode="General">
                  <c:v>2.0546601185362583</c:v>
                </c:pt>
                <c:pt idx="525" formatCode="General">
                  <c:v>0.82186404741450336</c:v>
                </c:pt>
                <c:pt idx="526" formatCode="General">
                  <c:v>95.747161523789643</c:v>
                </c:pt>
                <c:pt idx="527" formatCode="General">
                  <c:v>10.273300592681291</c:v>
                </c:pt>
                <c:pt idx="528" formatCode="General">
                  <c:v>4.9311842844870188</c:v>
                </c:pt>
                <c:pt idx="529" formatCode="General">
                  <c:v>0.82186404741450336</c:v>
                </c:pt>
                <c:pt idx="530" formatCode="General">
                  <c:v>0.82186404741450336</c:v>
                </c:pt>
                <c:pt idx="531" formatCode="General">
                  <c:v>0.82186404741450336</c:v>
                </c:pt>
                <c:pt idx="532" formatCode="General">
                  <c:v>2.4655921422435094</c:v>
                </c:pt>
                <c:pt idx="533" formatCode="General">
                  <c:v>4.5202522607797686</c:v>
                </c:pt>
                <c:pt idx="534" formatCode="General">
                  <c:v>0.41093202370725168</c:v>
                </c:pt>
                <c:pt idx="535" formatCode="General">
                  <c:v>2.0546601185362583</c:v>
                </c:pt>
                <c:pt idx="536" formatCode="General">
                  <c:v>0.82186404741450336</c:v>
                </c:pt>
                <c:pt idx="537" formatCode="General">
                  <c:v>1.2327960711217547</c:v>
                </c:pt>
                <c:pt idx="538" formatCode="General">
                  <c:v>4.5202522607797686</c:v>
                </c:pt>
                <c:pt idx="539" formatCode="General">
                  <c:v>44.380658560383182</c:v>
                </c:pt>
                <c:pt idx="540" formatCode="General">
                  <c:v>12.7388927349248</c:v>
                </c:pt>
                <c:pt idx="541" formatCode="General">
                  <c:v>9.4514365452667874</c:v>
                </c:pt>
                <c:pt idx="542" formatCode="General">
                  <c:v>16.84821297199732</c:v>
                </c:pt>
                <c:pt idx="543" formatCode="General">
                  <c:v>50.9555709396992</c:v>
                </c:pt>
                <c:pt idx="544" formatCode="General">
                  <c:v>89.994113191888104</c:v>
                </c:pt>
                <c:pt idx="545" formatCode="General">
                  <c:v>73.967764267305284</c:v>
                </c:pt>
                <c:pt idx="546" formatCode="General">
                  <c:v>53.421163081942709</c:v>
                </c:pt>
                <c:pt idx="547" formatCode="General">
                  <c:v>15.204484877168312</c:v>
                </c:pt>
                <c:pt idx="548" formatCode="General">
                  <c:v>3.2874561896580135</c:v>
                </c:pt>
                <c:pt idx="549" formatCode="General">
                  <c:v>3.2874561896580135</c:v>
                </c:pt>
                <c:pt idx="550" formatCode="General">
                  <c:v>0.82186404741450336</c:v>
                </c:pt>
                <c:pt idx="551" formatCode="General">
                  <c:v>2.0546601185362583</c:v>
                </c:pt>
                <c:pt idx="552" formatCode="General">
                  <c:v>4.1093202370725166</c:v>
                </c:pt>
                <c:pt idx="553" formatCode="General">
                  <c:v>0.82186404741450336</c:v>
                </c:pt>
                <c:pt idx="554" formatCode="General">
                  <c:v>0.82186404741450336</c:v>
                </c:pt>
                <c:pt idx="555" formatCode="General">
                  <c:v>0.82186404741450336</c:v>
                </c:pt>
                <c:pt idx="556" formatCode="General">
                  <c:v>0.82186404741450336</c:v>
                </c:pt>
                <c:pt idx="557" formatCode="General">
                  <c:v>17.670077019411821</c:v>
                </c:pt>
                <c:pt idx="558" formatCode="General">
                  <c:v>6.5749123793160269</c:v>
                </c:pt>
                <c:pt idx="559" formatCode="General">
                  <c:v>6.9858444030232771</c:v>
                </c:pt>
                <c:pt idx="560" formatCode="General">
                  <c:v>0.82186404741450336</c:v>
                </c:pt>
                <c:pt idx="561" formatCode="General">
                  <c:v>9.0405045215595372</c:v>
                </c:pt>
                <c:pt idx="562" formatCode="General">
                  <c:v>36.572950109945396</c:v>
                </c:pt>
                <c:pt idx="563" formatCode="General">
                  <c:v>0.82186404741450336</c:v>
                </c:pt>
                <c:pt idx="564" formatCode="General">
                  <c:v>3.6983882133652646</c:v>
                </c:pt>
                <c:pt idx="565" formatCode="General">
                  <c:v>5.3421163081942709</c:v>
                </c:pt>
                <c:pt idx="566" formatCode="General">
                  <c:v>5.3421163081942709</c:v>
                </c:pt>
                <c:pt idx="567" formatCode="General">
                  <c:v>2.8765241659507614</c:v>
                </c:pt>
                <c:pt idx="568" formatCode="General">
                  <c:v>4.9311842844870188</c:v>
                </c:pt>
                <c:pt idx="569" formatCode="General">
                  <c:v>3.2874561896580135</c:v>
                </c:pt>
                <c:pt idx="570" formatCode="General">
                  <c:v>2.4655921422435094</c:v>
                </c:pt>
                <c:pt idx="571" formatCode="General">
                  <c:v>10.273300592681291</c:v>
                </c:pt>
                <c:pt idx="572" formatCode="General">
                  <c:v>19.724737137948075</c:v>
                </c:pt>
                <c:pt idx="573" formatCode="General">
                  <c:v>1.2327960711217547</c:v>
                </c:pt>
                <c:pt idx="574" formatCode="General">
                  <c:v>0.82186404741450336</c:v>
                </c:pt>
                <c:pt idx="575" formatCode="General">
                  <c:v>1.2327960711217547</c:v>
                </c:pt>
                <c:pt idx="576" formatCode="General">
                  <c:v>1.6437280948290067</c:v>
                </c:pt>
                <c:pt idx="577" formatCode="General">
                  <c:v>2.8765241659507614</c:v>
                </c:pt>
                <c:pt idx="578" formatCode="General">
                  <c:v>2.4655921422435094</c:v>
                </c:pt>
                <c:pt idx="579" formatCode="General">
                  <c:v>1.2327960711217547</c:v>
                </c:pt>
                <c:pt idx="580" formatCode="General">
                  <c:v>0.41093202370725168</c:v>
                </c:pt>
                <c:pt idx="581" formatCode="General">
                  <c:v>1.2327960711217547</c:v>
                </c:pt>
                <c:pt idx="582" formatCode="General">
                  <c:v>0.82186404741450336</c:v>
                </c:pt>
                <c:pt idx="583" formatCode="General">
                  <c:v>2.0546601185362583</c:v>
                </c:pt>
                <c:pt idx="584" formatCode="General">
                  <c:v>1.6437280948290067</c:v>
                </c:pt>
                <c:pt idx="585" formatCode="General">
                  <c:v>2.0546601185362583</c:v>
                </c:pt>
                <c:pt idx="586" formatCode="General">
                  <c:v>2.0546601185362583</c:v>
                </c:pt>
                <c:pt idx="587" formatCode="General">
                  <c:v>1.6437280948290067</c:v>
                </c:pt>
                <c:pt idx="588" formatCode="General">
                  <c:v>15.204484877168312</c:v>
                </c:pt>
                <c:pt idx="589" formatCode="General">
                  <c:v>2.8765241659507614</c:v>
                </c:pt>
                <c:pt idx="590" formatCode="General">
                  <c:v>2.4655921422435094</c:v>
                </c:pt>
                <c:pt idx="591" formatCode="General">
                  <c:v>4.1093202370725166</c:v>
                </c:pt>
                <c:pt idx="592" formatCode="General">
                  <c:v>3.2874561896580135</c:v>
                </c:pt>
                <c:pt idx="593" formatCode="General">
                  <c:v>2.4655921422435094</c:v>
                </c:pt>
                <c:pt idx="594" formatCode="General">
                  <c:v>55.064891176771724</c:v>
                </c:pt>
                <c:pt idx="595" formatCode="General">
                  <c:v>2.0546601185362583</c:v>
                </c:pt>
                <c:pt idx="596" formatCode="General">
                  <c:v>4.5202522607797686</c:v>
                </c:pt>
                <c:pt idx="597" formatCode="General">
                  <c:v>4.9311842844870188</c:v>
                </c:pt>
                <c:pt idx="598" formatCode="General">
                  <c:v>9.8623685689740377</c:v>
                </c:pt>
                <c:pt idx="599" formatCode="General">
                  <c:v>13.149824758632054</c:v>
                </c:pt>
                <c:pt idx="600" formatCode="General">
                  <c:v>17.259144995704567</c:v>
                </c:pt>
                <c:pt idx="601" formatCode="General">
                  <c:v>12.7388927349248</c:v>
                </c:pt>
                <c:pt idx="602" formatCode="General">
                  <c:v>7.8077084504377812</c:v>
                </c:pt>
                <c:pt idx="603" formatCode="General">
                  <c:v>9.4514365452667874</c:v>
                </c:pt>
                <c:pt idx="604" formatCode="General">
                  <c:v>56.297687247893478</c:v>
                </c:pt>
                <c:pt idx="605" formatCode="General">
                  <c:v>11.095164640095796</c:v>
                </c:pt>
                <c:pt idx="606" formatCode="General">
                  <c:v>5.3421163081942709</c:v>
                </c:pt>
                <c:pt idx="607" formatCode="General">
                  <c:v>3.2874561896580135</c:v>
                </c:pt>
                <c:pt idx="608" formatCode="General">
                  <c:v>3.2874561896580135</c:v>
                </c:pt>
                <c:pt idx="609" formatCode="General">
                  <c:v>3.6983882133652646</c:v>
                </c:pt>
                <c:pt idx="610" formatCode="General">
                  <c:v>2.0546601185362583</c:v>
                </c:pt>
                <c:pt idx="611" formatCode="General">
                  <c:v>2.8765241659507614</c:v>
                </c:pt>
                <c:pt idx="612" formatCode="General">
                  <c:v>2.8765241659507614</c:v>
                </c:pt>
                <c:pt idx="613" formatCode="General">
                  <c:v>0.41093202370725168</c:v>
                </c:pt>
                <c:pt idx="614" formatCode="General">
                  <c:v>3.2874561896580135</c:v>
                </c:pt>
                <c:pt idx="615" formatCode="General">
                  <c:v>2.0546601185362583</c:v>
                </c:pt>
                <c:pt idx="616" formatCode="General">
                  <c:v>3.6983882133652646</c:v>
                </c:pt>
                <c:pt idx="617" formatCode="General">
                  <c:v>2.0546601185362583</c:v>
                </c:pt>
                <c:pt idx="618" formatCode="General">
                  <c:v>0.41093202370725168</c:v>
                </c:pt>
                <c:pt idx="619" formatCode="General">
                  <c:v>2.8765241659507614</c:v>
                </c:pt>
                <c:pt idx="620" formatCode="General">
                  <c:v>1.6437280948290067</c:v>
                </c:pt>
                <c:pt idx="621" formatCode="General">
                  <c:v>2.4655921422435094</c:v>
                </c:pt>
                <c:pt idx="622" formatCode="General">
                  <c:v>0.41093202370725168</c:v>
                </c:pt>
                <c:pt idx="623" formatCode="General">
                  <c:v>0.82186404741450336</c:v>
                </c:pt>
                <c:pt idx="624" formatCode="General">
                  <c:v>2.4655921422435094</c:v>
                </c:pt>
                <c:pt idx="625" formatCode="General">
                  <c:v>0.41093202370725168</c:v>
                </c:pt>
                <c:pt idx="626" formatCode="General">
                  <c:v>1.2327960711217547</c:v>
                </c:pt>
                <c:pt idx="627" formatCode="General">
                  <c:v>2.4655921422435094</c:v>
                </c:pt>
                <c:pt idx="628" formatCode="General">
                  <c:v>2.0546601185362583</c:v>
                </c:pt>
                <c:pt idx="629" formatCode="General">
                  <c:v>1.6437280948290067</c:v>
                </c:pt>
                <c:pt idx="630" formatCode="General">
                  <c:v>0.82186404741450336</c:v>
                </c:pt>
                <c:pt idx="631" formatCode="General">
                  <c:v>0.82186404741450336</c:v>
                </c:pt>
                <c:pt idx="632" formatCode="General">
                  <c:v>1.6437280948290067</c:v>
                </c:pt>
                <c:pt idx="633" formatCode="General">
                  <c:v>0.82186404741450336</c:v>
                </c:pt>
                <c:pt idx="634" formatCode="General">
                  <c:v>5.3421163081942709</c:v>
                </c:pt>
                <c:pt idx="635" formatCode="General">
                  <c:v>2.8765241659507614</c:v>
                </c:pt>
                <c:pt idx="636" formatCode="General">
                  <c:v>2.4655921422435094</c:v>
                </c:pt>
                <c:pt idx="637" formatCode="General">
                  <c:v>3.2874561896580135</c:v>
                </c:pt>
                <c:pt idx="638" formatCode="General">
                  <c:v>2.4655921422435094</c:v>
                </c:pt>
                <c:pt idx="639" formatCode="General">
                  <c:v>4.1093202370725166</c:v>
                </c:pt>
                <c:pt idx="640" formatCode="General">
                  <c:v>3.6983882133652646</c:v>
                </c:pt>
                <c:pt idx="641" formatCode="General">
                  <c:v>1.6437280948290067</c:v>
                </c:pt>
                <c:pt idx="642" formatCode="General">
                  <c:v>2.8765241659507614</c:v>
                </c:pt>
                <c:pt idx="643" formatCode="General">
                  <c:v>0.82186404741450336</c:v>
                </c:pt>
                <c:pt idx="644" formatCode="General">
                  <c:v>0.82186404741450336</c:v>
                </c:pt>
                <c:pt idx="645" formatCode="General">
                  <c:v>2.4655921422435094</c:v>
                </c:pt>
                <c:pt idx="646" formatCode="General">
                  <c:v>2.8765241659507614</c:v>
                </c:pt>
                <c:pt idx="647" formatCode="General">
                  <c:v>3.6983882133652646</c:v>
                </c:pt>
                <c:pt idx="648" formatCode="General">
                  <c:v>5.7530483319015229</c:v>
                </c:pt>
                <c:pt idx="649" formatCode="General">
                  <c:v>2.4655921422435094</c:v>
                </c:pt>
                <c:pt idx="650" formatCode="General">
                  <c:v>2.4655921422435094</c:v>
                </c:pt>
                <c:pt idx="651" formatCode="General">
                  <c:v>2.8765241659507614</c:v>
                </c:pt>
                <c:pt idx="652" formatCode="General">
                  <c:v>2.0546601185362583</c:v>
                </c:pt>
                <c:pt idx="653" formatCode="General">
                  <c:v>2.0546601185362583</c:v>
                </c:pt>
                <c:pt idx="654" formatCode="General">
                  <c:v>1.2327960711217547</c:v>
                </c:pt>
                <c:pt idx="655" formatCode="General">
                  <c:v>0.82186404741450336</c:v>
                </c:pt>
                <c:pt idx="656" formatCode="General">
                  <c:v>3.2874561896580135</c:v>
                </c:pt>
                <c:pt idx="657" formatCode="General">
                  <c:v>2.8765241659507614</c:v>
                </c:pt>
                <c:pt idx="658" formatCode="General">
                  <c:v>2.8765241659507614</c:v>
                </c:pt>
                <c:pt idx="659" formatCode="General">
                  <c:v>2.0546601185362583</c:v>
                </c:pt>
                <c:pt idx="660" formatCode="General">
                  <c:v>2.0546601185362583</c:v>
                </c:pt>
                <c:pt idx="661" formatCode="General">
                  <c:v>14.647868592025686</c:v>
                </c:pt>
                <c:pt idx="662" formatCode="General">
                  <c:v>2.3753300419501109</c:v>
                </c:pt>
                <c:pt idx="663" formatCode="General">
                  <c:v>2.3753300419501109</c:v>
                </c:pt>
                <c:pt idx="664" formatCode="General">
                  <c:v>2.3753300419501109</c:v>
                </c:pt>
                <c:pt idx="665" formatCode="General">
                  <c:v>2.3753300419501109</c:v>
                </c:pt>
                <c:pt idx="666" formatCode="General">
                  <c:v>3.5629950629251668</c:v>
                </c:pt>
                <c:pt idx="667" formatCode="General">
                  <c:v>20.190305356575948</c:v>
                </c:pt>
                <c:pt idx="668" formatCode="General">
                  <c:v>2.3753300419501109</c:v>
                </c:pt>
                <c:pt idx="669" formatCode="General">
                  <c:v>2.7712183822751295</c:v>
                </c:pt>
                <c:pt idx="670" formatCode="General">
                  <c:v>4.7506600839002218</c:v>
                </c:pt>
                <c:pt idx="671" formatCode="General">
                  <c:v>0.79177668065003715</c:v>
                </c:pt>
                <c:pt idx="672" formatCode="General">
                  <c:v>6.7301017855253145</c:v>
                </c:pt>
                <c:pt idx="673" formatCode="General">
                  <c:v>2.3753300419501109</c:v>
                </c:pt>
                <c:pt idx="674" formatCode="General">
                  <c:v>1.5835533613000743</c:v>
                </c:pt>
                <c:pt idx="675" formatCode="General">
                  <c:v>1.9794417016250927</c:v>
                </c:pt>
                <c:pt idx="676" formatCode="General">
                  <c:v>1.9794417016250927</c:v>
                </c:pt>
                <c:pt idx="677" formatCode="General">
                  <c:v>0</c:v>
                </c:pt>
                <c:pt idx="678" formatCode="General">
                  <c:v>1.1876650209750554</c:v>
                </c:pt>
                <c:pt idx="679" formatCode="General">
                  <c:v>0.79177668065003715</c:v>
                </c:pt>
                <c:pt idx="680" formatCode="General">
                  <c:v>3.1671067226001486</c:v>
                </c:pt>
                <c:pt idx="681" formatCode="General">
                  <c:v>2.3753300419501109</c:v>
                </c:pt>
                <c:pt idx="682" formatCode="General">
                  <c:v>1.9794417016250927</c:v>
                </c:pt>
                <c:pt idx="683" formatCode="General">
                  <c:v>2.3753300419501109</c:v>
                </c:pt>
                <c:pt idx="684" formatCode="General">
                  <c:v>3.1671067226001486</c:v>
                </c:pt>
                <c:pt idx="685" formatCode="General">
                  <c:v>10.688985188775501</c:v>
                </c:pt>
                <c:pt idx="686" formatCode="General">
                  <c:v>23.357412079176093</c:v>
                </c:pt>
                <c:pt idx="687" formatCode="General">
                  <c:v>1.1876650209750554</c:v>
                </c:pt>
                <c:pt idx="688" formatCode="General">
                  <c:v>5.1465484242252408</c:v>
                </c:pt>
                <c:pt idx="689" formatCode="General">
                  <c:v>3.5629950629251668</c:v>
                </c:pt>
                <c:pt idx="690" formatCode="General">
                  <c:v>3.1671067226001486</c:v>
                </c:pt>
                <c:pt idx="691" formatCode="General">
                  <c:v>1.9794417016250927</c:v>
                </c:pt>
                <c:pt idx="692" formatCode="General">
                  <c:v>3.9588834032501854</c:v>
                </c:pt>
                <c:pt idx="693" formatCode="General">
                  <c:v>1.5835533613000743</c:v>
                </c:pt>
                <c:pt idx="694" formatCode="General">
                  <c:v>0.39588834032501857</c:v>
                </c:pt>
                <c:pt idx="695" formatCode="General">
                  <c:v>0.39588834032501857</c:v>
                </c:pt>
                <c:pt idx="696" formatCode="General">
                  <c:v>1.5835533613000743</c:v>
                </c:pt>
                <c:pt idx="697" formatCode="General">
                  <c:v>3.5629950629251668</c:v>
                </c:pt>
                <c:pt idx="698" formatCode="General">
                  <c:v>4.3547717435752045</c:v>
                </c:pt>
                <c:pt idx="699" formatCode="General">
                  <c:v>0.39588834032501857</c:v>
                </c:pt>
                <c:pt idx="700" formatCode="General">
                  <c:v>1.1876650209750554</c:v>
                </c:pt>
                <c:pt idx="701" formatCode="General">
                  <c:v>5.542436764550259</c:v>
                </c:pt>
                <c:pt idx="702" formatCode="General">
                  <c:v>1.5835533613000743</c:v>
                </c:pt>
                <c:pt idx="703" formatCode="General">
                  <c:v>3.1671067226001486</c:v>
                </c:pt>
                <c:pt idx="704" formatCode="General">
                  <c:v>0.79177668065003715</c:v>
                </c:pt>
                <c:pt idx="705" formatCode="General">
                  <c:v>2.3753300419501109</c:v>
                </c:pt>
                <c:pt idx="706" formatCode="General">
                  <c:v>2.3753300419501109</c:v>
                </c:pt>
                <c:pt idx="707" formatCode="General">
                  <c:v>2.7712183822751295</c:v>
                </c:pt>
                <c:pt idx="708" formatCode="General">
                  <c:v>2.7712183822751295</c:v>
                </c:pt>
                <c:pt idx="709" formatCode="General">
                  <c:v>1.1876650209750554</c:v>
                </c:pt>
                <c:pt idx="710" formatCode="General">
                  <c:v>1.9794417016250927</c:v>
                </c:pt>
                <c:pt idx="711" formatCode="General">
                  <c:v>0.39588834032501857</c:v>
                </c:pt>
                <c:pt idx="712" formatCode="General">
                  <c:v>1.1876650209750554</c:v>
                </c:pt>
                <c:pt idx="713" formatCode="General">
                  <c:v>0.79177668065003715</c:v>
                </c:pt>
                <c:pt idx="714" formatCode="General">
                  <c:v>1.5835533613000743</c:v>
                </c:pt>
                <c:pt idx="715" formatCode="General">
                  <c:v>1.5835533613000743</c:v>
                </c:pt>
                <c:pt idx="716" formatCode="General">
                  <c:v>1.9794417016250927</c:v>
                </c:pt>
                <c:pt idx="717" formatCode="General">
                  <c:v>2.7712183822751295</c:v>
                </c:pt>
                <c:pt idx="718" formatCode="General">
                  <c:v>10.293096848450482</c:v>
                </c:pt>
                <c:pt idx="719" formatCode="General">
                  <c:v>3.1671067226001486</c:v>
                </c:pt>
                <c:pt idx="720" formatCode="General">
                  <c:v>1.1876650209750554</c:v>
                </c:pt>
                <c:pt idx="721" formatCode="General">
                  <c:v>1.9794417016250927</c:v>
                </c:pt>
                <c:pt idx="722" formatCode="General">
                  <c:v>0.39588834032501857</c:v>
                </c:pt>
                <c:pt idx="723" formatCode="General">
                  <c:v>3.1671067226001486</c:v>
                </c:pt>
                <c:pt idx="724" formatCode="General">
                  <c:v>1.1876650209750554</c:v>
                </c:pt>
                <c:pt idx="725" formatCode="General">
                  <c:v>0.39588834032501857</c:v>
                </c:pt>
                <c:pt idx="726" formatCode="General">
                  <c:v>0.79177668065003715</c:v>
                </c:pt>
                <c:pt idx="727" formatCode="General">
                  <c:v>0.39588834032501857</c:v>
                </c:pt>
                <c:pt idx="728" formatCode="General">
                  <c:v>4.7506600839002218</c:v>
                </c:pt>
                <c:pt idx="729" formatCode="General">
                  <c:v>1.9794417016250927</c:v>
                </c:pt>
                <c:pt idx="730" formatCode="General">
                  <c:v>4.3547717435752045</c:v>
                </c:pt>
                <c:pt idx="731" formatCode="General">
                  <c:v>2.3753300419501109</c:v>
                </c:pt>
                <c:pt idx="732" formatCode="General">
                  <c:v>2.7712183822751295</c:v>
                </c:pt>
                <c:pt idx="733" formatCode="General">
                  <c:v>1.1876650209750554</c:v>
                </c:pt>
                <c:pt idx="734" formatCode="General">
                  <c:v>2.3753300419501109</c:v>
                </c:pt>
                <c:pt idx="735" formatCode="General">
                  <c:v>0.79177668065003715</c:v>
                </c:pt>
                <c:pt idx="736" formatCode="General">
                  <c:v>2.3753300419501109</c:v>
                </c:pt>
                <c:pt idx="737" formatCode="General">
                  <c:v>0.39588834032501857</c:v>
                </c:pt>
                <c:pt idx="738" formatCode="General">
                  <c:v>1.5835533613000743</c:v>
                </c:pt>
                <c:pt idx="739" formatCode="General">
                  <c:v>3.1671067226001486</c:v>
                </c:pt>
                <c:pt idx="740" formatCode="General">
                  <c:v>1.9794417016250927</c:v>
                </c:pt>
                <c:pt idx="741" formatCode="General">
                  <c:v>2.3753300419501109</c:v>
                </c:pt>
                <c:pt idx="742" formatCode="General">
                  <c:v>0.39588834032501857</c:v>
                </c:pt>
                <c:pt idx="743" formatCode="General">
                  <c:v>0.79177668065003715</c:v>
                </c:pt>
                <c:pt idx="744" formatCode="General">
                  <c:v>0.39588834032501857</c:v>
                </c:pt>
                <c:pt idx="745" formatCode="General">
                  <c:v>1.1876650209750554</c:v>
                </c:pt>
                <c:pt idx="746" formatCode="General">
                  <c:v>1.1876650209750554</c:v>
                </c:pt>
                <c:pt idx="747" formatCode="General">
                  <c:v>1.5835533613000743</c:v>
                </c:pt>
                <c:pt idx="748" formatCode="General">
                  <c:v>2.3753300419501109</c:v>
                </c:pt>
                <c:pt idx="749" formatCode="General">
                  <c:v>1.1876650209750554</c:v>
                </c:pt>
                <c:pt idx="750" formatCode="General">
                  <c:v>1.1876650209750554</c:v>
                </c:pt>
                <c:pt idx="751" formatCode="General">
                  <c:v>1.1876650209750554</c:v>
                </c:pt>
                <c:pt idx="752" formatCode="General">
                  <c:v>1.5835533613000743</c:v>
                </c:pt>
                <c:pt idx="753" formatCode="General">
                  <c:v>1.5835533613000743</c:v>
                </c:pt>
                <c:pt idx="754" formatCode="General">
                  <c:v>0.79177668065003715</c:v>
                </c:pt>
                <c:pt idx="755" formatCode="General">
                  <c:v>0.39588834032501857</c:v>
                </c:pt>
                <c:pt idx="756" formatCode="General">
                  <c:v>3.9313096955617572</c:v>
                </c:pt>
                <c:pt idx="757" formatCode="General">
                  <c:v>1.9656548477808786</c:v>
                </c:pt>
                <c:pt idx="758" formatCode="General">
                  <c:v>696.23494708398721</c:v>
                </c:pt>
                <c:pt idx="759" formatCode="General">
                  <c:v>4.3244406651179332</c:v>
                </c:pt>
                <c:pt idx="760" formatCode="General">
                  <c:v>10.221405208460567</c:v>
                </c:pt>
                <c:pt idx="761" formatCode="General">
                  <c:v>5.1107026042302834</c:v>
                </c:pt>
                <c:pt idx="762" formatCode="General">
                  <c:v>7.4694884215673385</c:v>
                </c:pt>
                <c:pt idx="763" formatCode="General">
                  <c:v>12.973321995353798</c:v>
                </c:pt>
                <c:pt idx="764" formatCode="General">
                  <c:v>6.2900955128988114</c:v>
                </c:pt>
                <c:pt idx="765" formatCode="General">
                  <c:v>2.3587858173370542</c:v>
                </c:pt>
                <c:pt idx="766" formatCode="General">
                  <c:v>3.1450477564494057</c:v>
                </c:pt>
                <c:pt idx="767" formatCode="General">
                  <c:v>3.5381787260055813</c:v>
                </c:pt>
                <c:pt idx="768" formatCode="General">
                  <c:v>2.7519167868932297</c:v>
                </c:pt>
                <c:pt idx="769" formatCode="General">
                  <c:v>3.1450477564494057</c:v>
                </c:pt>
                <c:pt idx="770" formatCode="General">
                  <c:v>11.793929086685271</c:v>
                </c:pt>
                <c:pt idx="771" formatCode="General">
                  <c:v>12.187060056241446</c:v>
                </c:pt>
                <c:pt idx="772" formatCode="General">
                  <c:v>9.4351432693482167</c:v>
                </c:pt>
                <c:pt idx="773" formatCode="General">
                  <c:v>7.0763574520111625</c:v>
                </c:pt>
                <c:pt idx="774" formatCode="General">
                  <c:v>8.2557503606796896</c:v>
                </c:pt>
                <c:pt idx="775" formatCode="General">
                  <c:v>3.5381787260055813</c:v>
                </c:pt>
                <c:pt idx="776" formatCode="General">
                  <c:v>7.0763574520111625</c:v>
                </c:pt>
                <c:pt idx="777" formatCode="General">
                  <c:v>6.6832264824549865</c:v>
                </c:pt>
                <c:pt idx="778" formatCode="General">
                  <c:v>1.9656548477808786</c:v>
                </c:pt>
                <c:pt idx="779" formatCode="General">
                  <c:v>2.3587858173370542</c:v>
                </c:pt>
                <c:pt idx="780" formatCode="General">
                  <c:v>5.5038335737864594</c:v>
                </c:pt>
                <c:pt idx="781" formatCode="General">
                  <c:v>3.9313096955617572</c:v>
                </c:pt>
                <c:pt idx="782" formatCode="General">
                  <c:v>5.1107026042302834</c:v>
                </c:pt>
                <c:pt idx="783" formatCode="General">
                  <c:v>2.3587858173370542</c:v>
                </c:pt>
                <c:pt idx="784" formatCode="General">
                  <c:v>3.1450477564494057</c:v>
                </c:pt>
                <c:pt idx="785" formatCode="General">
                  <c:v>1.9656548477808786</c:v>
                </c:pt>
                <c:pt idx="786" formatCode="General">
                  <c:v>1.9656548477808786</c:v>
                </c:pt>
                <c:pt idx="787" formatCode="General">
                  <c:v>4.3244406651179332</c:v>
                </c:pt>
                <c:pt idx="788" formatCode="General">
                  <c:v>1.9656548477808786</c:v>
                </c:pt>
                <c:pt idx="789" formatCode="General">
                  <c:v>3.9313096955617572</c:v>
                </c:pt>
                <c:pt idx="790" formatCode="General">
                  <c:v>2.7519167868932297</c:v>
                </c:pt>
                <c:pt idx="791" formatCode="General">
                  <c:v>2.3587858173370542</c:v>
                </c:pt>
                <c:pt idx="792" formatCode="General">
                  <c:v>9.0420122997920416</c:v>
                </c:pt>
                <c:pt idx="793" formatCode="General">
                  <c:v>5.1107026042302834</c:v>
                </c:pt>
                <c:pt idx="794" formatCode="General">
                  <c:v>3.5381787260055813</c:v>
                </c:pt>
                <c:pt idx="795" formatCode="General">
                  <c:v>3.9313096955617572</c:v>
                </c:pt>
                <c:pt idx="796" formatCode="General">
                  <c:v>2.3587858173370542</c:v>
                </c:pt>
                <c:pt idx="797" formatCode="General">
                  <c:v>2.3587858173370542</c:v>
                </c:pt>
                <c:pt idx="798" formatCode="General">
                  <c:v>3.1450477564494057</c:v>
                </c:pt>
                <c:pt idx="799" formatCode="General">
                  <c:v>43.244406651179325</c:v>
                </c:pt>
                <c:pt idx="800" formatCode="General">
                  <c:v>4.3244406651179332</c:v>
                </c:pt>
                <c:pt idx="801" formatCode="General">
                  <c:v>4.3244406651179332</c:v>
                </c:pt>
                <c:pt idx="802" formatCode="General">
                  <c:v>1.9656548477808786</c:v>
                </c:pt>
                <c:pt idx="803" formatCode="General">
                  <c:v>1.9656548477808786</c:v>
                </c:pt>
                <c:pt idx="804" formatCode="General">
                  <c:v>1.9656548477808786</c:v>
                </c:pt>
                <c:pt idx="805" formatCode="General">
                  <c:v>3.9313096955617572</c:v>
                </c:pt>
                <c:pt idx="806" formatCode="General">
                  <c:v>25.946643990707596</c:v>
                </c:pt>
                <c:pt idx="807" formatCode="General">
                  <c:v>2.7519167868932297</c:v>
                </c:pt>
                <c:pt idx="808" formatCode="General">
                  <c:v>3.5381787260055813</c:v>
                </c:pt>
                <c:pt idx="809" formatCode="General">
                  <c:v>3.5381787260055813</c:v>
                </c:pt>
                <c:pt idx="810" formatCode="General">
                  <c:v>2.3587858173370542</c:v>
                </c:pt>
                <c:pt idx="811" formatCode="General">
                  <c:v>4.3244406651179332</c:v>
                </c:pt>
                <c:pt idx="812" formatCode="General">
                  <c:v>2.3587858173370542</c:v>
                </c:pt>
                <c:pt idx="813" formatCode="General">
                  <c:v>2.3587858173370542</c:v>
                </c:pt>
                <c:pt idx="814" formatCode="General">
                  <c:v>43.637537620735507</c:v>
                </c:pt>
                <c:pt idx="815" formatCode="General">
                  <c:v>9.0420122997920416</c:v>
                </c:pt>
                <c:pt idx="816" formatCode="General">
                  <c:v>6.2900955128988114</c:v>
                </c:pt>
                <c:pt idx="817" formatCode="General">
                  <c:v>2.7519167868932297</c:v>
                </c:pt>
                <c:pt idx="818" formatCode="General">
                  <c:v>3.5381787260055813</c:v>
                </c:pt>
                <c:pt idx="819" formatCode="General">
                  <c:v>3.9313096955617572</c:v>
                </c:pt>
                <c:pt idx="820" formatCode="General">
                  <c:v>9.4351432693482167</c:v>
                </c:pt>
                <c:pt idx="821" formatCode="General">
                  <c:v>77.446801002566602</c:v>
                </c:pt>
                <c:pt idx="822" formatCode="General">
                  <c:v>52.286418950971367</c:v>
                </c:pt>
                <c:pt idx="823" formatCode="General">
                  <c:v>9.8282742389043918</c:v>
                </c:pt>
                <c:pt idx="824" formatCode="General">
                  <c:v>4.7175716346741083</c:v>
                </c:pt>
                <c:pt idx="825" formatCode="General">
                  <c:v>2.3587858173370542</c:v>
                </c:pt>
                <c:pt idx="826" formatCode="General">
                  <c:v>1.9656548477808786</c:v>
                </c:pt>
                <c:pt idx="827" formatCode="General">
                  <c:v>4.3244406651179332</c:v>
                </c:pt>
                <c:pt idx="828" formatCode="General">
                  <c:v>1.9656548477808786</c:v>
                </c:pt>
                <c:pt idx="829" formatCode="General">
                  <c:v>2.3587858173370542</c:v>
                </c:pt>
                <c:pt idx="830" formatCode="General">
                  <c:v>2.3587858173370542</c:v>
                </c:pt>
                <c:pt idx="831" formatCode="General">
                  <c:v>3.9313096955617572</c:v>
                </c:pt>
                <c:pt idx="832" formatCode="General">
                  <c:v>2.7519167868932297</c:v>
                </c:pt>
                <c:pt idx="833" formatCode="General">
                  <c:v>1.9656548477808786</c:v>
                </c:pt>
                <c:pt idx="834" formatCode="General">
                  <c:v>3.9313096955617572</c:v>
                </c:pt>
                <c:pt idx="835" formatCode="General">
                  <c:v>1.9656548477808786</c:v>
                </c:pt>
                <c:pt idx="836" formatCode="General">
                  <c:v>3.1450477564494057</c:v>
                </c:pt>
                <c:pt idx="837" formatCode="General">
                  <c:v>1.5725238782247029</c:v>
                </c:pt>
                <c:pt idx="838" formatCode="General">
                  <c:v>3.5381787260055813</c:v>
                </c:pt>
                <c:pt idx="839" formatCode="General">
                  <c:v>1.5725238782247029</c:v>
                </c:pt>
                <c:pt idx="840" formatCode="General">
                  <c:v>2.3587858173370542</c:v>
                </c:pt>
                <c:pt idx="841" formatCode="General">
                  <c:v>1.9656548477808786</c:v>
                </c:pt>
                <c:pt idx="842" formatCode="General">
                  <c:v>2.7519167868932297</c:v>
                </c:pt>
                <c:pt idx="843" formatCode="General">
                  <c:v>2.7519167868932297</c:v>
                </c:pt>
                <c:pt idx="844" formatCode="General">
                  <c:v>8.6488813302358665</c:v>
                </c:pt>
                <c:pt idx="845" formatCode="General">
                  <c:v>3.9313096955617572</c:v>
                </c:pt>
                <c:pt idx="846" formatCode="General">
                  <c:v>2.3587858173370542</c:v>
                </c:pt>
                <c:pt idx="847" formatCode="General">
                  <c:v>3.1450477564494057</c:v>
                </c:pt>
                <c:pt idx="848" formatCode="General">
                  <c:v>3.5381787260055813</c:v>
                </c:pt>
                <c:pt idx="849" formatCode="General">
                  <c:v>7.8626193911235145</c:v>
                </c:pt>
                <c:pt idx="850" formatCode="General">
                  <c:v>2.7519167868932297</c:v>
                </c:pt>
                <c:pt idx="851" formatCode="General">
                  <c:v>3.1450477564494057</c:v>
                </c:pt>
                <c:pt idx="852" formatCode="General">
                  <c:v>3.5381787260055813</c:v>
                </c:pt>
                <c:pt idx="853" formatCode="General">
                  <c:v>3.9313096955617572</c:v>
                </c:pt>
                <c:pt idx="854" formatCode="General">
                  <c:v>9.0420122997920416</c:v>
                </c:pt>
                <c:pt idx="855" formatCode="General">
                  <c:v>5.1107026042302834</c:v>
                </c:pt>
                <c:pt idx="856" formatCode="General">
                  <c:v>2.3587858173370542</c:v>
                </c:pt>
                <c:pt idx="857" formatCode="General">
                  <c:v>3.5381787260055813</c:v>
                </c:pt>
                <c:pt idx="858" formatCode="General">
                  <c:v>7.8626193911235145</c:v>
                </c:pt>
                <c:pt idx="859" formatCode="General">
                  <c:v>1.5725238782247029</c:v>
                </c:pt>
                <c:pt idx="860" formatCode="General">
                  <c:v>1.9656548477808786</c:v>
                </c:pt>
                <c:pt idx="861" formatCode="General">
                  <c:v>2.3587858173370542</c:v>
                </c:pt>
                <c:pt idx="862" formatCode="General">
                  <c:v>2.3587858173370542</c:v>
                </c:pt>
                <c:pt idx="863" formatCode="General">
                  <c:v>3.1450477564494057</c:v>
                </c:pt>
                <c:pt idx="864" formatCode="General">
                  <c:v>2.3587858173370542</c:v>
                </c:pt>
                <c:pt idx="865" formatCode="General">
                  <c:v>3.5381787260055813</c:v>
                </c:pt>
                <c:pt idx="866" formatCode="General">
                  <c:v>4.7175716346741083</c:v>
                </c:pt>
                <c:pt idx="867" formatCode="General">
                  <c:v>3.1450477564494057</c:v>
                </c:pt>
                <c:pt idx="868" formatCode="General">
                  <c:v>5.5038335737864594</c:v>
                </c:pt>
                <c:pt idx="869" formatCode="General">
                  <c:v>3.1450477564494057</c:v>
                </c:pt>
                <c:pt idx="870" formatCode="General">
                  <c:v>1.5725238782247029</c:v>
                </c:pt>
                <c:pt idx="871" formatCode="General">
                  <c:v>2.3587858173370542</c:v>
                </c:pt>
                <c:pt idx="872" formatCode="General">
                  <c:v>11.007667147572919</c:v>
                </c:pt>
                <c:pt idx="873" formatCode="General">
                  <c:v>4.3244406651179332</c:v>
                </c:pt>
                <c:pt idx="874" formatCode="General">
                  <c:v>1.9656548477808786</c:v>
                </c:pt>
                <c:pt idx="875" formatCode="General">
                  <c:v>5.1107026042302834</c:v>
                </c:pt>
                <c:pt idx="876" formatCode="General">
                  <c:v>14.545845873578502</c:v>
                </c:pt>
                <c:pt idx="877" formatCode="General">
                  <c:v>15.332107812690852</c:v>
                </c:pt>
                <c:pt idx="878" formatCode="General">
                  <c:v>8.6488813302358665</c:v>
                </c:pt>
                <c:pt idx="879" formatCode="General">
                  <c:v>2.3587858173370542</c:v>
                </c:pt>
                <c:pt idx="880" formatCode="General">
                  <c:v>3.1450477564494057</c:v>
                </c:pt>
                <c:pt idx="881" formatCode="General">
                  <c:v>3.1450477564494057</c:v>
                </c:pt>
                <c:pt idx="882" formatCode="General">
                  <c:v>1.9656548477808786</c:v>
                </c:pt>
                <c:pt idx="883" formatCode="General">
                  <c:v>2.7519167868932297</c:v>
                </c:pt>
                <c:pt idx="884" formatCode="General">
                  <c:v>12.187060056241446</c:v>
                </c:pt>
                <c:pt idx="885" formatCode="General">
                  <c:v>2.3587858173370542</c:v>
                </c:pt>
                <c:pt idx="886" formatCode="General">
                  <c:v>5.1107026042302834</c:v>
                </c:pt>
                <c:pt idx="887" formatCode="General">
                  <c:v>5.5038335737864594</c:v>
                </c:pt>
                <c:pt idx="888" formatCode="General">
                  <c:v>11.555703613734854</c:v>
                </c:pt>
                <c:pt idx="889" formatCode="General">
                  <c:v>14.857333217659097</c:v>
                </c:pt>
                <c:pt idx="890" formatCode="General">
                  <c:v>2.8889259034337136</c:v>
                </c:pt>
                <c:pt idx="891" formatCode="General">
                  <c:v>6.1905555073579572</c:v>
                </c:pt>
                <c:pt idx="892" formatCode="General">
                  <c:v>386.29066365913656</c:v>
                </c:pt>
                <c:pt idx="893" formatCode="General">
                  <c:v>8.6667777103011403</c:v>
                </c:pt>
                <c:pt idx="894" formatCode="General">
                  <c:v>21.873296125998117</c:v>
                </c:pt>
                <c:pt idx="895" formatCode="General">
                  <c:v>12.381111014715914</c:v>
                </c:pt>
                <c:pt idx="896" formatCode="General">
                  <c:v>9.0794814107916721</c:v>
                </c:pt>
                <c:pt idx="897" formatCode="General">
                  <c:v>125.04922124863074</c:v>
                </c:pt>
                <c:pt idx="898" formatCode="General">
                  <c:v>2.4762222029431826</c:v>
                </c:pt>
                <c:pt idx="899" formatCode="General">
                  <c:v>4.5397407053958361</c:v>
                </c:pt>
                <c:pt idx="900" formatCode="General">
                  <c:v>3.7143333044147742</c:v>
                </c:pt>
                <c:pt idx="901" formatCode="General">
                  <c:v>0</c:v>
                </c:pt>
                <c:pt idx="902" formatCode="General">
                  <c:v>3.7143333044147742</c:v>
                </c:pt>
                <c:pt idx="903" formatCode="General">
                  <c:v>2.8889259034337136</c:v>
                </c:pt>
                <c:pt idx="904" formatCode="General">
                  <c:v>3.7143333044147742</c:v>
                </c:pt>
                <c:pt idx="905" formatCode="General">
                  <c:v>2.8889259034337136</c:v>
                </c:pt>
                <c:pt idx="906" formatCode="General">
                  <c:v>5.3651481063768962</c:v>
                </c:pt>
                <c:pt idx="907" formatCode="General">
                  <c:v>2.4762222029431826</c:v>
                </c:pt>
                <c:pt idx="908" formatCode="General">
                  <c:v>4.9524444058863653</c:v>
                </c:pt>
                <c:pt idx="909" formatCode="General">
                  <c:v>8.2540740098106102</c:v>
                </c:pt>
                <c:pt idx="910" formatCode="General">
                  <c:v>10.730296212753792</c:v>
                </c:pt>
                <c:pt idx="911" formatCode="General">
                  <c:v>11.555703613734854</c:v>
                </c:pt>
                <c:pt idx="912" formatCode="General">
                  <c:v>4.1270370049053051</c:v>
                </c:pt>
                <c:pt idx="913" formatCode="General">
                  <c:v>2.0635185024526526</c:v>
                </c:pt>
                <c:pt idx="914" formatCode="General">
                  <c:v>4.1270370049053051</c:v>
                </c:pt>
                <c:pt idx="915" formatCode="General">
                  <c:v>2.8889259034337136</c:v>
                </c:pt>
                <c:pt idx="916" formatCode="General">
                  <c:v>3.3016296039242441</c:v>
                </c:pt>
                <c:pt idx="917" formatCode="General">
                  <c:v>4.1270370049053051</c:v>
                </c:pt>
                <c:pt idx="918" formatCode="General">
                  <c:v>3.3016296039242441</c:v>
                </c:pt>
                <c:pt idx="919" formatCode="General">
                  <c:v>4.5397407053958361</c:v>
                </c:pt>
                <c:pt idx="920" formatCode="General">
                  <c:v>2.4762222029431826</c:v>
                </c:pt>
                <c:pt idx="921" formatCode="General">
                  <c:v>2.8889259034337136</c:v>
                </c:pt>
                <c:pt idx="922" formatCode="General">
                  <c:v>2.8889259034337136</c:v>
                </c:pt>
                <c:pt idx="923" formatCode="General">
                  <c:v>3.3016296039242441</c:v>
                </c:pt>
                <c:pt idx="924" formatCode="General">
                  <c:v>3.3016296039242441</c:v>
                </c:pt>
                <c:pt idx="925" formatCode="General">
                  <c:v>5.7778518068674272</c:v>
                </c:pt>
                <c:pt idx="926" formatCode="General">
                  <c:v>4.1270370049053051</c:v>
                </c:pt>
                <c:pt idx="927" formatCode="General">
                  <c:v>2.4762222029431826</c:v>
                </c:pt>
                <c:pt idx="928" formatCode="General">
                  <c:v>6.1905555073579572</c:v>
                </c:pt>
                <c:pt idx="929" formatCode="General">
                  <c:v>5.7778518068674272</c:v>
                </c:pt>
                <c:pt idx="930" formatCode="General">
                  <c:v>3.3016296039242441</c:v>
                </c:pt>
                <c:pt idx="931" formatCode="General">
                  <c:v>3.3016296039242441</c:v>
                </c:pt>
                <c:pt idx="932" formatCode="General">
                  <c:v>3.3016296039242441</c:v>
                </c:pt>
                <c:pt idx="933" formatCode="General">
                  <c:v>7.4286666088295483</c:v>
                </c:pt>
                <c:pt idx="934" formatCode="General">
                  <c:v>45.397407053958354</c:v>
                </c:pt>
                <c:pt idx="935" formatCode="General">
                  <c:v>66.445295778975407</c:v>
                </c:pt>
                <c:pt idx="936" formatCode="General">
                  <c:v>10.730296212753792</c:v>
                </c:pt>
                <c:pt idx="937" formatCode="General">
                  <c:v>3.7143333044147742</c:v>
                </c:pt>
                <c:pt idx="938" formatCode="General">
                  <c:v>2.4762222029431826</c:v>
                </c:pt>
                <c:pt idx="939" formatCode="General">
                  <c:v>4.1270370049053051</c:v>
                </c:pt>
                <c:pt idx="940" formatCode="General">
                  <c:v>6.6032592078484882</c:v>
                </c:pt>
                <c:pt idx="941" formatCode="General">
                  <c:v>2.4762222029431826</c:v>
                </c:pt>
                <c:pt idx="942" formatCode="General">
                  <c:v>5.7778518068674272</c:v>
                </c:pt>
                <c:pt idx="943" formatCode="General">
                  <c:v>11.142999913244324</c:v>
                </c:pt>
                <c:pt idx="944" formatCode="General">
                  <c:v>12.381111014715914</c:v>
                </c:pt>
                <c:pt idx="945" formatCode="General">
                  <c:v>6.6032592078484882</c:v>
                </c:pt>
                <c:pt idx="946" formatCode="General">
                  <c:v>7.4286666088295483</c:v>
                </c:pt>
                <c:pt idx="947" formatCode="General">
                  <c:v>10.317592512263262</c:v>
                </c:pt>
                <c:pt idx="948" formatCode="General">
                  <c:v>4.9524444058863653</c:v>
                </c:pt>
                <c:pt idx="949" formatCode="General">
                  <c:v>47.048221855920481</c:v>
                </c:pt>
                <c:pt idx="950" formatCode="General">
                  <c:v>3.3016296039242441</c:v>
                </c:pt>
                <c:pt idx="951" formatCode="General">
                  <c:v>4.9524444058863653</c:v>
                </c:pt>
                <c:pt idx="952" formatCode="General">
                  <c:v>2.4762222029431826</c:v>
                </c:pt>
                <c:pt idx="953" formatCode="General">
                  <c:v>2.8889259034337136</c:v>
                </c:pt>
                <c:pt idx="954" formatCode="General">
                  <c:v>3.7143333044147742</c:v>
                </c:pt>
                <c:pt idx="955" formatCode="General">
                  <c:v>2.0635185024526526</c:v>
                </c:pt>
                <c:pt idx="956" formatCode="General">
                  <c:v>2.8889259034337136</c:v>
                </c:pt>
                <c:pt idx="957" formatCode="General">
                  <c:v>2.8889259034337136</c:v>
                </c:pt>
                <c:pt idx="958" formatCode="General">
                  <c:v>3.7143333044147742</c:v>
                </c:pt>
                <c:pt idx="959" formatCode="General">
                  <c:v>2.0635185024526526</c:v>
                </c:pt>
                <c:pt idx="960" formatCode="General">
                  <c:v>2.0635185024526526</c:v>
                </c:pt>
                <c:pt idx="961" formatCode="General">
                  <c:v>2.4762222029431826</c:v>
                </c:pt>
                <c:pt idx="962" formatCode="General">
                  <c:v>3.7143333044147742</c:v>
                </c:pt>
                <c:pt idx="963" formatCode="General">
                  <c:v>4.5397407053958361</c:v>
                </c:pt>
                <c:pt idx="964" formatCode="General">
                  <c:v>2.8889259034337136</c:v>
                </c:pt>
                <c:pt idx="965" formatCode="General">
                  <c:v>0</c:v>
                </c:pt>
                <c:pt idx="966" formatCode="General">
                  <c:v>4.5397407053958361</c:v>
                </c:pt>
                <c:pt idx="967" formatCode="General">
                  <c:v>4.5397407053958361</c:v>
                </c:pt>
                <c:pt idx="968" formatCode="General">
                  <c:v>2.0635185024526526</c:v>
                </c:pt>
                <c:pt idx="969" formatCode="General">
                  <c:v>2.0635185024526526</c:v>
                </c:pt>
                <c:pt idx="970" formatCode="General">
                  <c:v>2.0635185024526526</c:v>
                </c:pt>
                <c:pt idx="971" formatCode="General">
                  <c:v>3.3016296039242441</c:v>
                </c:pt>
                <c:pt idx="972" formatCode="General">
                  <c:v>2.0635185024526526</c:v>
                </c:pt>
                <c:pt idx="973" formatCode="General">
                  <c:v>2.0635185024526526</c:v>
                </c:pt>
                <c:pt idx="974" formatCode="General">
                  <c:v>2.8889259034337136</c:v>
                </c:pt>
                <c:pt idx="975" formatCode="General">
                  <c:v>53.23877736327843</c:v>
                </c:pt>
                <c:pt idx="976" formatCode="General">
                  <c:v>2.0635185024526526</c:v>
                </c:pt>
                <c:pt idx="977" formatCode="General">
                  <c:v>2.4762222029431826</c:v>
                </c:pt>
                <c:pt idx="978" formatCode="General">
                  <c:v>1.650814801962122</c:v>
                </c:pt>
                <c:pt idx="979" formatCode="General">
                  <c:v>5.3651481063768962</c:v>
                </c:pt>
                <c:pt idx="980" formatCode="General">
                  <c:v>3.3016296039242441</c:v>
                </c:pt>
                <c:pt idx="981" formatCode="General">
                  <c:v>3.7143333044147742</c:v>
                </c:pt>
                <c:pt idx="982" formatCode="General">
                  <c:v>242.66977588843193</c:v>
                </c:pt>
                <c:pt idx="983" formatCode="General">
                  <c:v>2.4762222029431826</c:v>
                </c:pt>
                <c:pt idx="984" formatCode="General">
                  <c:v>5.7778518068674272</c:v>
                </c:pt>
                <c:pt idx="985" formatCode="General">
                  <c:v>5.7778518068674272</c:v>
                </c:pt>
                <c:pt idx="986" formatCode="General">
                  <c:v>39.206851546600397</c:v>
                </c:pt>
                <c:pt idx="987" formatCode="General">
                  <c:v>36.730629343657213</c:v>
                </c:pt>
                <c:pt idx="988" formatCode="General">
                  <c:v>16.920851720111752</c:v>
                </c:pt>
                <c:pt idx="989" formatCode="General">
                  <c:v>7.8413703093200793</c:v>
                </c:pt>
                <c:pt idx="990" formatCode="General">
                  <c:v>5.7778518068674272</c:v>
                </c:pt>
                <c:pt idx="991" formatCode="General">
                  <c:v>2.8889259034337136</c:v>
                </c:pt>
                <c:pt idx="992" formatCode="General">
                  <c:v>2.0635185024526526</c:v>
                </c:pt>
                <c:pt idx="993" formatCode="General">
                  <c:v>6.6032592078484882</c:v>
                </c:pt>
                <c:pt idx="994" formatCode="General">
                  <c:v>2.4762222029431826</c:v>
                </c:pt>
                <c:pt idx="995" formatCode="General">
                  <c:v>2.8889259034337136</c:v>
                </c:pt>
                <c:pt idx="996" formatCode="General">
                  <c:v>3.7143333044147742</c:v>
                </c:pt>
                <c:pt idx="997" formatCode="General">
                  <c:v>4.5397407053958361</c:v>
                </c:pt>
                <c:pt idx="998" formatCode="General">
                  <c:v>2.4762222029431826</c:v>
                </c:pt>
                <c:pt idx="999" formatCode="General">
                  <c:v>70.98503648437125</c:v>
                </c:pt>
                <c:pt idx="1000" formatCode="General">
                  <c:v>3.3016296039242441</c:v>
                </c:pt>
                <c:pt idx="1001" formatCode="General">
                  <c:v>4.9524444058863653</c:v>
                </c:pt>
                <c:pt idx="1002" formatCode="General">
                  <c:v>2.0635185024526526</c:v>
                </c:pt>
                <c:pt idx="1003" formatCode="General">
                  <c:v>3.7143333044147742</c:v>
                </c:pt>
                <c:pt idx="1004" formatCode="General">
                  <c:v>2.8889259034337136</c:v>
                </c:pt>
                <c:pt idx="1005" formatCode="General">
                  <c:v>1.2381111014715913</c:v>
                </c:pt>
                <c:pt idx="1006" formatCode="General">
                  <c:v>2.8889259034337136</c:v>
                </c:pt>
                <c:pt idx="1007" formatCode="General">
                  <c:v>1.650814801962122</c:v>
                </c:pt>
                <c:pt idx="1008" formatCode="General">
                  <c:v>14.031925816678037</c:v>
                </c:pt>
                <c:pt idx="1009" formatCode="General">
                  <c:v>2.8889259034337136</c:v>
                </c:pt>
                <c:pt idx="1010" formatCode="General">
                  <c:v>3.7143333044147742</c:v>
                </c:pt>
                <c:pt idx="1011" formatCode="General">
                  <c:v>4.1270370049053051</c:v>
                </c:pt>
                <c:pt idx="1012" formatCode="General">
                  <c:v>4.5397407053958361</c:v>
                </c:pt>
                <c:pt idx="1013" formatCode="General">
                  <c:v>1.2381111014715913</c:v>
                </c:pt>
                <c:pt idx="1014" formatCode="General">
                  <c:v>2.4762222029431826</c:v>
                </c:pt>
                <c:pt idx="1015" formatCode="General">
                  <c:v>2.4762222029431826</c:v>
                </c:pt>
                <c:pt idx="1016" formatCode="General">
                  <c:v>14.031925816678037</c:v>
                </c:pt>
                <c:pt idx="1017" formatCode="General">
                  <c:v>1.650814801962122</c:v>
                </c:pt>
                <c:pt idx="1018" formatCode="General">
                  <c:v>2.8889259034337136</c:v>
                </c:pt>
                <c:pt idx="1019" formatCode="General">
                  <c:v>2.4762222029431826</c:v>
                </c:pt>
                <c:pt idx="1020" formatCode="General">
                  <c:v>2.0635185024526526</c:v>
                </c:pt>
                <c:pt idx="1021" formatCode="General">
                  <c:v>1.2381111014715913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545-47CF-AEFA-1A74D809BF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9645936"/>
        <c:axId val="899646416"/>
      </c:scatterChart>
      <c:valAx>
        <c:axId val="899645936"/>
        <c:scaling>
          <c:orientation val="minMax"/>
          <c:max val="3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8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Depth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90000"/>
                <a:lumOff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99646416"/>
        <c:crosses val="autoZero"/>
        <c:crossBetween val="midCat"/>
      </c:valAx>
      <c:valAx>
        <c:axId val="899646416"/>
        <c:scaling>
          <c:orientation val="minMax"/>
          <c:max val="3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Concentration (in</a:t>
                </a:r>
                <a:r>
                  <a:rPr lang="en-US" sz="1600" baseline="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 ppb)</a:t>
                </a:r>
                <a:endParaRPr lang="en-US" sz="1600" noProof="0" dirty="0">
                  <a:solidFill>
                    <a:schemeClr val="tx1"/>
                  </a:solidFill>
                  <a:latin typeface="Montserrat" panose="00000500000000000000" pitchFamily="2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996459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56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sz="1600" noProof="0" dirty="0">
                <a:solidFill>
                  <a:schemeClr val="tx1"/>
                </a:solidFill>
                <a:latin typeface="Montserrat" panose="00000500000000000000" pitchFamily="2" charset="0"/>
              </a:rPr>
              <a:t>Cl/Na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Cl/Na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rgbClr val="FCF4D0"/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trendline>
            <c:spPr>
              <a:ln w="19050" cap="rnd">
                <a:gradFill>
                  <a:gsLst>
                    <a:gs pos="100000">
                      <a:schemeClr val="tx2">
                        <a:lumMod val="75000"/>
                        <a:lumOff val="25000"/>
                      </a:schemeClr>
                    </a:gs>
                    <a:gs pos="87000">
                      <a:srgbClr val="F0C834"/>
                    </a:gs>
                  </a:gsLst>
                  <a:lin ang="5400000" scaled="1"/>
                </a:gradFill>
                <a:prstDash val="solid"/>
              </a:ln>
              <a:effectLst/>
            </c:spPr>
            <c:trendlineType val="movingAvg"/>
            <c:period val="10"/>
            <c:dispRSqr val="0"/>
            <c:dispEq val="0"/>
          </c:trendline>
          <c:xVal>
            <c:numRef>
              <c:f>[0]!Depth</c:f>
              <c:numCache>
                <c:formatCode>0.000</c:formatCode>
                <c:ptCount val="3812"/>
                <c:pt idx="0">
                  <c:v>5.6363636363636366E-2</c:v>
                </c:pt>
                <c:pt idx="1">
                  <c:v>0.11272727272727273</c:v>
                </c:pt>
                <c:pt idx="2">
                  <c:v>0.1690909090909091</c:v>
                </c:pt>
                <c:pt idx="3">
                  <c:v>0.22545454545454546</c:v>
                </c:pt>
                <c:pt idx="4">
                  <c:v>0.28181818181818186</c:v>
                </c:pt>
                <c:pt idx="5">
                  <c:v>0.33818181818181825</c:v>
                </c:pt>
                <c:pt idx="6">
                  <c:v>0.39454545454545464</c:v>
                </c:pt>
                <c:pt idx="7">
                  <c:v>0.45090909090909104</c:v>
                </c:pt>
                <c:pt idx="8">
                  <c:v>0.50727272727272743</c:v>
                </c:pt>
                <c:pt idx="9">
                  <c:v>0.56363636363636382</c:v>
                </c:pt>
                <c:pt idx="10">
                  <c:v>0.62000000000000022</c:v>
                </c:pt>
                <c:pt idx="11">
                  <c:v>0.69666666666666688</c:v>
                </c:pt>
                <c:pt idx="12">
                  <c:v>0.77333333333333354</c:v>
                </c:pt>
                <c:pt idx="13">
                  <c:v>0.8500000000000002</c:v>
                </c:pt>
                <c:pt idx="14">
                  <c:v>0.92666666666666686</c:v>
                </c:pt>
                <c:pt idx="15">
                  <c:v>1.0033333333333336</c:v>
                </c:pt>
                <c:pt idx="16">
                  <c:v>1.0800000000000003</c:v>
                </c:pt>
                <c:pt idx="17">
                  <c:v>1.1650000000000003</c:v>
                </c:pt>
                <c:pt idx="18">
                  <c:v>1.2500000000000002</c:v>
                </c:pt>
                <c:pt idx="19">
                  <c:v>1.3350000000000002</c:v>
                </c:pt>
                <c:pt idx="20">
                  <c:v>1.4200000000000002</c:v>
                </c:pt>
                <c:pt idx="21">
                  <c:v>1.5050000000000001</c:v>
                </c:pt>
                <c:pt idx="22">
                  <c:v>1.59</c:v>
                </c:pt>
                <c:pt idx="23">
                  <c:v>1.675</c:v>
                </c:pt>
                <c:pt idx="24">
                  <c:v>1.76</c:v>
                </c:pt>
                <c:pt idx="25">
                  <c:v>1.845</c:v>
                </c:pt>
                <c:pt idx="26">
                  <c:v>1.93</c:v>
                </c:pt>
                <c:pt idx="27">
                  <c:v>2.0018181818181819</c:v>
                </c:pt>
                <c:pt idx="28">
                  <c:v>2.0736363636363637</c:v>
                </c:pt>
                <c:pt idx="29">
                  <c:v>2.1454545454545455</c:v>
                </c:pt>
                <c:pt idx="30">
                  <c:v>2.2172727272727273</c:v>
                </c:pt>
                <c:pt idx="31">
                  <c:v>2.2890909090909091</c:v>
                </c:pt>
                <c:pt idx="32">
                  <c:v>2.3609090909090908</c:v>
                </c:pt>
                <c:pt idx="33">
                  <c:v>2.4327272727272726</c:v>
                </c:pt>
                <c:pt idx="34">
                  <c:v>2.5045454545454544</c:v>
                </c:pt>
                <c:pt idx="35">
                  <c:v>2.5763636363636362</c:v>
                </c:pt>
                <c:pt idx="36">
                  <c:v>2.648181818181818</c:v>
                </c:pt>
                <c:pt idx="37">
                  <c:v>2.7199999999999998</c:v>
                </c:pt>
                <c:pt idx="38">
                  <c:v>2.7841666666666662</c:v>
                </c:pt>
                <c:pt idx="39">
                  <c:v>2.8483333333333327</c:v>
                </c:pt>
                <c:pt idx="40">
                  <c:v>2.9124999999999992</c:v>
                </c:pt>
                <c:pt idx="41">
                  <c:v>2.9766666666666657</c:v>
                </c:pt>
                <c:pt idx="42">
                  <c:v>3.0408333333333322</c:v>
                </c:pt>
                <c:pt idx="43">
                  <c:v>3.1049999999999986</c:v>
                </c:pt>
                <c:pt idx="44">
                  <c:v>3.1691666666666651</c:v>
                </c:pt>
                <c:pt idx="45">
                  <c:v>3.2333333333333316</c:v>
                </c:pt>
                <c:pt idx="46">
                  <c:v>3.2974999999999981</c:v>
                </c:pt>
                <c:pt idx="47">
                  <c:v>3.3616666666666646</c:v>
                </c:pt>
                <c:pt idx="48">
                  <c:v>3.4258333333333311</c:v>
                </c:pt>
                <c:pt idx="49">
                  <c:v>3.4899999999999975</c:v>
                </c:pt>
                <c:pt idx="50">
                  <c:v>3.5581818181818159</c:v>
                </c:pt>
                <c:pt idx="51">
                  <c:v>3.6263636363636342</c:v>
                </c:pt>
                <c:pt idx="52">
                  <c:v>3.6945454545454526</c:v>
                </c:pt>
                <c:pt idx="53">
                  <c:v>3.7627272727272709</c:v>
                </c:pt>
                <c:pt idx="54">
                  <c:v>3.8309090909090893</c:v>
                </c:pt>
                <c:pt idx="55">
                  <c:v>3.8990909090909076</c:v>
                </c:pt>
                <c:pt idx="56">
                  <c:v>3.967272727272726</c:v>
                </c:pt>
                <c:pt idx="57">
                  <c:v>4.0354545454545443</c:v>
                </c:pt>
                <c:pt idx="58">
                  <c:v>4.1036363636363626</c:v>
                </c:pt>
                <c:pt idx="59">
                  <c:v>4.171818181818181</c:v>
                </c:pt>
                <c:pt idx="60">
                  <c:v>4.2399999999999993</c:v>
                </c:pt>
                <c:pt idx="61">
                  <c:v>4.3081818181818177</c:v>
                </c:pt>
                <c:pt idx="62">
                  <c:v>4.376363636363636</c:v>
                </c:pt>
                <c:pt idx="63">
                  <c:v>4.4445454545454544</c:v>
                </c:pt>
                <c:pt idx="64">
                  <c:v>4.5127272727272727</c:v>
                </c:pt>
                <c:pt idx="65">
                  <c:v>4.580909090909091</c:v>
                </c:pt>
                <c:pt idx="66">
                  <c:v>4.6490909090909094</c:v>
                </c:pt>
                <c:pt idx="67">
                  <c:v>4.7172727272727277</c:v>
                </c:pt>
                <c:pt idx="68">
                  <c:v>4.7854545454545461</c:v>
                </c:pt>
                <c:pt idx="69">
                  <c:v>4.8536363636363644</c:v>
                </c:pt>
                <c:pt idx="70">
                  <c:v>4.9218181818181828</c:v>
                </c:pt>
                <c:pt idx="71">
                  <c:v>4.9900000000000011</c:v>
                </c:pt>
                <c:pt idx="72">
                  <c:v>5.0553846153846163</c:v>
                </c:pt>
                <c:pt idx="73">
                  <c:v>5.1207692307692314</c:v>
                </c:pt>
                <c:pt idx="74">
                  <c:v>5.1861538461538466</c:v>
                </c:pt>
                <c:pt idx="75">
                  <c:v>5.2515384615384617</c:v>
                </c:pt>
                <c:pt idx="76">
                  <c:v>5.3169230769230769</c:v>
                </c:pt>
                <c:pt idx="77">
                  <c:v>5.382307692307692</c:v>
                </c:pt>
                <c:pt idx="78">
                  <c:v>5.4476923076923072</c:v>
                </c:pt>
                <c:pt idx="79">
                  <c:v>5.5130769230769223</c:v>
                </c:pt>
                <c:pt idx="80">
                  <c:v>5.5784615384615375</c:v>
                </c:pt>
                <c:pt idx="81">
                  <c:v>5.6438461538461526</c:v>
                </c:pt>
                <c:pt idx="82">
                  <c:v>5.7092307692307678</c:v>
                </c:pt>
                <c:pt idx="83">
                  <c:v>5.7746153846153829</c:v>
                </c:pt>
                <c:pt idx="84">
                  <c:v>5.8399999999999981</c:v>
                </c:pt>
                <c:pt idx="85">
                  <c:v>5.9059999999999979</c:v>
                </c:pt>
                <c:pt idx="86">
                  <c:v>5.9719999999999978</c:v>
                </c:pt>
                <c:pt idx="87">
                  <c:v>6.0379999999999976</c:v>
                </c:pt>
                <c:pt idx="88">
                  <c:v>6.1039999999999974</c:v>
                </c:pt>
                <c:pt idx="89">
                  <c:v>6.1699999999999973</c:v>
                </c:pt>
                <c:pt idx="90">
                  <c:v>6.2354545454545427</c:v>
                </c:pt>
                <c:pt idx="91">
                  <c:v>6.3009090909090881</c:v>
                </c:pt>
                <c:pt idx="92">
                  <c:v>6.3663636363636336</c:v>
                </c:pt>
                <c:pt idx="93">
                  <c:v>6.431818181818179</c:v>
                </c:pt>
                <c:pt idx="94">
                  <c:v>6.4972727272727244</c:v>
                </c:pt>
                <c:pt idx="95">
                  <c:v>6.5627272727272699</c:v>
                </c:pt>
                <c:pt idx="96">
                  <c:v>6.6281818181818153</c:v>
                </c:pt>
                <c:pt idx="97">
                  <c:v>6.6936363636363607</c:v>
                </c:pt>
                <c:pt idx="98">
                  <c:v>6.7590909090909062</c:v>
                </c:pt>
                <c:pt idx="99">
                  <c:v>6.8245454545454516</c:v>
                </c:pt>
                <c:pt idx="100">
                  <c:v>6.889999999999997</c:v>
                </c:pt>
                <c:pt idx="101">
                  <c:v>6.9576923076923043</c:v>
                </c:pt>
                <c:pt idx="102">
                  <c:v>7.0253846153846116</c:v>
                </c:pt>
                <c:pt idx="103">
                  <c:v>7.0930769230769188</c:v>
                </c:pt>
                <c:pt idx="104">
                  <c:v>7.1607692307692261</c:v>
                </c:pt>
                <c:pt idx="105">
                  <c:v>7.2284615384615334</c:v>
                </c:pt>
                <c:pt idx="106">
                  <c:v>7.2961538461538407</c:v>
                </c:pt>
                <c:pt idx="107">
                  <c:v>7.3638461538461479</c:v>
                </c:pt>
                <c:pt idx="108">
                  <c:v>7.4315384615384552</c:v>
                </c:pt>
                <c:pt idx="109">
                  <c:v>7.4992307692307625</c:v>
                </c:pt>
                <c:pt idx="110">
                  <c:v>7.5669230769230698</c:v>
                </c:pt>
                <c:pt idx="111">
                  <c:v>7.634615384615377</c:v>
                </c:pt>
                <c:pt idx="112">
                  <c:v>7.7023076923076843</c:v>
                </c:pt>
                <c:pt idx="113">
                  <c:v>7.7699999999999916</c:v>
                </c:pt>
                <c:pt idx="114">
                  <c:v>7.828666666666658</c:v>
                </c:pt>
                <c:pt idx="115">
                  <c:v>7.8873333333333244</c:v>
                </c:pt>
                <c:pt idx="116">
                  <c:v>7.9459999999999908</c:v>
                </c:pt>
                <c:pt idx="117">
                  <c:v>8.0046666666666582</c:v>
                </c:pt>
                <c:pt idx="118">
                  <c:v>8.0633333333333255</c:v>
                </c:pt>
                <c:pt idx="119">
                  <c:v>8.1219999999999928</c:v>
                </c:pt>
                <c:pt idx="120">
                  <c:v>8.1806666666666601</c:v>
                </c:pt>
                <c:pt idx="121">
                  <c:v>8.2393333333333274</c:v>
                </c:pt>
                <c:pt idx="122">
                  <c:v>8.2979999999999947</c:v>
                </c:pt>
                <c:pt idx="123">
                  <c:v>8.356666666666662</c:v>
                </c:pt>
                <c:pt idx="124">
                  <c:v>8.4153333333333293</c:v>
                </c:pt>
                <c:pt idx="125">
                  <c:v>8.4739999999999966</c:v>
                </c:pt>
                <c:pt idx="126">
                  <c:v>8.532666666666664</c:v>
                </c:pt>
                <c:pt idx="127">
                  <c:v>8.5913333333333313</c:v>
                </c:pt>
                <c:pt idx="128">
                  <c:v>8.6499999999999986</c:v>
                </c:pt>
                <c:pt idx="129">
                  <c:v>8.7086666666666659</c:v>
                </c:pt>
                <c:pt idx="130">
                  <c:v>8.7673333333333332</c:v>
                </c:pt>
                <c:pt idx="131">
                  <c:v>8.8260000000000005</c:v>
                </c:pt>
                <c:pt idx="132">
                  <c:v>8.8846666666666678</c:v>
                </c:pt>
                <c:pt idx="133">
                  <c:v>8.9433333333333351</c:v>
                </c:pt>
                <c:pt idx="134">
                  <c:v>9.0020000000000024</c:v>
                </c:pt>
                <c:pt idx="135">
                  <c:v>9.0606666666666698</c:v>
                </c:pt>
                <c:pt idx="136">
                  <c:v>9.1193333333333371</c:v>
                </c:pt>
                <c:pt idx="137">
                  <c:v>9.1780000000000044</c:v>
                </c:pt>
                <c:pt idx="138">
                  <c:v>9.2366666666666717</c:v>
                </c:pt>
                <c:pt idx="139">
                  <c:v>9.295333333333339</c:v>
                </c:pt>
                <c:pt idx="140">
                  <c:v>9.3540000000000063</c:v>
                </c:pt>
                <c:pt idx="141">
                  <c:v>9.4126666666666736</c:v>
                </c:pt>
                <c:pt idx="142">
                  <c:v>9.4713333333333409</c:v>
                </c:pt>
                <c:pt idx="143">
                  <c:v>9.5300000000000082</c:v>
                </c:pt>
                <c:pt idx="144">
                  <c:v>9.5886666666666756</c:v>
                </c:pt>
                <c:pt idx="145">
                  <c:v>9.6473333333333429</c:v>
                </c:pt>
                <c:pt idx="146">
                  <c:v>9.7060000000000102</c:v>
                </c:pt>
                <c:pt idx="147">
                  <c:v>9.7646666666666775</c:v>
                </c:pt>
                <c:pt idx="148">
                  <c:v>9.8233333333333448</c:v>
                </c:pt>
                <c:pt idx="149">
                  <c:v>9.8820000000000121</c:v>
                </c:pt>
                <c:pt idx="150">
                  <c:v>9.9406666666666794</c:v>
                </c:pt>
                <c:pt idx="151">
                  <c:v>9.9993333333333467</c:v>
                </c:pt>
                <c:pt idx="152">
                  <c:v>10.058000000000014</c:v>
                </c:pt>
                <c:pt idx="153">
                  <c:v>10.116666666666681</c:v>
                </c:pt>
                <c:pt idx="154">
                  <c:v>10.175333333333349</c:v>
                </c:pt>
                <c:pt idx="155">
                  <c:v>10.234000000000016</c:v>
                </c:pt>
                <c:pt idx="156">
                  <c:v>10.292666666666683</c:v>
                </c:pt>
                <c:pt idx="157">
                  <c:v>10.351333333333351</c:v>
                </c:pt>
                <c:pt idx="158">
                  <c:v>10.410000000000018</c:v>
                </c:pt>
                <c:pt idx="159">
                  <c:v>10.470714285714303</c:v>
                </c:pt>
                <c:pt idx="160">
                  <c:v>10.531428571428588</c:v>
                </c:pt>
                <c:pt idx="161">
                  <c:v>10.592142857142873</c:v>
                </c:pt>
                <c:pt idx="162">
                  <c:v>10.652857142857158</c:v>
                </c:pt>
                <c:pt idx="163">
                  <c:v>10.713571428571443</c:v>
                </c:pt>
                <c:pt idx="164">
                  <c:v>10.774285714285728</c:v>
                </c:pt>
                <c:pt idx="165">
                  <c:v>10.835000000000013</c:v>
                </c:pt>
                <c:pt idx="166">
                  <c:v>10.895714285714298</c:v>
                </c:pt>
                <c:pt idx="167">
                  <c:v>10.956428571428583</c:v>
                </c:pt>
                <c:pt idx="168">
                  <c:v>11.017142857142868</c:v>
                </c:pt>
                <c:pt idx="169">
                  <c:v>11.077857142857154</c:v>
                </c:pt>
                <c:pt idx="170">
                  <c:v>11.138571428571439</c:v>
                </c:pt>
                <c:pt idx="171">
                  <c:v>11.199285714285724</c:v>
                </c:pt>
                <c:pt idx="172">
                  <c:v>11.260000000000009</c:v>
                </c:pt>
                <c:pt idx="173">
                  <c:v>11.313125000000008</c:v>
                </c:pt>
                <c:pt idx="174">
                  <c:v>11.366250000000008</c:v>
                </c:pt>
                <c:pt idx="175">
                  <c:v>11.419375000000008</c:v>
                </c:pt>
                <c:pt idx="176">
                  <c:v>11.472500000000007</c:v>
                </c:pt>
                <c:pt idx="177">
                  <c:v>11.525625000000007</c:v>
                </c:pt>
                <c:pt idx="178">
                  <c:v>11.578750000000007</c:v>
                </c:pt>
                <c:pt idx="179">
                  <c:v>11.631875000000006</c:v>
                </c:pt>
                <c:pt idx="180">
                  <c:v>11.685000000000006</c:v>
                </c:pt>
                <c:pt idx="181">
                  <c:v>11.738125000000005</c:v>
                </c:pt>
                <c:pt idx="182">
                  <c:v>11.791250000000005</c:v>
                </c:pt>
                <c:pt idx="183">
                  <c:v>11.844375000000005</c:v>
                </c:pt>
                <c:pt idx="184">
                  <c:v>11.897500000000004</c:v>
                </c:pt>
                <c:pt idx="185">
                  <c:v>11.950625000000004</c:v>
                </c:pt>
                <c:pt idx="186">
                  <c:v>12.003750000000004</c:v>
                </c:pt>
                <c:pt idx="187">
                  <c:v>12.056875000000003</c:v>
                </c:pt>
                <c:pt idx="188">
                  <c:v>12.110000000000003</c:v>
                </c:pt>
                <c:pt idx="189">
                  <c:v>12.165625000000002</c:v>
                </c:pt>
                <c:pt idx="190">
                  <c:v>12.221250000000001</c:v>
                </c:pt>
                <c:pt idx="191">
                  <c:v>12.276875</c:v>
                </c:pt>
                <c:pt idx="192">
                  <c:v>12.3325</c:v>
                </c:pt>
                <c:pt idx="193">
                  <c:v>12.388124999999999</c:v>
                </c:pt>
                <c:pt idx="194">
                  <c:v>12.443749999999998</c:v>
                </c:pt>
                <c:pt idx="195">
                  <c:v>12.499374999999997</c:v>
                </c:pt>
                <c:pt idx="196">
                  <c:v>12.554999999999996</c:v>
                </c:pt>
                <c:pt idx="197">
                  <c:v>12.610624999999995</c:v>
                </c:pt>
                <c:pt idx="198">
                  <c:v>12.666249999999994</c:v>
                </c:pt>
                <c:pt idx="199">
                  <c:v>12.721874999999994</c:v>
                </c:pt>
                <c:pt idx="200">
                  <c:v>12.777499999999993</c:v>
                </c:pt>
                <c:pt idx="201">
                  <c:v>12.833124999999992</c:v>
                </c:pt>
                <c:pt idx="202">
                  <c:v>12.888749999999991</c:v>
                </c:pt>
                <c:pt idx="203">
                  <c:v>12.94437499999999</c:v>
                </c:pt>
                <c:pt idx="204">
                  <c:v>12.999999999999989</c:v>
                </c:pt>
                <c:pt idx="205">
                  <c:v>13.059333333333322</c:v>
                </c:pt>
                <c:pt idx="206">
                  <c:v>13.118666666666655</c:v>
                </c:pt>
                <c:pt idx="207">
                  <c:v>13.177999999999988</c:v>
                </c:pt>
                <c:pt idx="208">
                  <c:v>13.237333333333321</c:v>
                </c:pt>
                <c:pt idx="209">
                  <c:v>13.296666666666654</c:v>
                </c:pt>
                <c:pt idx="210">
                  <c:v>13.355999999999987</c:v>
                </c:pt>
                <c:pt idx="211">
                  <c:v>13.41533333333332</c:v>
                </c:pt>
                <c:pt idx="212">
                  <c:v>13.474666666666653</c:v>
                </c:pt>
                <c:pt idx="213">
                  <c:v>13.533999999999986</c:v>
                </c:pt>
                <c:pt idx="214">
                  <c:v>13.59333333333332</c:v>
                </c:pt>
                <c:pt idx="215">
                  <c:v>13.652666666666653</c:v>
                </c:pt>
                <c:pt idx="216">
                  <c:v>13.711999999999986</c:v>
                </c:pt>
                <c:pt idx="217">
                  <c:v>13.771333333333319</c:v>
                </c:pt>
                <c:pt idx="218">
                  <c:v>13.830666666666652</c:v>
                </c:pt>
                <c:pt idx="219">
                  <c:v>13.889999999999985</c:v>
                </c:pt>
                <c:pt idx="220">
                  <c:v>13.927916666666651</c:v>
                </c:pt>
                <c:pt idx="221">
                  <c:v>13.965833333333316</c:v>
                </c:pt>
                <c:pt idx="222">
                  <c:v>14.003749999999982</c:v>
                </c:pt>
                <c:pt idx="223">
                  <c:v>14.041666666666648</c:v>
                </c:pt>
                <c:pt idx="224">
                  <c:v>14.079583333333314</c:v>
                </c:pt>
                <c:pt idx="225">
                  <c:v>14.11749999999998</c:v>
                </c:pt>
                <c:pt idx="226">
                  <c:v>14.155416666666646</c:v>
                </c:pt>
                <c:pt idx="227">
                  <c:v>14.193333333333312</c:v>
                </c:pt>
                <c:pt idx="228">
                  <c:v>14.231249999999978</c:v>
                </c:pt>
                <c:pt idx="229">
                  <c:v>14.269166666666644</c:v>
                </c:pt>
                <c:pt idx="230">
                  <c:v>14.30708333333331</c:v>
                </c:pt>
                <c:pt idx="231">
                  <c:v>14.344999999999976</c:v>
                </c:pt>
                <c:pt idx="232">
                  <c:v>14.382916666666642</c:v>
                </c:pt>
                <c:pt idx="233">
                  <c:v>14.420833333333308</c:v>
                </c:pt>
                <c:pt idx="234">
                  <c:v>14.458749999999974</c:v>
                </c:pt>
                <c:pt idx="235">
                  <c:v>14.49666666666664</c:v>
                </c:pt>
                <c:pt idx="236">
                  <c:v>14.534583333333305</c:v>
                </c:pt>
                <c:pt idx="237">
                  <c:v>14.572499999999971</c:v>
                </c:pt>
                <c:pt idx="238">
                  <c:v>14.610416666666637</c:v>
                </c:pt>
                <c:pt idx="239">
                  <c:v>14.648333333333303</c:v>
                </c:pt>
                <c:pt idx="240">
                  <c:v>14.686249999999969</c:v>
                </c:pt>
                <c:pt idx="241">
                  <c:v>14.724166666666635</c:v>
                </c:pt>
                <c:pt idx="242">
                  <c:v>14.762083333333301</c:v>
                </c:pt>
                <c:pt idx="243">
                  <c:v>14.799999999999967</c:v>
                </c:pt>
                <c:pt idx="244">
                  <c:v>14.832499999999968</c:v>
                </c:pt>
                <c:pt idx="245">
                  <c:v>14.864999999999968</c:v>
                </c:pt>
                <c:pt idx="246">
                  <c:v>14.897499999999969</c:v>
                </c:pt>
                <c:pt idx="247">
                  <c:v>14.92999999999997</c:v>
                </c:pt>
                <c:pt idx="248">
                  <c:v>14.96249999999997</c:v>
                </c:pt>
                <c:pt idx="249">
                  <c:v>14.994999999999971</c:v>
                </c:pt>
                <c:pt idx="250">
                  <c:v>15.027499999999971</c:v>
                </c:pt>
                <c:pt idx="251">
                  <c:v>15.059999999999972</c:v>
                </c:pt>
                <c:pt idx="252">
                  <c:v>15.092499999999973</c:v>
                </c:pt>
                <c:pt idx="253">
                  <c:v>15.124999999999973</c:v>
                </c:pt>
                <c:pt idx="254">
                  <c:v>15.157499999999974</c:v>
                </c:pt>
                <c:pt idx="255">
                  <c:v>15.189999999999975</c:v>
                </c:pt>
                <c:pt idx="256">
                  <c:v>15.222499999999975</c:v>
                </c:pt>
                <c:pt idx="257">
                  <c:v>15.254999999999976</c:v>
                </c:pt>
                <c:pt idx="258">
                  <c:v>15.287499999999977</c:v>
                </c:pt>
                <c:pt idx="259">
                  <c:v>15.319999999999977</c:v>
                </c:pt>
                <c:pt idx="260">
                  <c:v>15.352499999999978</c:v>
                </c:pt>
                <c:pt idx="261">
                  <c:v>15.384999999999978</c:v>
                </c:pt>
                <c:pt idx="262">
                  <c:v>15.417499999999979</c:v>
                </c:pt>
                <c:pt idx="263">
                  <c:v>15.44999999999998</c:v>
                </c:pt>
                <c:pt idx="264">
                  <c:v>15.48249999999998</c:v>
                </c:pt>
                <c:pt idx="265">
                  <c:v>15.514999999999981</c:v>
                </c:pt>
                <c:pt idx="266">
                  <c:v>15.547499999999982</c:v>
                </c:pt>
                <c:pt idx="267">
                  <c:v>15.579999999999982</c:v>
                </c:pt>
                <c:pt idx="268">
                  <c:v>15.612499999999983</c:v>
                </c:pt>
                <c:pt idx="269">
                  <c:v>15.644999999999984</c:v>
                </c:pt>
                <c:pt idx="270">
                  <c:v>15.677499999999984</c:v>
                </c:pt>
                <c:pt idx="271">
                  <c:v>15.709999999999985</c:v>
                </c:pt>
                <c:pt idx="272">
                  <c:v>15.754999999999985</c:v>
                </c:pt>
                <c:pt idx="273">
                  <c:v>15.799999999999985</c:v>
                </c:pt>
                <c:pt idx="274">
                  <c:v>15.844999999999985</c:v>
                </c:pt>
                <c:pt idx="275">
                  <c:v>15.889999999999985</c:v>
                </c:pt>
                <c:pt idx="276">
                  <c:v>15.934999999999985</c:v>
                </c:pt>
                <c:pt idx="277">
                  <c:v>15.979999999999984</c:v>
                </c:pt>
                <c:pt idx="278">
                  <c:v>16.024999999999984</c:v>
                </c:pt>
                <c:pt idx="279">
                  <c:v>16.069999999999986</c:v>
                </c:pt>
                <c:pt idx="280">
                  <c:v>16.114999999999988</c:v>
                </c:pt>
                <c:pt idx="281">
                  <c:v>16.159999999999989</c:v>
                </c:pt>
                <c:pt idx="282">
                  <c:v>16.204999999999991</c:v>
                </c:pt>
                <c:pt idx="283">
                  <c:v>16.249999999999993</c:v>
                </c:pt>
                <c:pt idx="284">
                  <c:v>16.294999999999995</c:v>
                </c:pt>
                <c:pt idx="285">
                  <c:v>16.339999999999996</c:v>
                </c:pt>
                <c:pt idx="286">
                  <c:v>16.384999999999998</c:v>
                </c:pt>
                <c:pt idx="287">
                  <c:v>16.43</c:v>
                </c:pt>
                <c:pt idx="288">
                  <c:v>16.475000000000001</c:v>
                </c:pt>
                <c:pt idx="289">
                  <c:v>16.520000000000003</c:v>
                </c:pt>
                <c:pt idx="290">
                  <c:v>16.577857142857145</c:v>
                </c:pt>
                <c:pt idx="291">
                  <c:v>16.635714285714286</c:v>
                </c:pt>
                <c:pt idx="292">
                  <c:v>16.693571428571428</c:v>
                </c:pt>
                <c:pt idx="293">
                  <c:v>16.751428571428569</c:v>
                </c:pt>
                <c:pt idx="294">
                  <c:v>16.809285714285711</c:v>
                </c:pt>
                <c:pt idx="295">
                  <c:v>16.867142857142852</c:v>
                </c:pt>
                <c:pt idx="296">
                  <c:v>16.924999999999994</c:v>
                </c:pt>
                <c:pt idx="297">
                  <c:v>16.982857142857135</c:v>
                </c:pt>
                <c:pt idx="298">
                  <c:v>17.040714285714277</c:v>
                </c:pt>
                <c:pt idx="299">
                  <c:v>17.098571428571418</c:v>
                </c:pt>
                <c:pt idx="300">
                  <c:v>17.15642857142856</c:v>
                </c:pt>
                <c:pt idx="301">
                  <c:v>17.214285714285701</c:v>
                </c:pt>
                <c:pt idx="302">
                  <c:v>17.272142857142843</c:v>
                </c:pt>
                <c:pt idx="303">
                  <c:v>17.329999999999984</c:v>
                </c:pt>
                <c:pt idx="304">
                  <c:v>17.380588235294102</c:v>
                </c:pt>
                <c:pt idx="305">
                  <c:v>17.43117647058822</c:v>
                </c:pt>
                <c:pt idx="306">
                  <c:v>17.481764705882338</c:v>
                </c:pt>
                <c:pt idx="307">
                  <c:v>17.532352941176455</c:v>
                </c:pt>
                <c:pt idx="308">
                  <c:v>17.582941176470573</c:v>
                </c:pt>
                <c:pt idx="309">
                  <c:v>17.633529411764691</c:v>
                </c:pt>
                <c:pt idx="310">
                  <c:v>17.684117647058809</c:v>
                </c:pt>
                <c:pt idx="311">
                  <c:v>17.734705882352927</c:v>
                </c:pt>
                <c:pt idx="312">
                  <c:v>17.785294117647044</c:v>
                </c:pt>
                <c:pt idx="313">
                  <c:v>17.835882352941162</c:v>
                </c:pt>
                <c:pt idx="314">
                  <c:v>17.88647058823528</c:v>
                </c:pt>
                <c:pt idx="315">
                  <c:v>17.937058823529398</c:v>
                </c:pt>
                <c:pt idx="316">
                  <c:v>17.987647058823516</c:v>
                </c:pt>
                <c:pt idx="317">
                  <c:v>18.038235294117634</c:v>
                </c:pt>
                <c:pt idx="318">
                  <c:v>18.088823529411751</c:v>
                </c:pt>
                <c:pt idx="319">
                  <c:v>18.139411764705869</c:v>
                </c:pt>
                <c:pt idx="320">
                  <c:v>18.189999999999987</c:v>
                </c:pt>
                <c:pt idx="321">
                  <c:v>18.207399999999986</c:v>
                </c:pt>
                <c:pt idx="322">
                  <c:v>18.224799999999984</c:v>
                </c:pt>
                <c:pt idx="323">
                  <c:v>18.242199999999983</c:v>
                </c:pt>
                <c:pt idx="324">
                  <c:v>18.259599999999981</c:v>
                </c:pt>
                <c:pt idx="325">
                  <c:v>18.27699999999998</c:v>
                </c:pt>
                <c:pt idx="326">
                  <c:v>18.294399999999978</c:v>
                </c:pt>
                <c:pt idx="327">
                  <c:v>18.311799999999977</c:v>
                </c:pt>
                <c:pt idx="328">
                  <c:v>18.329199999999975</c:v>
                </c:pt>
                <c:pt idx="329">
                  <c:v>18.346599999999974</c:v>
                </c:pt>
                <c:pt idx="330">
                  <c:v>18.363999999999972</c:v>
                </c:pt>
                <c:pt idx="331">
                  <c:v>18.381399999999971</c:v>
                </c:pt>
                <c:pt idx="332">
                  <c:v>18.398799999999969</c:v>
                </c:pt>
                <c:pt idx="333">
                  <c:v>18.416199999999968</c:v>
                </c:pt>
                <c:pt idx="334">
                  <c:v>18.433599999999966</c:v>
                </c:pt>
                <c:pt idx="335">
                  <c:v>18.450999999999965</c:v>
                </c:pt>
                <c:pt idx="336">
                  <c:v>18.468399999999964</c:v>
                </c:pt>
                <c:pt idx="337">
                  <c:v>18.485799999999962</c:v>
                </c:pt>
                <c:pt idx="338">
                  <c:v>18.503199999999961</c:v>
                </c:pt>
                <c:pt idx="339">
                  <c:v>18.520599999999959</c:v>
                </c:pt>
                <c:pt idx="340">
                  <c:v>18.537999999999958</c:v>
                </c:pt>
                <c:pt idx="341">
                  <c:v>18.555399999999956</c:v>
                </c:pt>
                <c:pt idx="342">
                  <c:v>18.572799999999955</c:v>
                </c:pt>
                <c:pt idx="343">
                  <c:v>18.590199999999953</c:v>
                </c:pt>
                <c:pt idx="344">
                  <c:v>18.607599999999952</c:v>
                </c:pt>
                <c:pt idx="345">
                  <c:v>18.62499999999995</c:v>
                </c:pt>
                <c:pt idx="346">
                  <c:v>18.642399999999949</c:v>
                </c:pt>
                <c:pt idx="347">
                  <c:v>18.659799999999947</c:v>
                </c:pt>
                <c:pt idx="348">
                  <c:v>18.677199999999946</c:v>
                </c:pt>
                <c:pt idx="349">
                  <c:v>18.694599999999944</c:v>
                </c:pt>
                <c:pt idx="350">
                  <c:v>18.711999999999943</c:v>
                </c:pt>
                <c:pt idx="351">
                  <c:v>18.729399999999941</c:v>
                </c:pt>
                <c:pt idx="352">
                  <c:v>18.74679999999994</c:v>
                </c:pt>
                <c:pt idx="353">
                  <c:v>18.764199999999938</c:v>
                </c:pt>
                <c:pt idx="354">
                  <c:v>18.781599999999937</c:v>
                </c:pt>
                <c:pt idx="355">
                  <c:v>18.798999999999936</c:v>
                </c:pt>
                <c:pt idx="356">
                  <c:v>18.816399999999934</c:v>
                </c:pt>
                <c:pt idx="357">
                  <c:v>18.833799999999933</c:v>
                </c:pt>
                <c:pt idx="358">
                  <c:v>18.851199999999931</c:v>
                </c:pt>
                <c:pt idx="359">
                  <c:v>18.86859999999993</c:v>
                </c:pt>
                <c:pt idx="360">
                  <c:v>18.885999999999928</c:v>
                </c:pt>
                <c:pt idx="361">
                  <c:v>18.903399999999927</c:v>
                </c:pt>
                <c:pt idx="362">
                  <c:v>18.920799999999925</c:v>
                </c:pt>
                <c:pt idx="363">
                  <c:v>18.938199999999924</c:v>
                </c:pt>
                <c:pt idx="364">
                  <c:v>18.955599999999922</c:v>
                </c:pt>
                <c:pt idx="365">
                  <c:v>18.972999999999921</c:v>
                </c:pt>
                <c:pt idx="366">
                  <c:v>18.990399999999919</c:v>
                </c:pt>
                <c:pt idx="367">
                  <c:v>19.007799999999918</c:v>
                </c:pt>
                <c:pt idx="368">
                  <c:v>19.025199999999916</c:v>
                </c:pt>
                <c:pt idx="369">
                  <c:v>19.042599999999915</c:v>
                </c:pt>
                <c:pt idx="370">
                  <c:v>19.059999999999913</c:v>
                </c:pt>
                <c:pt idx="371">
                  <c:v>19.073787878787794</c:v>
                </c:pt>
                <c:pt idx="372">
                  <c:v>19.087575757575674</c:v>
                </c:pt>
                <c:pt idx="373">
                  <c:v>19.101363636363555</c:v>
                </c:pt>
                <c:pt idx="374">
                  <c:v>19.115151515151435</c:v>
                </c:pt>
                <c:pt idx="375">
                  <c:v>19.128939393939316</c:v>
                </c:pt>
                <c:pt idx="376">
                  <c:v>19.142727272727196</c:v>
                </c:pt>
                <c:pt idx="377">
                  <c:v>19.156515151515077</c:v>
                </c:pt>
                <c:pt idx="378">
                  <c:v>19.170303030302957</c:v>
                </c:pt>
                <c:pt idx="379">
                  <c:v>19.184090909090838</c:v>
                </c:pt>
                <c:pt idx="380">
                  <c:v>19.197878787878718</c:v>
                </c:pt>
                <c:pt idx="381">
                  <c:v>19.211666666666599</c:v>
                </c:pt>
                <c:pt idx="382">
                  <c:v>19.225454545454479</c:v>
                </c:pt>
                <c:pt idx="383">
                  <c:v>19.239242424242359</c:v>
                </c:pt>
                <c:pt idx="384">
                  <c:v>19.25303030303024</c:v>
                </c:pt>
                <c:pt idx="385">
                  <c:v>19.26681818181812</c:v>
                </c:pt>
                <c:pt idx="386">
                  <c:v>19.280606060606001</c:v>
                </c:pt>
                <c:pt idx="387">
                  <c:v>19.294393939393881</c:v>
                </c:pt>
                <c:pt idx="388">
                  <c:v>19.308181818181762</c:v>
                </c:pt>
                <c:pt idx="389">
                  <c:v>19.321969696969642</c:v>
                </c:pt>
                <c:pt idx="390">
                  <c:v>19.335757575757523</c:v>
                </c:pt>
                <c:pt idx="391">
                  <c:v>19.349545454545403</c:v>
                </c:pt>
                <c:pt idx="392">
                  <c:v>19.363333333333284</c:v>
                </c:pt>
                <c:pt idx="393">
                  <c:v>19.377121212121164</c:v>
                </c:pt>
                <c:pt idx="394">
                  <c:v>19.390909090909044</c:v>
                </c:pt>
                <c:pt idx="395">
                  <c:v>19.404696969696925</c:v>
                </c:pt>
                <c:pt idx="396">
                  <c:v>19.418484848484805</c:v>
                </c:pt>
                <c:pt idx="397">
                  <c:v>19.432272727272686</c:v>
                </c:pt>
                <c:pt idx="398">
                  <c:v>19.446060606060566</c:v>
                </c:pt>
                <c:pt idx="399">
                  <c:v>19.459848484848447</c:v>
                </c:pt>
                <c:pt idx="400">
                  <c:v>19.473636363636327</c:v>
                </c:pt>
                <c:pt idx="401">
                  <c:v>19.487424242424208</c:v>
                </c:pt>
                <c:pt idx="402">
                  <c:v>19.501212121212088</c:v>
                </c:pt>
                <c:pt idx="403">
                  <c:v>19.514999999999969</c:v>
                </c:pt>
                <c:pt idx="404">
                  <c:v>19.528787878787849</c:v>
                </c:pt>
                <c:pt idx="405">
                  <c:v>19.54257575757573</c:v>
                </c:pt>
                <c:pt idx="406">
                  <c:v>19.55636363636361</c:v>
                </c:pt>
                <c:pt idx="407">
                  <c:v>19.57015151515149</c:v>
                </c:pt>
                <c:pt idx="408">
                  <c:v>19.583939393939371</c:v>
                </c:pt>
                <c:pt idx="409">
                  <c:v>19.597727272727251</c:v>
                </c:pt>
                <c:pt idx="410">
                  <c:v>19.611515151515132</c:v>
                </c:pt>
                <c:pt idx="411">
                  <c:v>19.625303030303012</c:v>
                </c:pt>
                <c:pt idx="412">
                  <c:v>19.639090909090893</c:v>
                </c:pt>
                <c:pt idx="413">
                  <c:v>19.652878787878773</c:v>
                </c:pt>
                <c:pt idx="414">
                  <c:v>19.666666666666654</c:v>
                </c:pt>
                <c:pt idx="415">
                  <c:v>19.680454545454534</c:v>
                </c:pt>
                <c:pt idx="416">
                  <c:v>19.694242424242415</c:v>
                </c:pt>
                <c:pt idx="417">
                  <c:v>19.708030303030295</c:v>
                </c:pt>
                <c:pt idx="418">
                  <c:v>19.721818181818175</c:v>
                </c:pt>
                <c:pt idx="419">
                  <c:v>19.735606060606056</c:v>
                </c:pt>
                <c:pt idx="420">
                  <c:v>19.749393939393936</c:v>
                </c:pt>
                <c:pt idx="421">
                  <c:v>19.763181818181817</c:v>
                </c:pt>
                <c:pt idx="422">
                  <c:v>19.776969696969697</c:v>
                </c:pt>
                <c:pt idx="423">
                  <c:v>19.790757575757578</c:v>
                </c:pt>
                <c:pt idx="424">
                  <c:v>19.804545454545458</c:v>
                </c:pt>
                <c:pt idx="425">
                  <c:v>19.818333333333339</c:v>
                </c:pt>
                <c:pt idx="426">
                  <c:v>19.832121212121219</c:v>
                </c:pt>
                <c:pt idx="427">
                  <c:v>19.8459090909091</c:v>
                </c:pt>
                <c:pt idx="428">
                  <c:v>19.85969696969698</c:v>
                </c:pt>
                <c:pt idx="429">
                  <c:v>19.873484848484861</c:v>
                </c:pt>
                <c:pt idx="430">
                  <c:v>19.887272727272741</c:v>
                </c:pt>
                <c:pt idx="431">
                  <c:v>19.901060606060621</c:v>
                </c:pt>
                <c:pt idx="432">
                  <c:v>19.914848484848502</c:v>
                </c:pt>
                <c:pt idx="433">
                  <c:v>19.928636363636382</c:v>
                </c:pt>
                <c:pt idx="434">
                  <c:v>19.942424242424263</c:v>
                </c:pt>
                <c:pt idx="435">
                  <c:v>19.956212121212143</c:v>
                </c:pt>
                <c:pt idx="436">
                  <c:v>19.970000000000024</c:v>
                </c:pt>
                <c:pt idx="437">
                  <c:v>19.986428571428597</c:v>
                </c:pt>
                <c:pt idx="438">
                  <c:v>20.002857142857167</c:v>
                </c:pt>
                <c:pt idx="439">
                  <c:v>20.019285714285736</c:v>
                </c:pt>
                <c:pt idx="440">
                  <c:v>20.035714285714306</c:v>
                </c:pt>
                <c:pt idx="441">
                  <c:v>20.052142857142876</c:v>
                </c:pt>
                <c:pt idx="442">
                  <c:v>20.068571428571445</c:v>
                </c:pt>
                <c:pt idx="443">
                  <c:v>20.085000000000015</c:v>
                </c:pt>
                <c:pt idx="444">
                  <c:v>20.101428571428585</c:v>
                </c:pt>
                <c:pt idx="445">
                  <c:v>20.117857142857154</c:v>
                </c:pt>
                <c:pt idx="446">
                  <c:v>20.134285714285724</c:v>
                </c:pt>
                <c:pt idx="447">
                  <c:v>20.150714285714294</c:v>
                </c:pt>
                <c:pt idx="448">
                  <c:v>20.167142857142863</c:v>
                </c:pt>
                <c:pt idx="449">
                  <c:v>20.183571428571433</c:v>
                </c:pt>
                <c:pt idx="450">
                  <c:v>20.200000000000003</c:v>
                </c:pt>
                <c:pt idx="451">
                  <c:v>20.216428571428573</c:v>
                </c:pt>
                <c:pt idx="452">
                  <c:v>20.232857142857142</c:v>
                </c:pt>
                <c:pt idx="453">
                  <c:v>20.249285714285712</c:v>
                </c:pt>
                <c:pt idx="454">
                  <c:v>20.265714285714282</c:v>
                </c:pt>
                <c:pt idx="455">
                  <c:v>20.282142857142851</c:v>
                </c:pt>
                <c:pt idx="456">
                  <c:v>20.298571428571421</c:v>
                </c:pt>
                <c:pt idx="457">
                  <c:v>20.314999999999991</c:v>
                </c:pt>
                <c:pt idx="458">
                  <c:v>20.33142857142856</c:v>
                </c:pt>
                <c:pt idx="459">
                  <c:v>20.34785714285713</c:v>
                </c:pt>
                <c:pt idx="460">
                  <c:v>20.3642857142857</c:v>
                </c:pt>
                <c:pt idx="461">
                  <c:v>20.380714285714269</c:v>
                </c:pt>
                <c:pt idx="462">
                  <c:v>20.397142857142839</c:v>
                </c:pt>
                <c:pt idx="463">
                  <c:v>20.413571428571409</c:v>
                </c:pt>
                <c:pt idx="464">
                  <c:v>20.429999999999978</c:v>
                </c:pt>
                <c:pt idx="465">
                  <c:v>20.446428571428548</c:v>
                </c:pt>
                <c:pt idx="466">
                  <c:v>20.462857142857118</c:v>
                </c:pt>
                <c:pt idx="467">
                  <c:v>20.479285714285687</c:v>
                </c:pt>
                <c:pt idx="468">
                  <c:v>20.495714285714257</c:v>
                </c:pt>
                <c:pt idx="469">
                  <c:v>20.512142857142827</c:v>
                </c:pt>
                <c:pt idx="470">
                  <c:v>20.528571428571396</c:v>
                </c:pt>
                <c:pt idx="471">
                  <c:v>20.544999999999966</c:v>
                </c:pt>
                <c:pt idx="472">
                  <c:v>20.561428571428536</c:v>
                </c:pt>
                <c:pt idx="473">
                  <c:v>20.577857142857106</c:v>
                </c:pt>
                <c:pt idx="474">
                  <c:v>20.594285714285675</c:v>
                </c:pt>
                <c:pt idx="475">
                  <c:v>20.610714285714245</c:v>
                </c:pt>
                <c:pt idx="476">
                  <c:v>20.627142857142815</c:v>
                </c:pt>
                <c:pt idx="477">
                  <c:v>20.643571428571384</c:v>
                </c:pt>
                <c:pt idx="478">
                  <c:v>20.659999999999954</c:v>
                </c:pt>
                <c:pt idx="479">
                  <c:v>20.676428571428524</c:v>
                </c:pt>
                <c:pt idx="480">
                  <c:v>20.692857142857093</c:v>
                </c:pt>
                <c:pt idx="481">
                  <c:v>20.709285714285663</c:v>
                </c:pt>
                <c:pt idx="482">
                  <c:v>20.725714285714233</c:v>
                </c:pt>
                <c:pt idx="483">
                  <c:v>20.742142857142802</c:v>
                </c:pt>
                <c:pt idx="484">
                  <c:v>20.758571428571372</c:v>
                </c:pt>
                <c:pt idx="485">
                  <c:v>20.774999999999942</c:v>
                </c:pt>
                <c:pt idx="486">
                  <c:v>20.791428571428511</c:v>
                </c:pt>
                <c:pt idx="487">
                  <c:v>20.807857142857081</c:v>
                </c:pt>
                <c:pt idx="488">
                  <c:v>20.824285714285651</c:v>
                </c:pt>
                <c:pt idx="489">
                  <c:v>20.84071428571422</c:v>
                </c:pt>
                <c:pt idx="490">
                  <c:v>20.85714285714279</c:v>
                </c:pt>
                <c:pt idx="491">
                  <c:v>20.87357142857136</c:v>
                </c:pt>
                <c:pt idx="492">
                  <c:v>20.88999999999993</c:v>
                </c:pt>
                <c:pt idx="493">
                  <c:v>20.905740740740669</c:v>
                </c:pt>
                <c:pt idx="494">
                  <c:v>20.921481481481408</c:v>
                </c:pt>
                <c:pt idx="495">
                  <c:v>20.937222222222147</c:v>
                </c:pt>
                <c:pt idx="496">
                  <c:v>20.952962962962886</c:v>
                </c:pt>
                <c:pt idx="497">
                  <c:v>20.968703703703625</c:v>
                </c:pt>
                <c:pt idx="498">
                  <c:v>20.984444444444364</c:v>
                </c:pt>
                <c:pt idx="499">
                  <c:v>21.000185185185103</c:v>
                </c:pt>
                <c:pt idx="500">
                  <c:v>21.015925925925842</c:v>
                </c:pt>
                <c:pt idx="501">
                  <c:v>21.031666666666581</c:v>
                </c:pt>
                <c:pt idx="502">
                  <c:v>21.04740740740732</c:v>
                </c:pt>
                <c:pt idx="503">
                  <c:v>21.063148148148059</c:v>
                </c:pt>
                <c:pt idx="504">
                  <c:v>21.078888888888798</c:v>
                </c:pt>
                <c:pt idx="505">
                  <c:v>21.094629629629537</c:v>
                </c:pt>
                <c:pt idx="506">
                  <c:v>21.110370370370276</c:v>
                </c:pt>
                <c:pt idx="507">
                  <c:v>21.126111111111015</c:v>
                </c:pt>
                <c:pt idx="508">
                  <c:v>21.141851851851754</c:v>
                </c:pt>
                <c:pt idx="509">
                  <c:v>21.157592592592493</c:v>
                </c:pt>
                <c:pt idx="510">
                  <c:v>21.173333333333233</c:v>
                </c:pt>
                <c:pt idx="511">
                  <c:v>21.189074074073972</c:v>
                </c:pt>
                <c:pt idx="512">
                  <c:v>21.204814814814711</c:v>
                </c:pt>
                <c:pt idx="513">
                  <c:v>21.22055555555545</c:v>
                </c:pt>
                <c:pt idx="514">
                  <c:v>21.236296296296189</c:v>
                </c:pt>
                <c:pt idx="515">
                  <c:v>21.252037037036928</c:v>
                </c:pt>
                <c:pt idx="516">
                  <c:v>21.267777777777667</c:v>
                </c:pt>
                <c:pt idx="517">
                  <c:v>21.283518518518406</c:v>
                </c:pt>
                <c:pt idx="518">
                  <c:v>21.299259259259145</c:v>
                </c:pt>
                <c:pt idx="519">
                  <c:v>21.314999999999884</c:v>
                </c:pt>
                <c:pt idx="520">
                  <c:v>21.330740740740623</c:v>
                </c:pt>
                <c:pt idx="521">
                  <c:v>21.346481481481362</c:v>
                </c:pt>
                <c:pt idx="522">
                  <c:v>21.362222222222101</c:v>
                </c:pt>
                <c:pt idx="523">
                  <c:v>21.37796296296284</c:v>
                </c:pt>
                <c:pt idx="524">
                  <c:v>21.393703703703579</c:v>
                </c:pt>
                <c:pt idx="525">
                  <c:v>21.409444444444318</c:v>
                </c:pt>
                <c:pt idx="526">
                  <c:v>21.425185185185057</c:v>
                </c:pt>
                <c:pt idx="527">
                  <c:v>21.440925925925796</c:v>
                </c:pt>
                <c:pt idx="528">
                  <c:v>21.456666666666536</c:v>
                </c:pt>
                <c:pt idx="529">
                  <c:v>21.472407407407275</c:v>
                </c:pt>
                <c:pt idx="530">
                  <c:v>21.488148148148014</c:v>
                </c:pt>
                <c:pt idx="531">
                  <c:v>21.503888888888753</c:v>
                </c:pt>
                <c:pt idx="532">
                  <c:v>21.519629629629492</c:v>
                </c:pt>
                <c:pt idx="533">
                  <c:v>21.535370370370231</c:v>
                </c:pt>
                <c:pt idx="534">
                  <c:v>21.55111111111097</c:v>
                </c:pt>
                <c:pt idx="535">
                  <c:v>21.566851851851709</c:v>
                </c:pt>
                <c:pt idx="536">
                  <c:v>21.582592592592448</c:v>
                </c:pt>
                <c:pt idx="537">
                  <c:v>21.598333333333187</c:v>
                </c:pt>
                <c:pt idx="538">
                  <c:v>21.614074074073926</c:v>
                </c:pt>
                <c:pt idx="539">
                  <c:v>21.629814814814665</c:v>
                </c:pt>
                <c:pt idx="540">
                  <c:v>21.645555555555404</c:v>
                </c:pt>
                <c:pt idx="541">
                  <c:v>21.661296296296143</c:v>
                </c:pt>
                <c:pt idx="542">
                  <c:v>21.677037037036882</c:v>
                </c:pt>
                <c:pt idx="543">
                  <c:v>21.692777777777621</c:v>
                </c:pt>
                <c:pt idx="544">
                  <c:v>21.70851851851836</c:v>
                </c:pt>
                <c:pt idx="545">
                  <c:v>21.7242592592591</c:v>
                </c:pt>
                <c:pt idx="546">
                  <c:v>21.739999999999839</c:v>
                </c:pt>
                <c:pt idx="547">
                  <c:v>21.754827586206734</c:v>
                </c:pt>
                <c:pt idx="548">
                  <c:v>21.769655172413628</c:v>
                </c:pt>
                <c:pt idx="549">
                  <c:v>21.784482758620523</c:v>
                </c:pt>
                <c:pt idx="550">
                  <c:v>21.799310344827418</c:v>
                </c:pt>
                <c:pt idx="551">
                  <c:v>21.814137931034313</c:v>
                </c:pt>
                <c:pt idx="552">
                  <c:v>21.828965517241208</c:v>
                </c:pt>
                <c:pt idx="553">
                  <c:v>21.843793103448103</c:v>
                </c:pt>
                <c:pt idx="554">
                  <c:v>21.858620689654998</c:v>
                </c:pt>
                <c:pt idx="555">
                  <c:v>21.873448275861893</c:v>
                </c:pt>
                <c:pt idx="556">
                  <c:v>21.888275862068788</c:v>
                </c:pt>
                <c:pt idx="557">
                  <c:v>21.903103448275683</c:v>
                </c:pt>
                <c:pt idx="558">
                  <c:v>21.917931034482578</c:v>
                </c:pt>
                <c:pt idx="559">
                  <c:v>21.932758620689473</c:v>
                </c:pt>
                <c:pt idx="560">
                  <c:v>21.947586206896368</c:v>
                </c:pt>
                <c:pt idx="561">
                  <c:v>21.962413793103263</c:v>
                </c:pt>
                <c:pt idx="562">
                  <c:v>21.977241379310158</c:v>
                </c:pt>
                <c:pt idx="563">
                  <c:v>21.992068965517053</c:v>
                </c:pt>
                <c:pt idx="564">
                  <c:v>22.006896551723948</c:v>
                </c:pt>
                <c:pt idx="565">
                  <c:v>22.021724137930843</c:v>
                </c:pt>
                <c:pt idx="566">
                  <c:v>22.036551724137738</c:v>
                </c:pt>
                <c:pt idx="567">
                  <c:v>22.051379310344633</c:v>
                </c:pt>
                <c:pt idx="568">
                  <c:v>22.066206896551527</c:v>
                </c:pt>
                <c:pt idx="569">
                  <c:v>22.081034482758422</c:v>
                </c:pt>
                <c:pt idx="570">
                  <c:v>22.095862068965317</c:v>
                </c:pt>
                <c:pt idx="571">
                  <c:v>22.110689655172212</c:v>
                </c:pt>
                <c:pt idx="572">
                  <c:v>22.125517241379107</c:v>
                </c:pt>
                <c:pt idx="573">
                  <c:v>22.140344827586002</c:v>
                </c:pt>
                <c:pt idx="574">
                  <c:v>22.155172413792897</c:v>
                </c:pt>
                <c:pt idx="575">
                  <c:v>22.169999999999792</c:v>
                </c:pt>
                <c:pt idx="576">
                  <c:v>22.184827586206687</c:v>
                </c:pt>
                <c:pt idx="577">
                  <c:v>22.199655172413582</c:v>
                </c:pt>
                <c:pt idx="578">
                  <c:v>22.214482758620477</c:v>
                </c:pt>
                <c:pt idx="579">
                  <c:v>22.229310344827372</c:v>
                </c:pt>
                <c:pt idx="580">
                  <c:v>22.244137931034267</c:v>
                </c:pt>
                <c:pt idx="581">
                  <c:v>22.258965517241162</c:v>
                </c:pt>
                <c:pt idx="582">
                  <c:v>22.273793103448057</c:v>
                </c:pt>
                <c:pt idx="583">
                  <c:v>22.288620689654952</c:v>
                </c:pt>
                <c:pt idx="584">
                  <c:v>22.303448275861847</c:v>
                </c:pt>
                <c:pt idx="585">
                  <c:v>22.318275862068742</c:v>
                </c:pt>
                <c:pt idx="586">
                  <c:v>22.333103448275637</c:v>
                </c:pt>
                <c:pt idx="587">
                  <c:v>22.347931034482531</c:v>
                </c:pt>
                <c:pt idx="588">
                  <c:v>22.362758620689426</c:v>
                </c:pt>
                <c:pt idx="589">
                  <c:v>22.377586206896321</c:v>
                </c:pt>
                <c:pt idx="590">
                  <c:v>22.392413793103216</c:v>
                </c:pt>
                <c:pt idx="591">
                  <c:v>22.407241379310111</c:v>
                </c:pt>
                <c:pt idx="592">
                  <c:v>22.422068965517006</c:v>
                </c:pt>
                <c:pt idx="593">
                  <c:v>22.436896551723901</c:v>
                </c:pt>
                <c:pt idx="594">
                  <c:v>22.451724137930796</c:v>
                </c:pt>
                <c:pt idx="595">
                  <c:v>22.466551724137691</c:v>
                </c:pt>
                <c:pt idx="596">
                  <c:v>22.481379310344586</c:v>
                </c:pt>
                <c:pt idx="597">
                  <c:v>22.496206896551481</c:v>
                </c:pt>
                <c:pt idx="598">
                  <c:v>22.511034482758376</c:v>
                </c:pt>
                <c:pt idx="599">
                  <c:v>22.525862068965271</c:v>
                </c:pt>
                <c:pt idx="600">
                  <c:v>22.540689655172166</c:v>
                </c:pt>
                <c:pt idx="601">
                  <c:v>22.555517241379061</c:v>
                </c:pt>
                <c:pt idx="602">
                  <c:v>22.570344827585956</c:v>
                </c:pt>
                <c:pt idx="603">
                  <c:v>22.585172413792851</c:v>
                </c:pt>
                <c:pt idx="604">
                  <c:v>22.599999999999746</c:v>
                </c:pt>
                <c:pt idx="605">
                  <c:v>22.615454545454291</c:v>
                </c:pt>
                <c:pt idx="606">
                  <c:v>22.630909090908837</c:v>
                </c:pt>
                <c:pt idx="607">
                  <c:v>22.646363636363382</c:v>
                </c:pt>
                <c:pt idx="608">
                  <c:v>22.661818181817928</c:v>
                </c:pt>
                <c:pt idx="609">
                  <c:v>22.677272727272474</c:v>
                </c:pt>
                <c:pt idx="610">
                  <c:v>22.692727272727019</c:v>
                </c:pt>
                <c:pt idx="611">
                  <c:v>22.708181818181565</c:v>
                </c:pt>
                <c:pt idx="612">
                  <c:v>22.723636363636111</c:v>
                </c:pt>
                <c:pt idx="613">
                  <c:v>22.739090909090656</c:v>
                </c:pt>
                <c:pt idx="614">
                  <c:v>22.754545454545202</c:v>
                </c:pt>
                <c:pt idx="615">
                  <c:v>22.769999999999747</c:v>
                </c:pt>
                <c:pt idx="616">
                  <c:v>22.785454545454293</c:v>
                </c:pt>
                <c:pt idx="617">
                  <c:v>22.800909090908839</c:v>
                </c:pt>
                <c:pt idx="618">
                  <c:v>22.816363636363384</c:v>
                </c:pt>
                <c:pt idx="619">
                  <c:v>22.83181818181793</c:v>
                </c:pt>
                <c:pt idx="620">
                  <c:v>22.847272727272475</c:v>
                </c:pt>
                <c:pt idx="621">
                  <c:v>22.862727272727021</c:v>
                </c:pt>
                <c:pt idx="622">
                  <c:v>22.878181818181567</c:v>
                </c:pt>
                <c:pt idx="623">
                  <c:v>22.893636363636112</c:v>
                </c:pt>
                <c:pt idx="624">
                  <c:v>22.909090909090658</c:v>
                </c:pt>
                <c:pt idx="625">
                  <c:v>22.924545454545203</c:v>
                </c:pt>
                <c:pt idx="626">
                  <c:v>22.939999999999749</c:v>
                </c:pt>
                <c:pt idx="627">
                  <c:v>22.955454545454295</c:v>
                </c:pt>
                <c:pt idx="628">
                  <c:v>22.97090909090884</c:v>
                </c:pt>
                <c:pt idx="629">
                  <c:v>22.986363636363386</c:v>
                </c:pt>
                <c:pt idx="630">
                  <c:v>23.001818181817931</c:v>
                </c:pt>
                <c:pt idx="631">
                  <c:v>23.017272727272477</c:v>
                </c:pt>
                <c:pt idx="632">
                  <c:v>23.032727272727023</c:v>
                </c:pt>
                <c:pt idx="633">
                  <c:v>23.048181818181568</c:v>
                </c:pt>
                <c:pt idx="634">
                  <c:v>23.063636363636114</c:v>
                </c:pt>
                <c:pt idx="635">
                  <c:v>23.07909090909066</c:v>
                </c:pt>
                <c:pt idx="636">
                  <c:v>23.094545454545205</c:v>
                </c:pt>
                <c:pt idx="637">
                  <c:v>23.109999999999751</c:v>
                </c:pt>
                <c:pt idx="638">
                  <c:v>23.125454545454296</c:v>
                </c:pt>
                <c:pt idx="639">
                  <c:v>23.140909090908842</c:v>
                </c:pt>
                <c:pt idx="640">
                  <c:v>23.156363636363388</c:v>
                </c:pt>
                <c:pt idx="641">
                  <c:v>23.171818181817933</c:v>
                </c:pt>
                <c:pt idx="642">
                  <c:v>23.187272727272479</c:v>
                </c:pt>
                <c:pt idx="643">
                  <c:v>23.202727272727024</c:v>
                </c:pt>
                <c:pt idx="644">
                  <c:v>23.21818181818157</c:v>
                </c:pt>
                <c:pt idx="645">
                  <c:v>23.233636363636116</c:v>
                </c:pt>
                <c:pt idx="646">
                  <c:v>23.249090909090661</c:v>
                </c:pt>
                <c:pt idx="647">
                  <c:v>23.264545454545207</c:v>
                </c:pt>
                <c:pt idx="648">
                  <c:v>23.279999999999752</c:v>
                </c:pt>
                <c:pt idx="649">
                  <c:v>23.295454545454298</c:v>
                </c:pt>
                <c:pt idx="650">
                  <c:v>23.310909090908844</c:v>
                </c:pt>
                <c:pt idx="651">
                  <c:v>23.326363636363389</c:v>
                </c:pt>
                <c:pt idx="652">
                  <c:v>23.341818181817935</c:v>
                </c:pt>
                <c:pt idx="653">
                  <c:v>23.35727272727248</c:v>
                </c:pt>
                <c:pt idx="654">
                  <c:v>23.372727272727026</c:v>
                </c:pt>
                <c:pt idx="655">
                  <c:v>23.388181818181572</c:v>
                </c:pt>
                <c:pt idx="656">
                  <c:v>23.403636363636117</c:v>
                </c:pt>
                <c:pt idx="657">
                  <c:v>23.419090909090663</c:v>
                </c:pt>
                <c:pt idx="658">
                  <c:v>23.434545454545209</c:v>
                </c:pt>
                <c:pt idx="659">
                  <c:v>23.449999999999754</c:v>
                </c:pt>
                <c:pt idx="660">
                  <c:v>23.464576271186196</c:v>
                </c:pt>
                <c:pt idx="661">
                  <c:v>23.479152542372638</c:v>
                </c:pt>
                <c:pt idx="662">
                  <c:v>23.49372881355908</c:v>
                </c:pt>
                <c:pt idx="663">
                  <c:v>23.508305084745523</c:v>
                </c:pt>
                <c:pt idx="664">
                  <c:v>23.522881355931965</c:v>
                </c:pt>
                <c:pt idx="665">
                  <c:v>23.537457627118407</c:v>
                </c:pt>
                <c:pt idx="666">
                  <c:v>23.552033898304849</c:v>
                </c:pt>
                <c:pt idx="667">
                  <c:v>23.566610169491291</c:v>
                </c:pt>
                <c:pt idx="668">
                  <c:v>23.581186440677733</c:v>
                </c:pt>
                <c:pt idx="669">
                  <c:v>23.595762711864175</c:v>
                </c:pt>
                <c:pt idx="670">
                  <c:v>23.610338983050617</c:v>
                </c:pt>
                <c:pt idx="671">
                  <c:v>23.62491525423706</c:v>
                </c:pt>
                <c:pt idx="672">
                  <c:v>23.639491525423502</c:v>
                </c:pt>
                <c:pt idx="673">
                  <c:v>23.654067796609944</c:v>
                </c:pt>
                <c:pt idx="674">
                  <c:v>23.668644067796386</c:v>
                </c:pt>
                <c:pt idx="675">
                  <c:v>23.683220338982828</c:v>
                </c:pt>
                <c:pt idx="676">
                  <c:v>23.69779661016927</c:v>
                </c:pt>
                <c:pt idx="677">
                  <c:v>23.712372881355712</c:v>
                </c:pt>
                <c:pt idx="678">
                  <c:v>23.726949152542154</c:v>
                </c:pt>
                <c:pt idx="679">
                  <c:v>23.741525423728596</c:v>
                </c:pt>
                <c:pt idx="680">
                  <c:v>23.756101694915039</c:v>
                </c:pt>
                <c:pt idx="681">
                  <c:v>23.770677966101481</c:v>
                </c:pt>
                <c:pt idx="682">
                  <c:v>23.785254237287923</c:v>
                </c:pt>
                <c:pt idx="683">
                  <c:v>23.799830508474365</c:v>
                </c:pt>
                <c:pt idx="684">
                  <c:v>23.814406779660807</c:v>
                </c:pt>
                <c:pt idx="685">
                  <c:v>23.828983050847249</c:v>
                </c:pt>
                <c:pt idx="686">
                  <c:v>23.843559322033691</c:v>
                </c:pt>
                <c:pt idx="687">
                  <c:v>23.858135593220133</c:v>
                </c:pt>
                <c:pt idx="688">
                  <c:v>23.872711864406575</c:v>
                </c:pt>
                <c:pt idx="689">
                  <c:v>23.887288135593018</c:v>
                </c:pt>
                <c:pt idx="690">
                  <c:v>23.90186440677946</c:v>
                </c:pt>
                <c:pt idx="691">
                  <c:v>23.916440677965902</c:v>
                </c:pt>
                <c:pt idx="692">
                  <c:v>23.931016949152344</c:v>
                </c:pt>
                <c:pt idx="693">
                  <c:v>23.945593220338786</c:v>
                </c:pt>
                <c:pt idx="694">
                  <c:v>23.960169491525228</c:v>
                </c:pt>
                <c:pt idx="695">
                  <c:v>23.97474576271167</c:v>
                </c:pt>
                <c:pt idx="696">
                  <c:v>23.989322033898112</c:v>
                </c:pt>
                <c:pt idx="697">
                  <c:v>24.003898305084554</c:v>
                </c:pt>
                <c:pt idx="698">
                  <c:v>24.018474576270997</c:v>
                </c:pt>
                <c:pt idx="699">
                  <c:v>24.033050847457439</c:v>
                </c:pt>
                <c:pt idx="700">
                  <c:v>24.047627118643881</c:v>
                </c:pt>
                <c:pt idx="701">
                  <c:v>24.062203389830323</c:v>
                </c:pt>
                <c:pt idx="702">
                  <c:v>24.076779661016765</c:v>
                </c:pt>
                <c:pt idx="703">
                  <c:v>24.091355932203207</c:v>
                </c:pt>
                <c:pt idx="704">
                  <c:v>24.105932203389649</c:v>
                </c:pt>
                <c:pt idx="705">
                  <c:v>24.120508474576091</c:v>
                </c:pt>
                <c:pt idx="706">
                  <c:v>24.135084745762533</c:v>
                </c:pt>
                <c:pt idx="707">
                  <c:v>24.149661016948976</c:v>
                </c:pt>
                <c:pt idx="708">
                  <c:v>24.164237288135418</c:v>
                </c:pt>
                <c:pt idx="709">
                  <c:v>24.17881355932186</c:v>
                </c:pt>
                <c:pt idx="710">
                  <c:v>24.193389830508302</c:v>
                </c:pt>
                <c:pt idx="711">
                  <c:v>24.207966101694744</c:v>
                </c:pt>
                <c:pt idx="712">
                  <c:v>24.222542372881186</c:v>
                </c:pt>
                <c:pt idx="713">
                  <c:v>24.237118644067628</c:v>
                </c:pt>
                <c:pt idx="714">
                  <c:v>24.25169491525407</c:v>
                </c:pt>
                <c:pt idx="715">
                  <c:v>24.266271186440513</c:v>
                </c:pt>
                <c:pt idx="716">
                  <c:v>24.280847457626955</c:v>
                </c:pt>
                <c:pt idx="717">
                  <c:v>24.295423728813397</c:v>
                </c:pt>
                <c:pt idx="718">
                  <c:v>24.309999999999839</c:v>
                </c:pt>
                <c:pt idx="719">
                  <c:v>24.325849056603612</c:v>
                </c:pt>
                <c:pt idx="720">
                  <c:v>24.341698113207386</c:v>
                </c:pt>
                <c:pt idx="721">
                  <c:v>24.357547169811159</c:v>
                </c:pt>
                <c:pt idx="722">
                  <c:v>24.373396226414933</c:v>
                </c:pt>
                <c:pt idx="723">
                  <c:v>24.389245283018706</c:v>
                </c:pt>
                <c:pt idx="724">
                  <c:v>24.40509433962248</c:v>
                </c:pt>
                <c:pt idx="725">
                  <c:v>24.420943396226253</c:v>
                </c:pt>
                <c:pt idx="726">
                  <c:v>24.436792452830026</c:v>
                </c:pt>
                <c:pt idx="727">
                  <c:v>24.4526415094338</c:v>
                </c:pt>
                <c:pt idx="728">
                  <c:v>24.468490566037573</c:v>
                </c:pt>
                <c:pt idx="729">
                  <c:v>24.484339622641347</c:v>
                </c:pt>
                <c:pt idx="730">
                  <c:v>24.50018867924512</c:v>
                </c:pt>
                <c:pt idx="731">
                  <c:v>24.516037735848894</c:v>
                </c:pt>
                <c:pt idx="732">
                  <c:v>24.531886792452667</c:v>
                </c:pt>
                <c:pt idx="733">
                  <c:v>24.547735849056441</c:v>
                </c:pt>
                <c:pt idx="734">
                  <c:v>24.563584905660214</c:v>
                </c:pt>
                <c:pt idx="735">
                  <c:v>24.579433962263987</c:v>
                </c:pt>
                <c:pt idx="736">
                  <c:v>24.595283018867761</c:v>
                </c:pt>
                <c:pt idx="737">
                  <c:v>24.611132075471534</c:v>
                </c:pt>
                <c:pt idx="738">
                  <c:v>24.626981132075308</c:v>
                </c:pt>
                <c:pt idx="739">
                  <c:v>24.642830188679081</c:v>
                </c:pt>
                <c:pt idx="740">
                  <c:v>24.658679245282855</c:v>
                </c:pt>
                <c:pt idx="741">
                  <c:v>24.674528301886628</c:v>
                </c:pt>
                <c:pt idx="742">
                  <c:v>24.690377358490402</c:v>
                </c:pt>
                <c:pt idx="743">
                  <c:v>24.706226415094175</c:v>
                </c:pt>
                <c:pt idx="744">
                  <c:v>24.722075471697949</c:v>
                </c:pt>
                <c:pt idx="745">
                  <c:v>24.737924528301722</c:v>
                </c:pt>
                <c:pt idx="746">
                  <c:v>24.753773584905495</c:v>
                </c:pt>
                <c:pt idx="747">
                  <c:v>24.769622641509269</c:v>
                </c:pt>
                <c:pt idx="748">
                  <c:v>24.785471698113042</c:v>
                </c:pt>
                <c:pt idx="749">
                  <c:v>24.801320754716816</c:v>
                </c:pt>
                <c:pt idx="750">
                  <c:v>24.817169811320589</c:v>
                </c:pt>
                <c:pt idx="751">
                  <c:v>24.833018867924363</c:v>
                </c:pt>
                <c:pt idx="752">
                  <c:v>24.848867924528136</c:v>
                </c:pt>
                <c:pt idx="753">
                  <c:v>24.86471698113191</c:v>
                </c:pt>
                <c:pt idx="754">
                  <c:v>24.880566037735683</c:v>
                </c:pt>
                <c:pt idx="755">
                  <c:v>24.896415094339456</c:v>
                </c:pt>
                <c:pt idx="756">
                  <c:v>24.91226415094323</c:v>
                </c:pt>
                <c:pt idx="757">
                  <c:v>24.928113207547003</c:v>
                </c:pt>
                <c:pt idx="758">
                  <c:v>24.943962264150777</c:v>
                </c:pt>
                <c:pt idx="759">
                  <c:v>24.95981132075455</c:v>
                </c:pt>
                <c:pt idx="760">
                  <c:v>24.975660377358324</c:v>
                </c:pt>
                <c:pt idx="761">
                  <c:v>24.991509433962097</c:v>
                </c:pt>
                <c:pt idx="762">
                  <c:v>25.007358490565871</c:v>
                </c:pt>
                <c:pt idx="763">
                  <c:v>25.023207547169644</c:v>
                </c:pt>
                <c:pt idx="764">
                  <c:v>25.039056603773417</c:v>
                </c:pt>
                <c:pt idx="765">
                  <c:v>25.054905660377191</c:v>
                </c:pt>
                <c:pt idx="766">
                  <c:v>25.070754716980964</c:v>
                </c:pt>
                <c:pt idx="767">
                  <c:v>25.086603773584738</c:v>
                </c:pt>
                <c:pt idx="768">
                  <c:v>25.102452830188511</c:v>
                </c:pt>
                <c:pt idx="769">
                  <c:v>25.118301886792285</c:v>
                </c:pt>
                <c:pt idx="770">
                  <c:v>25.134150943396058</c:v>
                </c:pt>
                <c:pt idx="771">
                  <c:v>25.149999999999832</c:v>
                </c:pt>
                <c:pt idx="772">
                  <c:v>25.166799999999832</c:v>
                </c:pt>
                <c:pt idx="773">
                  <c:v>25.183599999999831</c:v>
                </c:pt>
                <c:pt idx="774">
                  <c:v>25.200399999999831</c:v>
                </c:pt>
                <c:pt idx="775">
                  <c:v>25.217199999999831</c:v>
                </c:pt>
                <c:pt idx="776">
                  <c:v>25.233999999999831</c:v>
                </c:pt>
                <c:pt idx="777">
                  <c:v>25.250799999999831</c:v>
                </c:pt>
                <c:pt idx="778">
                  <c:v>25.267599999999831</c:v>
                </c:pt>
                <c:pt idx="779">
                  <c:v>25.284399999999831</c:v>
                </c:pt>
                <c:pt idx="780">
                  <c:v>25.301199999999831</c:v>
                </c:pt>
                <c:pt idx="781">
                  <c:v>25.317999999999831</c:v>
                </c:pt>
                <c:pt idx="782">
                  <c:v>25.334799999999831</c:v>
                </c:pt>
                <c:pt idx="783">
                  <c:v>25.351599999999831</c:v>
                </c:pt>
                <c:pt idx="784">
                  <c:v>25.368399999999831</c:v>
                </c:pt>
                <c:pt idx="785">
                  <c:v>25.385199999999831</c:v>
                </c:pt>
                <c:pt idx="786">
                  <c:v>25.40199999999983</c:v>
                </c:pt>
                <c:pt idx="787">
                  <c:v>25.41879999999983</c:v>
                </c:pt>
                <c:pt idx="788">
                  <c:v>25.43559999999983</c:v>
                </c:pt>
                <c:pt idx="789">
                  <c:v>25.45239999999983</c:v>
                </c:pt>
                <c:pt idx="790">
                  <c:v>25.46919999999983</c:v>
                </c:pt>
                <c:pt idx="791">
                  <c:v>25.48599999999983</c:v>
                </c:pt>
                <c:pt idx="792">
                  <c:v>25.50279999999983</c:v>
                </c:pt>
                <c:pt idx="793">
                  <c:v>25.51959999999983</c:v>
                </c:pt>
                <c:pt idx="794">
                  <c:v>25.53639999999983</c:v>
                </c:pt>
                <c:pt idx="795">
                  <c:v>25.55319999999983</c:v>
                </c:pt>
                <c:pt idx="796">
                  <c:v>25.56999999999983</c:v>
                </c:pt>
                <c:pt idx="797">
                  <c:v>25.58679999999983</c:v>
                </c:pt>
                <c:pt idx="798">
                  <c:v>25.60359999999983</c:v>
                </c:pt>
                <c:pt idx="799">
                  <c:v>25.62039999999983</c:v>
                </c:pt>
                <c:pt idx="800">
                  <c:v>25.637199999999829</c:v>
                </c:pt>
                <c:pt idx="801">
                  <c:v>25.653999999999829</c:v>
                </c:pt>
                <c:pt idx="802">
                  <c:v>25.670799999999829</c:v>
                </c:pt>
                <c:pt idx="803">
                  <c:v>25.687599999999829</c:v>
                </c:pt>
                <c:pt idx="804">
                  <c:v>25.704399999999829</c:v>
                </c:pt>
                <c:pt idx="805">
                  <c:v>25.721199999999829</c:v>
                </c:pt>
                <c:pt idx="806">
                  <c:v>25.737999999999829</c:v>
                </c:pt>
                <c:pt idx="807">
                  <c:v>25.754799999999829</c:v>
                </c:pt>
                <c:pt idx="808">
                  <c:v>25.771599999999829</c:v>
                </c:pt>
                <c:pt idx="809">
                  <c:v>25.788399999999829</c:v>
                </c:pt>
                <c:pt idx="810">
                  <c:v>25.805199999999829</c:v>
                </c:pt>
                <c:pt idx="811">
                  <c:v>25.821999999999829</c:v>
                </c:pt>
                <c:pt idx="812">
                  <c:v>25.838799999999829</c:v>
                </c:pt>
                <c:pt idx="813">
                  <c:v>25.855599999999828</c:v>
                </c:pt>
                <c:pt idx="814">
                  <c:v>25.872399999999828</c:v>
                </c:pt>
                <c:pt idx="815">
                  <c:v>25.889199999999828</c:v>
                </c:pt>
                <c:pt idx="816">
                  <c:v>25.905999999999828</c:v>
                </c:pt>
                <c:pt idx="817">
                  <c:v>25.922799999999828</c:v>
                </c:pt>
                <c:pt idx="818">
                  <c:v>25.939599999999828</c:v>
                </c:pt>
                <c:pt idx="819">
                  <c:v>25.956399999999828</c:v>
                </c:pt>
                <c:pt idx="820">
                  <c:v>25.973199999999828</c:v>
                </c:pt>
                <c:pt idx="821">
                  <c:v>25.989999999999828</c:v>
                </c:pt>
                <c:pt idx="822">
                  <c:v>26.006181818181645</c:v>
                </c:pt>
                <c:pt idx="823">
                  <c:v>26.022363636363462</c:v>
                </c:pt>
                <c:pt idx="824">
                  <c:v>26.038545454545279</c:v>
                </c:pt>
                <c:pt idx="825">
                  <c:v>26.054727272727096</c:v>
                </c:pt>
                <c:pt idx="826">
                  <c:v>26.070909090908913</c:v>
                </c:pt>
                <c:pt idx="827">
                  <c:v>26.08709090909073</c:v>
                </c:pt>
                <c:pt idx="828">
                  <c:v>26.103272727272547</c:v>
                </c:pt>
                <c:pt idx="829">
                  <c:v>26.119454545454364</c:v>
                </c:pt>
                <c:pt idx="830">
                  <c:v>26.135636363636181</c:v>
                </c:pt>
                <c:pt idx="831">
                  <c:v>26.151818181817998</c:v>
                </c:pt>
                <c:pt idx="832">
                  <c:v>26.167999999999815</c:v>
                </c:pt>
                <c:pt idx="833">
                  <c:v>26.184181818181631</c:v>
                </c:pt>
                <c:pt idx="834">
                  <c:v>26.200363636363448</c:v>
                </c:pt>
                <c:pt idx="835">
                  <c:v>26.216545454545265</c:v>
                </c:pt>
                <c:pt idx="836">
                  <c:v>26.232727272727082</c:v>
                </c:pt>
                <c:pt idx="837">
                  <c:v>26.248909090908899</c:v>
                </c:pt>
                <c:pt idx="838">
                  <c:v>26.265090909090716</c:v>
                </c:pt>
                <c:pt idx="839">
                  <c:v>26.281272727272533</c:v>
                </c:pt>
                <c:pt idx="840">
                  <c:v>26.29745454545435</c:v>
                </c:pt>
                <c:pt idx="841">
                  <c:v>26.313636363636167</c:v>
                </c:pt>
                <c:pt idx="842">
                  <c:v>26.329818181817984</c:v>
                </c:pt>
                <c:pt idx="843">
                  <c:v>26.345999999999801</c:v>
                </c:pt>
                <c:pt idx="844">
                  <c:v>26.362181818181618</c:v>
                </c:pt>
                <c:pt idx="845">
                  <c:v>26.378363636363435</c:v>
                </c:pt>
                <c:pt idx="846">
                  <c:v>26.394545454545252</c:v>
                </c:pt>
                <c:pt idx="847">
                  <c:v>26.410727272727069</c:v>
                </c:pt>
                <c:pt idx="848">
                  <c:v>26.426909090908886</c:v>
                </c:pt>
                <c:pt idx="849">
                  <c:v>26.443090909090703</c:v>
                </c:pt>
                <c:pt idx="850">
                  <c:v>26.45927272727252</c:v>
                </c:pt>
                <c:pt idx="851">
                  <c:v>26.475454545454337</c:v>
                </c:pt>
                <c:pt idx="852">
                  <c:v>26.491636363636154</c:v>
                </c:pt>
                <c:pt idx="853">
                  <c:v>26.507818181817971</c:v>
                </c:pt>
                <c:pt idx="854">
                  <c:v>26.523999999999788</c:v>
                </c:pt>
                <c:pt idx="855">
                  <c:v>26.540181818181605</c:v>
                </c:pt>
                <c:pt idx="856">
                  <c:v>26.556363636363422</c:v>
                </c:pt>
                <c:pt idx="857">
                  <c:v>26.572545454545239</c:v>
                </c:pt>
                <c:pt idx="858">
                  <c:v>26.588727272727056</c:v>
                </c:pt>
                <c:pt idx="859">
                  <c:v>26.604909090908873</c:v>
                </c:pt>
                <c:pt idx="860">
                  <c:v>26.62109090909069</c:v>
                </c:pt>
                <c:pt idx="861">
                  <c:v>26.637272727272507</c:v>
                </c:pt>
                <c:pt idx="862">
                  <c:v>26.653454545454323</c:v>
                </c:pt>
                <c:pt idx="863">
                  <c:v>26.66963636363614</c:v>
                </c:pt>
                <c:pt idx="864">
                  <c:v>26.685818181817957</c:v>
                </c:pt>
                <c:pt idx="865">
                  <c:v>26.701999999999774</c:v>
                </c:pt>
                <c:pt idx="866">
                  <c:v>26.718181818181591</c:v>
                </c:pt>
                <c:pt idx="867">
                  <c:v>26.734363636363408</c:v>
                </c:pt>
                <c:pt idx="868">
                  <c:v>26.750545454545225</c:v>
                </c:pt>
                <c:pt idx="869">
                  <c:v>26.766727272727042</c:v>
                </c:pt>
                <c:pt idx="870">
                  <c:v>26.782909090908859</c:v>
                </c:pt>
                <c:pt idx="871">
                  <c:v>26.799090909090676</c:v>
                </c:pt>
                <c:pt idx="872">
                  <c:v>26.815272727272493</c:v>
                </c:pt>
                <c:pt idx="873">
                  <c:v>26.83145454545431</c:v>
                </c:pt>
                <c:pt idx="874">
                  <c:v>26.847636363636127</c:v>
                </c:pt>
                <c:pt idx="875">
                  <c:v>26.863818181817944</c:v>
                </c:pt>
                <c:pt idx="876">
                  <c:v>26.879999999999761</c:v>
                </c:pt>
                <c:pt idx="877">
                  <c:v>26.895254237287897</c:v>
                </c:pt>
                <c:pt idx="878">
                  <c:v>26.910508474576034</c:v>
                </c:pt>
                <c:pt idx="879">
                  <c:v>26.92576271186417</c:v>
                </c:pt>
                <c:pt idx="880">
                  <c:v>26.941016949152306</c:v>
                </c:pt>
                <c:pt idx="881">
                  <c:v>26.956271186440443</c:v>
                </c:pt>
                <c:pt idx="882">
                  <c:v>26.971525423728579</c:v>
                </c:pt>
                <c:pt idx="883">
                  <c:v>26.986779661016715</c:v>
                </c:pt>
                <c:pt idx="884">
                  <c:v>27.002033898304852</c:v>
                </c:pt>
                <c:pt idx="885">
                  <c:v>27.017288135592988</c:v>
                </c:pt>
                <c:pt idx="886">
                  <c:v>27.032542372881124</c:v>
                </c:pt>
                <c:pt idx="887">
                  <c:v>27.047796610169261</c:v>
                </c:pt>
                <c:pt idx="888">
                  <c:v>27.063050847457397</c:v>
                </c:pt>
                <c:pt idx="889">
                  <c:v>27.078305084745534</c:v>
                </c:pt>
                <c:pt idx="890">
                  <c:v>27.09355932203367</c:v>
                </c:pt>
                <c:pt idx="891">
                  <c:v>27.108813559321806</c:v>
                </c:pt>
                <c:pt idx="892">
                  <c:v>27.124067796609943</c:v>
                </c:pt>
                <c:pt idx="893">
                  <c:v>27.139322033898079</c:v>
                </c:pt>
                <c:pt idx="894">
                  <c:v>27.154576271186215</c:v>
                </c:pt>
                <c:pt idx="895">
                  <c:v>27.169830508474352</c:v>
                </c:pt>
                <c:pt idx="896">
                  <c:v>27.185084745762488</c:v>
                </c:pt>
                <c:pt idx="897">
                  <c:v>27.200338983050624</c:v>
                </c:pt>
                <c:pt idx="898">
                  <c:v>27.215593220338761</c:v>
                </c:pt>
                <c:pt idx="899">
                  <c:v>27.230847457626897</c:v>
                </c:pt>
                <c:pt idx="900">
                  <c:v>27.246101694915033</c:v>
                </c:pt>
                <c:pt idx="901">
                  <c:v>27.26135593220317</c:v>
                </c:pt>
                <c:pt idx="902">
                  <c:v>27.276610169491306</c:v>
                </c:pt>
                <c:pt idx="903">
                  <c:v>27.291864406779442</c:v>
                </c:pt>
                <c:pt idx="904">
                  <c:v>27.307118644067579</c:v>
                </c:pt>
                <c:pt idx="905">
                  <c:v>27.322372881355715</c:v>
                </c:pt>
                <c:pt idx="906">
                  <c:v>27.337627118643852</c:v>
                </c:pt>
                <c:pt idx="907">
                  <c:v>27.352881355931988</c:v>
                </c:pt>
                <c:pt idx="908">
                  <c:v>27.368135593220124</c:v>
                </c:pt>
                <c:pt idx="909">
                  <c:v>27.383389830508261</c:v>
                </c:pt>
                <c:pt idx="910">
                  <c:v>27.398644067796397</c:v>
                </c:pt>
                <c:pt idx="911">
                  <c:v>27.413898305084533</c:v>
                </c:pt>
                <c:pt idx="912">
                  <c:v>27.42915254237267</c:v>
                </c:pt>
                <c:pt idx="913">
                  <c:v>27.444406779660806</c:v>
                </c:pt>
                <c:pt idx="914">
                  <c:v>27.459661016948942</c:v>
                </c:pt>
                <c:pt idx="915">
                  <c:v>27.474915254237079</c:v>
                </c:pt>
                <c:pt idx="916">
                  <c:v>27.490169491525215</c:v>
                </c:pt>
                <c:pt idx="917">
                  <c:v>27.505423728813351</c:v>
                </c:pt>
                <c:pt idx="918">
                  <c:v>27.520677966101488</c:v>
                </c:pt>
                <c:pt idx="919">
                  <c:v>27.535932203389624</c:v>
                </c:pt>
                <c:pt idx="920">
                  <c:v>27.55118644067776</c:v>
                </c:pt>
                <c:pt idx="921">
                  <c:v>27.566440677965897</c:v>
                </c:pt>
                <c:pt idx="922">
                  <c:v>27.581694915254033</c:v>
                </c:pt>
                <c:pt idx="923">
                  <c:v>27.59694915254217</c:v>
                </c:pt>
                <c:pt idx="924">
                  <c:v>27.612203389830306</c:v>
                </c:pt>
                <c:pt idx="925">
                  <c:v>27.627457627118442</c:v>
                </c:pt>
                <c:pt idx="926">
                  <c:v>27.642711864406579</c:v>
                </c:pt>
                <c:pt idx="927">
                  <c:v>27.657966101694715</c:v>
                </c:pt>
                <c:pt idx="928">
                  <c:v>27.673220338982851</c:v>
                </c:pt>
                <c:pt idx="929">
                  <c:v>27.688474576270988</c:v>
                </c:pt>
                <c:pt idx="930">
                  <c:v>27.703728813559124</c:v>
                </c:pt>
                <c:pt idx="931">
                  <c:v>27.71898305084726</c:v>
                </c:pt>
                <c:pt idx="932">
                  <c:v>27.734237288135397</c:v>
                </c:pt>
                <c:pt idx="933">
                  <c:v>27.749491525423533</c:v>
                </c:pt>
                <c:pt idx="934">
                  <c:v>27.764745762711669</c:v>
                </c:pt>
                <c:pt idx="935">
                  <c:v>27.779999999999806</c:v>
                </c:pt>
                <c:pt idx="936">
                  <c:v>27.796078431372354</c:v>
                </c:pt>
                <c:pt idx="937">
                  <c:v>27.812156862744903</c:v>
                </c:pt>
                <c:pt idx="938">
                  <c:v>27.828235294117452</c:v>
                </c:pt>
                <c:pt idx="939">
                  <c:v>27.84431372549</c:v>
                </c:pt>
                <c:pt idx="940">
                  <c:v>27.860392156862549</c:v>
                </c:pt>
                <c:pt idx="941">
                  <c:v>27.876470588235097</c:v>
                </c:pt>
                <c:pt idx="942">
                  <c:v>27.892549019607646</c:v>
                </c:pt>
                <c:pt idx="943">
                  <c:v>27.908627450980195</c:v>
                </c:pt>
                <c:pt idx="944">
                  <c:v>27.924705882352743</c:v>
                </c:pt>
                <c:pt idx="945">
                  <c:v>27.940784313725292</c:v>
                </c:pt>
                <c:pt idx="946">
                  <c:v>27.95686274509784</c:v>
                </c:pt>
                <c:pt idx="947">
                  <c:v>27.972941176470389</c:v>
                </c:pt>
                <c:pt idx="948">
                  <c:v>27.989019607842938</c:v>
                </c:pt>
                <c:pt idx="949">
                  <c:v>28.005098039215486</c:v>
                </c:pt>
                <c:pt idx="950">
                  <c:v>28.021176470588035</c:v>
                </c:pt>
                <c:pt idx="951">
                  <c:v>28.037254901960583</c:v>
                </c:pt>
                <c:pt idx="952">
                  <c:v>28.053333333333132</c:v>
                </c:pt>
                <c:pt idx="953">
                  <c:v>28.069411764705681</c:v>
                </c:pt>
                <c:pt idx="954">
                  <c:v>28.085490196078229</c:v>
                </c:pt>
                <c:pt idx="955">
                  <c:v>28.101568627450778</c:v>
                </c:pt>
                <c:pt idx="956">
                  <c:v>28.117647058823326</c:v>
                </c:pt>
                <c:pt idx="957">
                  <c:v>28.133725490195875</c:v>
                </c:pt>
                <c:pt idx="958">
                  <c:v>28.149803921568424</c:v>
                </c:pt>
                <c:pt idx="959">
                  <c:v>28.165882352940972</c:v>
                </c:pt>
                <c:pt idx="960">
                  <c:v>28.181960784313521</c:v>
                </c:pt>
                <c:pt idx="961">
                  <c:v>28.19803921568607</c:v>
                </c:pt>
                <c:pt idx="962">
                  <c:v>28.214117647058618</c:v>
                </c:pt>
                <c:pt idx="963">
                  <c:v>28.230196078431167</c:v>
                </c:pt>
                <c:pt idx="964">
                  <c:v>28.246274509803715</c:v>
                </c:pt>
                <c:pt idx="965">
                  <c:v>28.262352941176264</c:v>
                </c:pt>
                <c:pt idx="966">
                  <c:v>28.278431372548813</c:v>
                </c:pt>
                <c:pt idx="967">
                  <c:v>28.294509803921361</c:v>
                </c:pt>
                <c:pt idx="968">
                  <c:v>28.31058823529391</c:v>
                </c:pt>
                <c:pt idx="969">
                  <c:v>28.326666666666458</c:v>
                </c:pt>
                <c:pt idx="970">
                  <c:v>28.342745098039007</c:v>
                </c:pt>
                <c:pt idx="971">
                  <c:v>28.358823529411556</c:v>
                </c:pt>
                <c:pt idx="972">
                  <c:v>28.374901960784104</c:v>
                </c:pt>
                <c:pt idx="973">
                  <c:v>28.390980392156653</c:v>
                </c:pt>
                <c:pt idx="974">
                  <c:v>28.407058823529201</c:v>
                </c:pt>
                <c:pt idx="975">
                  <c:v>28.42313725490175</c:v>
                </c:pt>
                <c:pt idx="976">
                  <c:v>28.439215686274299</c:v>
                </c:pt>
                <c:pt idx="977">
                  <c:v>28.455294117646847</c:v>
                </c:pt>
                <c:pt idx="978">
                  <c:v>28.471372549019396</c:v>
                </c:pt>
                <c:pt idx="979">
                  <c:v>28.487450980391944</c:v>
                </c:pt>
                <c:pt idx="980">
                  <c:v>28.503529411764493</c:v>
                </c:pt>
                <c:pt idx="981">
                  <c:v>28.519607843137042</c:v>
                </c:pt>
                <c:pt idx="982">
                  <c:v>28.53568627450959</c:v>
                </c:pt>
                <c:pt idx="983">
                  <c:v>28.551764705882139</c:v>
                </c:pt>
                <c:pt idx="984">
                  <c:v>28.567843137254687</c:v>
                </c:pt>
                <c:pt idx="985">
                  <c:v>28.583921568627236</c:v>
                </c:pt>
                <c:pt idx="986">
                  <c:v>28.599999999999785</c:v>
                </c:pt>
                <c:pt idx="987">
                  <c:v>28.616599999999785</c:v>
                </c:pt>
                <c:pt idx="988">
                  <c:v>28.633199999999785</c:v>
                </c:pt>
                <c:pt idx="989">
                  <c:v>28.649799999999786</c:v>
                </c:pt>
                <c:pt idx="990">
                  <c:v>28.666399999999786</c:v>
                </c:pt>
                <c:pt idx="991">
                  <c:v>28.682999999999787</c:v>
                </c:pt>
                <c:pt idx="992">
                  <c:v>28.699599999999787</c:v>
                </c:pt>
                <c:pt idx="993">
                  <c:v>28.716199999999787</c:v>
                </c:pt>
                <c:pt idx="994">
                  <c:v>28.732799999999788</c:v>
                </c:pt>
                <c:pt idx="995">
                  <c:v>28.749399999999788</c:v>
                </c:pt>
                <c:pt idx="996">
                  <c:v>28.765999999999789</c:v>
                </c:pt>
                <c:pt idx="997">
                  <c:v>28.782599999999789</c:v>
                </c:pt>
                <c:pt idx="998">
                  <c:v>28.799199999999789</c:v>
                </c:pt>
                <c:pt idx="999">
                  <c:v>28.81579999999979</c:v>
                </c:pt>
                <c:pt idx="1000">
                  <c:v>28.83239999999979</c:v>
                </c:pt>
                <c:pt idx="1001">
                  <c:v>28.848999999999791</c:v>
                </c:pt>
                <c:pt idx="1002">
                  <c:v>28.865599999999791</c:v>
                </c:pt>
                <c:pt idx="1003">
                  <c:v>28.882199999999791</c:v>
                </c:pt>
                <c:pt idx="1004">
                  <c:v>28.898799999999792</c:v>
                </c:pt>
                <c:pt idx="1005">
                  <c:v>28.915399999999792</c:v>
                </c:pt>
                <c:pt idx="1006">
                  <c:v>28.931999999999793</c:v>
                </c:pt>
                <c:pt idx="1007">
                  <c:v>28.948599999999793</c:v>
                </c:pt>
                <c:pt idx="1008">
                  <c:v>28.965199999999793</c:v>
                </c:pt>
                <c:pt idx="1009">
                  <c:v>28.981799999999794</c:v>
                </c:pt>
                <c:pt idx="1010">
                  <c:v>28.998399999999794</c:v>
                </c:pt>
                <c:pt idx="1011">
                  <c:v>29.014999999999795</c:v>
                </c:pt>
                <c:pt idx="1012">
                  <c:v>29.031599999999795</c:v>
                </c:pt>
                <c:pt idx="1013">
                  <c:v>29.048199999999795</c:v>
                </c:pt>
                <c:pt idx="1014">
                  <c:v>29.064799999999796</c:v>
                </c:pt>
                <c:pt idx="1015">
                  <c:v>29.081399999999796</c:v>
                </c:pt>
                <c:pt idx="1016">
                  <c:v>29.097999999999796</c:v>
                </c:pt>
                <c:pt idx="1017">
                  <c:v>29.114599999999797</c:v>
                </c:pt>
                <c:pt idx="1018">
                  <c:v>29.131199999999797</c:v>
                </c:pt>
                <c:pt idx="1019">
                  <c:v>29.147799999999798</c:v>
                </c:pt>
                <c:pt idx="1020">
                  <c:v>29.164399999999798</c:v>
                </c:pt>
                <c:pt idx="1021">
                  <c:v>29.180999999999798</c:v>
                </c:pt>
                <c:pt idx="1022">
                  <c:v>29.197599999999799</c:v>
                </c:pt>
                <c:pt idx="1023">
                  <c:v>29.214199999999799</c:v>
                </c:pt>
                <c:pt idx="1024">
                  <c:v>29.2307999999998</c:v>
                </c:pt>
                <c:pt idx="1025">
                  <c:v>29.2473999999998</c:v>
                </c:pt>
                <c:pt idx="1026">
                  <c:v>29.2639999999998</c:v>
                </c:pt>
                <c:pt idx="1027">
                  <c:v>29.280599999999801</c:v>
                </c:pt>
                <c:pt idx="1028">
                  <c:v>29.297199999999801</c:v>
                </c:pt>
                <c:pt idx="1029">
                  <c:v>29.313799999999802</c:v>
                </c:pt>
                <c:pt idx="1030">
                  <c:v>29.330399999999802</c:v>
                </c:pt>
                <c:pt idx="1031">
                  <c:v>29.346999999999802</c:v>
                </c:pt>
                <c:pt idx="1032">
                  <c:v>29.363599999999803</c:v>
                </c:pt>
                <c:pt idx="1033">
                  <c:v>29.380199999999803</c:v>
                </c:pt>
                <c:pt idx="1034">
                  <c:v>29.396799999999804</c:v>
                </c:pt>
                <c:pt idx="1035">
                  <c:v>29.413399999999804</c:v>
                </c:pt>
                <c:pt idx="1036">
                  <c:v>29.429999999999804</c:v>
                </c:pt>
                <c:pt idx="1037">
                  <c:v>29.447799999999805</c:v>
                </c:pt>
                <c:pt idx="1038">
                  <c:v>29.465599999999807</c:v>
                </c:pt>
                <c:pt idx="1039">
                  <c:v>29.483399999999808</c:v>
                </c:pt>
                <c:pt idx="1040">
                  <c:v>29.501199999999809</c:v>
                </c:pt>
                <c:pt idx="1041">
                  <c:v>29.51899999999981</c:v>
                </c:pt>
                <c:pt idx="1042">
                  <c:v>29.536799999999811</c:v>
                </c:pt>
                <c:pt idx="1043">
                  <c:v>29.554599999999812</c:v>
                </c:pt>
                <c:pt idx="1044">
                  <c:v>29.572399999999814</c:v>
                </c:pt>
                <c:pt idx="1045">
                  <c:v>29.590199999999815</c:v>
                </c:pt>
                <c:pt idx="1046">
                  <c:v>29.607999999999816</c:v>
                </c:pt>
                <c:pt idx="1047">
                  <c:v>29.625799999999817</c:v>
                </c:pt>
                <c:pt idx="1048">
                  <c:v>29.643599999999818</c:v>
                </c:pt>
                <c:pt idx="1049">
                  <c:v>29.661399999999819</c:v>
                </c:pt>
                <c:pt idx="1050">
                  <c:v>29.67919999999982</c:v>
                </c:pt>
                <c:pt idx="1051">
                  <c:v>29.696999999999822</c:v>
                </c:pt>
                <c:pt idx="1052">
                  <c:v>29.714799999999823</c:v>
                </c:pt>
                <c:pt idx="1053">
                  <c:v>29.732599999999824</c:v>
                </c:pt>
                <c:pt idx="1054">
                  <c:v>29.750399999999825</c:v>
                </c:pt>
                <c:pt idx="1055">
                  <c:v>29.768199999999826</c:v>
                </c:pt>
                <c:pt idx="1056">
                  <c:v>29.785999999999827</c:v>
                </c:pt>
                <c:pt idx="1057">
                  <c:v>29.803799999999828</c:v>
                </c:pt>
                <c:pt idx="1058">
                  <c:v>29.82159999999983</c:v>
                </c:pt>
                <c:pt idx="1059">
                  <c:v>29.839399999999831</c:v>
                </c:pt>
                <c:pt idx="1060">
                  <c:v>29.857199999999832</c:v>
                </c:pt>
                <c:pt idx="1061">
                  <c:v>29.874999999999833</c:v>
                </c:pt>
                <c:pt idx="1062">
                  <c:v>29.892799999999834</c:v>
                </c:pt>
                <c:pt idx="1063">
                  <c:v>29.910599999999835</c:v>
                </c:pt>
                <c:pt idx="1064">
                  <c:v>29.928399999999836</c:v>
                </c:pt>
                <c:pt idx="1065">
                  <c:v>29.946199999999838</c:v>
                </c:pt>
                <c:pt idx="1066">
                  <c:v>29.963999999999839</c:v>
                </c:pt>
                <c:pt idx="1067">
                  <c:v>29.98179999999984</c:v>
                </c:pt>
                <c:pt idx="1068">
                  <c:v>29.999599999999841</c:v>
                </c:pt>
                <c:pt idx="1069">
                  <c:v>30.017399999999842</c:v>
                </c:pt>
                <c:pt idx="1070">
                  <c:v>30.035199999999843</c:v>
                </c:pt>
                <c:pt idx="1071">
                  <c:v>30.052999999999845</c:v>
                </c:pt>
                <c:pt idx="1072">
                  <c:v>30.070799999999846</c:v>
                </c:pt>
                <c:pt idx="1073">
                  <c:v>30.088599999999847</c:v>
                </c:pt>
                <c:pt idx="1074">
                  <c:v>30.106399999999848</c:v>
                </c:pt>
                <c:pt idx="1075">
                  <c:v>30.124199999999849</c:v>
                </c:pt>
                <c:pt idx="1076">
                  <c:v>30.14199999999985</c:v>
                </c:pt>
                <c:pt idx="1077">
                  <c:v>30.159799999999851</c:v>
                </c:pt>
                <c:pt idx="1078">
                  <c:v>30.177599999999853</c:v>
                </c:pt>
                <c:pt idx="1079">
                  <c:v>30.195399999999854</c:v>
                </c:pt>
                <c:pt idx="1080">
                  <c:v>30.213199999999855</c:v>
                </c:pt>
                <c:pt idx="1081">
                  <c:v>30.230999999999856</c:v>
                </c:pt>
                <c:pt idx="1082">
                  <c:v>30.248799999999857</c:v>
                </c:pt>
                <c:pt idx="1083">
                  <c:v>30.266599999999858</c:v>
                </c:pt>
                <c:pt idx="1084">
                  <c:v>30.284399999999859</c:v>
                </c:pt>
                <c:pt idx="1085">
                  <c:v>30.302199999999861</c:v>
                </c:pt>
                <c:pt idx="1086">
                  <c:v>30.319999999999862</c:v>
                </c:pt>
                <c:pt idx="1087">
                  <c:v>30.33679245283005</c:v>
                </c:pt>
                <c:pt idx="1088">
                  <c:v>30.353584905660238</c:v>
                </c:pt>
                <c:pt idx="1089">
                  <c:v>30.370377358490426</c:v>
                </c:pt>
                <c:pt idx="1090">
                  <c:v>30.387169811320614</c:v>
                </c:pt>
                <c:pt idx="1091">
                  <c:v>30.403962264150802</c:v>
                </c:pt>
                <c:pt idx="1092">
                  <c:v>30.420754716980991</c:v>
                </c:pt>
                <c:pt idx="1093">
                  <c:v>30.437547169811179</c:v>
                </c:pt>
                <c:pt idx="1094">
                  <c:v>30.454339622641367</c:v>
                </c:pt>
                <c:pt idx="1095">
                  <c:v>30.471132075471555</c:v>
                </c:pt>
                <c:pt idx="1096">
                  <c:v>30.487924528301743</c:v>
                </c:pt>
                <c:pt idx="1097">
                  <c:v>30.504716981131931</c:v>
                </c:pt>
                <c:pt idx="1098">
                  <c:v>30.52150943396212</c:v>
                </c:pt>
                <c:pt idx="1099">
                  <c:v>30.538301886792308</c:v>
                </c:pt>
                <c:pt idx="1100">
                  <c:v>30.555094339622496</c:v>
                </c:pt>
                <c:pt idx="1101">
                  <c:v>30.571886792452684</c:v>
                </c:pt>
                <c:pt idx="1102">
                  <c:v>30.588679245282872</c:v>
                </c:pt>
                <c:pt idx="1103">
                  <c:v>30.60547169811306</c:v>
                </c:pt>
                <c:pt idx="1104">
                  <c:v>30.622264150943248</c:v>
                </c:pt>
                <c:pt idx="1105">
                  <c:v>30.639056603773437</c:v>
                </c:pt>
                <c:pt idx="1106">
                  <c:v>30.655849056603625</c:v>
                </c:pt>
                <c:pt idx="1107">
                  <c:v>30.672641509433813</c:v>
                </c:pt>
                <c:pt idx="1108">
                  <c:v>30.689433962264001</c:v>
                </c:pt>
                <c:pt idx="1109">
                  <c:v>30.706226415094189</c:v>
                </c:pt>
                <c:pt idx="1110">
                  <c:v>30.723018867924377</c:v>
                </c:pt>
                <c:pt idx="1111">
                  <c:v>30.739811320754566</c:v>
                </c:pt>
                <c:pt idx="1112">
                  <c:v>30.756603773584754</c:v>
                </c:pt>
                <c:pt idx="1113">
                  <c:v>30.773396226414942</c:v>
                </c:pt>
                <c:pt idx="1114">
                  <c:v>30.79018867924513</c:v>
                </c:pt>
                <c:pt idx="1115">
                  <c:v>30.806981132075318</c:v>
                </c:pt>
                <c:pt idx="1116">
                  <c:v>30.823773584905506</c:v>
                </c:pt>
                <c:pt idx="1117">
                  <c:v>30.840566037735694</c:v>
                </c:pt>
                <c:pt idx="1118">
                  <c:v>30.857358490565883</c:v>
                </c:pt>
                <c:pt idx="1119">
                  <c:v>30.874150943396071</c:v>
                </c:pt>
                <c:pt idx="1120">
                  <c:v>30.890943396226259</c:v>
                </c:pt>
                <c:pt idx="1121">
                  <c:v>30.907735849056447</c:v>
                </c:pt>
                <c:pt idx="1122">
                  <c:v>30.924528301886635</c:v>
                </c:pt>
                <c:pt idx="1123">
                  <c:v>30.941320754716823</c:v>
                </c:pt>
                <c:pt idx="1124">
                  <c:v>30.958113207547012</c:v>
                </c:pt>
                <c:pt idx="1125">
                  <c:v>30.9749056603772</c:v>
                </c:pt>
                <c:pt idx="1126">
                  <c:v>30.991698113207388</c:v>
                </c:pt>
                <c:pt idx="1127">
                  <c:v>31.008490566037576</c:v>
                </c:pt>
                <c:pt idx="1128">
                  <c:v>31.025283018867764</c:v>
                </c:pt>
                <c:pt idx="1129">
                  <c:v>31.042075471697952</c:v>
                </c:pt>
                <c:pt idx="1130">
                  <c:v>31.05886792452814</c:v>
                </c:pt>
                <c:pt idx="1131">
                  <c:v>31.075660377358329</c:v>
                </c:pt>
                <c:pt idx="1132">
                  <c:v>31.092452830188517</c:v>
                </c:pt>
                <c:pt idx="1133">
                  <c:v>31.109245283018705</c:v>
                </c:pt>
                <c:pt idx="1134">
                  <c:v>31.126037735848893</c:v>
                </c:pt>
                <c:pt idx="1135">
                  <c:v>31.142830188679081</c:v>
                </c:pt>
                <c:pt idx="1136">
                  <c:v>31.159622641509269</c:v>
                </c:pt>
                <c:pt idx="1137">
                  <c:v>31.176415094339458</c:v>
                </c:pt>
                <c:pt idx="1138">
                  <c:v>31.193207547169646</c:v>
                </c:pt>
                <c:pt idx="1139">
                  <c:v>31.209999999999834</c:v>
                </c:pt>
                <c:pt idx="1140">
                  <c:v>31.226808510638133</c:v>
                </c:pt>
                <c:pt idx="1141">
                  <c:v>31.243617021276432</c:v>
                </c:pt>
                <c:pt idx="1142">
                  <c:v>31.260425531914731</c:v>
                </c:pt>
                <c:pt idx="1143">
                  <c:v>31.27723404255303</c:v>
                </c:pt>
                <c:pt idx="1144">
                  <c:v>31.294042553191328</c:v>
                </c:pt>
                <c:pt idx="1145">
                  <c:v>31.310851063829627</c:v>
                </c:pt>
                <c:pt idx="1146">
                  <c:v>31.327659574467926</c:v>
                </c:pt>
                <c:pt idx="1147">
                  <c:v>31.344468085106225</c:v>
                </c:pt>
                <c:pt idx="1148">
                  <c:v>31.361276595744524</c:v>
                </c:pt>
                <c:pt idx="1149">
                  <c:v>31.378085106382823</c:v>
                </c:pt>
                <c:pt idx="1150">
                  <c:v>31.394893617021122</c:v>
                </c:pt>
                <c:pt idx="1151">
                  <c:v>31.411702127659421</c:v>
                </c:pt>
                <c:pt idx="1152">
                  <c:v>31.42851063829772</c:v>
                </c:pt>
                <c:pt idx="1153">
                  <c:v>31.445319148936019</c:v>
                </c:pt>
                <c:pt idx="1154">
                  <c:v>31.462127659574318</c:v>
                </c:pt>
                <c:pt idx="1155">
                  <c:v>31.478936170212616</c:v>
                </c:pt>
                <c:pt idx="1156">
                  <c:v>31.495744680850915</c:v>
                </c:pt>
                <c:pt idx="1157">
                  <c:v>31.512553191489214</c:v>
                </c:pt>
                <c:pt idx="1158">
                  <c:v>31.529361702127513</c:v>
                </c:pt>
                <c:pt idx="1159">
                  <c:v>31.546170212765812</c:v>
                </c:pt>
                <c:pt idx="1160">
                  <c:v>31.562978723404111</c:v>
                </c:pt>
                <c:pt idx="1161">
                  <c:v>31.57978723404241</c:v>
                </c:pt>
                <c:pt idx="1162">
                  <c:v>31.596595744680709</c:v>
                </c:pt>
                <c:pt idx="1163">
                  <c:v>31.613404255319008</c:v>
                </c:pt>
                <c:pt idx="1164">
                  <c:v>31.630212765957307</c:v>
                </c:pt>
                <c:pt idx="1165">
                  <c:v>31.647021276595606</c:v>
                </c:pt>
                <c:pt idx="1166">
                  <c:v>31.663829787233905</c:v>
                </c:pt>
                <c:pt idx="1167">
                  <c:v>31.680638297872203</c:v>
                </c:pt>
                <c:pt idx="1168">
                  <c:v>31.697446808510502</c:v>
                </c:pt>
                <c:pt idx="1169">
                  <c:v>31.714255319148801</c:v>
                </c:pt>
                <c:pt idx="1170">
                  <c:v>31.7310638297871</c:v>
                </c:pt>
                <c:pt idx="1171">
                  <c:v>31.747872340425399</c:v>
                </c:pt>
                <c:pt idx="1172">
                  <c:v>31.764680851063698</c:v>
                </c:pt>
                <c:pt idx="1173">
                  <c:v>31.781489361701997</c:v>
                </c:pt>
                <c:pt idx="1174">
                  <c:v>31.798297872340296</c:v>
                </c:pt>
                <c:pt idx="1175">
                  <c:v>31.815106382978595</c:v>
                </c:pt>
                <c:pt idx="1176">
                  <c:v>31.831914893616894</c:v>
                </c:pt>
                <c:pt idx="1177">
                  <c:v>31.848723404255193</c:v>
                </c:pt>
                <c:pt idx="1178">
                  <c:v>31.865531914893491</c:v>
                </c:pt>
                <c:pt idx="1179">
                  <c:v>31.88234042553179</c:v>
                </c:pt>
                <c:pt idx="1180">
                  <c:v>31.899148936170089</c:v>
                </c:pt>
                <c:pt idx="1181">
                  <c:v>31.915957446808388</c:v>
                </c:pt>
                <c:pt idx="1182">
                  <c:v>31.932765957446687</c:v>
                </c:pt>
                <c:pt idx="1183">
                  <c:v>31.949574468084986</c:v>
                </c:pt>
                <c:pt idx="1184">
                  <c:v>31.966382978723285</c:v>
                </c:pt>
                <c:pt idx="1185">
                  <c:v>31.983191489361584</c:v>
                </c:pt>
                <c:pt idx="1186">
                  <c:v>31.999999999999883</c:v>
                </c:pt>
                <c:pt idx="1187">
                  <c:v>32.016595744680735</c:v>
                </c:pt>
                <c:pt idx="1188">
                  <c:v>32.033191489361585</c:v>
                </c:pt>
                <c:pt idx="1189">
                  <c:v>32.049787234042434</c:v>
                </c:pt>
                <c:pt idx="1190">
                  <c:v>32.066382978723283</c:v>
                </c:pt>
                <c:pt idx="1191">
                  <c:v>32.082978723404132</c:v>
                </c:pt>
                <c:pt idx="1192">
                  <c:v>32.099574468084981</c:v>
                </c:pt>
                <c:pt idx="1193">
                  <c:v>32.11617021276583</c:v>
                </c:pt>
                <c:pt idx="1194">
                  <c:v>32.132765957446679</c:v>
                </c:pt>
                <c:pt idx="1195">
                  <c:v>32.149361702127528</c:v>
                </c:pt>
                <c:pt idx="1196">
                  <c:v>32.165957446808378</c:v>
                </c:pt>
                <c:pt idx="1197">
                  <c:v>32.182553191489227</c:v>
                </c:pt>
                <c:pt idx="1198">
                  <c:v>32.199148936170076</c:v>
                </c:pt>
                <c:pt idx="1199">
                  <c:v>32.215744680850925</c:v>
                </c:pt>
                <c:pt idx="1200">
                  <c:v>32.232340425531774</c:v>
                </c:pt>
                <c:pt idx="1201">
                  <c:v>32.248936170212623</c:v>
                </c:pt>
                <c:pt idx="1202">
                  <c:v>32.265531914893472</c:v>
                </c:pt>
                <c:pt idx="1203">
                  <c:v>32.282127659574321</c:v>
                </c:pt>
                <c:pt idx="1204">
                  <c:v>32.298723404255171</c:v>
                </c:pt>
                <c:pt idx="1205">
                  <c:v>32.31531914893602</c:v>
                </c:pt>
                <c:pt idx="1206">
                  <c:v>32.331914893616869</c:v>
                </c:pt>
                <c:pt idx="1207">
                  <c:v>32.348510638297718</c:v>
                </c:pt>
                <c:pt idx="1208">
                  <c:v>32.365106382978567</c:v>
                </c:pt>
                <c:pt idx="1209">
                  <c:v>32.381702127659416</c:v>
                </c:pt>
                <c:pt idx="1210">
                  <c:v>32.398297872340265</c:v>
                </c:pt>
                <c:pt idx="1211">
                  <c:v>32.414893617021114</c:v>
                </c:pt>
                <c:pt idx="1212">
                  <c:v>32.431489361701964</c:v>
                </c:pt>
                <c:pt idx="1213">
                  <c:v>32.448085106382813</c:v>
                </c:pt>
                <c:pt idx="1214">
                  <c:v>32.464680851063662</c:v>
                </c:pt>
                <c:pt idx="1215">
                  <c:v>32.481276595744511</c:v>
                </c:pt>
                <c:pt idx="1216">
                  <c:v>32.49787234042536</c:v>
                </c:pt>
                <c:pt idx="1217">
                  <c:v>32.514468085106209</c:v>
                </c:pt>
                <c:pt idx="1218">
                  <c:v>32.531063829787058</c:v>
                </c:pt>
                <c:pt idx="1219">
                  <c:v>32.547659574467907</c:v>
                </c:pt>
                <c:pt idx="1220">
                  <c:v>32.564255319148756</c:v>
                </c:pt>
                <c:pt idx="1221">
                  <c:v>32.580851063829606</c:v>
                </c:pt>
                <c:pt idx="1222">
                  <c:v>32.597446808510455</c:v>
                </c:pt>
                <c:pt idx="1223">
                  <c:v>32.614042553191304</c:v>
                </c:pt>
                <c:pt idx="1224">
                  <c:v>32.630638297872153</c:v>
                </c:pt>
                <c:pt idx="1225">
                  <c:v>32.647234042553002</c:v>
                </c:pt>
                <c:pt idx="1226">
                  <c:v>32.663829787233851</c:v>
                </c:pt>
                <c:pt idx="1227">
                  <c:v>32.6804255319147</c:v>
                </c:pt>
                <c:pt idx="1228">
                  <c:v>32.697021276595549</c:v>
                </c:pt>
                <c:pt idx="1229">
                  <c:v>32.713617021276399</c:v>
                </c:pt>
                <c:pt idx="1230">
                  <c:v>32.730212765957248</c:v>
                </c:pt>
                <c:pt idx="1231">
                  <c:v>32.746808510638097</c:v>
                </c:pt>
                <c:pt idx="1232">
                  <c:v>32.763404255318946</c:v>
                </c:pt>
                <c:pt idx="1233">
                  <c:v>32.779999999999795</c:v>
                </c:pt>
                <c:pt idx="1234">
                  <c:v>32.797142857142653</c:v>
                </c:pt>
                <c:pt idx="1235">
                  <c:v>32.814285714285511</c:v>
                </c:pt>
                <c:pt idx="1236">
                  <c:v>32.831428571428368</c:v>
                </c:pt>
                <c:pt idx="1237">
                  <c:v>32.848571428571226</c:v>
                </c:pt>
                <c:pt idx="1238">
                  <c:v>32.865714285714084</c:v>
                </c:pt>
                <c:pt idx="1239">
                  <c:v>32.882857142856942</c:v>
                </c:pt>
                <c:pt idx="1240">
                  <c:v>32.8999999999998</c:v>
                </c:pt>
                <c:pt idx="1241">
                  <c:v>32.917142857142657</c:v>
                </c:pt>
                <c:pt idx="1242">
                  <c:v>32.934285714285515</c:v>
                </c:pt>
                <c:pt idx="1243">
                  <c:v>32.951428571428373</c:v>
                </c:pt>
                <c:pt idx="1244">
                  <c:v>32.968571428571231</c:v>
                </c:pt>
                <c:pt idx="1245">
                  <c:v>32.985714285714089</c:v>
                </c:pt>
                <c:pt idx="1246">
                  <c:v>33.002857142856946</c:v>
                </c:pt>
                <c:pt idx="1247">
                  <c:v>33.019999999999804</c:v>
                </c:pt>
                <c:pt idx="1248">
                  <c:v>33.037142857142662</c:v>
                </c:pt>
                <c:pt idx="1249">
                  <c:v>33.05428571428552</c:v>
                </c:pt>
                <c:pt idx="1250">
                  <c:v>33.071428571428378</c:v>
                </c:pt>
                <c:pt idx="1251">
                  <c:v>33.088571428571235</c:v>
                </c:pt>
                <c:pt idx="1252">
                  <c:v>33.105714285714093</c:v>
                </c:pt>
                <c:pt idx="1253">
                  <c:v>33.122857142856951</c:v>
                </c:pt>
                <c:pt idx="1254">
                  <c:v>33.139999999999809</c:v>
                </c:pt>
                <c:pt idx="1255">
                  <c:v>33.157142857142667</c:v>
                </c:pt>
                <c:pt idx="1256">
                  <c:v>33.174285714285524</c:v>
                </c:pt>
                <c:pt idx="1257">
                  <c:v>33.191428571428382</c:v>
                </c:pt>
                <c:pt idx="1258">
                  <c:v>33.20857142857124</c:v>
                </c:pt>
                <c:pt idx="1259">
                  <c:v>33.225714285714098</c:v>
                </c:pt>
                <c:pt idx="1260">
                  <c:v>33.242857142856955</c:v>
                </c:pt>
                <c:pt idx="1261">
                  <c:v>33.259999999999813</c:v>
                </c:pt>
                <c:pt idx="1262">
                  <c:v>33.277142857142671</c:v>
                </c:pt>
                <c:pt idx="1263">
                  <c:v>33.294285714285529</c:v>
                </c:pt>
                <c:pt idx="1264">
                  <c:v>33.311428571428387</c:v>
                </c:pt>
                <c:pt idx="1265">
                  <c:v>33.328571428571244</c:v>
                </c:pt>
                <c:pt idx="1266">
                  <c:v>33.345714285714102</c:v>
                </c:pt>
                <c:pt idx="1267">
                  <c:v>33.36285714285696</c:v>
                </c:pt>
                <c:pt idx="1268">
                  <c:v>33.379999999999818</c:v>
                </c:pt>
                <c:pt idx="1269">
                  <c:v>33.397142857142676</c:v>
                </c:pt>
                <c:pt idx="1270">
                  <c:v>33.414285714285533</c:v>
                </c:pt>
                <c:pt idx="1271">
                  <c:v>33.431428571428391</c:v>
                </c:pt>
                <c:pt idx="1272">
                  <c:v>33.448571428571249</c:v>
                </c:pt>
                <c:pt idx="1273">
                  <c:v>33.465714285714107</c:v>
                </c:pt>
                <c:pt idx="1274">
                  <c:v>33.482857142856965</c:v>
                </c:pt>
                <c:pt idx="1275">
                  <c:v>33.499999999999822</c:v>
                </c:pt>
                <c:pt idx="1276">
                  <c:v>33.51714285714268</c:v>
                </c:pt>
                <c:pt idx="1277">
                  <c:v>33.534285714285538</c:v>
                </c:pt>
                <c:pt idx="1278">
                  <c:v>33.551428571428396</c:v>
                </c:pt>
                <c:pt idx="1279">
                  <c:v>33.568571428571254</c:v>
                </c:pt>
                <c:pt idx="1280">
                  <c:v>33.585714285714111</c:v>
                </c:pt>
                <c:pt idx="1281">
                  <c:v>33.602857142856969</c:v>
                </c:pt>
                <c:pt idx="1282">
                  <c:v>33.619999999999827</c:v>
                </c:pt>
                <c:pt idx="1283">
                  <c:v>33.634999999999827</c:v>
                </c:pt>
                <c:pt idx="1284">
                  <c:v>33.649999999999828</c:v>
                </c:pt>
                <c:pt idx="1285">
                  <c:v>33.664999999999829</c:v>
                </c:pt>
                <c:pt idx="1286">
                  <c:v>33.679999999999829</c:v>
                </c:pt>
                <c:pt idx="1287">
                  <c:v>33.69499999999983</c:v>
                </c:pt>
                <c:pt idx="1288">
                  <c:v>33.70999999999983</c:v>
                </c:pt>
                <c:pt idx="1289">
                  <c:v>33.724999999999831</c:v>
                </c:pt>
                <c:pt idx="1290">
                  <c:v>33.739999999999831</c:v>
                </c:pt>
                <c:pt idx="1291">
                  <c:v>33.754999999999832</c:v>
                </c:pt>
                <c:pt idx="1292">
                  <c:v>33.769999999999833</c:v>
                </c:pt>
                <c:pt idx="1293">
                  <c:v>33.784999999999833</c:v>
                </c:pt>
                <c:pt idx="1294">
                  <c:v>33.799999999999834</c:v>
                </c:pt>
                <c:pt idx="1295">
                  <c:v>33.814999999999834</c:v>
                </c:pt>
                <c:pt idx="1296">
                  <c:v>33.829999999999835</c:v>
                </c:pt>
                <c:pt idx="1297">
                  <c:v>33.844999999999835</c:v>
                </c:pt>
                <c:pt idx="1298">
                  <c:v>33.859999999999836</c:v>
                </c:pt>
                <c:pt idx="1299">
                  <c:v>33.874999999999837</c:v>
                </c:pt>
                <c:pt idx="1300">
                  <c:v>33.889999999999837</c:v>
                </c:pt>
                <c:pt idx="1301">
                  <c:v>33.904999999999838</c:v>
                </c:pt>
                <c:pt idx="1302">
                  <c:v>33.919999999999838</c:v>
                </c:pt>
                <c:pt idx="1303">
                  <c:v>33.934999999999839</c:v>
                </c:pt>
                <c:pt idx="1304">
                  <c:v>33.949999999999839</c:v>
                </c:pt>
                <c:pt idx="1305">
                  <c:v>33.96499999999984</c:v>
                </c:pt>
                <c:pt idx="1306">
                  <c:v>33.979999999999841</c:v>
                </c:pt>
                <c:pt idx="1307">
                  <c:v>33.994999999999841</c:v>
                </c:pt>
                <c:pt idx="1308">
                  <c:v>34.009999999999842</c:v>
                </c:pt>
                <c:pt idx="1309">
                  <c:v>34.024999999999842</c:v>
                </c:pt>
                <c:pt idx="1310">
                  <c:v>34.039999999999843</c:v>
                </c:pt>
                <c:pt idx="1311">
                  <c:v>34.054999999999843</c:v>
                </c:pt>
                <c:pt idx="1312">
                  <c:v>34.069999999999844</c:v>
                </c:pt>
                <c:pt idx="1313">
                  <c:v>34.084999999999845</c:v>
                </c:pt>
                <c:pt idx="1314">
                  <c:v>34.099999999999845</c:v>
                </c:pt>
                <c:pt idx="1315">
                  <c:v>34.114999999999846</c:v>
                </c:pt>
                <c:pt idx="1316">
                  <c:v>34.129999999999846</c:v>
                </c:pt>
                <c:pt idx="1317">
                  <c:v>34.144999999999847</c:v>
                </c:pt>
                <c:pt idx="1318">
                  <c:v>34.159999999999847</c:v>
                </c:pt>
                <c:pt idx="1319">
                  <c:v>34.174999999999848</c:v>
                </c:pt>
                <c:pt idx="1320">
                  <c:v>34.189999999999849</c:v>
                </c:pt>
                <c:pt idx="1321">
                  <c:v>34.204999999999849</c:v>
                </c:pt>
                <c:pt idx="1322">
                  <c:v>34.21999999999985</c:v>
                </c:pt>
                <c:pt idx="1323">
                  <c:v>34.23499999999985</c:v>
                </c:pt>
                <c:pt idx="1324">
                  <c:v>34.249999999999851</c:v>
                </c:pt>
                <c:pt idx="1325">
                  <c:v>34.264999999999851</c:v>
                </c:pt>
                <c:pt idx="1326">
                  <c:v>34.279999999999852</c:v>
                </c:pt>
                <c:pt idx="1327">
                  <c:v>34.294999999999852</c:v>
                </c:pt>
                <c:pt idx="1328">
                  <c:v>34.309999999999853</c:v>
                </c:pt>
                <c:pt idx="1329">
                  <c:v>34.324999999999854</c:v>
                </c:pt>
                <c:pt idx="1330">
                  <c:v>34.339999999999854</c:v>
                </c:pt>
                <c:pt idx="1331">
                  <c:v>34.354999999999855</c:v>
                </c:pt>
                <c:pt idx="1332">
                  <c:v>34.369999999999855</c:v>
                </c:pt>
                <c:pt idx="1333">
                  <c:v>34.384999999999856</c:v>
                </c:pt>
                <c:pt idx="1334">
                  <c:v>34.399999999999856</c:v>
                </c:pt>
                <c:pt idx="1335">
                  <c:v>34.414999999999857</c:v>
                </c:pt>
                <c:pt idx="1336">
                  <c:v>34.429999999999858</c:v>
                </c:pt>
                <c:pt idx="1337">
                  <c:v>34.444999999999858</c:v>
                </c:pt>
                <c:pt idx="1338">
                  <c:v>34.459999999999859</c:v>
                </c:pt>
                <c:pt idx="1339">
                  <c:v>34.47396825396811</c:v>
                </c:pt>
                <c:pt idx="1340">
                  <c:v>34.487936507936361</c:v>
                </c:pt>
                <c:pt idx="1341">
                  <c:v>34.501904761904612</c:v>
                </c:pt>
                <c:pt idx="1342">
                  <c:v>34.515873015872863</c:v>
                </c:pt>
                <c:pt idx="1343">
                  <c:v>34.529841269841114</c:v>
                </c:pt>
                <c:pt idx="1344">
                  <c:v>34.543809523809365</c:v>
                </c:pt>
                <c:pt idx="1345">
                  <c:v>34.557777777777616</c:v>
                </c:pt>
                <c:pt idx="1346">
                  <c:v>34.571746031745867</c:v>
                </c:pt>
                <c:pt idx="1347">
                  <c:v>34.585714285714118</c:v>
                </c:pt>
                <c:pt idx="1348">
                  <c:v>34.59968253968237</c:v>
                </c:pt>
                <c:pt idx="1349">
                  <c:v>34.613650793650621</c:v>
                </c:pt>
                <c:pt idx="1350">
                  <c:v>34.627619047618872</c:v>
                </c:pt>
                <c:pt idx="1351">
                  <c:v>34.641587301587123</c:v>
                </c:pt>
                <c:pt idx="1352">
                  <c:v>34.655555555555374</c:v>
                </c:pt>
                <c:pt idx="1353">
                  <c:v>34.669523809523625</c:v>
                </c:pt>
                <c:pt idx="1354">
                  <c:v>34.683492063491876</c:v>
                </c:pt>
                <c:pt idx="1355">
                  <c:v>34.697460317460127</c:v>
                </c:pt>
                <c:pt idx="1356">
                  <c:v>34.711428571428378</c:v>
                </c:pt>
                <c:pt idx="1357">
                  <c:v>34.725396825396629</c:v>
                </c:pt>
                <c:pt idx="1358">
                  <c:v>34.73936507936488</c:v>
                </c:pt>
                <c:pt idx="1359">
                  <c:v>34.753333333333131</c:v>
                </c:pt>
                <c:pt idx="1360">
                  <c:v>34.767301587301382</c:v>
                </c:pt>
                <c:pt idx="1361">
                  <c:v>34.781269841269634</c:v>
                </c:pt>
                <c:pt idx="1362">
                  <c:v>34.795238095237885</c:v>
                </c:pt>
                <c:pt idx="1363">
                  <c:v>34.809206349206136</c:v>
                </c:pt>
                <c:pt idx="1364">
                  <c:v>34.823174603174387</c:v>
                </c:pt>
                <c:pt idx="1365">
                  <c:v>34.837142857142638</c:v>
                </c:pt>
                <c:pt idx="1366">
                  <c:v>34.851111111110889</c:v>
                </c:pt>
                <c:pt idx="1367">
                  <c:v>34.86507936507914</c:v>
                </c:pt>
                <c:pt idx="1368">
                  <c:v>34.879047619047391</c:v>
                </c:pt>
                <c:pt idx="1369">
                  <c:v>34.893015873015642</c:v>
                </c:pt>
                <c:pt idx="1370">
                  <c:v>34.906984126983893</c:v>
                </c:pt>
                <c:pt idx="1371">
                  <c:v>34.920952380952144</c:v>
                </c:pt>
                <c:pt idx="1372">
                  <c:v>34.934920634920395</c:v>
                </c:pt>
                <c:pt idx="1373">
                  <c:v>34.948888888888646</c:v>
                </c:pt>
                <c:pt idx="1374">
                  <c:v>34.962857142856897</c:v>
                </c:pt>
                <c:pt idx="1375">
                  <c:v>34.976825396825149</c:v>
                </c:pt>
                <c:pt idx="1376">
                  <c:v>34.9907936507934</c:v>
                </c:pt>
                <c:pt idx="1377">
                  <c:v>35.004761904761651</c:v>
                </c:pt>
                <c:pt idx="1378">
                  <c:v>35.018730158729902</c:v>
                </c:pt>
                <c:pt idx="1379">
                  <c:v>35.032698412698153</c:v>
                </c:pt>
                <c:pt idx="1380">
                  <c:v>35.046666666666404</c:v>
                </c:pt>
                <c:pt idx="1381">
                  <c:v>35.060634920634655</c:v>
                </c:pt>
                <c:pt idx="1382">
                  <c:v>35.074603174602906</c:v>
                </c:pt>
                <c:pt idx="1383">
                  <c:v>35.088571428571157</c:v>
                </c:pt>
                <c:pt idx="1384">
                  <c:v>35.102539682539408</c:v>
                </c:pt>
                <c:pt idx="1385">
                  <c:v>35.116507936507659</c:v>
                </c:pt>
                <c:pt idx="1386">
                  <c:v>35.13047619047591</c:v>
                </c:pt>
                <c:pt idx="1387">
                  <c:v>35.144444444444161</c:v>
                </c:pt>
                <c:pt idx="1388">
                  <c:v>35.158412698412413</c:v>
                </c:pt>
                <c:pt idx="1389">
                  <c:v>35.172380952380664</c:v>
                </c:pt>
                <c:pt idx="1390">
                  <c:v>35.186349206348915</c:v>
                </c:pt>
                <c:pt idx="1391">
                  <c:v>35.200317460317166</c:v>
                </c:pt>
                <c:pt idx="1392">
                  <c:v>35.214285714285417</c:v>
                </c:pt>
                <c:pt idx="1393">
                  <c:v>35.228253968253668</c:v>
                </c:pt>
                <c:pt idx="1394">
                  <c:v>35.242222222221919</c:v>
                </c:pt>
                <c:pt idx="1395">
                  <c:v>35.25619047619017</c:v>
                </c:pt>
                <c:pt idx="1396">
                  <c:v>35.270158730158421</c:v>
                </c:pt>
                <c:pt idx="1397">
                  <c:v>35.284126984126672</c:v>
                </c:pt>
                <c:pt idx="1398">
                  <c:v>35.298095238094923</c:v>
                </c:pt>
                <c:pt idx="1399">
                  <c:v>35.312063492063174</c:v>
                </c:pt>
                <c:pt idx="1400">
                  <c:v>35.326031746031425</c:v>
                </c:pt>
                <c:pt idx="1401">
                  <c:v>35.339999999999677</c:v>
                </c:pt>
                <c:pt idx="1402">
                  <c:v>35.356296296295973</c:v>
                </c:pt>
                <c:pt idx="1403">
                  <c:v>35.37259259259227</c:v>
                </c:pt>
                <c:pt idx="1404">
                  <c:v>35.388888888888566</c:v>
                </c:pt>
                <c:pt idx="1405">
                  <c:v>35.405185185184862</c:v>
                </c:pt>
                <c:pt idx="1406">
                  <c:v>35.421481481481159</c:v>
                </c:pt>
                <c:pt idx="1407">
                  <c:v>35.437777777777455</c:v>
                </c:pt>
                <c:pt idx="1408">
                  <c:v>35.454074074073752</c:v>
                </c:pt>
                <c:pt idx="1409">
                  <c:v>35.470370370370048</c:v>
                </c:pt>
                <c:pt idx="1410">
                  <c:v>35.486666666666345</c:v>
                </c:pt>
                <c:pt idx="1411">
                  <c:v>35.502962962962641</c:v>
                </c:pt>
                <c:pt idx="1412">
                  <c:v>35.519259259258938</c:v>
                </c:pt>
                <c:pt idx="1413">
                  <c:v>35.535555555555234</c:v>
                </c:pt>
                <c:pt idx="1414">
                  <c:v>35.551851851851531</c:v>
                </c:pt>
                <c:pt idx="1415">
                  <c:v>35.568148148147827</c:v>
                </c:pt>
                <c:pt idx="1416">
                  <c:v>35.584444444444124</c:v>
                </c:pt>
                <c:pt idx="1417">
                  <c:v>35.60074074074042</c:v>
                </c:pt>
                <c:pt idx="1418">
                  <c:v>35.617037037036717</c:v>
                </c:pt>
                <c:pt idx="1419">
                  <c:v>35.633333333333013</c:v>
                </c:pt>
                <c:pt idx="1420">
                  <c:v>35.64962962962931</c:v>
                </c:pt>
                <c:pt idx="1421">
                  <c:v>35.665925925925606</c:v>
                </c:pt>
                <c:pt idx="1422">
                  <c:v>35.682222222221903</c:v>
                </c:pt>
                <c:pt idx="1423">
                  <c:v>35.698518518518199</c:v>
                </c:pt>
                <c:pt idx="1424">
                  <c:v>35.714814814814495</c:v>
                </c:pt>
                <c:pt idx="1425">
                  <c:v>35.731111111110792</c:v>
                </c:pt>
                <c:pt idx="1426">
                  <c:v>35.747407407407088</c:v>
                </c:pt>
                <c:pt idx="1427">
                  <c:v>35.763703703703385</c:v>
                </c:pt>
                <c:pt idx="1428">
                  <c:v>35.779999999999681</c:v>
                </c:pt>
                <c:pt idx="1429">
                  <c:v>35.796296296295978</c:v>
                </c:pt>
                <c:pt idx="1430">
                  <c:v>35.812592592592274</c:v>
                </c:pt>
                <c:pt idx="1431">
                  <c:v>35.828888888888571</c:v>
                </c:pt>
                <c:pt idx="1432">
                  <c:v>35.845185185184867</c:v>
                </c:pt>
                <c:pt idx="1433">
                  <c:v>35.861481481481164</c:v>
                </c:pt>
                <c:pt idx="1434">
                  <c:v>35.87777777777746</c:v>
                </c:pt>
                <c:pt idx="1435">
                  <c:v>35.894074074073757</c:v>
                </c:pt>
                <c:pt idx="1436">
                  <c:v>35.910370370370053</c:v>
                </c:pt>
                <c:pt idx="1437">
                  <c:v>35.92666666666635</c:v>
                </c:pt>
                <c:pt idx="1438">
                  <c:v>35.942962962962646</c:v>
                </c:pt>
                <c:pt idx="1439">
                  <c:v>35.959259259258943</c:v>
                </c:pt>
                <c:pt idx="1440">
                  <c:v>35.975555555555239</c:v>
                </c:pt>
                <c:pt idx="1441">
                  <c:v>35.991851851851536</c:v>
                </c:pt>
                <c:pt idx="1442">
                  <c:v>36.008148148147832</c:v>
                </c:pt>
                <c:pt idx="1443">
                  <c:v>36.024444444444129</c:v>
                </c:pt>
                <c:pt idx="1444">
                  <c:v>36.040740740740425</c:v>
                </c:pt>
                <c:pt idx="1445">
                  <c:v>36.057037037036721</c:v>
                </c:pt>
                <c:pt idx="1446">
                  <c:v>36.073333333333018</c:v>
                </c:pt>
                <c:pt idx="1447">
                  <c:v>36.089629629629314</c:v>
                </c:pt>
                <c:pt idx="1448">
                  <c:v>36.105925925925611</c:v>
                </c:pt>
                <c:pt idx="1449">
                  <c:v>36.122222222221907</c:v>
                </c:pt>
                <c:pt idx="1450">
                  <c:v>36.138518518518204</c:v>
                </c:pt>
                <c:pt idx="1451">
                  <c:v>36.1548148148145</c:v>
                </c:pt>
                <c:pt idx="1452">
                  <c:v>36.171111111110797</c:v>
                </c:pt>
                <c:pt idx="1453">
                  <c:v>36.187407407407093</c:v>
                </c:pt>
                <c:pt idx="1454">
                  <c:v>36.20370370370339</c:v>
                </c:pt>
                <c:pt idx="1455">
                  <c:v>36.219999999999686</c:v>
                </c:pt>
                <c:pt idx="1456">
                  <c:v>36.231549295774336</c:v>
                </c:pt>
                <c:pt idx="1457">
                  <c:v>36.243098591548986</c:v>
                </c:pt>
                <c:pt idx="1458">
                  <c:v>36.254647887323635</c:v>
                </c:pt>
                <c:pt idx="1459">
                  <c:v>36.266197183098285</c:v>
                </c:pt>
                <c:pt idx="1460">
                  <c:v>36.277746478872935</c:v>
                </c:pt>
                <c:pt idx="1461">
                  <c:v>36.289295774647584</c:v>
                </c:pt>
                <c:pt idx="1462">
                  <c:v>36.300845070422234</c:v>
                </c:pt>
                <c:pt idx="1463">
                  <c:v>36.312394366196884</c:v>
                </c:pt>
                <c:pt idx="1464">
                  <c:v>36.323943661971533</c:v>
                </c:pt>
                <c:pt idx="1465">
                  <c:v>36.335492957746183</c:v>
                </c:pt>
                <c:pt idx="1466">
                  <c:v>36.347042253520833</c:v>
                </c:pt>
                <c:pt idx="1467">
                  <c:v>36.358591549295483</c:v>
                </c:pt>
                <c:pt idx="1468">
                  <c:v>36.370140845070132</c:v>
                </c:pt>
                <c:pt idx="1469">
                  <c:v>36.381690140844782</c:v>
                </c:pt>
                <c:pt idx="1470">
                  <c:v>36.393239436619432</c:v>
                </c:pt>
                <c:pt idx="1471">
                  <c:v>36.404788732394081</c:v>
                </c:pt>
                <c:pt idx="1472">
                  <c:v>36.416338028168731</c:v>
                </c:pt>
                <c:pt idx="1473">
                  <c:v>36.427887323943381</c:v>
                </c:pt>
                <c:pt idx="1474">
                  <c:v>36.43943661971803</c:v>
                </c:pt>
                <c:pt idx="1475">
                  <c:v>36.45098591549268</c:v>
                </c:pt>
                <c:pt idx="1476">
                  <c:v>36.46253521126733</c:v>
                </c:pt>
                <c:pt idx="1477">
                  <c:v>36.474084507041979</c:v>
                </c:pt>
                <c:pt idx="1478">
                  <c:v>36.485633802816629</c:v>
                </c:pt>
                <c:pt idx="1479">
                  <c:v>36.497183098591279</c:v>
                </c:pt>
                <c:pt idx="1480">
                  <c:v>36.508732394365929</c:v>
                </c:pt>
                <c:pt idx="1481">
                  <c:v>36.520281690140578</c:v>
                </c:pt>
                <c:pt idx="1482">
                  <c:v>36.531830985915228</c:v>
                </c:pt>
                <c:pt idx="1483">
                  <c:v>36.543380281689878</c:v>
                </c:pt>
                <c:pt idx="1484">
                  <c:v>36.554929577464527</c:v>
                </c:pt>
                <c:pt idx="1485">
                  <c:v>36.566478873239177</c:v>
                </c:pt>
                <c:pt idx="1486">
                  <c:v>36.578028169013827</c:v>
                </c:pt>
                <c:pt idx="1487">
                  <c:v>36.589577464788476</c:v>
                </c:pt>
                <c:pt idx="1488">
                  <c:v>36.601126760563126</c:v>
                </c:pt>
                <c:pt idx="1489">
                  <c:v>36.612676056337776</c:v>
                </c:pt>
                <c:pt idx="1490">
                  <c:v>36.624225352112425</c:v>
                </c:pt>
                <c:pt idx="1491">
                  <c:v>36.635774647887075</c:v>
                </c:pt>
                <c:pt idx="1492">
                  <c:v>36.647323943661725</c:v>
                </c:pt>
                <c:pt idx="1493">
                  <c:v>36.658873239436375</c:v>
                </c:pt>
                <c:pt idx="1494">
                  <c:v>36.670422535211024</c:v>
                </c:pt>
                <c:pt idx="1495">
                  <c:v>36.681971830985674</c:v>
                </c:pt>
                <c:pt idx="1496">
                  <c:v>36.693521126760324</c:v>
                </c:pt>
                <c:pt idx="1497">
                  <c:v>36.705070422534973</c:v>
                </c:pt>
                <c:pt idx="1498">
                  <c:v>36.716619718309623</c:v>
                </c:pt>
                <c:pt idx="1499">
                  <c:v>36.728169014084273</c:v>
                </c:pt>
                <c:pt idx="1500">
                  <c:v>36.739718309858922</c:v>
                </c:pt>
                <c:pt idx="1501">
                  <c:v>36.751267605633572</c:v>
                </c:pt>
                <c:pt idx="1502">
                  <c:v>36.762816901408222</c:v>
                </c:pt>
                <c:pt idx="1503">
                  <c:v>36.774366197182871</c:v>
                </c:pt>
                <c:pt idx="1504">
                  <c:v>36.785915492957521</c:v>
                </c:pt>
                <c:pt idx="1505">
                  <c:v>36.797464788732171</c:v>
                </c:pt>
                <c:pt idx="1506">
                  <c:v>36.809014084506821</c:v>
                </c:pt>
                <c:pt idx="1507">
                  <c:v>36.82056338028147</c:v>
                </c:pt>
                <c:pt idx="1508">
                  <c:v>36.83211267605612</c:v>
                </c:pt>
                <c:pt idx="1509">
                  <c:v>36.84366197183077</c:v>
                </c:pt>
                <c:pt idx="1510">
                  <c:v>36.855211267605419</c:v>
                </c:pt>
                <c:pt idx="1511">
                  <c:v>36.866760563380069</c:v>
                </c:pt>
                <c:pt idx="1512">
                  <c:v>36.878309859154719</c:v>
                </c:pt>
                <c:pt idx="1513">
                  <c:v>36.889859154929368</c:v>
                </c:pt>
                <c:pt idx="1514">
                  <c:v>36.901408450704018</c:v>
                </c:pt>
                <c:pt idx="1515">
                  <c:v>36.912957746478668</c:v>
                </c:pt>
                <c:pt idx="1516">
                  <c:v>36.924507042253317</c:v>
                </c:pt>
                <c:pt idx="1517">
                  <c:v>36.936056338027967</c:v>
                </c:pt>
                <c:pt idx="1518">
                  <c:v>36.947605633802617</c:v>
                </c:pt>
                <c:pt idx="1519">
                  <c:v>36.959154929577267</c:v>
                </c:pt>
                <c:pt idx="1520">
                  <c:v>36.970704225351916</c:v>
                </c:pt>
                <c:pt idx="1521">
                  <c:v>36.982253521126566</c:v>
                </c:pt>
                <c:pt idx="1522">
                  <c:v>36.993802816901216</c:v>
                </c:pt>
                <c:pt idx="1523">
                  <c:v>37.005352112675865</c:v>
                </c:pt>
                <c:pt idx="1524">
                  <c:v>37.016901408450515</c:v>
                </c:pt>
                <c:pt idx="1525">
                  <c:v>37.028450704225165</c:v>
                </c:pt>
                <c:pt idx="1526">
                  <c:v>37.039999999999814</c:v>
                </c:pt>
                <c:pt idx="1527">
                  <c:v>37.054642857142674</c:v>
                </c:pt>
                <c:pt idx="1528">
                  <c:v>37.069285714285535</c:v>
                </c:pt>
                <c:pt idx="1529">
                  <c:v>37.083928571428395</c:v>
                </c:pt>
                <c:pt idx="1530">
                  <c:v>37.098571428571255</c:v>
                </c:pt>
                <c:pt idx="1531">
                  <c:v>37.113214285714115</c:v>
                </c:pt>
                <c:pt idx="1532">
                  <c:v>37.127857142856975</c:v>
                </c:pt>
                <c:pt idx="1533">
                  <c:v>37.142499999999835</c:v>
                </c:pt>
                <c:pt idx="1534">
                  <c:v>37.157142857142695</c:v>
                </c:pt>
                <c:pt idx="1535">
                  <c:v>37.171785714285555</c:v>
                </c:pt>
                <c:pt idx="1536">
                  <c:v>37.186428571428415</c:v>
                </c:pt>
                <c:pt idx="1537">
                  <c:v>37.201071428571275</c:v>
                </c:pt>
                <c:pt idx="1538">
                  <c:v>37.215714285714135</c:v>
                </c:pt>
                <c:pt idx="1539">
                  <c:v>37.230357142856995</c:v>
                </c:pt>
                <c:pt idx="1540">
                  <c:v>37.244999999999855</c:v>
                </c:pt>
                <c:pt idx="1541">
                  <c:v>37.259642857142715</c:v>
                </c:pt>
                <c:pt idx="1542">
                  <c:v>37.274285714285575</c:v>
                </c:pt>
                <c:pt idx="1543">
                  <c:v>37.288928571428436</c:v>
                </c:pt>
                <c:pt idx="1544">
                  <c:v>37.303571428571296</c:v>
                </c:pt>
                <c:pt idx="1545">
                  <c:v>37.318214285714156</c:v>
                </c:pt>
                <c:pt idx="1546">
                  <c:v>37.332857142857016</c:v>
                </c:pt>
                <c:pt idx="1547">
                  <c:v>37.347499999999876</c:v>
                </c:pt>
                <c:pt idx="1548">
                  <c:v>37.362142857142736</c:v>
                </c:pt>
                <c:pt idx="1549">
                  <c:v>37.376785714285596</c:v>
                </c:pt>
                <c:pt idx="1550">
                  <c:v>37.391428571428456</c:v>
                </c:pt>
                <c:pt idx="1551">
                  <c:v>37.406071428571316</c:v>
                </c:pt>
                <c:pt idx="1552">
                  <c:v>37.420714285714176</c:v>
                </c:pt>
                <c:pt idx="1553">
                  <c:v>37.435357142857036</c:v>
                </c:pt>
                <c:pt idx="1554">
                  <c:v>37.449999999999896</c:v>
                </c:pt>
                <c:pt idx="1555">
                  <c:v>37.464642857142756</c:v>
                </c:pt>
                <c:pt idx="1556">
                  <c:v>37.479285714285616</c:v>
                </c:pt>
                <c:pt idx="1557">
                  <c:v>37.493928571428476</c:v>
                </c:pt>
                <c:pt idx="1558">
                  <c:v>37.508571428571337</c:v>
                </c:pt>
                <c:pt idx="1559">
                  <c:v>37.523214285714197</c:v>
                </c:pt>
                <c:pt idx="1560">
                  <c:v>37.537857142857057</c:v>
                </c:pt>
                <c:pt idx="1561">
                  <c:v>37.552499999999917</c:v>
                </c:pt>
                <c:pt idx="1562">
                  <c:v>37.567142857142777</c:v>
                </c:pt>
                <c:pt idx="1563">
                  <c:v>37.581785714285637</c:v>
                </c:pt>
                <c:pt idx="1564">
                  <c:v>37.596428571428497</c:v>
                </c:pt>
                <c:pt idx="1565">
                  <c:v>37.611071428571357</c:v>
                </c:pt>
                <c:pt idx="1566">
                  <c:v>37.625714285714217</c:v>
                </c:pt>
                <c:pt idx="1567">
                  <c:v>37.640357142857077</c:v>
                </c:pt>
                <c:pt idx="1568">
                  <c:v>37.654999999999937</c:v>
                </c:pt>
                <c:pt idx="1569">
                  <c:v>37.669642857142797</c:v>
                </c:pt>
                <c:pt idx="1570">
                  <c:v>37.684285714285657</c:v>
                </c:pt>
                <c:pt idx="1571">
                  <c:v>37.698928571428517</c:v>
                </c:pt>
                <c:pt idx="1572">
                  <c:v>37.713571428571377</c:v>
                </c:pt>
                <c:pt idx="1573">
                  <c:v>37.728214285714238</c:v>
                </c:pt>
                <c:pt idx="1574">
                  <c:v>37.742857142857098</c:v>
                </c:pt>
                <c:pt idx="1575">
                  <c:v>37.757499999999958</c:v>
                </c:pt>
                <c:pt idx="1576">
                  <c:v>37.772142857142818</c:v>
                </c:pt>
                <c:pt idx="1577">
                  <c:v>37.786785714285678</c:v>
                </c:pt>
                <c:pt idx="1578">
                  <c:v>37.801428571428538</c:v>
                </c:pt>
                <c:pt idx="1579">
                  <c:v>37.816071428571398</c:v>
                </c:pt>
                <c:pt idx="1580">
                  <c:v>37.830714285714258</c:v>
                </c:pt>
                <c:pt idx="1581">
                  <c:v>37.845357142857118</c:v>
                </c:pt>
                <c:pt idx="1582">
                  <c:v>37.859999999999978</c:v>
                </c:pt>
                <c:pt idx="1583">
                  <c:v>37.871012658227826</c:v>
                </c:pt>
                <c:pt idx="1584">
                  <c:v>37.882025316455675</c:v>
                </c:pt>
                <c:pt idx="1585">
                  <c:v>37.893037974683523</c:v>
                </c:pt>
                <c:pt idx="1586">
                  <c:v>37.904050632911371</c:v>
                </c:pt>
                <c:pt idx="1587">
                  <c:v>37.915063291139219</c:v>
                </c:pt>
                <c:pt idx="1588">
                  <c:v>37.926075949367068</c:v>
                </c:pt>
                <c:pt idx="1589">
                  <c:v>37.937088607594916</c:v>
                </c:pt>
                <c:pt idx="1590">
                  <c:v>37.948101265822764</c:v>
                </c:pt>
                <c:pt idx="1591">
                  <c:v>37.959113924050612</c:v>
                </c:pt>
                <c:pt idx="1592">
                  <c:v>37.970126582278461</c:v>
                </c:pt>
                <c:pt idx="1593">
                  <c:v>37.981139240506309</c:v>
                </c:pt>
                <c:pt idx="1594">
                  <c:v>37.992151898734157</c:v>
                </c:pt>
                <c:pt idx="1595">
                  <c:v>38.003164556962005</c:v>
                </c:pt>
                <c:pt idx="1596">
                  <c:v>38.014177215189854</c:v>
                </c:pt>
                <c:pt idx="1597">
                  <c:v>38.025189873417702</c:v>
                </c:pt>
                <c:pt idx="1598">
                  <c:v>38.03620253164555</c:v>
                </c:pt>
                <c:pt idx="1599">
                  <c:v>38.047215189873398</c:v>
                </c:pt>
                <c:pt idx="1600">
                  <c:v>38.058227848101247</c:v>
                </c:pt>
                <c:pt idx="1601">
                  <c:v>38.069240506329095</c:v>
                </c:pt>
                <c:pt idx="1602">
                  <c:v>38.080253164556943</c:v>
                </c:pt>
                <c:pt idx="1603">
                  <c:v>38.091265822784791</c:v>
                </c:pt>
                <c:pt idx="1604">
                  <c:v>38.10227848101264</c:v>
                </c:pt>
                <c:pt idx="1605">
                  <c:v>38.113291139240488</c:v>
                </c:pt>
                <c:pt idx="1606">
                  <c:v>38.124303797468336</c:v>
                </c:pt>
                <c:pt idx="1607">
                  <c:v>38.135316455696184</c:v>
                </c:pt>
                <c:pt idx="1608">
                  <c:v>38.146329113924033</c:v>
                </c:pt>
                <c:pt idx="1609">
                  <c:v>38.157341772151881</c:v>
                </c:pt>
                <c:pt idx="1610">
                  <c:v>38.168354430379729</c:v>
                </c:pt>
                <c:pt idx="1611">
                  <c:v>38.179367088607577</c:v>
                </c:pt>
                <c:pt idx="1612">
                  <c:v>38.190379746835426</c:v>
                </c:pt>
                <c:pt idx="1613">
                  <c:v>38.201392405063274</c:v>
                </c:pt>
                <c:pt idx="1614">
                  <c:v>38.212405063291122</c:v>
                </c:pt>
                <c:pt idx="1615">
                  <c:v>38.22341772151897</c:v>
                </c:pt>
                <c:pt idx="1616">
                  <c:v>38.234430379746819</c:v>
                </c:pt>
                <c:pt idx="1617">
                  <c:v>38.245443037974667</c:v>
                </c:pt>
                <c:pt idx="1618">
                  <c:v>38.256455696202515</c:v>
                </c:pt>
                <c:pt idx="1619">
                  <c:v>38.267468354430363</c:v>
                </c:pt>
                <c:pt idx="1620">
                  <c:v>38.278481012658212</c:v>
                </c:pt>
                <c:pt idx="1621">
                  <c:v>38.28949367088606</c:v>
                </c:pt>
                <c:pt idx="1622">
                  <c:v>38.300506329113908</c:v>
                </c:pt>
                <c:pt idx="1623">
                  <c:v>38.311518987341756</c:v>
                </c:pt>
                <c:pt idx="1624">
                  <c:v>38.322531645569605</c:v>
                </c:pt>
                <c:pt idx="1625">
                  <c:v>38.333544303797453</c:v>
                </c:pt>
                <c:pt idx="1626">
                  <c:v>38.344556962025301</c:v>
                </c:pt>
                <c:pt idx="1627">
                  <c:v>38.355569620253149</c:v>
                </c:pt>
                <c:pt idx="1628">
                  <c:v>38.366582278480998</c:v>
                </c:pt>
                <c:pt idx="1629">
                  <c:v>38.377594936708846</c:v>
                </c:pt>
                <c:pt idx="1630">
                  <c:v>38.388607594936694</c:v>
                </c:pt>
                <c:pt idx="1631">
                  <c:v>38.399620253164542</c:v>
                </c:pt>
                <c:pt idx="1632">
                  <c:v>38.410632911392391</c:v>
                </c:pt>
                <c:pt idx="1633">
                  <c:v>38.421645569620239</c:v>
                </c:pt>
                <c:pt idx="1634">
                  <c:v>38.432658227848087</c:v>
                </c:pt>
                <c:pt idx="1635">
                  <c:v>38.443670886075935</c:v>
                </c:pt>
                <c:pt idx="1636">
                  <c:v>38.454683544303784</c:v>
                </c:pt>
                <c:pt idx="1637">
                  <c:v>38.465696202531632</c:v>
                </c:pt>
                <c:pt idx="1638">
                  <c:v>38.47670886075948</c:v>
                </c:pt>
                <c:pt idx="1639">
                  <c:v>38.487721518987328</c:v>
                </c:pt>
                <c:pt idx="1640">
                  <c:v>38.498734177215177</c:v>
                </c:pt>
                <c:pt idx="1641">
                  <c:v>38.509746835443025</c:v>
                </c:pt>
                <c:pt idx="1642">
                  <c:v>38.520759493670873</c:v>
                </c:pt>
                <c:pt idx="1643">
                  <c:v>38.531772151898721</c:v>
                </c:pt>
                <c:pt idx="1644">
                  <c:v>38.54278481012657</c:v>
                </c:pt>
                <c:pt idx="1645">
                  <c:v>38.553797468354418</c:v>
                </c:pt>
                <c:pt idx="1646">
                  <c:v>38.564810126582266</c:v>
                </c:pt>
                <c:pt idx="1647">
                  <c:v>38.575822784810114</c:v>
                </c:pt>
                <c:pt idx="1648">
                  <c:v>38.586835443037963</c:v>
                </c:pt>
                <c:pt idx="1649">
                  <c:v>38.597848101265811</c:v>
                </c:pt>
                <c:pt idx="1650">
                  <c:v>38.608860759493659</c:v>
                </c:pt>
                <c:pt idx="1651">
                  <c:v>38.619873417721507</c:v>
                </c:pt>
                <c:pt idx="1652">
                  <c:v>38.630886075949356</c:v>
                </c:pt>
                <c:pt idx="1653">
                  <c:v>38.641898734177204</c:v>
                </c:pt>
                <c:pt idx="1654">
                  <c:v>38.652911392405052</c:v>
                </c:pt>
                <c:pt idx="1655">
                  <c:v>38.6639240506329</c:v>
                </c:pt>
                <c:pt idx="1656">
                  <c:v>38.674936708860749</c:v>
                </c:pt>
                <c:pt idx="1657">
                  <c:v>38.685949367088597</c:v>
                </c:pt>
                <c:pt idx="1658">
                  <c:v>38.696962025316445</c:v>
                </c:pt>
                <c:pt idx="1659">
                  <c:v>38.707974683544293</c:v>
                </c:pt>
                <c:pt idx="1660">
                  <c:v>38.718987341772142</c:v>
                </c:pt>
                <c:pt idx="1661">
                  <c:v>38.72999999999999</c:v>
                </c:pt>
                <c:pt idx="1662">
                  <c:v>38.74499999999999</c:v>
                </c:pt>
                <c:pt idx="1663">
                  <c:v>38.759999999999991</c:v>
                </c:pt>
                <c:pt idx="1664">
                  <c:v>38.774999999999991</c:v>
                </c:pt>
                <c:pt idx="1665">
                  <c:v>38.789999999999992</c:v>
                </c:pt>
                <c:pt idx="1666">
                  <c:v>38.804999999999993</c:v>
                </c:pt>
                <c:pt idx="1667">
                  <c:v>38.819999999999993</c:v>
                </c:pt>
                <c:pt idx="1668">
                  <c:v>38.834999999999994</c:v>
                </c:pt>
                <c:pt idx="1669">
                  <c:v>38.849999999999994</c:v>
                </c:pt>
                <c:pt idx="1670">
                  <c:v>38.864999999999995</c:v>
                </c:pt>
                <c:pt idx="1671">
                  <c:v>38.879999999999995</c:v>
                </c:pt>
                <c:pt idx="1672">
                  <c:v>38.894999999999996</c:v>
                </c:pt>
                <c:pt idx="1673">
                  <c:v>38.909999999999997</c:v>
                </c:pt>
                <c:pt idx="1674">
                  <c:v>38.924999999999997</c:v>
                </c:pt>
                <c:pt idx="1675">
                  <c:v>38.94</c:v>
                </c:pt>
                <c:pt idx="1676">
                  <c:v>38.954999999999998</c:v>
                </c:pt>
                <c:pt idx="1677">
                  <c:v>38.97</c:v>
                </c:pt>
                <c:pt idx="1678">
                  <c:v>38.984999999999999</c:v>
                </c:pt>
                <c:pt idx="1679">
                  <c:v>39</c:v>
                </c:pt>
                <c:pt idx="1680">
                  <c:v>39.015000000000001</c:v>
                </c:pt>
                <c:pt idx="1681">
                  <c:v>39.03</c:v>
                </c:pt>
                <c:pt idx="1682">
                  <c:v>39.045000000000002</c:v>
                </c:pt>
                <c:pt idx="1683">
                  <c:v>39.06</c:v>
                </c:pt>
                <c:pt idx="1684">
                  <c:v>39.075000000000003</c:v>
                </c:pt>
                <c:pt idx="1685">
                  <c:v>39.090000000000003</c:v>
                </c:pt>
                <c:pt idx="1686">
                  <c:v>39.105000000000004</c:v>
                </c:pt>
                <c:pt idx="1687">
                  <c:v>39.120000000000005</c:v>
                </c:pt>
                <c:pt idx="1688">
                  <c:v>39.135000000000005</c:v>
                </c:pt>
                <c:pt idx="1689">
                  <c:v>39.150000000000006</c:v>
                </c:pt>
                <c:pt idx="1690">
                  <c:v>39.165000000000006</c:v>
                </c:pt>
                <c:pt idx="1691">
                  <c:v>39.180000000000007</c:v>
                </c:pt>
                <c:pt idx="1692">
                  <c:v>39.195000000000007</c:v>
                </c:pt>
                <c:pt idx="1693">
                  <c:v>39.210000000000008</c:v>
                </c:pt>
                <c:pt idx="1694">
                  <c:v>39.225000000000009</c:v>
                </c:pt>
                <c:pt idx="1695">
                  <c:v>39.240000000000009</c:v>
                </c:pt>
                <c:pt idx="1696">
                  <c:v>39.25500000000001</c:v>
                </c:pt>
                <c:pt idx="1697">
                  <c:v>39.27000000000001</c:v>
                </c:pt>
                <c:pt idx="1698">
                  <c:v>39.285000000000011</c:v>
                </c:pt>
                <c:pt idx="1699">
                  <c:v>39.300000000000011</c:v>
                </c:pt>
                <c:pt idx="1700">
                  <c:v>39.315000000000012</c:v>
                </c:pt>
                <c:pt idx="1701">
                  <c:v>39.330000000000013</c:v>
                </c:pt>
                <c:pt idx="1702">
                  <c:v>39.345000000000013</c:v>
                </c:pt>
                <c:pt idx="1703">
                  <c:v>39.360000000000014</c:v>
                </c:pt>
                <c:pt idx="1704">
                  <c:v>39.375000000000014</c:v>
                </c:pt>
                <c:pt idx="1705">
                  <c:v>39.390000000000015</c:v>
                </c:pt>
                <c:pt idx="1706">
                  <c:v>39.405000000000015</c:v>
                </c:pt>
                <c:pt idx="1707">
                  <c:v>39.420000000000016</c:v>
                </c:pt>
                <c:pt idx="1708">
                  <c:v>39.435000000000016</c:v>
                </c:pt>
                <c:pt idx="1709">
                  <c:v>39.450000000000017</c:v>
                </c:pt>
                <c:pt idx="1710">
                  <c:v>39.465000000000018</c:v>
                </c:pt>
                <c:pt idx="1711">
                  <c:v>39.480000000000018</c:v>
                </c:pt>
                <c:pt idx="1712">
                  <c:v>39.495000000000019</c:v>
                </c:pt>
                <c:pt idx="1713">
                  <c:v>39.510000000000019</c:v>
                </c:pt>
                <c:pt idx="1714">
                  <c:v>39.52500000000002</c:v>
                </c:pt>
                <c:pt idx="1715">
                  <c:v>39.54000000000002</c:v>
                </c:pt>
                <c:pt idx="1716">
                  <c:v>39.555000000000021</c:v>
                </c:pt>
                <c:pt idx="1717">
                  <c:v>39.570000000000022</c:v>
                </c:pt>
                <c:pt idx="1718">
                  <c:v>39.585000000000022</c:v>
                </c:pt>
                <c:pt idx="1719">
                  <c:v>39.600000000000023</c:v>
                </c:pt>
                <c:pt idx="1720">
                  <c:v>39.615090909090931</c:v>
                </c:pt>
                <c:pt idx="1721">
                  <c:v>39.630181818181839</c:v>
                </c:pt>
                <c:pt idx="1722">
                  <c:v>39.645272727272747</c:v>
                </c:pt>
                <c:pt idx="1723">
                  <c:v>39.660363636363655</c:v>
                </c:pt>
                <c:pt idx="1724">
                  <c:v>39.675454545454564</c:v>
                </c:pt>
                <c:pt idx="1725">
                  <c:v>39.690545454545472</c:v>
                </c:pt>
                <c:pt idx="1726">
                  <c:v>39.70563636363638</c:v>
                </c:pt>
                <c:pt idx="1727">
                  <c:v>39.720727272727288</c:v>
                </c:pt>
                <c:pt idx="1728">
                  <c:v>39.735818181818196</c:v>
                </c:pt>
                <c:pt idx="1729">
                  <c:v>39.750909090909104</c:v>
                </c:pt>
                <c:pt idx="1730">
                  <c:v>39.766000000000012</c:v>
                </c:pt>
                <c:pt idx="1731">
                  <c:v>39.781090909090921</c:v>
                </c:pt>
                <c:pt idx="1732">
                  <c:v>39.796181818181829</c:v>
                </c:pt>
                <c:pt idx="1733">
                  <c:v>39.811272727272737</c:v>
                </c:pt>
                <c:pt idx="1734">
                  <c:v>39.826363636363645</c:v>
                </c:pt>
                <c:pt idx="1735">
                  <c:v>39.841454545454553</c:v>
                </c:pt>
                <c:pt idx="1736">
                  <c:v>39.856545454545461</c:v>
                </c:pt>
                <c:pt idx="1737">
                  <c:v>39.87163636363637</c:v>
                </c:pt>
                <c:pt idx="1738">
                  <c:v>39.886727272727278</c:v>
                </c:pt>
                <c:pt idx="1739">
                  <c:v>39.901818181818186</c:v>
                </c:pt>
                <c:pt idx="1740">
                  <c:v>39.916909090909094</c:v>
                </c:pt>
                <c:pt idx="1741">
                  <c:v>39.932000000000002</c:v>
                </c:pt>
                <c:pt idx="1742">
                  <c:v>39.94709090909091</c:v>
                </c:pt>
                <c:pt idx="1743">
                  <c:v>39.962181818181818</c:v>
                </c:pt>
                <c:pt idx="1744">
                  <c:v>39.977272727272727</c:v>
                </c:pt>
                <c:pt idx="1745">
                  <c:v>39.992363636363635</c:v>
                </c:pt>
                <c:pt idx="1746">
                  <c:v>40.007454545454543</c:v>
                </c:pt>
                <c:pt idx="1747">
                  <c:v>40.022545454545451</c:v>
                </c:pt>
                <c:pt idx="1748">
                  <c:v>40.037636363636359</c:v>
                </c:pt>
                <c:pt idx="1749">
                  <c:v>40.052727272727267</c:v>
                </c:pt>
                <c:pt idx="1750">
                  <c:v>40.067818181818176</c:v>
                </c:pt>
                <c:pt idx="1751">
                  <c:v>40.082909090909084</c:v>
                </c:pt>
                <c:pt idx="1752">
                  <c:v>40.097999999999992</c:v>
                </c:pt>
                <c:pt idx="1753">
                  <c:v>40.1130909090909</c:v>
                </c:pt>
                <c:pt idx="1754">
                  <c:v>40.128181818181808</c:v>
                </c:pt>
                <c:pt idx="1755">
                  <c:v>40.143272727272716</c:v>
                </c:pt>
                <c:pt idx="1756">
                  <c:v>40.158363636363624</c:v>
                </c:pt>
                <c:pt idx="1757">
                  <c:v>40.173454545454533</c:v>
                </c:pt>
                <c:pt idx="1758">
                  <c:v>40.188545454545441</c:v>
                </c:pt>
                <c:pt idx="1759">
                  <c:v>40.203636363636349</c:v>
                </c:pt>
                <c:pt idx="1760">
                  <c:v>40.218727272727257</c:v>
                </c:pt>
                <c:pt idx="1761">
                  <c:v>40.233818181818165</c:v>
                </c:pt>
                <c:pt idx="1762">
                  <c:v>40.248909090909073</c:v>
                </c:pt>
                <c:pt idx="1763">
                  <c:v>40.263999999999982</c:v>
                </c:pt>
                <c:pt idx="1764">
                  <c:v>40.27909090909089</c:v>
                </c:pt>
                <c:pt idx="1765">
                  <c:v>40.294181818181798</c:v>
                </c:pt>
                <c:pt idx="1766">
                  <c:v>40.309272727272706</c:v>
                </c:pt>
                <c:pt idx="1767">
                  <c:v>40.324363636363614</c:v>
                </c:pt>
                <c:pt idx="1768">
                  <c:v>40.339454545454522</c:v>
                </c:pt>
                <c:pt idx="1769">
                  <c:v>40.354545454545431</c:v>
                </c:pt>
                <c:pt idx="1770">
                  <c:v>40.369636363636339</c:v>
                </c:pt>
                <c:pt idx="1771">
                  <c:v>40.384727272727247</c:v>
                </c:pt>
                <c:pt idx="1772">
                  <c:v>40.399818181818155</c:v>
                </c:pt>
                <c:pt idx="1773">
                  <c:v>40.414909090909063</c:v>
                </c:pt>
                <c:pt idx="1774" formatCode="General">
                  <c:v>40.46</c:v>
                </c:pt>
                <c:pt idx="1775" formatCode="General">
                  <c:v>40.506</c:v>
                </c:pt>
                <c:pt idx="1776" formatCode="General">
                  <c:v>40.551000000000002</c:v>
                </c:pt>
                <c:pt idx="1777" formatCode="General">
                  <c:v>40.597000000000001</c:v>
                </c:pt>
                <c:pt idx="1778" formatCode="General">
                  <c:v>40.643000000000001</c:v>
                </c:pt>
                <c:pt idx="1779" formatCode="General">
                  <c:v>40.688000000000002</c:v>
                </c:pt>
                <c:pt idx="1780" formatCode="General">
                  <c:v>40.734000000000002</c:v>
                </c:pt>
                <c:pt idx="1781" formatCode="General">
                  <c:v>40.779000000000003</c:v>
                </c:pt>
                <c:pt idx="1782" formatCode="General">
                  <c:v>40.825000000000003</c:v>
                </c:pt>
                <c:pt idx="1783" formatCode="General">
                  <c:v>40.869999999999997</c:v>
                </c:pt>
                <c:pt idx="1784" formatCode="General">
                  <c:v>40.915999999999997</c:v>
                </c:pt>
                <c:pt idx="1785" formatCode="General">
                  <c:v>40.960999999999999</c:v>
                </c:pt>
                <c:pt idx="1786" formatCode="General">
                  <c:v>41.006999999999998</c:v>
                </c:pt>
                <c:pt idx="1787" formatCode="General">
                  <c:v>41.052999999999997</c:v>
                </c:pt>
                <c:pt idx="1788" formatCode="General">
                  <c:v>41.097999999999999</c:v>
                </c:pt>
                <c:pt idx="1789" formatCode="General">
                  <c:v>41.143999999999998</c:v>
                </c:pt>
                <c:pt idx="1790" formatCode="General">
                  <c:v>41.189</c:v>
                </c:pt>
                <c:pt idx="1791" formatCode="General">
                  <c:v>41.234999999999999</c:v>
                </c:pt>
                <c:pt idx="1792" formatCode="General">
                  <c:v>41.279000000000003</c:v>
                </c:pt>
                <c:pt idx="1793" formatCode="General">
                  <c:v>41.323</c:v>
                </c:pt>
                <c:pt idx="1794" formatCode="General">
                  <c:v>41.366999999999997</c:v>
                </c:pt>
                <c:pt idx="1795" formatCode="General">
                  <c:v>41.41</c:v>
                </c:pt>
                <c:pt idx="1796" formatCode="General">
                  <c:v>41.454000000000001</c:v>
                </c:pt>
                <c:pt idx="1797" formatCode="General">
                  <c:v>41.497999999999998</c:v>
                </c:pt>
                <c:pt idx="1798" formatCode="General">
                  <c:v>41.542000000000002</c:v>
                </c:pt>
                <c:pt idx="1799" formatCode="General">
                  <c:v>41.585000000000001</c:v>
                </c:pt>
                <c:pt idx="1800" formatCode="General">
                  <c:v>41.628999999999998</c:v>
                </c:pt>
                <c:pt idx="1801" formatCode="General">
                  <c:v>41.673000000000002</c:v>
                </c:pt>
                <c:pt idx="1802" formatCode="General">
                  <c:v>41.716000000000001</c:v>
                </c:pt>
                <c:pt idx="1803" formatCode="General">
                  <c:v>41.76</c:v>
                </c:pt>
                <c:pt idx="1804" formatCode="General">
                  <c:v>41.804000000000002</c:v>
                </c:pt>
                <c:pt idx="1805" formatCode="General">
                  <c:v>41.847999999999999</c:v>
                </c:pt>
                <c:pt idx="1806" formatCode="General">
                  <c:v>41.890999999999998</c:v>
                </c:pt>
                <c:pt idx="1807" formatCode="General">
                  <c:v>41.935000000000002</c:v>
                </c:pt>
                <c:pt idx="1808" formatCode="General">
                  <c:v>41.978999999999999</c:v>
                </c:pt>
                <c:pt idx="1809" formatCode="General">
                  <c:v>42.023000000000003</c:v>
                </c:pt>
                <c:pt idx="1810" formatCode="General">
                  <c:v>42.066000000000003</c:v>
                </c:pt>
                <c:pt idx="1811" formatCode="General">
                  <c:v>42.11</c:v>
                </c:pt>
                <c:pt idx="1812" formatCode="General">
                  <c:v>42.15</c:v>
                </c:pt>
                <c:pt idx="1813" formatCode="General">
                  <c:v>42.19</c:v>
                </c:pt>
                <c:pt idx="1814" formatCode="General">
                  <c:v>42.23</c:v>
                </c:pt>
                <c:pt idx="1815" formatCode="General">
                  <c:v>42.268999999999998</c:v>
                </c:pt>
                <c:pt idx="1816" formatCode="General">
                  <c:v>42.308999999999997</c:v>
                </c:pt>
                <c:pt idx="1817" formatCode="General">
                  <c:v>42.348999999999997</c:v>
                </c:pt>
                <c:pt idx="1818" formatCode="General">
                  <c:v>42.389000000000003</c:v>
                </c:pt>
                <c:pt idx="1819" formatCode="General">
                  <c:v>42.429000000000002</c:v>
                </c:pt>
                <c:pt idx="1820" formatCode="General">
                  <c:v>42.469000000000001</c:v>
                </c:pt>
                <c:pt idx="1821" formatCode="General">
                  <c:v>42.508000000000003</c:v>
                </c:pt>
                <c:pt idx="1822" formatCode="General">
                  <c:v>42.548000000000002</c:v>
                </c:pt>
                <c:pt idx="1823" formatCode="General">
                  <c:v>42.588000000000001</c:v>
                </c:pt>
                <c:pt idx="1824" formatCode="General">
                  <c:v>42.628</c:v>
                </c:pt>
                <c:pt idx="1825" formatCode="General">
                  <c:v>42.667999999999999</c:v>
                </c:pt>
                <c:pt idx="1826" formatCode="General">
                  <c:v>42.707999999999998</c:v>
                </c:pt>
                <c:pt idx="1827" formatCode="General">
                  <c:v>42.747999999999998</c:v>
                </c:pt>
                <c:pt idx="1828" formatCode="General">
                  <c:v>42.786999999999999</c:v>
                </c:pt>
                <c:pt idx="1829" formatCode="General">
                  <c:v>42.826999999999998</c:v>
                </c:pt>
                <c:pt idx="1830" formatCode="General">
                  <c:v>42.866999999999997</c:v>
                </c:pt>
                <c:pt idx="1831" formatCode="General">
                  <c:v>42.906999999999996</c:v>
                </c:pt>
                <c:pt idx="1832" formatCode="General">
                  <c:v>42.947000000000003</c:v>
                </c:pt>
                <c:pt idx="1833" formatCode="General">
                  <c:v>42.985999999999997</c:v>
                </c:pt>
                <c:pt idx="1834" formatCode="General">
                  <c:v>43.024999999999999</c:v>
                </c:pt>
                <c:pt idx="1835" formatCode="General">
                  <c:v>43.064</c:v>
                </c:pt>
                <c:pt idx="1836" formatCode="General">
                  <c:v>43.103000000000002</c:v>
                </c:pt>
                <c:pt idx="1837" formatCode="General">
                  <c:v>43.142000000000003</c:v>
                </c:pt>
                <c:pt idx="1838" formatCode="General">
                  <c:v>43.182000000000002</c:v>
                </c:pt>
                <c:pt idx="1839" formatCode="General">
                  <c:v>43.220999999999997</c:v>
                </c:pt>
                <c:pt idx="1840" formatCode="General">
                  <c:v>43.26</c:v>
                </c:pt>
                <c:pt idx="1841" formatCode="General">
                  <c:v>43.298999999999999</c:v>
                </c:pt>
                <c:pt idx="1842" formatCode="General">
                  <c:v>43.338000000000001</c:v>
                </c:pt>
                <c:pt idx="1843" formatCode="General">
                  <c:v>43.377000000000002</c:v>
                </c:pt>
                <c:pt idx="1844" formatCode="General">
                  <c:v>43.415999999999997</c:v>
                </c:pt>
                <c:pt idx="1845" formatCode="General">
                  <c:v>43.454999999999998</c:v>
                </c:pt>
                <c:pt idx="1846" formatCode="General">
                  <c:v>43.494</c:v>
                </c:pt>
                <c:pt idx="1847" formatCode="General">
                  <c:v>43.533000000000001</c:v>
                </c:pt>
                <c:pt idx="1848" formatCode="General">
                  <c:v>43.572000000000003</c:v>
                </c:pt>
                <c:pt idx="1849" formatCode="General">
                  <c:v>43.612000000000002</c:v>
                </c:pt>
                <c:pt idx="1850" formatCode="General">
                  <c:v>43.651000000000003</c:v>
                </c:pt>
                <c:pt idx="1851" formatCode="General">
                  <c:v>43.69</c:v>
                </c:pt>
                <c:pt idx="1852" formatCode="General">
                  <c:v>43.728999999999999</c:v>
                </c:pt>
                <c:pt idx="1853" formatCode="General">
                  <c:v>43.768000000000001</c:v>
                </c:pt>
                <c:pt idx="1854" formatCode="General">
                  <c:v>43.807000000000002</c:v>
                </c:pt>
                <c:pt idx="1855" formatCode="General">
                  <c:v>43.845999999999997</c:v>
                </c:pt>
                <c:pt idx="1856" formatCode="General">
                  <c:v>43.884</c:v>
                </c:pt>
                <c:pt idx="1857" formatCode="General">
                  <c:v>43.923000000000002</c:v>
                </c:pt>
                <c:pt idx="1858" formatCode="General">
                  <c:v>43.960999999999999</c:v>
                </c:pt>
                <c:pt idx="1859" formatCode="General">
                  <c:v>44</c:v>
                </c:pt>
                <c:pt idx="1860" formatCode="General">
                  <c:v>44.037999999999997</c:v>
                </c:pt>
                <c:pt idx="1861" formatCode="General">
                  <c:v>44.076999999999998</c:v>
                </c:pt>
                <c:pt idx="1862" formatCode="General">
                  <c:v>44.115000000000002</c:v>
                </c:pt>
                <c:pt idx="1863" formatCode="General">
                  <c:v>44.154000000000003</c:v>
                </c:pt>
                <c:pt idx="1864" formatCode="General">
                  <c:v>44.192</c:v>
                </c:pt>
                <c:pt idx="1865" formatCode="General">
                  <c:v>44.231000000000002</c:v>
                </c:pt>
                <c:pt idx="1866" formatCode="General">
                  <c:v>44.268999999999998</c:v>
                </c:pt>
                <c:pt idx="1867" formatCode="General">
                  <c:v>44.308</c:v>
                </c:pt>
                <c:pt idx="1868" formatCode="General">
                  <c:v>44.345999999999997</c:v>
                </c:pt>
                <c:pt idx="1869" formatCode="General">
                  <c:v>44.384999999999998</c:v>
                </c:pt>
                <c:pt idx="1870" formatCode="General">
                  <c:v>44.423000000000002</c:v>
                </c:pt>
                <c:pt idx="1871" formatCode="General">
                  <c:v>44.462000000000003</c:v>
                </c:pt>
                <c:pt idx="1872" formatCode="General">
                  <c:v>44.5</c:v>
                </c:pt>
                <c:pt idx="1873" formatCode="General">
                  <c:v>44.539000000000001</c:v>
                </c:pt>
                <c:pt idx="1874" formatCode="General">
                  <c:v>44.576999999999998</c:v>
                </c:pt>
                <c:pt idx="1875" formatCode="General">
                  <c:v>44.616</c:v>
                </c:pt>
                <c:pt idx="1876" formatCode="General">
                  <c:v>44.654000000000003</c:v>
                </c:pt>
                <c:pt idx="1877" formatCode="General">
                  <c:v>44.692999999999998</c:v>
                </c:pt>
                <c:pt idx="1878" formatCode="General">
                  <c:v>44.734000000000002</c:v>
                </c:pt>
                <c:pt idx="1879" formatCode="General">
                  <c:v>44.774000000000001</c:v>
                </c:pt>
                <c:pt idx="1880" formatCode="General">
                  <c:v>44.814</c:v>
                </c:pt>
                <c:pt idx="1881" formatCode="General">
                  <c:v>44.854999999999997</c:v>
                </c:pt>
                <c:pt idx="1882" formatCode="General">
                  <c:v>44.895000000000003</c:v>
                </c:pt>
                <c:pt idx="1883" formatCode="General">
                  <c:v>44.935000000000002</c:v>
                </c:pt>
                <c:pt idx="1884" formatCode="General">
                  <c:v>44.975999999999999</c:v>
                </c:pt>
                <c:pt idx="1885" formatCode="General">
                  <c:v>45.015999999999998</c:v>
                </c:pt>
                <c:pt idx="1886" formatCode="General">
                  <c:v>45.055999999999997</c:v>
                </c:pt>
                <c:pt idx="1887" formatCode="General">
                  <c:v>45.097000000000001</c:v>
                </c:pt>
                <c:pt idx="1888" formatCode="General">
                  <c:v>45.137</c:v>
                </c:pt>
                <c:pt idx="1889" formatCode="General">
                  <c:v>45.177</c:v>
                </c:pt>
                <c:pt idx="1890" formatCode="General">
                  <c:v>45.218000000000004</c:v>
                </c:pt>
                <c:pt idx="1891" formatCode="General">
                  <c:v>45.258000000000003</c:v>
                </c:pt>
                <c:pt idx="1892" formatCode="General">
                  <c:v>45.298000000000002</c:v>
                </c:pt>
                <c:pt idx="1893" formatCode="General">
                  <c:v>45.338000000000001</c:v>
                </c:pt>
                <c:pt idx="1894" formatCode="General">
                  <c:v>45.378999999999998</c:v>
                </c:pt>
                <c:pt idx="1895" formatCode="General">
                  <c:v>45.418999999999997</c:v>
                </c:pt>
                <c:pt idx="1896" formatCode="General">
                  <c:v>45.459000000000003</c:v>
                </c:pt>
                <c:pt idx="1897" formatCode="General">
                  <c:v>45.5</c:v>
                </c:pt>
                <c:pt idx="1898" formatCode="General">
                  <c:v>45.54</c:v>
                </c:pt>
                <c:pt idx="1899" formatCode="General">
                  <c:v>45.582000000000001</c:v>
                </c:pt>
                <c:pt idx="1900" formatCode="General">
                  <c:v>45.622999999999998</c:v>
                </c:pt>
                <c:pt idx="1901" formatCode="General">
                  <c:v>45.664999999999999</c:v>
                </c:pt>
                <c:pt idx="1902" formatCode="General">
                  <c:v>45.706000000000003</c:v>
                </c:pt>
                <c:pt idx="1903" formatCode="General">
                  <c:v>45.747999999999998</c:v>
                </c:pt>
                <c:pt idx="1904" formatCode="General">
                  <c:v>45.79</c:v>
                </c:pt>
                <c:pt idx="1905" formatCode="General">
                  <c:v>45.831000000000003</c:v>
                </c:pt>
                <c:pt idx="1906" formatCode="General">
                  <c:v>45.872999999999998</c:v>
                </c:pt>
                <c:pt idx="1907" formatCode="General">
                  <c:v>45.914999999999999</c:v>
                </c:pt>
                <c:pt idx="1908" formatCode="General">
                  <c:v>45.956000000000003</c:v>
                </c:pt>
                <c:pt idx="1909" formatCode="General">
                  <c:v>45.997999999999998</c:v>
                </c:pt>
                <c:pt idx="1910" formatCode="General">
                  <c:v>46.039000000000001</c:v>
                </c:pt>
                <c:pt idx="1911" formatCode="General">
                  <c:v>46.081000000000003</c:v>
                </c:pt>
                <c:pt idx="1912" formatCode="General">
                  <c:v>46.122999999999998</c:v>
                </c:pt>
                <c:pt idx="1913" formatCode="General">
                  <c:v>46.164000000000001</c:v>
                </c:pt>
                <c:pt idx="1914" formatCode="General">
                  <c:v>46.206000000000003</c:v>
                </c:pt>
                <c:pt idx="1915" formatCode="General">
                  <c:v>46.247</c:v>
                </c:pt>
                <c:pt idx="1916" formatCode="General">
                  <c:v>46.289000000000001</c:v>
                </c:pt>
                <c:pt idx="1917" formatCode="General">
                  <c:v>46.331000000000003</c:v>
                </c:pt>
                <c:pt idx="1918" formatCode="General">
                  <c:v>46.372</c:v>
                </c:pt>
                <c:pt idx="1919" formatCode="General">
                  <c:v>46.412999999999997</c:v>
                </c:pt>
                <c:pt idx="1920" formatCode="General">
                  <c:v>46.451000000000001</c:v>
                </c:pt>
                <c:pt idx="1921" formatCode="General">
                  <c:v>46.488999999999997</c:v>
                </c:pt>
                <c:pt idx="1922" formatCode="General">
                  <c:v>46.527000000000001</c:v>
                </c:pt>
                <c:pt idx="1923" formatCode="General">
                  <c:v>46.564999999999998</c:v>
                </c:pt>
                <c:pt idx="1924" formatCode="General">
                  <c:v>46.603000000000002</c:v>
                </c:pt>
                <c:pt idx="1925" formatCode="General">
                  <c:v>46.640999999999998</c:v>
                </c:pt>
                <c:pt idx="1926" formatCode="General">
                  <c:v>46.679000000000002</c:v>
                </c:pt>
                <c:pt idx="1927" formatCode="General">
                  <c:v>46.716999999999999</c:v>
                </c:pt>
                <c:pt idx="1928" formatCode="General">
                  <c:v>46.755000000000003</c:v>
                </c:pt>
                <c:pt idx="1929" formatCode="General">
                  <c:v>46.792999999999999</c:v>
                </c:pt>
                <c:pt idx="1930" formatCode="General">
                  <c:v>46.831000000000003</c:v>
                </c:pt>
                <c:pt idx="1931" formatCode="General">
                  <c:v>46.869</c:v>
                </c:pt>
                <c:pt idx="1932" formatCode="General">
                  <c:v>46.906999999999996</c:v>
                </c:pt>
                <c:pt idx="1933" formatCode="General">
                  <c:v>46.945</c:v>
                </c:pt>
                <c:pt idx="1934" formatCode="General">
                  <c:v>46.982999999999997</c:v>
                </c:pt>
                <c:pt idx="1935" formatCode="General">
                  <c:v>47.021000000000001</c:v>
                </c:pt>
                <c:pt idx="1936" formatCode="General">
                  <c:v>47.058999999999997</c:v>
                </c:pt>
                <c:pt idx="1937" formatCode="General">
                  <c:v>47.097000000000001</c:v>
                </c:pt>
                <c:pt idx="1938" formatCode="General">
                  <c:v>47.134999999999998</c:v>
                </c:pt>
                <c:pt idx="1939" formatCode="General">
                  <c:v>47.173000000000002</c:v>
                </c:pt>
                <c:pt idx="1940" formatCode="General">
                  <c:v>47.210999999999999</c:v>
                </c:pt>
                <c:pt idx="1941" formatCode="General">
                  <c:v>47.249000000000002</c:v>
                </c:pt>
                <c:pt idx="1942" formatCode="General">
                  <c:v>47.286999999999999</c:v>
                </c:pt>
                <c:pt idx="1943" formatCode="General">
                  <c:v>47.326000000000001</c:v>
                </c:pt>
                <c:pt idx="1944" formatCode="General">
                  <c:v>47.365000000000002</c:v>
                </c:pt>
                <c:pt idx="1945" formatCode="General">
                  <c:v>47.404000000000003</c:v>
                </c:pt>
                <c:pt idx="1946" formatCode="General">
                  <c:v>47.442999999999998</c:v>
                </c:pt>
                <c:pt idx="1947" formatCode="General">
                  <c:v>47.482999999999997</c:v>
                </c:pt>
                <c:pt idx="1948" formatCode="General">
                  <c:v>47.521999999999998</c:v>
                </c:pt>
                <c:pt idx="1949" formatCode="General">
                  <c:v>47.561</c:v>
                </c:pt>
                <c:pt idx="1950" formatCode="General">
                  <c:v>47.6</c:v>
                </c:pt>
                <c:pt idx="1951" formatCode="General">
                  <c:v>47.639000000000003</c:v>
                </c:pt>
                <c:pt idx="1952" formatCode="General">
                  <c:v>47.677999999999997</c:v>
                </c:pt>
                <c:pt idx="1953" formatCode="General">
                  <c:v>47.716999999999999</c:v>
                </c:pt>
                <c:pt idx="1954" formatCode="General">
                  <c:v>47.756999999999998</c:v>
                </c:pt>
                <c:pt idx="1955" formatCode="General">
                  <c:v>47.795999999999999</c:v>
                </c:pt>
                <c:pt idx="1956" formatCode="General">
                  <c:v>47.835000000000001</c:v>
                </c:pt>
                <c:pt idx="1957" formatCode="General">
                  <c:v>47.874000000000002</c:v>
                </c:pt>
                <c:pt idx="1958" formatCode="General">
                  <c:v>47.912999999999997</c:v>
                </c:pt>
                <c:pt idx="1959" formatCode="General">
                  <c:v>47.951999999999998</c:v>
                </c:pt>
                <c:pt idx="1960" formatCode="General">
                  <c:v>47.991</c:v>
                </c:pt>
                <c:pt idx="1961" formatCode="General">
                  <c:v>48.03</c:v>
                </c:pt>
                <c:pt idx="1962" formatCode="General">
                  <c:v>48.07</c:v>
                </c:pt>
                <c:pt idx="1963" formatCode="General">
                  <c:v>48.109000000000002</c:v>
                </c:pt>
                <c:pt idx="1964" formatCode="General">
                  <c:v>48.148000000000003</c:v>
                </c:pt>
                <c:pt idx="1965" formatCode="General">
                  <c:v>48.186999999999998</c:v>
                </c:pt>
                <c:pt idx="1966" formatCode="General">
                  <c:v>48.228999999999999</c:v>
                </c:pt>
                <c:pt idx="1967" formatCode="General">
                  <c:v>48.271999999999998</c:v>
                </c:pt>
                <c:pt idx="1968" formatCode="General">
                  <c:v>48.314999999999998</c:v>
                </c:pt>
                <c:pt idx="1969" formatCode="General">
                  <c:v>48.357999999999997</c:v>
                </c:pt>
                <c:pt idx="1970" formatCode="General">
                  <c:v>48.401000000000003</c:v>
                </c:pt>
                <c:pt idx="1971" formatCode="General">
                  <c:v>48.444000000000003</c:v>
                </c:pt>
                <c:pt idx="1972" formatCode="General">
                  <c:v>48.487000000000002</c:v>
                </c:pt>
                <c:pt idx="1973" formatCode="General">
                  <c:v>48.53</c:v>
                </c:pt>
                <c:pt idx="1974" formatCode="General">
                  <c:v>48.573</c:v>
                </c:pt>
                <c:pt idx="1975" formatCode="General">
                  <c:v>48.616</c:v>
                </c:pt>
                <c:pt idx="1976" formatCode="General">
                  <c:v>48.658999999999999</c:v>
                </c:pt>
                <c:pt idx="1977" formatCode="General">
                  <c:v>48.701999999999998</c:v>
                </c:pt>
                <c:pt idx="1978" formatCode="General">
                  <c:v>48.744999999999997</c:v>
                </c:pt>
                <c:pt idx="1979" formatCode="General">
                  <c:v>48.787999999999997</c:v>
                </c:pt>
                <c:pt idx="1980" formatCode="General">
                  <c:v>48.831000000000003</c:v>
                </c:pt>
                <c:pt idx="1981" formatCode="General">
                  <c:v>48.874000000000002</c:v>
                </c:pt>
                <c:pt idx="1982" formatCode="General">
                  <c:v>48.917000000000002</c:v>
                </c:pt>
                <c:pt idx="1983" formatCode="General">
                  <c:v>48.96</c:v>
                </c:pt>
                <c:pt idx="1984" formatCode="General">
                  <c:v>49.003</c:v>
                </c:pt>
                <c:pt idx="1985" formatCode="General">
                  <c:v>49.045999999999999</c:v>
                </c:pt>
                <c:pt idx="1986" formatCode="General">
                  <c:v>49.087000000000003</c:v>
                </c:pt>
                <c:pt idx="1987" formatCode="General">
                  <c:v>49.128</c:v>
                </c:pt>
                <c:pt idx="1988" formatCode="General">
                  <c:v>49.168999999999997</c:v>
                </c:pt>
                <c:pt idx="1989" formatCode="General">
                  <c:v>49.21</c:v>
                </c:pt>
                <c:pt idx="1990" formatCode="General">
                  <c:v>49.250999999999998</c:v>
                </c:pt>
                <c:pt idx="1991" formatCode="General">
                  <c:v>49.292000000000002</c:v>
                </c:pt>
                <c:pt idx="1992" formatCode="General">
                  <c:v>49.332999999999998</c:v>
                </c:pt>
                <c:pt idx="1993" formatCode="General">
                  <c:v>49.374000000000002</c:v>
                </c:pt>
                <c:pt idx="1994" formatCode="General">
                  <c:v>49.414999999999999</c:v>
                </c:pt>
                <c:pt idx="1995" formatCode="General">
                  <c:v>49.456000000000003</c:v>
                </c:pt>
                <c:pt idx="1996" formatCode="General">
                  <c:v>49.497</c:v>
                </c:pt>
                <c:pt idx="1997" formatCode="General">
                  <c:v>49.537999999999997</c:v>
                </c:pt>
                <c:pt idx="1998" formatCode="General">
                  <c:v>49.579000000000001</c:v>
                </c:pt>
                <c:pt idx="1999" formatCode="General">
                  <c:v>49.62</c:v>
                </c:pt>
                <c:pt idx="2000" formatCode="General">
                  <c:v>49.661000000000001</c:v>
                </c:pt>
                <c:pt idx="2001" formatCode="General">
                  <c:v>49.701999999999998</c:v>
                </c:pt>
                <c:pt idx="2002" formatCode="General">
                  <c:v>49.743000000000002</c:v>
                </c:pt>
                <c:pt idx="2003" formatCode="General">
                  <c:v>49.783000000000001</c:v>
                </c:pt>
                <c:pt idx="2004" formatCode="General">
                  <c:v>49.823999999999998</c:v>
                </c:pt>
                <c:pt idx="2005" formatCode="General">
                  <c:v>49.865000000000002</c:v>
                </c:pt>
                <c:pt idx="2006" formatCode="General">
                  <c:v>49.905999999999999</c:v>
                </c:pt>
                <c:pt idx="2007" formatCode="General">
                  <c:v>49.954999999999998</c:v>
                </c:pt>
                <c:pt idx="2008" formatCode="General">
                  <c:v>50.008000000000003</c:v>
                </c:pt>
                <c:pt idx="2009" formatCode="General">
                  <c:v>50.061</c:v>
                </c:pt>
                <c:pt idx="2010" formatCode="General">
                  <c:v>50.113999999999997</c:v>
                </c:pt>
                <c:pt idx="2011" formatCode="General">
                  <c:v>50.167000000000002</c:v>
                </c:pt>
                <c:pt idx="2012" formatCode="General">
                  <c:v>50.22</c:v>
                </c:pt>
                <c:pt idx="2013" formatCode="General">
                  <c:v>50.273000000000003</c:v>
                </c:pt>
                <c:pt idx="2014" formatCode="General">
                  <c:v>50.326000000000001</c:v>
                </c:pt>
                <c:pt idx="2015" formatCode="General">
                  <c:v>50.378999999999998</c:v>
                </c:pt>
                <c:pt idx="2016" formatCode="General">
                  <c:v>50.432000000000002</c:v>
                </c:pt>
                <c:pt idx="2017" formatCode="General">
                  <c:v>50.484999999999999</c:v>
                </c:pt>
                <c:pt idx="2018" formatCode="General">
                  <c:v>50.537999999999997</c:v>
                </c:pt>
                <c:pt idx="2019" formatCode="General">
                  <c:v>50.591000000000001</c:v>
                </c:pt>
                <c:pt idx="2020" formatCode="General">
                  <c:v>50.643999999999998</c:v>
                </c:pt>
                <c:pt idx="2021" formatCode="General">
                  <c:v>50.697000000000003</c:v>
                </c:pt>
                <c:pt idx="2022" formatCode="General">
                  <c:v>50.75</c:v>
                </c:pt>
                <c:pt idx="2023" formatCode="General">
                  <c:v>50.786000000000001</c:v>
                </c:pt>
                <c:pt idx="2024" formatCode="General">
                  <c:v>50.822000000000003</c:v>
                </c:pt>
                <c:pt idx="2025" formatCode="General">
                  <c:v>50.857999999999997</c:v>
                </c:pt>
                <c:pt idx="2026" formatCode="General">
                  <c:v>50.893999999999998</c:v>
                </c:pt>
                <c:pt idx="2027" formatCode="General">
                  <c:v>50.93</c:v>
                </c:pt>
                <c:pt idx="2028" formatCode="General">
                  <c:v>50.966000000000001</c:v>
                </c:pt>
                <c:pt idx="2029" formatCode="General">
                  <c:v>51.003</c:v>
                </c:pt>
                <c:pt idx="2030" formatCode="General">
                  <c:v>51.039000000000001</c:v>
                </c:pt>
                <c:pt idx="2031" formatCode="General">
                  <c:v>51.075000000000003</c:v>
                </c:pt>
                <c:pt idx="2032" formatCode="General">
                  <c:v>51.110999999999997</c:v>
                </c:pt>
                <c:pt idx="2033" formatCode="General">
                  <c:v>51.146999999999998</c:v>
                </c:pt>
                <c:pt idx="2034" formatCode="General">
                  <c:v>51.183</c:v>
                </c:pt>
                <c:pt idx="2035" formatCode="General">
                  <c:v>51.219000000000001</c:v>
                </c:pt>
                <c:pt idx="2036" formatCode="General">
                  <c:v>51.255000000000003</c:v>
                </c:pt>
                <c:pt idx="2037" formatCode="General">
                  <c:v>51.290999999999997</c:v>
                </c:pt>
                <c:pt idx="2038" formatCode="General">
                  <c:v>51.326999999999998</c:v>
                </c:pt>
                <c:pt idx="2039" formatCode="General">
                  <c:v>51.363</c:v>
                </c:pt>
                <c:pt idx="2040" formatCode="General">
                  <c:v>51.399000000000001</c:v>
                </c:pt>
                <c:pt idx="2041" formatCode="General">
                  <c:v>51.435000000000002</c:v>
                </c:pt>
                <c:pt idx="2042" formatCode="General">
                  <c:v>51.472000000000001</c:v>
                </c:pt>
                <c:pt idx="2043" formatCode="General">
                  <c:v>51.508000000000003</c:v>
                </c:pt>
                <c:pt idx="2044" formatCode="General">
                  <c:v>51.543999999999997</c:v>
                </c:pt>
                <c:pt idx="2045" formatCode="General">
                  <c:v>51.58</c:v>
                </c:pt>
                <c:pt idx="2046" formatCode="General">
                  <c:v>51.616</c:v>
                </c:pt>
                <c:pt idx="2047" formatCode="General">
                  <c:v>51.652000000000001</c:v>
                </c:pt>
                <c:pt idx="2048" formatCode="General">
                  <c:v>51.688000000000002</c:v>
                </c:pt>
                <c:pt idx="2049" formatCode="General">
                  <c:v>51.728999999999999</c:v>
                </c:pt>
                <c:pt idx="2050" formatCode="General">
                  <c:v>51.773000000000003</c:v>
                </c:pt>
                <c:pt idx="2051" formatCode="General">
                  <c:v>51.816000000000003</c:v>
                </c:pt>
                <c:pt idx="2052" formatCode="General">
                  <c:v>51.86</c:v>
                </c:pt>
                <c:pt idx="2053" formatCode="General">
                  <c:v>51.902999999999999</c:v>
                </c:pt>
                <c:pt idx="2054" formatCode="General">
                  <c:v>51.947000000000003</c:v>
                </c:pt>
                <c:pt idx="2055" formatCode="General">
                  <c:v>51.99</c:v>
                </c:pt>
                <c:pt idx="2056" formatCode="General">
                  <c:v>52.033999999999999</c:v>
                </c:pt>
                <c:pt idx="2057" formatCode="General">
                  <c:v>52.076999999999998</c:v>
                </c:pt>
                <c:pt idx="2058" formatCode="General">
                  <c:v>52.121000000000002</c:v>
                </c:pt>
                <c:pt idx="2059" formatCode="General">
                  <c:v>52.164999999999999</c:v>
                </c:pt>
                <c:pt idx="2060" formatCode="General">
                  <c:v>52.207999999999998</c:v>
                </c:pt>
                <c:pt idx="2061" formatCode="General">
                  <c:v>52.252000000000002</c:v>
                </c:pt>
                <c:pt idx="2062" formatCode="General">
                  <c:v>52.295000000000002</c:v>
                </c:pt>
                <c:pt idx="2063" formatCode="General">
                  <c:v>52.338999999999999</c:v>
                </c:pt>
                <c:pt idx="2064" formatCode="General">
                  <c:v>52.381999999999998</c:v>
                </c:pt>
                <c:pt idx="2065" formatCode="General">
                  <c:v>52.426000000000002</c:v>
                </c:pt>
                <c:pt idx="2066" formatCode="General">
                  <c:v>52.469000000000001</c:v>
                </c:pt>
                <c:pt idx="2067" formatCode="General">
                  <c:v>52.512999999999998</c:v>
                </c:pt>
                <c:pt idx="2068" formatCode="General">
                  <c:v>52.555999999999997</c:v>
                </c:pt>
                <c:pt idx="2069" formatCode="General">
                  <c:v>52.6</c:v>
                </c:pt>
                <c:pt idx="2070" formatCode="General">
                  <c:v>52.637999999999998</c:v>
                </c:pt>
                <c:pt idx="2071" formatCode="General">
                  <c:v>52.674999999999997</c:v>
                </c:pt>
                <c:pt idx="2072" formatCode="General">
                  <c:v>52.713000000000001</c:v>
                </c:pt>
                <c:pt idx="2073" formatCode="General">
                  <c:v>52.75</c:v>
                </c:pt>
                <c:pt idx="2074" formatCode="General">
                  <c:v>52.787999999999997</c:v>
                </c:pt>
                <c:pt idx="2075" formatCode="General">
                  <c:v>52.826000000000001</c:v>
                </c:pt>
                <c:pt idx="2076" formatCode="General">
                  <c:v>52.863</c:v>
                </c:pt>
                <c:pt idx="2077" formatCode="General">
                  <c:v>52.901000000000003</c:v>
                </c:pt>
                <c:pt idx="2078" formatCode="General">
                  <c:v>52.938000000000002</c:v>
                </c:pt>
                <c:pt idx="2079" formatCode="General">
                  <c:v>52.975999999999999</c:v>
                </c:pt>
                <c:pt idx="2080" formatCode="General">
                  <c:v>53.014000000000003</c:v>
                </c:pt>
                <c:pt idx="2081" formatCode="General">
                  <c:v>53.051000000000002</c:v>
                </c:pt>
                <c:pt idx="2082" formatCode="General">
                  <c:v>53.088999999999999</c:v>
                </c:pt>
                <c:pt idx="2083" formatCode="General">
                  <c:v>53.125999999999998</c:v>
                </c:pt>
                <c:pt idx="2084" formatCode="General">
                  <c:v>53.164000000000001</c:v>
                </c:pt>
                <c:pt idx="2085" formatCode="General">
                  <c:v>53.201999999999998</c:v>
                </c:pt>
                <c:pt idx="2086" formatCode="General">
                  <c:v>53.238999999999997</c:v>
                </c:pt>
                <c:pt idx="2087" formatCode="General">
                  <c:v>53.277000000000001</c:v>
                </c:pt>
                <c:pt idx="2088" formatCode="General">
                  <c:v>53.314999999999998</c:v>
                </c:pt>
                <c:pt idx="2089" formatCode="General">
                  <c:v>53.351999999999997</c:v>
                </c:pt>
                <c:pt idx="2090" formatCode="General">
                  <c:v>53.39</c:v>
                </c:pt>
                <c:pt idx="2091" formatCode="General">
                  <c:v>53.427</c:v>
                </c:pt>
                <c:pt idx="2092" formatCode="General">
                  <c:v>53.465000000000003</c:v>
                </c:pt>
                <c:pt idx="2093" formatCode="General">
                  <c:v>53.505000000000003</c:v>
                </c:pt>
                <c:pt idx="2094" formatCode="General">
                  <c:v>53.55</c:v>
                </c:pt>
                <c:pt idx="2095" formatCode="General">
                  <c:v>53.595999999999997</c:v>
                </c:pt>
                <c:pt idx="2096" formatCode="General">
                  <c:v>53.640999999999998</c:v>
                </c:pt>
                <c:pt idx="2097" formatCode="General">
                  <c:v>53.686</c:v>
                </c:pt>
                <c:pt idx="2098" formatCode="General">
                  <c:v>53.731000000000002</c:v>
                </c:pt>
                <c:pt idx="2099" formatCode="General">
                  <c:v>53.777000000000001</c:v>
                </c:pt>
                <c:pt idx="2100" formatCode="General">
                  <c:v>53.822000000000003</c:v>
                </c:pt>
                <c:pt idx="2101" formatCode="General">
                  <c:v>53.866999999999997</c:v>
                </c:pt>
                <c:pt idx="2102" formatCode="General">
                  <c:v>53.911999999999999</c:v>
                </c:pt>
                <c:pt idx="2103" formatCode="General">
                  <c:v>53.957999999999998</c:v>
                </c:pt>
                <c:pt idx="2104" formatCode="General">
                  <c:v>54.003</c:v>
                </c:pt>
                <c:pt idx="2105" formatCode="General">
                  <c:v>54.048000000000002</c:v>
                </c:pt>
                <c:pt idx="2106" formatCode="General">
                  <c:v>54.093000000000004</c:v>
                </c:pt>
                <c:pt idx="2107" formatCode="General">
                  <c:v>54.139000000000003</c:v>
                </c:pt>
                <c:pt idx="2108" formatCode="General">
                  <c:v>54.183999999999997</c:v>
                </c:pt>
                <c:pt idx="2109" formatCode="General">
                  <c:v>54.228999999999999</c:v>
                </c:pt>
                <c:pt idx="2110" formatCode="General">
                  <c:v>54.274000000000001</c:v>
                </c:pt>
                <c:pt idx="2111" formatCode="General">
                  <c:v>54.32</c:v>
                </c:pt>
                <c:pt idx="2112" formatCode="General">
                  <c:v>54.365000000000002</c:v>
                </c:pt>
                <c:pt idx="2113" formatCode="General">
                  <c:v>54.41</c:v>
                </c:pt>
                <c:pt idx="2114" formatCode="General">
                  <c:v>54.453000000000003</c:v>
                </c:pt>
                <c:pt idx="2115" formatCode="General">
                  <c:v>54.494999999999997</c:v>
                </c:pt>
                <c:pt idx="2116" formatCode="General">
                  <c:v>54.537999999999997</c:v>
                </c:pt>
                <c:pt idx="2117" formatCode="General">
                  <c:v>54.581000000000003</c:v>
                </c:pt>
                <c:pt idx="2118" formatCode="General">
                  <c:v>54.622999999999998</c:v>
                </c:pt>
                <c:pt idx="2119" formatCode="General">
                  <c:v>54.665999999999997</c:v>
                </c:pt>
                <c:pt idx="2120" formatCode="General">
                  <c:v>54.709000000000003</c:v>
                </c:pt>
                <c:pt idx="2121" formatCode="General">
                  <c:v>54.750999999999998</c:v>
                </c:pt>
                <c:pt idx="2122" formatCode="General">
                  <c:v>54.793999999999997</c:v>
                </c:pt>
                <c:pt idx="2123" formatCode="General">
                  <c:v>54.837000000000003</c:v>
                </c:pt>
                <c:pt idx="2124" formatCode="General">
                  <c:v>54.878999999999998</c:v>
                </c:pt>
                <c:pt idx="2125" formatCode="General">
                  <c:v>54.921999999999997</c:v>
                </c:pt>
                <c:pt idx="2126" formatCode="General">
                  <c:v>54.965000000000003</c:v>
                </c:pt>
                <c:pt idx="2127" formatCode="General">
                  <c:v>55.006999999999998</c:v>
                </c:pt>
                <c:pt idx="2128" formatCode="General">
                  <c:v>55.05</c:v>
                </c:pt>
                <c:pt idx="2129" formatCode="General">
                  <c:v>55.093000000000004</c:v>
                </c:pt>
                <c:pt idx="2130" formatCode="General">
                  <c:v>55.134999999999998</c:v>
                </c:pt>
                <c:pt idx="2131" formatCode="General">
                  <c:v>55.177999999999997</c:v>
                </c:pt>
                <c:pt idx="2132" formatCode="General">
                  <c:v>55.22</c:v>
                </c:pt>
                <c:pt idx="2133" formatCode="General">
                  <c:v>55.262999999999998</c:v>
                </c:pt>
                <c:pt idx="2134" formatCode="General">
                  <c:v>55.305999999999997</c:v>
                </c:pt>
                <c:pt idx="2135" formatCode="General">
                  <c:v>55.35</c:v>
                </c:pt>
                <c:pt idx="2136" formatCode="General">
                  <c:v>55.395000000000003</c:v>
                </c:pt>
                <c:pt idx="2137" formatCode="General">
                  <c:v>55.44</c:v>
                </c:pt>
                <c:pt idx="2138" formatCode="General">
                  <c:v>55.484999999999999</c:v>
                </c:pt>
                <c:pt idx="2139" formatCode="General">
                  <c:v>55.53</c:v>
                </c:pt>
                <c:pt idx="2140" formatCode="General">
                  <c:v>55.575000000000003</c:v>
                </c:pt>
                <c:pt idx="2141" formatCode="General">
                  <c:v>55.62</c:v>
                </c:pt>
                <c:pt idx="2142" formatCode="General">
                  <c:v>55.664999999999999</c:v>
                </c:pt>
                <c:pt idx="2143" formatCode="General">
                  <c:v>55.71</c:v>
                </c:pt>
                <c:pt idx="2144" formatCode="General">
                  <c:v>55.755000000000003</c:v>
                </c:pt>
                <c:pt idx="2145" formatCode="General">
                  <c:v>55.8</c:v>
                </c:pt>
                <c:pt idx="2146" formatCode="General">
                  <c:v>55.844999999999999</c:v>
                </c:pt>
                <c:pt idx="2147" formatCode="General">
                  <c:v>55.89</c:v>
                </c:pt>
                <c:pt idx="2148" formatCode="General">
                  <c:v>55.935000000000002</c:v>
                </c:pt>
                <c:pt idx="2149" formatCode="General">
                  <c:v>55.98</c:v>
                </c:pt>
                <c:pt idx="2150" formatCode="General">
                  <c:v>56.024999999999999</c:v>
                </c:pt>
                <c:pt idx="2151" formatCode="General">
                  <c:v>56.067999999999998</c:v>
                </c:pt>
                <c:pt idx="2152" formatCode="General">
                  <c:v>56.11</c:v>
                </c:pt>
                <c:pt idx="2153" formatCode="General">
                  <c:v>56.151000000000003</c:v>
                </c:pt>
                <c:pt idx="2154" formatCode="General">
                  <c:v>56.192999999999998</c:v>
                </c:pt>
                <c:pt idx="2155" formatCode="General">
                  <c:v>56.234999999999999</c:v>
                </c:pt>
                <c:pt idx="2156" formatCode="General">
                  <c:v>56.277000000000001</c:v>
                </c:pt>
                <c:pt idx="2157" formatCode="General">
                  <c:v>56.317999999999998</c:v>
                </c:pt>
                <c:pt idx="2158" formatCode="General">
                  <c:v>56.36</c:v>
                </c:pt>
                <c:pt idx="2159" formatCode="General">
                  <c:v>56.402000000000001</c:v>
                </c:pt>
                <c:pt idx="2160" formatCode="General">
                  <c:v>56.442999999999998</c:v>
                </c:pt>
                <c:pt idx="2161" formatCode="General">
                  <c:v>56.484999999999999</c:v>
                </c:pt>
                <c:pt idx="2162" formatCode="General">
                  <c:v>56.527000000000001</c:v>
                </c:pt>
                <c:pt idx="2163" formatCode="General">
                  <c:v>56.569000000000003</c:v>
                </c:pt>
                <c:pt idx="2164" formatCode="General">
                  <c:v>56.61</c:v>
                </c:pt>
                <c:pt idx="2165" formatCode="General">
                  <c:v>56.652000000000001</c:v>
                </c:pt>
                <c:pt idx="2166" formatCode="General">
                  <c:v>56.695</c:v>
                </c:pt>
                <c:pt idx="2167" formatCode="General">
                  <c:v>56.738</c:v>
                </c:pt>
                <c:pt idx="2168" formatCode="General">
                  <c:v>56.781999999999996</c:v>
                </c:pt>
                <c:pt idx="2169" formatCode="General">
                  <c:v>56.825000000000003</c:v>
                </c:pt>
                <c:pt idx="2170" formatCode="General">
                  <c:v>56.869</c:v>
                </c:pt>
                <c:pt idx="2171" formatCode="General">
                  <c:v>56.912999999999997</c:v>
                </c:pt>
                <c:pt idx="2172" formatCode="General">
                  <c:v>56.956000000000003</c:v>
                </c:pt>
                <c:pt idx="2173" formatCode="General">
                  <c:v>57</c:v>
                </c:pt>
                <c:pt idx="2174" formatCode="General">
                  <c:v>57.043999999999997</c:v>
                </c:pt>
                <c:pt idx="2175" formatCode="General">
                  <c:v>57.087000000000003</c:v>
                </c:pt>
                <c:pt idx="2176" formatCode="General">
                  <c:v>57.131</c:v>
                </c:pt>
                <c:pt idx="2177" formatCode="General">
                  <c:v>57.174999999999997</c:v>
                </c:pt>
                <c:pt idx="2178" formatCode="General">
                  <c:v>57.218000000000004</c:v>
                </c:pt>
                <c:pt idx="2179" formatCode="General">
                  <c:v>57.262</c:v>
                </c:pt>
                <c:pt idx="2180" formatCode="General">
                  <c:v>57.305</c:v>
                </c:pt>
                <c:pt idx="2181" formatCode="General">
                  <c:v>57.351999999999997</c:v>
                </c:pt>
                <c:pt idx="2182" formatCode="General">
                  <c:v>57.399000000000001</c:v>
                </c:pt>
                <c:pt idx="2183" formatCode="General">
                  <c:v>57.447000000000003</c:v>
                </c:pt>
                <c:pt idx="2184" formatCode="General">
                  <c:v>57.494</c:v>
                </c:pt>
                <c:pt idx="2185" formatCode="General">
                  <c:v>57.542000000000002</c:v>
                </c:pt>
                <c:pt idx="2186" formatCode="General">
                  <c:v>57.59</c:v>
                </c:pt>
                <c:pt idx="2187" formatCode="General">
                  <c:v>57.637</c:v>
                </c:pt>
                <c:pt idx="2188" formatCode="General">
                  <c:v>57.685000000000002</c:v>
                </c:pt>
                <c:pt idx="2189" formatCode="General">
                  <c:v>57.731999999999999</c:v>
                </c:pt>
                <c:pt idx="2190" formatCode="General">
                  <c:v>57.78</c:v>
                </c:pt>
                <c:pt idx="2191" formatCode="General">
                  <c:v>57.828000000000003</c:v>
                </c:pt>
                <c:pt idx="2192" formatCode="General">
                  <c:v>57.875</c:v>
                </c:pt>
                <c:pt idx="2193" formatCode="General">
                  <c:v>57.923000000000002</c:v>
                </c:pt>
                <c:pt idx="2194" formatCode="General">
                  <c:v>57.97</c:v>
                </c:pt>
                <c:pt idx="2195" formatCode="General">
                  <c:v>58.018000000000001</c:v>
                </c:pt>
                <c:pt idx="2196" formatCode="General">
                  <c:v>58.066000000000003</c:v>
                </c:pt>
                <c:pt idx="2197" formatCode="General">
                  <c:v>58.113</c:v>
                </c:pt>
                <c:pt idx="2198" formatCode="General">
                  <c:v>58.161000000000001</c:v>
                </c:pt>
                <c:pt idx="2199" formatCode="General">
                  <c:v>58.207999999999998</c:v>
                </c:pt>
                <c:pt idx="2200" formatCode="General">
                  <c:v>58.255000000000003</c:v>
                </c:pt>
                <c:pt idx="2201" formatCode="General">
                  <c:v>58.301000000000002</c:v>
                </c:pt>
                <c:pt idx="2202" formatCode="General">
                  <c:v>58.347000000000001</c:v>
                </c:pt>
                <c:pt idx="2203" formatCode="General">
                  <c:v>58.393000000000001</c:v>
                </c:pt>
                <c:pt idx="2204" formatCode="General">
                  <c:v>58.439</c:v>
                </c:pt>
                <c:pt idx="2205" formatCode="General">
                  <c:v>58.484999999999999</c:v>
                </c:pt>
                <c:pt idx="2206" formatCode="General">
                  <c:v>58.530999999999999</c:v>
                </c:pt>
                <c:pt idx="2207" formatCode="General">
                  <c:v>58.576999999999998</c:v>
                </c:pt>
                <c:pt idx="2208" formatCode="General">
                  <c:v>58.622999999999998</c:v>
                </c:pt>
                <c:pt idx="2209" formatCode="General">
                  <c:v>58.668999999999997</c:v>
                </c:pt>
                <c:pt idx="2210" formatCode="General">
                  <c:v>58.715000000000003</c:v>
                </c:pt>
                <c:pt idx="2211" formatCode="General">
                  <c:v>58.761000000000003</c:v>
                </c:pt>
                <c:pt idx="2212" formatCode="General">
                  <c:v>58.807000000000002</c:v>
                </c:pt>
                <c:pt idx="2213" formatCode="General">
                  <c:v>58.853000000000002</c:v>
                </c:pt>
                <c:pt idx="2214" formatCode="General">
                  <c:v>58.899000000000001</c:v>
                </c:pt>
                <c:pt idx="2215" formatCode="General">
                  <c:v>58.945</c:v>
                </c:pt>
                <c:pt idx="2216" formatCode="General">
                  <c:v>58.991</c:v>
                </c:pt>
                <c:pt idx="2217" formatCode="General">
                  <c:v>59.036999999999999</c:v>
                </c:pt>
                <c:pt idx="2218" formatCode="General">
                  <c:v>59.082999999999998</c:v>
                </c:pt>
                <c:pt idx="2219" formatCode="General">
                  <c:v>59.128999999999998</c:v>
                </c:pt>
                <c:pt idx="2220" formatCode="General">
                  <c:v>59.173999999999999</c:v>
                </c:pt>
                <c:pt idx="2221" formatCode="General">
                  <c:v>59.215000000000003</c:v>
                </c:pt>
                <c:pt idx="2222" formatCode="General">
                  <c:v>59.256</c:v>
                </c:pt>
                <c:pt idx="2223" formatCode="General">
                  <c:v>59.298000000000002</c:v>
                </c:pt>
                <c:pt idx="2224" formatCode="General">
                  <c:v>59.338999999999999</c:v>
                </c:pt>
                <c:pt idx="2225" formatCode="General">
                  <c:v>59.38</c:v>
                </c:pt>
                <c:pt idx="2226" formatCode="General">
                  <c:v>59.420999999999999</c:v>
                </c:pt>
                <c:pt idx="2227" formatCode="General">
                  <c:v>59.463000000000001</c:v>
                </c:pt>
                <c:pt idx="2228" formatCode="General">
                  <c:v>59.503999999999998</c:v>
                </c:pt>
                <c:pt idx="2229" formatCode="General">
                  <c:v>59.545000000000002</c:v>
                </c:pt>
                <c:pt idx="2230" formatCode="General">
                  <c:v>59.585999999999999</c:v>
                </c:pt>
                <c:pt idx="2231" formatCode="General">
                  <c:v>59.628</c:v>
                </c:pt>
                <c:pt idx="2232" formatCode="General">
                  <c:v>59.668999999999997</c:v>
                </c:pt>
                <c:pt idx="2233" formatCode="General">
                  <c:v>59.71</c:v>
                </c:pt>
                <c:pt idx="2234" formatCode="General">
                  <c:v>59.750999999999998</c:v>
                </c:pt>
                <c:pt idx="2235" formatCode="General">
                  <c:v>59.792999999999999</c:v>
                </c:pt>
                <c:pt idx="2236" formatCode="General">
                  <c:v>59.834000000000003</c:v>
                </c:pt>
                <c:pt idx="2237" formatCode="General">
                  <c:v>59.875</c:v>
                </c:pt>
                <c:pt idx="2238" formatCode="General">
                  <c:v>59.915999999999997</c:v>
                </c:pt>
                <c:pt idx="2239" formatCode="General">
                  <c:v>59.957999999999998</c:v>
                </c:pt>
                <c:pt idx="2240" formatCode="General">
                  <c:v>59.999000000000002</c:v>
                </c:pt>
                <c:pt idx="2241" formatCode="General">
                  <c:v>60.04</c:v>
                </c:pt>
                <c:pt idx="2242" formatCode="General">
                  <c:v>60.08</c:v>
                </c:pt>
                <c:pt idx="2243" formatCode="General">
                  <c:v>60.12</c:v>
                </c:pt>
                <c:pt idx="2244" formatCode="General">
                  <c:v>60.16</c:v>
                </c:pt>
                <c:pt idx="2245" formatCode="General">
                  <c:v>60.201000000000001</c:v>
                </c:pt>
                <c:pt idx="2246" formatCode="General">
                  <c:v>60.241</c:v>
                </c:pt>
                <c:pt idx="2247" formatCode="General">
                  <c:v>60.280999999999999</c:v>
                </c:pt>
                <c:pt idx="2248" formatCode="General">
                  <c:v>60.320999999999998</c:v>
                </c:pt>
                <c:pt idx="2249" formatCode="General">
                  <c:v>60.360999999999997</c:v>
                </c:pt>
                <c:pt idx="2250" formatCode="General">
                  <c:v>60.401000000000003</c:v>
                </c:pt>
                <c:pt idx="2251" formatCode="General">
                  <c:v>60.442</c:v>
                </c:pt>
                <c:pt idx="2252" formatCode="General">
                  <c:v>60.481999999999999</c:v>
                </c:pt>
                <c:pt idx="2253" formatCode="General">
                  <c:v>60.521999999999998</c:v>
                </c:pt>
                <c:pt idx="2254" formatCode="General">
                  <c:v>60.561999999999998</c:v>
                </c:pt>
                <c:pt idx="2255" formatCode="General">
                  <c:v>60.601999999999997</c:v>
                </c:pt>
                <c:pt idx="2256" formatCode="General">
                  <c:v>60.642000000000003</c:v>
                </c:pt>
                <c:pt idx="2257" formatCode="General">
                  <c:v>60.682000000000002</c:v>
                </c:pt>
                <c:pt idx="2258" formatCode="General">
                  <c:v>60.722999999999999</c:v>
                </c:pt>
                <c:pt idx="2259" formatCode="General">
                  <c:v>60.762999999999998</c:v>
                </c:pt>
                <c:pt idx="2260" formatCode="General">
                  <c:v>60.802999999999997</c:v>
                </c:pt>
                <c:pt idx="2261" formatCode="General">
                  <c:v>60.843000000000004</c:v>
                </c:pt>
                <c:pt idx="2262" formatCode="General">
                  <c:v>60.883000000000003</c:v>
                </c:pt>
                <c:pt idx="2263" formatCode="General">
                  <c:v>60.926000000000002</c:v>
                </c:pt>
                <c:pt idx="2264" formatCode="General">
                  <c:v>60.975000000000001</c:v>
                </c:pt>
                <c:pt idx="2265" formatCode="General">
                  <c:v>61.024000000000001</c:v>
                </c:pt>
                <c:pt idx="2266" formatCode="General">
                  <c:v>61.073</c:v>
                </c:pt>
                <c:pt idx="2267" formatCode="General">
                  <c:v>61.122</c:v>
                </c:pt>
                <c:pt idx="2268" formatCode="General">
                  <c:v>61.170999999999999</c:v>
                </c:pt>
                <c:pt idx="2269" formatCode="General">
                  <c:v>61.22</c:v>
                </c:pt>
                <c:pt idx="2270" formatCode="General">
                  <c:v>61.268999999999998</c:v>
                </c:pt>
                <c:pt idx="2271" formatCode="General">
                  <c:v>61.317</c:v>
                </c:pt>
                <c:pt idx="2272" formatCode="General">
                  <c:v>61.366</c:v>
                </c:pt>
                <c:pt idx="2273" formatCode="General">
                  <c:v>61.414999999999999</c:v>
                </c:pt>
                <c:pt idx="2274" formatCode="General">
                  <c:v>61.463999999999999</c:v>
                </c:pt>
                <c:pt idx="2275" formatCode="General">
                  <c:v>61.512999999999998</c:v>
                </c:pt>
                <c:pt idx="2276" formatCode="General">
                  <c:v>61.561999999999998</c:v>
                </c:pt>
                <c:pt idx="2277" formatCode="General">
                  <c:v>61.610999999999997</c:v>
                </c:pt>
                <c:pt idx="2278" formatCode="General">
                  <c:v>61.66</c:v>
                </c:pt>
                <c:pt idx="2279" formatCode="General">
                  <c:v>61.709000000000003</c:v>
                </c:pt>
                <c:pt idx="2280" formatCode="General">
                  <c:v>61.756999999999998</c:v>
                </c:pt>
                <c:pt idx="2281" formatCode="General">
                  <c:v>61.805999999999997</c:v>
                </c:pt>
                <c:pt idx="2282" formatCode="General">
                  <c:v>61.853999999999999</c:v>
                </c:pt>
                <c:pt idx="2283" formatCode="General">
                  <c:v>61.902000000000001</c:v>
                </c:pt>
                <c:pt idx="2284" formatCode="General">
                  <c:v>61.95</c:v>
                </c:pt>
                <c:pt idx="2285" formatCode="General">
                  <c:v>61.997999999999998</c:v>
                </c:pt>
                <c:pt idx="2286" formatCode="General">
                  <c:v>62.045999999999999</c:v>
                </c:pt>
                <c:pt idx="2287" formatCode="General">
                  <c:v>62.094000000000001</c:v>
                </c:pt>
                <c:pt idx="2288" formatCode="General">
                  <c:v>62.142000000000003</c:v>
                </c:pt>
                <c:pt idx="2289" formatCode="General">
                  <c:v>62.19</c:v>
                </c:pt>
                <c:pt idx="2290" formatCode="General">
                  <c:v>62.238</c:v>
                </c:pt>
                <c:pt idx="2291" formatCode="General">
                  <c:v>62.286000000000001</c:v>
                </c:pt>
                <c:pt idx="2292" formatCode="General">
                  <c:v>62.334000000000003</c:v>
                </c:pt>
                <c:pt idx="2293" formatCode="General">
                  <c:v>62.381999999999998</c:v>
                </c:pt>
                <c:pt idx="2294" formatCode="General">
                  <c:v>62.43</c:v>
                </c:pt>
                <c:pt idx="2295" formatCode="General">
                  <c:v>62.478000000000002</c:v>
                </c:pt>
                <c:pt idx="2296" formatCode="General">
                  <c:v>62.526000000000003</c:v>
                </c:pt>
                <c:pt idx="2297" formatCode="General">
                  <c:v>62.573999999999998</c:v>
                </c:pt>
                <c:pt idx="2298" formatCode="General">
                  <c:v>62.622</c:v>
                </c:pt>
                <c:pt idx="2299" formatCode="General">
                  <c:v>62.67</c:v>
                </c:pt>
                <c:pt idx="2300" formatCode="General">
                  <c:v>62.715000000000003</c:v>
                </c:pt>
                <c:pt idx="2301" formatCode="General">
                  <c:v>62.76</c:v>
                </c:pt>
                <c:pt idx="2302" formatCode="General">
                  <c:v>62.805</c:v>
                </c:pt>
                <c:pt idx="2303" formatCode="General">
                  <c:v>62.85</c:v>
                </c:pt>
                <c:pt idx="2304" formatCode="General">
                  <c:v>62.895000000000003</c:v>
                </c:pt>
                <c:pt idx="2305" formatCode="General">
                  <c:v>62.94</c:v>
                </c:pt>
                <c:pt idx="2306" formatCode="General">
                  <c:v>62.984999999999999</c:v>
                </c:pt>
                <c:pt idx="2307" formatCode="General">
                  <c:v>63.03</c:v>
                </c:pt>
                <c:pt idx="2308" formatCode="General">
                  <c:v>63.075000000000003</c:v>
                </c:pt>
                <c:pt idx="2309" formatCode="General">
                  <c:v>63.12</c:v>
                </c:pt>
                <c:pt idx="2310" formatCode="General">
                  <c:v>63.164999999999999</c:v>
                </c:pt>
                <c:pt idx="2311" formatCode="General">
                  <c:v>63.21</c:v>
                </c:pt>
                <c:pt idx="2312" formatCode="General">
                  <c:v>63.255000000000003</c:v>
                </c:pt>
                <c:pt idx="2313" formatCode="General">
                  <c:v>63.3</c:v>
                </c:pt>
                <c:pt idx="2314" formatCode="General">
                  <c:v>63.344999999999999</c:v>
                </c:pt>
                <c:pt idx="2315" formatCode="General">
                  <c:v>63.39</c:v>
                </c:pt>
                <c:pt idx="2316" formatCode="General">
                  <c:v>63.435000000000002</c:v>
                </c:pt>
                <c:pt idx="2317" formatCode="General">
                  <c:v>63.48</c:v>
                </c:pt>
                <c:pt idx="2318" formatCode="General">
                  <c:v>63.524999999999999</c:v>
                </c:pt>
                <c:pt idx="2319" formatCode="General">
                  <c:v>63.57</c:v>
                </c:pt>
                <c:pt idx="2320" formatCode="General">
                  <c:v>63.616</c:v>
                </c:pt>
                <c:pt idx="2321" formatCode="General">
                  <c:v>63.661000000000001</c:v>
                </c:pt>
                <c:pt idx="2322" formatCode="General">
                  <c:v>63.706000000000003</c:v>
                </c:pt>
                <c:pt idx="2323" formatCode="General">
                  <c:v>63.750999999999998</c:v>
                </c:pt>
                <c:pt idx="2324" formatCode="General">
                  <c:v>63.796999999999997</c:v>
                </c:pt>
                <c:pt idx="2325" formatCode="General">
                  <c:v>63.841999999999999</c:v>
                </c:pt>
                <c:pt idx="2326" formatCode="General">
                  <c:v>63.887</c:v>
                </c:pt>
                <c:pt idx="2327" formatCode="General">
                  <c:v>63.933</c:v>
                </c:pt>
                <c:pt idx="2328" formatCode="General">
                  <c:v>63.978000000000002</c:v>
                </c:pt>
                <c:pt idx="2329" formatCode="General">
                  <c:v>64.022999999999996</c:v>
                </c:pt>
                <c:pt idx="2330" formatCode="General">
                  <c:v>64.067999999999998</c:v>
                </c:pt>
                <c:pt idx="2331" formatCode="General">
                  <c:v>64.114000000000004</c:v>
                </c:pt>
                <c:pt idx="2332" formatCode="General">
                  <c:v>64.159000000000006</c:v>
                </c:pt>
                <c:pt idx="2333" formatCode="General">
                  <c:v>64.203999999999994</c:v>
                </c:pt>
                <c:pt idx="2334" formatCode="General">
                  <c:v>64.248999999999995</c:v>
                </c:pt>
                <c:pt idx="2335" formatCode="General">
                  <c:v>64.295000000000002</c:v>
                </c:pt>
                <c:pt idx="2336" formatCode="General">
                  <c:v>64.34</c:v>
                </c:pt>
                <c:pt idx="2337" formatCode="General">
                  <c:v>64.385999999999996</c:v>
                </c:pt>
                <c:pt idx="2338" formatCode="General">
                  <c:v>64.430999999999997</c:v>
                </c:pt>
                <c:pt idx="2339" formatCode="General">
                  <c:v>64.477000000000004</c:v>
                </c:pt>
                <c:pt idx="2340" formatCode="General">
                  <c:v>64.522000000000006</c:v>
                </c:pt>
                <c:pt idx="2341" formatCode="General">
                  <c:v>64.567999999999998</c:v>
                </c:pt>
                <c:pt idx="2342" formatCode="General">
                  <c:v>64.613</c:v>
                </c:pt>
                <c:pt idx="2343" formatCode="General">
                  <c:v>64.659000000000006</c:v>
                </c:pt>
                <c:pt idx="2344" formatCode="General">
                  <c:v>64.703999999999994</c:v>
                </c:pt>
                <c:pt idx="2345" formatCode="General">
                  <c:v>64.75</c:v>
                </c:pt>
                <c:pt idx="2346" formatCode="General">
                  <c:v>64.795000000000002</c:v>
                </c:pt>
                <c:pt idx="2347" formatCode="General">
                  <c:v>64.840999999999994</c:v>
                </c:pt>
                <c:pt idx="2348" formatCode="General">
                  <c:v>64.885999999999996</c:v>
                </c:pt>
                <c:pt idx="2349" formatCode="General">
                  <c:v>64.932000000000002</c:v>
                </c:pt>
                <c:pt idx="2350" formatCode="General">
                  <c:v>64.977000000000004</c:v>
                </c:pt>
                <c:pt idx="2351" formatCode="General">
                  <c:v>65.022999999999996</c:v>
                </c:pt>
                <c:pt idx="2352" formatCode="General">
                  <c:v>65.067999999999998</c:v>
                </c:pt>
                <c:pt idx="2353" formatCode="General">
                  <c:v>65.114000000000004</c:v>
                </c:pt>
                <c:pt idx="2354" formatCode="General">
                  <c:v>65.159000000000006</c:v>
                </c:pt>
                <c:pt idx="2355" formatCode="General">
                  <c:v>65.204999999999998</c:v>
                </c:pt>
                <c:pt idx="2356" formatCode="General">
                  <c:v>65.247</c:v>
                </c:pt>
                <c:pt idx="2357" formatCode="General">
                  <c:v>65.287000000000006</c:v>
                </c:pt>
                <c:pt idx="2358" formatCode="General">
                  <c:v>65.326999999999998</c:v>
                </c:pt>
                <c:pt idx="2359" formatCode="General">
                  <c:v>65.367000000000004</c:v>
                </c:pt>
                <c:pt idx="2360" formatCode="General">
                  <c:v>65.406999999999996</c:v>
                </c:pt>
                <c:pt idx="2361" formatCode="General">
                  <c:v>65.447999999999993</c:v>
                </c:pt>
                <c:pt idx="2362" formatCode="General">
                  <c:v>65.488</c:v>
                </c:pt>
                <c:pt idx="2363" formatCode="General">
                  <c:v>65.528000000000006</c:v>
                </c:pt>
                <c:pt idx="2364" formatCode="General">
                  <c:v>65.567999999999998</c:v>
                </c:pt>
                <c:pt idx="2365" formatCode="General">
                  <c:v>65.608000000000004</c:v>
                </c:pt>
                <c:pt idx="2366" formatCode="General">
                  <c:v>65.647999999999996</c:v>
                </c:pt>
                <c:pt idx="2367" formatCode="General">
                  <c:v>65.688000000000002</c:v>
                </c:pt>
                <c:pt idx="2368" formatCode="General">
                  <c:v>65.728999999999999</c:v>
                </c:pt>
                <c:pt idx="2369" formatCode="General">
                  <c:v>65.769000000000005</c:v>
                </c:pt>
                <c:pt idx="2370" formatCode="General">
                  <c:v>65.808999999999997</c:v>
                </c:pt>
                <c:pt idx="2371" formatCode="General">
                  <c:v>65.849000000000004</c:v>
                </c:pt>
                <c:pt idx="2372" formatCode="General">
                  <c:v>65.888999999999996</c:v>
                </c:pt>
                <c:pt idx="2373" formatCode="General">
                  <c:v>65.929000000000002</c:v>
                </c:pt>
                <c:pt idx="2374" formatCode="General">
                  <c:v>65.97</c:v>
                </c:pt>
                <c:pt idx="2375" formatCode="General">
                  <c:v>66.010000000000005</c:v>
                </c:pt>
                <c:pt idx="2376" formatCode="General">
                  <c:v>66.05</c:v>
                </c:pt>
                <c:pt idx="2377" formatCode="General">
                  <c:v>66.09</c:v>
                </c:pt>
                <c:pt idx="2378" formatCode="General">
                  <c:v>66.132000000000005</c:v>
                </c:pt>
                <c:pt idx="2379" formatCode="General">
                  <c:v>66.174000000000007</c:v>
                </c:pt>
                <c:pt idx="2380" formatCode="General">
                  <c:v>66.215999999999994</c:v>
                </c:pt>
                <c:pt idx="2381" formatCode="General">
                  <c:v>66.257999999999996</c:v>
                </c:pt>
                <c:pt idx="2382" formatCode="General">
                  <c:v>66.3</c:v>
                </c:pt>
                <c:pt idx="2383" formatCode="General">
                  <c:v>66.341999999999999</c:v>
                </c:pt>
                <c:pt idx="2384" formatCode="General">
                  <c:v>66.384</c:v>
                </c:pt>
                <c:pt idx="2385" formatCode="General">
                  <c:v>66.426000000000002</c:v>
                </c:pt>
                <c:pt idx="2386" formatCode="General">
                  <c:v>66.468000000000004</c:v>
                </c:pt>
                <c:pt idx="2387" formatCode="General">
                  <c:v>66.510000000000005</c:v>
                </c:pt>
                <c:pt idx="2388" formatCode="General">
                  <c:v>66.552000000000007</c:v>
                </c:pt>
                <c:pt idx="2389" formatCode="General">
                  <c:v>66.593999999999994</c:v>
                </c:pt>
                <c:pt idx="2390" formatCode="General">
                  <c:v>66.635999999999996</c:v>
                </c:pt>
                <c:pt idx="2391" formatCode="General">
                  <c:v>66.677999999999997</c:v>
                </c:pt>
                <c:pt idx="2392" formatCode="General">
                  <c:v>66.72</c:v>
                </c:pt>
                <c:pt idx="2393" formatCode="General">
                  <c:v>66.762</c:v>
                </c:pt>
                <c:pt idx="2394" formatCode="General">
                  <c:v>66.804000000000002</c:v>
                </c:pt>
                <c:pt idx="2395" formatCode="General">
                  <c:v>66.846000000000004</c:v>
                </c:pt>
                <c:pt idx="2396" formatCode="General">
                  <c:v>66.888000000000005</c:v>
                </c:pt>
                <c:pt idx="2397" formatCode="General">
                  <c:v>66.930000000000007</c:v>
                </c:pt>
                <c:pt idx="2398" formatCode="General">
                  <c:v>66.971999999999994</c:v>
                </c:pt>
                <c:pt idx="2399" formatCode="General">
                  <c:v>67.013000000000005</c:v>
                </c:pt>
                <c:pt idx="2400" formatCode="General">
                  <c:v>67.051000000000002</c:v>
                </c:pt>
                <c:pt idx="2401" formatCode="General">
                  <c:v>67.09</c:v>
                </c:pt>
                <c:pt idx="2402" formatCode="General">
                  <c:v>67.128</c:v>
                </c:pt>
                <c:pt idx="2403" formatCode="General">
                  <c:v>67.167000000000002</c:v>
                </c:pt>
                <c:pt idx="2404" formatCode="General">
                  <c:v>67.204999999999998</c:v>
                </c:pt>
                <c:pt idx="2405" formatCode="General">
                  <c:v>67.244</c:v>
                </c:pt>
                <c:pt idx="2406" formatCode="General">
                  <c:v>67.281999999999996</c:v>
                </c:pt>
                <c:pt idx="2407" formatCode="General">
                  <c:v>67.319999999999993</c:v>
                </c:pt>
                <c:pt idx="2408" formatCode="General">
                  <c:v>67.358999999999995</c:v>
                </c:pt>
                <c:pt idx="2409" formatCode="General">
                  <c:v>67.397000000000006</c:v>
                </c:pt>
                <c:pt idx="2410" formatCode="General">
                  <c:v>67.436000000000007</c:v>
                </c:pt>
                <c:pt idx="2411" formatCode="General">
                  <c:v>67.474000000000004</c:v>
                </c:pt>
                <c:pt idx="2412" formatCode="General">
                  <c:v>67.513000000000005</c:v>
                </c:pt>
                <c:pt idx="2413" formatCode="General">
                  <c:v>67.551000000000002</c:v>
                </c:pt>
                <c:pt idx="2414" formatCode="General">
                  <c:v>67.59</c:v>
                </c:pt>
                <c:pt idx="2415" formatCode="General">
                  <c:v>67.628</c:v>
                </c:pt>
                <c:pt idx="2416" formatCode="General">
                  <c:v>67.665999999999997</c:v>
                </c:pt>
                <c:pt idx="2417" formatCode="General">
                  <c:v>67.704999999999998</c:v>
                </c:pt>
                <c:pt idx="2418" formatCode="General">
                  <c:v>67.742999999999995</c:v>
                </c:pt>
                <c:pt idx="2419" formatCode="General">
                  <c:v>67.781999999999996</c:v>
                </c:pt>
                <c:pt idx="2420" formatCode="General">
                  <c:v>67.819999999999993</c:v>
                </c:pt>
                <c:pt idx="2421" formatCode="General">
                  <c:v>67.858999999999995</c:v>
                </c:pt>
                <c:pt idx="2422" formatCode="General">
                  <c:v>67.897000000000006</c:v>
                </c:pt>
                <c:pt idx="2423" formatCode="General">
                  <c:v>67.936999999999998</c:v>
                </c:pt>
                <c:pt idx="2424" formatCode="General">
                  <c:v>67.977000000000004</c:v>
                </c:pt>
                <c:pt idx="2425" formatCode="General">
                  <c:v>68.016999999999996</c:v>
                </c:pt>
                <c:pt idx="2426" formatCode="General">
                  <c:v>68.057000000000002</c:v>
                </c:pt>
                <c:pt idx="2427" formatCode="General">
                  <c:v>68.096999999999994</c:v>
                </c:pt>
                <c:pt idx="2428" formatCode="General">
                  <c:v>68.137</c:v>
                </c:pt>
                <c:pt idx="2429" formatCode="General">
                  <c:v>68.177000000000007</c:v>
                </c:pt>
                <c:pt idx="2430" formatCode="General">
                  <c:v>68.216999999999999</c:v>
                </c:pt>
                <c:pt idx="2431" formatCode="General">
                  <c:v>68.257000000000005</c:v>
                </c:pt>
                <c:pt idx="2432" formatCode="General">
                  <c:v>68.296999999999997</c:v>
                </c:pt>
                <c:pt idx="2433" formatCode="General">
                  <c:v>68.337000000000003</c:v>
                </c:pt>
                <c:pt idx="2434" formatCode="General">
                  <c:v>68.376999999999995</c:v>
                </c:pt>
                <c:pt idx="2435" formatCode="General">
                  <c:v>68.417000000000002</c:v>
                </c:pt>
                <c:pt idx="2436" formatCode="General">
                  <c:v>68.456999999999994</c:v>
                </c:pt>
                <c:pt idx="2437" formatCode="General">
                  <c:v>68.497</c:v>
                </c:pt>
                <c:pt idx="2438" formatCode="General">
                  <c:v>68.537000000000006</c:v>
                </c:pt>
                <c:pt idx="2439" formatCode="General">
                  <c:v>68.576999999999998</c:v>
                </c:pt>
                <c:pt idx="2440" formatCode="General">
                  <c:v>68.617000000000004</c:v>
                </c:pt>
                <c:pt idx="2441" formatCode="General">
                  <c:v>68.656999999999996</c:v>
                </c:pt>
                <c:pt idx="2442" formatCode="General">
                  <c:v>68.697000000000003</c:v>
                </c:pt>
                <c:pt idx="2443" formatCode="General">
                  <c:v>68.736999999999995</c:v>
                </c:pt>
                <c:pt idx="2444" formatCode="General">
                  <c:v>68.777000000000001</c:v>
                </c:pt>
                <c:pt idx="2445" formatCode="General">
                  <c:v>68.816999999999993</c:v>
                </c:pt>
                <c:pt idx="2446" formatCode="General">
                  <c:v>68.856999999999999</c:v>
                </c:pt>
                <c:pt idx="2447" formatCode="General">
                  <c:v>68.897000000000006</c:v>
                </c:pt>
                <c:pt idx="2448" formatCode="General">
                  <c:v>68.936999999999998</c:v>
                </c:pt>
                <c:pt idx="2449" formatCode="General">
                  <c:v>68.977000000000004</c:v>
                </c:pt>
                <c:pt idx="2450" formatCode="General">
                  <c:v>69.016999999999996</c:v>
                </c:pt>
                <c:pt idx="2451" formatCode="General">
                  <c:v>69.057000000000002</c:v>
                </c:pt>
                <c:pt idx="2452" formatCode="General">
                  <c:v>69.096999999999994</c:v>
                </c:pt>
                <c:pt idx="2453" formatCode="General">
                  <c:v>69.137</c:v>
                </c:pt>
                <c:pt idx="2454" formatCode="General">
                  <c:v>69.177000000000007</c:v>
                </c:pt>
                <c:pt idx="2455" formatCode="General">
                  <c:v>69.216999999999999</c:v>
                </c:pt>
                <c:pt idx="2456" formatCode="General">
                  <c:v>69.257000000000005</c:v>
                </c:pt>
                <c:pt idx="2457" formatCode="General">
                  <c:v>69.296999999999997</c:v>
                </c:pt>
                <c:pt idx="2458" formatCode="General">
                  <c:v>69.337000000000003</c:v>
                </c:pt>
                <c:pt idx="2459" formatCode="General">
                  <c:v>69.376999999999995</c:v>
                </c:pt>
                <c:pt idx="2460" formatCode="General">
                  <c:v>69.417000000000002</c:v>
                </c:pt>
                <c:pt idx="2461" formatCode="General">
                  <c:v>69.456999999999994</c:v>
                </c:pt>
                <c:pt idx="2462" formatCode="General">
                  <c:v>69.497</c:v>
                </c:pt>
                <c:pt idx="2463" formatCode="General">
                  <c:v>69.537000000000006</c:v>
                </c:pt>
                <c:pt idx="2464" formatCode="General">
                  <c:v>69.576999999999998</c:v>
                </c:pt>
                <c:pt idx="2465" formatCode="General">
                  <c:v>69.617000000000004</c:v>
                </c:pt>
                <c:pt idx="2466" formatCode="General">
                  <c:v>69.658000000000001</c:v>
                </c:pt>
                <c:pt idx="2467" formatCode="General">
                  <c:v>69.698999999999998</c:v>
                </c:pt>
                <c:pt idx="2468" formatCode="General">
                  <c:v>69.739999999999995</c:v>
                </c:pt>
                <c:pt idx="2469" formatCode="General">
                  <c:v>69.78</c:v>
                </c:pt>
                <c:pt idx="2470" formatCode="General">
                  <c:v>69.820999999999998</c:v>
                </c:pt>
                <c:pt idx="2471" formatCode="General">
                  <c:v>69.861999999999995</c:v>
                </c:pt>
                <c:pt idx="2472" formatCode="General">
                  <c:v>69.903000000000006</c:v>
                </c:pt>
                <c:pt idx="2473" formatCode="General">
                  <c:v>69.942999999999998</c:v>
                </c:pt>
                <c:pt idx="2474" formatCode="General">
                  <c:v>69.983999999999995</c:v>
                </c:pt>
                <c:pt idx="2475" formatCode="General">
                  <c:v>70.025000000000006</c:v>
                </c:pt>
                <c:pt idx="2476" formatCode="General">
                  <c:v>70.066000000000003</c:v>
                </c:pt>
                <c:pt idx="2477" formatCode="General">
                  <c:v>70.106999999999999</c:v>
                </c:pt>
                <c:pt idx="2478" formatCode="General">
                  <c:v>70.147000000000006</c:v>
                </c:pt>
                <c:pt idx="2479" formatCode="General">
                  <c:v>70.188000000000002</c:v>
                </c:pt>
                <c:pt idx="2480" formatCode="General">
                  <c:v>70.228999999999999</c:v>
                </c:pt>
                <c:pt idx="2481" formatCode="General">
                  <c:v>70.27</c:v>
                </c:pt>
                <c:pt idx="2482" formatCode="General">
                  <c:v>70.31</c:v>
                </c:pt>
                <c:pt idx="2483" formatCode="General">
                  <c:v>70.350999999999999</c:v>
                </c:pt>
                <c:pt idx="2484" formatCode="General">
                  <c:v>70.391999999999996</c:v>
                </c:pt>
                <c:pt idx="2485" formatCode="General">
                  <c:v>70.433000000000007</c:v>
                </c:pt>
                <c:pt idx="2486" formatCode="General">
                  <c:v>70.474000000000004</c:v>
                </c:pt>
                <c:pt idx="2487" formatCode="General">
                  <c:v>70.516000000000005</c:v>
                </c:pt>
                <c:pt idx="2488" formatCode="General">
                  <c:v>70.558000000000007</c:v>
                </c:pt>
                <c:pt idx="2489" formatCode="General">
                  <c:v>70.599999999999994</c:v>
                </c:pt>
                <c:pt idx="2490" formatCode="General">
                  <c:v>70.641999999999996</c:v>
                </c:pt>
                <c:pt idx="2491" formatCode="General">
                  <c:v>70.685000000000002</c:v>
                </c:pt>
                <c:pt idx="2492" formatCode="General">
                  <c:v>70.727000000000004</c:v>
                </c:pt>
                <c:pt idx="2493" formatCode="General">
                  <c:v>70.769000000000005</c:v>
                </c:pt>
                <c:pt idx="2494" formatCode="General">
                  <c:v>70.811000000000007</c:v>
                </c:pt>
                <c:pt idx="2495" formatCode="General">
                  <c:v>70.852999999999994</c:v>
                </c:pt>
                <c:pt idx="2496" formatCode="General">
                  <c:v>70.894999999999996</c:v>
                </c:pt>
                <c:pt idx="2497" formatCode="General">
                  <c:v>70.936999999999998</c:v>
                </c:pt>
                <c:pt idx="2498" formatCode="General">
                  <c:v>70.978999999999999</c:v>
                </c:pt>
                <c:pt idx="2499" formatCode="General">
                  <c:v>71.021000000000001</c:v>
                </c:pt>
                <c:pt idx="2500" formatCode="General">
                  <c:v>71.063000000000002</c:v>
                </c:pt>
                <c:pt idx="2501" formatCode="General">
                  <c:v>71.105000000000004</c:v>
                </c:pt>
                <c:pt idx="2502" formatCode="General">
                  <c:v>71.147999999999996</c:v>
                </c:pt>
                <c:pt idx="2503" formatCode="General">
                  <c:v>71.19</c:v>
                </c:pt>
                <c:pt idx="2504" formatCode="General">
                  <c:v>71.231999999999999</c:v>
                </c:pt>
                <c:pt idx="2505" formatCode="General">
                  <c:v>71.274000000000001</c:v>
                </c:pt>
                <c:pt idx="2506" formatCode="General">
                  <c:v>71.316000000000003</c:v>
                </c:pt>
                <c:pt idx="2507" formatCode="General">
                  <c:v>71.350999999999999</c:v>
                </c:pt>
                <c:pt idx="2508" formatCode="General">
                  <c:v>71.382999999999996</c:v>
                </c:pt>
                <c:pt idx="2509" formatCode="General">
                  <c:v>71.415000000000006</c:v>
                </c:pt>
                <c:pt idx="2510" formatCode="General">
                  <c:v>71.447000000000003</c:v>
                </c:pt>
                <c:pt idx="2511" formatCode="General">
                  <c:v>71.478999999999999</c:v>
                </c:pt>
                <c:pt idx="2512" formatCode="General">
                  <c:v>71.510000000000005</c:v>
                </c:pt>
                <c:pt idx="2513" formatCode="General">
                  <c:v>71.542000000000002</c:v>
                </c:pt>
                <c:pt idx="2514" formatCode="General">
                  <c:v>71.573999999999998</c:v>
                </c:pt>
                <c:pt idx="2515" formatCode="General">
                  <c:v>71.605999999999995</c:v>
                </c:pt>
                <c:pt idx="2516" formatCode="General">
                  <c:v>71.638000000000005</c:v>
                </c:pt>
                <c:pt idx="2517" formatCode="General">
                  <c:v>71.67</c:v>
                </c:pt>
                <c:pt idx="2518" formatCode="General">
                  <c:v>71.700999999999993</c:v>
                </c:pt>
                <c:pt idx="2519" formatCode="General">
                  <c:v>71.733000000000004</c:v>
                </c:pt>
                <c:pt idx="2520" formatCode="General">
                  <c:v>71.765000000000001</c:v>
                </c:pt>
                <c:pt idx="2521" formatCode="General">
                  <c:v>71.796999999999997</c:v>
                </c:pt>
                <c:pt idx="2522" formatCode="General">
                  <c:v>71.828999999999994</c:v>
                </c:pt>
                <c:pt idx="2523" formatCode="General">
                  <c:v>71.86</c:v>
                </c:pt>
                <c:pt idx="2524" formatCode="General">
                  <c:v>71.891999999999996</c:v>
                </c:pt>
                <c:pt idx="2525" formatCode="General">
                  <c:v>71.924000000000007</c:v>
                </c:pt>
                <c:pt idx="2526" formatCode="General">
                  <c:v>71.956000000000003</c:v>
                </c:pt>
                <c:pt idx="2527" formatCode="General">
                  <c:v>71.988</c:v>
                </c:pt>
                <c:pt idx="2528" formatCode="General">
                  <c:v>72.02</c:v>
                </c:pt>
                <c:pt idx="2529" formatCode="General">
                  <c:v>72.051000000000002</c:v>
                </c:pt>
                <c:pt idx="2530" formatCode="General">
                  <c:v>72.082999999999998</c:v>
                </c:pt>
                <c:pt idx="2531" formatCode="General">
                  <c:v>72.114999999999995</c:v>
                </c:pt>
                <c:pt idx="2532" formatCode="General">
                  <c:v>72.147000000000006</c:v>
                </c:pt>
                <c:pt idx="2533" formatCode="General">
                  <c:v>72.179000000000002</c:v>
                </c:pt>
                <c:pt idx="2534" formatCode="General">
                  <c:v>72.218000000000004</c:v>
                </c:pt>
                <c:pt idx="2535" formatCode="General">
                  <c:v>72.27</c:v>
                </c:pt>
                <c:pt idx="2536" formatCode="General">
                  <c:v>72.322999999999993</c:v>
                </c:pt>
                <c:pt idx="2537" formatCode="General">
                  <c:v>72.376000000000005</c:v>
                </c:pt>
                <c:pt idx="2538" formatCode="General">
                  <c:v>72.427999999999997</c:v>
                </c:pt>
                <c:pt idx="2539" formatCode="General">
                  <c:v>72.480999999999995</c:v>
                </c:pt>
                <c:pt idx="2540" formatCode="General">
                  <c:v>72.533000000000001</c:v>
                </c:pt>
                <c:pt idx="2541" formatCode="General">
                  <c:v>72.585999999999999</c:v>
                </c:pt>
                <c:pt idx="2542" formatCode="General">
                  <c:v>72.638999999999996</c:v>
                </c:pt>
                <c:pt idx="2543" formatCode="General">
                  <c:v>72.691000000000003</c:v>
                </c:pt>
                <c:pt idx="2544" formatCode="General">
                  <c:v>72.744</c:v>
                </c:pt>
                <c:pt idx="2545" formatCode="General">
                  <c:v>72.796999999999997</c:v>
                </c:pt>
                <c:pt idx="2546" formatCode="General">
                  <c:v>72.849000000000004</c:v>
                </c:pt>
                <c:pt idx="2547" formatCode="General">
                  <c:v>72.902000000000001</c:v>
                </c:pt>
                <c:pt idx="2548" formatCode="General">
                  <c:v>72.954999999999998</c:v>
                </c:pt>
                <c:pt idx="2549" formatCode="General">
                  <c:v>73.007000000000005</c:v>
                </c:pt>
                <c:pt idx="2550" formatCode="General">
                  <c:v>73.06</c:v>
                </c:pt>
                <c:pt idx="2551" formatCode="General">
                  <c:v>73.100999999999999</c:v>
                </c:pt>
                <c:pt idx="2552" formatCode="General">
                  <c:v>73.143000000000001</c:v>
                </c:pt>
                <c:pt idx="2553" formatCode="General">
                  <c:v>73.183999999999997</c:v>
                </c:pt>
                <c:pt idx="2554" formatCode="General">
                  <c:v>73.225999999999999</c:v>
                </c:pt>
                <c:pt idx="2555" formatCode="General">
                  <c:v>73.266999999999996</c:v>
                </c:pt>
                <c:pt idx="2556" formatCode="General">
                  <c:v>73.308999999999997</c:v>
                </c:pt>
                <c:pt idx="2557" formatCode="General">
                  <c:v>73.349999999999994</c:v>
                </c:pt>
                <c:pt idx="2558" formatCode="General">
                  <c:v>73.391000000000005</c:v>
                </c:pt>
                <c:pt idx="2559" formatCode="General">
                  <c:v>73.433000000000007</c:v>
                </c:pt>
                <c:pt idx="2560" formatCode="General">
                  <c:v>73.474000000000004</c:v>
                </c:pt>
                <c:pt idx="2561" formatCode="General">
                  <c:v>73.516000000000005</c:v>
                </c:pt>
                <c:pt idx="2562" formatCode="General">
                  <c:v>73.557000000000002</c:v>
                </c:pt>
                <c:pt idx="2563" formatCode="General">
                  <c:v>73.599000000000004</c:v>
                </c:pt>
                <c:pt idx="2564" formatCode="General">
                  <c:v>73.64</c:v>
                </c:pt>
                <c:pt idx="2565" formatCode="General">
                  <c:v>73.680999999999997</c:v>
                </c:pt>
                <c:pt idx="2566" formatCode="General">
                  <c:v>73.722999999999999</c:v>
                </c:pt>
                <c:pt idx="2567" formatCode="General">
                  <c:v>73.763999999999996</c:v>
                </c:pt>
                <c:pt idx="2568" formatCode="General">
                  <c:v>73.805999999999997</c:v>
                </c:pt>
                <c:pt idx="2569" formatCode="General">
                  <c:v>73.846999999999994</c:v>
                </c:pt>
                <c:pt idx="2570" formatCode="General">
                  <c:v>73.888999999999996</c:v>
                </c:pt>
                <c:pt idx="2571" formatCode="General">
                  <c:v>73.930000000000007</c:v>
                </c:pt>
                <c:pt idx="2572" formatCode="General">
                  <c:v>73.974000000000004</c:v>
                </c:pt>
                <c:pt idx="2573" formatCode="General">
                  <c:v>74.016999999999996</c:v>
                </c:pt>
                <c:pt idx="2574" formatCode="General">
                  <c:v>74.061000000000007</c:v>
                </c:pt>
                <c:pt idx="2575" formatCode="General">
                  <c:v>74.103999999999999</c:v>
                </c:pt>
                <c:pt idx="2576" formatCode="General">
                  <c:v>74.147999999999996</c:v>
                </c:pt>
                <c:pt idx="2577" formatCode="General">
                  <c:v>74.191000000000003</c:v>
                </c:pt>
                <c:pt idx="2578" formatCode="General">
                  <c:v>74.234999999999999</c:v>
                </c:pt>
                <c:pt idx="2579" formatCode="General">
                  <c:v>74.278000000000006</c:v>
                </c:pt>
                <c:pt idx="2580" formatCode="General">
                  <c:v>74.322000000000003</c:v>
                </c:pt>
                <c:pt idx="2581" formatCode="General">
                  <c:v>74.364999999999995</c:v>
                </c:pt>
                <c:pt idx="2582" formatCode="General">
                  <c:v>74.409000000000006</c:v>
                </c:pt>
                <c:pt idx="2583" formatCode="General">
                  <c:v>74.451999999999998</c:v>
                </c:pt>
                <c:pt idx="2584" formatCode="General">
                  <c:v>74.495999999999995</c:v>
                </c:pt>
                <c:pt idx="2585" formatCode="General">
                  <c:v>74.539000000000001</c:v>
                </c:pt>
                <c:pt idx="2586" formatCode="General">
                  <c:v>74.582999999999998</c:v>
                </c:pt>
                <c:pt idx="2587" formatCode="General">
                  <c:v>74.626000000000005</c:v>
                </c:pt>
                <c:pt idx="2588" formatCode="General">
                  <c:v>74.67</c:v>
                </c:pt>
                <c:pt idx="2589" formatCode="General">
                  <c:v>74.712999999999994</c:v>
                </c:pt>
                <c:pt idx="2590" formatCode="General">
                  <c:v>74.757000000000005</c:v>
                </c:pt>
                <c:pt idx="2591" formatCode="General">
                  <c:v>74.8</c:v>
                </c:pt>
                <c:pt idx="2592" formatCode="General">
                  <c:v>74.841999999999999</c:v>
                </c:pt>
                <c:pt idx="2593" formatCode="General">
                  <c:v>74.884</c:v>
                </c:pt>
                <c:pt idx="2594" formatCode="General">
                  <c:v>74.926000000000002</c:v>
                </c:pt>
                <c:pt idx="2595" formatCode="General">
                  <c:v>74.968000000000004</c:v>
                </c:pt>
                <c:pt idx="2596" formatCode="General">
                  <c:v>75.010000000000005</c:v>
                </c:pt>
                <c:pt idx="2597" formatCode="General">
                  <c:v>75.052999999999997</c:v>
                </c:pt>
                <c:pt idx="2598" formatCode="General">
                  <c:v>75.094999999999999</c:v>
                </c:pt>
                <c:pt idx="2599" formatCode="General">
                  <c:v>75.137</c:v>
                </c:pt>
                <c:pt idx="2600" formatCode="General">
                  <c:v>75.179000000000002</c:v>
                </c:pt>
                <c:pt idx="2601" formatCode="General">
                  <c:v>75.221000000000004</c:v>
                </c:pt>
                <c:pt idx="2602" formatCode="General">
                  <c:v>75.263000000000005</c:v>
                </c:pt>
                <c:pt idx="2603" formatCode="General">
                  <c:v>75.305000000000007</c:v>
                </c:pt>
                <c:pt idx="2604" formatCode="General">
                  <c:v>75.346999999999994</c:v>
                </c:pt>
                <c:pt idx="2605" formatCode="General">
                  <c:v>75.388999999999996</c:v>
                </c:pt>
                <c:pt idx="2606" formatCode="General">
                  <c:v>75.430999999999997</c:v>
                </c:pt>
                <c:pt idx="2607" formatCode="General">
                  <c:v>75.474000000000004</c:v>
                </c:pt>
                <c:pt idx="2608" formatCode="General">
                  <c:v>75.516000000000005</c:v>
                </c:pt>
                <c:pt idx="2609" formatCode="General">
                  <c:v>75.558000000000007</c:v>
                </c:pt>
                <c:pt idx="2610" formatCode="General">
                  <c:v>75.599999999999994</c:v>
                </c:pt>
                <c:pt idx="2611" formatCode="General">
                  <c:v>75.641999999999996</c:v>
                </c:pt>
                <c:pt idx="2612" formatCode="General">
                  <c:v>75.686000000000007</c:v>
                </c:pt>
                <c:pt idx="2613" formatCode="General">
                  <c:v>75.733000000000004</c:v>
                </c:pt>
                <c:pt idx="2614" formatCode="General">
                  <c:v>75.781000000000006</c:v>
                </c:pt>
                <c:pt idx="2615" formatCode="General">
                  <c:v>75.828000000000003</c:v>
                </c:pt>
                <c:pt idx="2616" formatCode="General">
                  <c:v>75.876000000000005</c:v>
                </c:pt>
                <c:pt idx="2617" formatCode="General">
                  <c:v>75.923000000000002</c:v>
                </c:pt>
                <c:pt idx="2618" formatCode="General">
                  <c:v>75.971000000000004</c:v>
                </c:pt>
                <c:pt idx="2619" formatCode="General">
                  <c:v>76.018000000000001</c:v>
                </c:pt>
                <c:pt idx="2620" formatCode="General">
                  <c:v>76.064999999999998</c:v>
                </c:pt>
                <c:pt idx="2621" formatCode="General">
                  <c:v>76.113</c:v>
                </c:pt>
                <c:pt idx="2622" formatCode="General">
                  <c:v>76.16</c:v>
                </c:pt>
                <c:pt idx="2623" formatCode="General">
                  <c:v>76.207999999999998</c:v>
                </c:pt>
                <c:pt idx="2624" formatCode="General">
                  <c:v>76.254999999999995</c:v>
                </c:pt>
                <c:pt idx="2625" formatCode="General">
                  <c:v>76.302999999999997</c:v>
                </c:pt>
                <c:pt idx="2626" formatCode="General">
                  <c:v>76.349999999999994</c:v>
                </c:pt>
                <c:pt idx="2627" formatCode="General">
                  <c:v>76.397999999999996</c:v>
                </c:pt>
                <c:pt idx="2628" formatCode="General">
                  <c:v>76.444999999999993</c:v>
                </c:pt>
                <c:pt idx="2629" formatCode="General">
                  <c:v>76.492999999999995</c:v>
                </c:pt>
                <c:pt idx="2630" formatCode="General">
                  <c:v>76.540000000000006</c:v>
                </c:pt>
                <c:pt idx="2631" formatCode="General">
                  <c:v>76.572000000000003</c:v>
                </c:pt>
                <c:pt idx="2632" formatCode="General">
                  <c:v>76.603999999999999</c:v>
                </c:pt>
                <c:pt idx="2633" formatCode="General">
                  <c:v>76.635999999999996</c:v>
                </c:pt>
                <c:pt idx="2634" formatCode="General">
                  <c:v>76.668000000000006</c:v>
                </c:pt>
                <c:pt idx="2635" formatCode="General">
                  <c:v>76.7</c:v>
                </c:pt>
                <c:pt idx="2636" formatCode="General">
                  <c:v>76.744</c:v>
                </c:pt>
                <c:pt idx="2637" formatCode="General">
                  <c:v>76.787999999999997</c:v>
                </c:pt>
                <c:pt idx="2638" formatCode="General">
                  <c:v>76.831999999999994</c:v>
                </c:pt>
                <c:pt idx="2639" formatCode="General">
                  <c:v>76.876000000000005</c:v>
                </c:pt>
                <c:pt idx="2640" formatCode="General">
                  <c:v>76.92</c:v>
                </c:pt>
                <c:pt idx="2641" formatCode="General">
                  <c:v>76.963999999999999</c:v>
                </c:pt>
                <c:pt idx="2642" formatCode="General">
                  <c:v>77.007999999999996</c:v>
                </c:pt>
                <c:pt idx="2643" formatCode="General">
                  <c:v>77.052000000000007</c:v>
                </c:pt>
                <c:pt idx="2644" formatCode="General">
                  <c:v>77.096000000000004</c:v>
                </c:pt>
                <c:pt idx="2645" formatCode="General">
                  <c:v>77.14</c:v>
                </c:pt>
                <c:pt idx="2646" formatCode="General">
                  <c:v>77.183999999999997</c:v>
                </c:pt>
                <c:pt idx="2647" formatCode="General">
                  <c:v>77.227999999999994</c:v>
                </c:pt>
                <c:pt idx="2648" formatCode="General">
                  <c:v>77.272000000000006</c:v>
                </c:pt>
                <c:pt idx="2649" formatCode="General">
                  <c:v>77.316000000000003</c:v>
                </c:pt>
                <c:pt idx="2650" formatCode="General">
                  <c:v>77.36</c:v>
                </c:pt>
                <c:pt idx="2651" formatCode="General">
                  <c:v>77.403999999999996</c:v>
                </c:pt>
                <c:pt idx="2652" formatCode="General">
                  <c:v>77.447999999999993</c:v>
                </c:pt>
                <c:pt idx="2653" formatCode="General">
                  <c:v>77.492000000000004</c:v>
                </c:pt>
                <c:pt idx="2654" formatCode="General">
                  <c:v>77.536000000000001</c:v>
                </c:pt>
                <c:pt idx="2655" formatCode="General">
                  <c:v>77.58</c:v>
                </c:pt>
                <c:pt idx="2656" formatCode="General">
                  <c:v>77.622</c:v>
                </c:pt>
                <c:pt idx="2657" formatCode="General">
                  <c:v>77.664000000000001</c:v>
                </c:pt>
                <c:pt idx="2658" formatCode="General">
                  <c:v>77.706000000000003</c:v>
                </c:pt>
                <c:pt idx="2659" formatCode="General">
                  <c:v>77.748000000000005</c:v>
                </c:pt>
                <c:pt idx="2660" formatCode="General">
                  <c:v>77.790000000000006</c:v>
                </c:pt>
                <c:pt idx="2661" formatCode="General">
                  <c:v>77.832999999999998</c:v>
                </c:pt>
                <c:pt idx="2662" formatCode="General">
                  <c:v>77.875</c:v>
                </c:pt>
                <c:pt idx="2663" formatCode="General">
                  <c:v>77.917000000000002</c:v>
                </c:pt>
                <c:pt idx="2664" formatCode="General">
                  <c:v>77.959000000000003</c:v>
                </c:pt>
                <c:pt idx="2665" formatCode="General">
                  <c:v>78.001000000000005</c:v>
                </c:pt>
                <c:pt idx="2666" formatCode="General">
                  <c:v>78.043000000000006</c:v>
                </c:pt>
                <c:pt idx="2667" formatCode="General">
                  <c:v>78.084999999999994</c:v>
                </c:pt>
                <c:pt idx="2668" formatCode="General">
                  <c:v>78.126999999999995</c:v>
                </c:pt>
                <c:pt idx="2669" formatCode="General">
                  <c:v>78.168999999999997</c:v>
                </c:pt>
                <c:pt idx="2670" formatCode="General">
                  <c:v>78.210999999999999</c:v>
                </c:pt>
                <c:pt idx="2671" formatCode="General">
                  <c:v>78.254000000000005</c:v>
                </c:pt>
                <c:pt idx="2672" formatCode="General">
                  <c:v>78.296000000000006</c:v>
                </c:pt>
                <c:pt idx="2673" formatCode="General">
                  <c:v>78.337999999999994</c:v>
                </c:pt>
                <c:pt idx="2674" formatCode="General">
                  <c:v>78.38</c:v>
                </c:pt>
                <c:pt idx="2675" formatCode="General">
                  <c:v>78.421999999999997</c:v>
                </c:pt>
                <c:pt idx="2676" formatCode="General">
                  <c:v>78.463999999999999</c:v>
                </c:pt>
                <c:pt idx="2677" formatCode="General">
                  <c:v>78.506</c:v>
                </c:pt>
                <c:pt idx="2678" formatCode="General">
                  <c:v>78.549000000000007</c:v>
                </c:pt>
                <c:pt idx="2679" formatCode="General">
                  <c:v>78.590999999999994</c:v>
                </c:pt>
                <c:pt idx="2680" formatCode="General">
                  <c:v>78.632999999999996</c:v>
                </c:pt>
                <c:pt idx="2681" formatCode="General">
                  <c:v>78.674999999999997</c:v>
                </c:pt>
                <c:pt idx="2682" formatCode="General">
                  <c:v>78.716999999999999</c:v>
                </c:pt>
                <c:pt idx="2683" formatCode="General">
                  <c:v>78.760000000000005</c:v>
                </c:pt>
                <c:pt idx="2684" formatCode="General">
                  <c:v>78.802000000000007</c:v>
                </c:pt>
                <c:pt idx="2685" formatCode="General">
                  <c:v>78.844999999999999</c:v>
                </c:pt>
                <c:pt idx="2686" formatCode="General">
                  <c:v>78.891999999999996</c:v>
                </c:pt>
                <c:pt idx="2687" formatCode="General">
                  <c:v>78.938000000000002</c:v>
                </c:pt>
                <c:pt idx="2688" formatCode="General">
                  <c:v>78.984999999999999</c:v>
                </c:pt>
                <c:pt idx="2689" formatCode="General">
                  <c:v>79.031000000000006</c:v>
                </c:pt>
                <c:pt idx="2690" formatCode="General">
                  <c:v>79.076999999999998</c:v>
                </c:pt>
                <c:pt idx="2691" formatCode="General">
                  <c:v>79.123999999999995</c:v>
                </c:pt>
                <c:pt idx="2692" formatCode="General">
                  <c:v>79.17</c:v>
                </c:pt>
                <c:pt idx="2693" formatCode="General">
                  <c:v>79.215999999999994</c:v>
                </c:pt>
                <c:pt idx="2694" formatCode="General">
                  <c:v>79.263000000000005</c:v>
                </c:pt>
                <c:pt idx="2695" formatCode="General">
                  <c:v>79.308999999999997</c:v>
                </c:pt>
                <c:pt idx="2696" formatCode="General">
                  <c:v>79.355000000000004</c:v>
                </c:pt>
                <c:pt idx="2697" formatCode="General">
                  <c:v>79.402000000000001</c:v>
                </c:pt>
                <c:pt idx="2698" formatCode="General">
                  <c:v>79.447999999999993</c:v>
                </c:pt>
                <c:pt idx="2699" formatCode="General">
                  <c:v>79.495000000000005</c:v>
                </c:pt>
                <c:pt idx="2700" formatCode="General">
                  <c:v>79.540999999999997</c:v>
                </c:pt>
                <c:pt idx="2701" formatCode="General">
                  <c:v>79.587000000000003</c:v>
                </c:pt>
                <c:pt idx="2702" formatCode="General">
                  <c:v>79.634</c:v>
                </c:pt>
                <c:pt idx="2703" formatCode="General">
                  <c:v>79.680000000000007</c:v>
                </c:pt>
                <c:pt idx="2704" formatCode="General">
                  <c:v>79.727999999999994</c:v>
                </c:pt>
                <c:pt idx="2705" formatCode="General">
                  <c:v>79.775000000000006</c:v>
                </c:pt>
                <c:pt idx="2706" formatCode="General">
                  <c:v>79.822999999999993</c:v>
                </c:pt>
                <c:pt idx="2707" formatCode="General">
                  <c:v>79.87</c:v>
                </c:pt>
                <c:pt idx="2708" formatCode="General">
                  <c:v>79.918000000000006</c:v>
                </c:pt>
                <c:pt idx="2709" formatCode="General">
                  <c:v>79.965000000000003</c:v>
                </c:pt>
                <c:pt idx="2710" formatCode="General">
                  <c:v>80.013000000000005</c:v>
                </c:pt>
                <c:pt idx="2711" formatCode="General">
                  <c:v>80.06</c:v>
                </c:pt>
                <c:pt idx="2712" formatCode="General">
                  <c:v>80.108000000000004</c:v>
                </c:pt>
                <c:pt idx="2713" formatCode="General">
                  <c:v>80.155000000000001</c:v>
                </c:pt>
                <c:pt idx="2714" formatCode="General">
                  <c:v>80.203000000000003</c:v>
                </c:pt>
                <c:pt idx="2715" formatCode="General">
                  <c:v>80.251000000000005</c:v>
                </c:pt>
                <c:pt idx="2716" formatCode="General">
                  <c:v>80.298000000000002</c:v>
                </c:pt>
                <c:pt idx="2717" formatCode="General">
                  <c:v>80.346000000000004</c:v>
                </c:pt>
                <c:pt idx="2718" formatCode="General">
                  <c:v>80.393000000000001</c:v>
                </c:pt>
                <c:pt idx="2719" formatCode="General">
                  <c:v>80.441000000000003</c:v>
                </c:pt>
                <c:pt idx="2720" formatCode="General">
                  <c:v>80.488</c:v>
                </c:pt>
                <c:pt idx="2721" formatCode="General">
                  <c:v>80.537999999999997</c:v>
                </c:pt>
                <c:pt idx="2722" formatCode="General">
                  <c:v>80.59</c:v>
                </c:pt>
                <c:pt idx="2723" formatCode="General">
                  <c:v>80.643000000000001</c:v>
                </c:pt>
                <c:pt idx="2724" formatCode="General">
                  <c:v>80.694999999999993</c:v>
                </c:pt>
                <c:pt idx="2725" formatCode="General">
                  <c:v>80.748000000000005</c:v>
                </c:pt>
                <c:pt idx="2726" formatCode="General">
                  <c:v>80.8</c:v>
                </c:pt>
                <c:pt idx="2727" formatCode="General">
                  <c:v>80.852999999999994</c:v>
                </c:pt>
                <c:pt idx="2728" formatCode="General">
                  <c:v>80.905000000000001</c:v>
                </c:pt>
                <c:pt idx="2729" formatCode="General">
                  <c:v>80.957999999999998</c:v>
                </c:pt>
                <c:pt idx="2730" formatCode="General">
                  <c:v>81.010000000000005</c:v>
                </c:pt>
                <c:pt idx="2731" formatCode="General">
                  <c:v>81.063000000000002</c:v>
                </c:pt>
                <c:pt idx="2732" formatCode="General">
                  <c:v>81.114999999999995</c:v>
                </c:pt>
                <c:pt idx="2733" formatCode="General">
                  <c:v>81.168000000000006</c:v>
                </c:pt>
                <c:pt idx="2734" formatCode="General">
                  <c:v>81.22</c:v>
                </c:pt>
                <c:pt idx="2735" formatCode="General">
                  <c:v>81.272999999999996</c:v>
                </c:pt>
                <c:pt idx="2736" formatCode="General">
                  <c:v>81.325000000000003</c:v>
                </c:pt>
                <c:pt idx="2737" formatCode="General">
                  <c:v>81.378</c:v>
                </c:pt>
                <c:pt idx="2738" formatCode="General">
                  <c:v>81.430999999999997</c:v>
                </c:pt>
                <c:pt idx="2739" formatCode="General">
                  <c:v>81.484999999999999</c:v>
                </c:pt>
                <c:pt idx="2740" formatCode="General">
                  <c:v>81.539000000000001</c:v>
                </c:pt>
                <c:pt idx="2741" formatCode="General">
                  <c:v>81.591999999999999</c:v>
                </c:pt>
                <c:pt idx="2742" formatCode="General">
                  <c:v>81.646000000000001</c:v>
                </c:pt>
                <c:pt idx="2743" formatCode="General">
                  <c:v>81.7</c:v>
                </c:pt>
                <c:pt idx="2744" formatCode="General">
                  <c:v>81.753</c:v>
                </c:pt>
                <c:pt idx="2745" formatCode="General">
                  <c:v>81.807000000000002</c:v>
                </c:pt>
                <c:pt idx="2746" formatCode="General">
                  <c:v>81.86</c:v>
                </c:pt>
                <c:pt idx="2747" formatCode="General">
                  <c:v>81.914000000000001</c:v>
                </c:pt>
                <c:pt idx="2748" formatCode="General">
                  <c:v>81.968000000000004</c:v>
                </c:pt>
                <c:pt idx="2749" formatCode="General">
                  <c:v>82.021000000000001</c:v>
                </c:pt>
                <c:pt idx="2750" formatCode="General">
                  <c:v>82.075000000000003</c:v>
                </c:pt>
                <c:pt idx="2751" formatCode="General">
                  <c:v>82.129000000000005</c:v>
                </c:pt>
                <c:pt idx="2752" formatCode="General">
                  <c:v>82.182000000000002</c:v>
                </c:pt>
                <c:pt idx="2753" formatCode="General">
                  <c:v>82.234999999999999</c:v>
                </c:pt>
                <c:pt idx="2754" formatCode="General">
                  <c:v>82.287999999999997</c:v>
                </c:pt>
                <c:pt idx="2755" formatCode="General">
                  <c:v>82.34</c:v>
                </c:pt>
                <c:pt idx="2756" formatCode="General">
                  <c:v>82.393000000000001</c:v>
                </c:pt>
                <c:pt idx="2757" formatCode="General">
                  <c:v>82.445999999999998</c:v>
                </c:pt>
                <c:pt idx="2758" formatCode="General">
                  <c:v>82.498000000000005</c:v>
                </c:pt>
                <c:pt idx="2759" formatCode="General">
                  <c:v>82.551000000000002</c:v>
                </c:pt>
                <c:pt idx="2760" formatCode="General">
                  <c:v>82.603999999999999</c:v>
                </c:pt>
                <c:pt idx="2761" formatCode="General">
                  <c:v>82.656000000000006</c:v>
                </c:pt>
                <c:pt idx="2762" formatCode="General">
                  <c:v>82.709000000000003</c:v>
                </c:pt>
                <c:pt idx="2763" formatCode="General">
                  <c:v>82.762</c:v>
                </c:pt>
                <c:pt idx="2764" formatCode="General">
                  <c:v>82.813999999999993</c:v>
                </c:pt>
                <c:pt idx="2765" formatCode="General">
                  <c:v>82.867000000000004</c:v>
                </c:pt>
                <c:pt idx="2766" formatCode="General">
                  <c:v>82.92</c:v>
                </c:pt>
                <c:pt idx="2767" formatCode="General">
                  <c:v>82.971999999999994</c:v>
                </c:pt>
                <c:pt idx="2768" formatCode="General">
                  <c:v>83.025000000000006</c:v>
                </c:pt>
                <c:pt idx="2769" formatCode="General">
                  <c:v>83.075999999999993</c:v>
                </c:pt>
                <c:pt idx="2770" formatCode="General">
                  <c:v>83.125</c:v>
                </c:pt>
                <c:pt idx="2771" formatCode="General">
                  <c:v>83.174000000000007</c:v>
                </c:pt>
                <c:pt idx="2772" formatCode="General">
                  <c:v>83.221999999999994</c:v>
                </c:pt>
                <c:pt idx="2773" formatCode="General">
                  <c:v>83.271000000000001</c:v>
                </c:pt>
                <c:pt idx="2774" formatCode="General">
                  <c:v>83.32</c:v>
                </c:pt>
                <c:pt idx="2775" formatCode="General">
                  <c:v>83.367999999999995</c:v>
                </c:pt>
                <c:pt idx="2776" formatCode="General">
                  <c:v>83.417000000000002</c:v>
                </c:pt>
                <c:pt idx="2777" formatCode="General">
                  <c:v>83.465999999999994</c:v>
                </c:pt>
                <c:pt idx="2778" formatCode="General">
                  <c:v>83.513999999999996</c:v>
                </c:pt>
                <c:pt idx="2779" formatCode="General">
                  <c:v>83.563000000000002</c:v>
                </c:pt>
                <c:pt idx="2780" formatCode="General">
                  <c:v>83.611999999999995</c:v>
                </c:pt>
                <c:pt idx="2781" formatCode="General">
                  <c:v>83.66</c:v>
                </c:pt>
                <c:pt idx="2782" formatCode="General">
                  <c:v>83.709000000000003</c:v>
                </c:pt>
                <c:pt idx="2783" formatCode="General">
                  <c:v>83.757999999999996</c:v>
                </c:pt>
                <c:pt idx="2784" formatCode="General">
                  <c:v>83.805999999999997</c:v>
                </c:pt>
                <c:pt idx="2785" formatCode="General">
                  <c:v>83.855000000000004</c:v>
                </c:pt>
                <c:pt idx="2786" formatCode="General">
                  <c:v>83.903999999999996</c:v>
                </c:pt>
                <c:pt idx="2787" formatCode="General">
                  <c:v>83.950999999999993</c:v>
                </c:pt>
                <c:pt idx="2788" formatCode="General">
                  <c:v>83.997</c:v>
                </c:pt>
                <c:pt idx="2789" formatCode="General">
                  <c:v>84.043000000000006</c:v>
                </c:pt>
                <c:pt idx="2790" formatCode="General">
                  <c:v>84.088999999999999</c:v>
                </c:pt>
                <c:pt idx="2791" formatCode="General">
                  <c:v>84.135000000000005</c:v>
                </c:pt>
                <c:pt idx="2792" formatCode="General">
                  <c:v>84.180999999999997</c:v>
                </c:pt>
                <c:pt idx="2793" formatCode="General">
                  <c:v>84.227000000000004</c:v>
                </c:pt>
                <c:pt idx="2794" formatCode="General">
                  <c:v>84.272999999999996</c:v>
                </c:pt>
                <c:pt idx="2795" formatCode="General">
                  <c:v>84.319000000000003</c:v>
                </c:pt>
                <c:pt idx="2796" formatCode="General">
                  <c:v>84.364999999999995</c:v>
                </c:pt>
                <c:pt idx="2797" formatCode="General">
                  <c:v>84.411000000000001</c:v>
                </c:pt>
                <c:pt idx="2798" formatCode="General">
                  <c:v>84.457999999999998</c:v>
                </c:pt>
                <c:pt idx="2799" formatCode="General">
                  <c:v>84.504000000000005</c:v>
                </c:pt>
                <c:pt idx="2800" formatCode="General">
                  <c:v>84.55</c:v>
                </c:pt>
                <c:pt idx="2801" formatCode="General">
                  <c:v>84.596000000000004</c:v>
                </c:pt>
                <c:pt idx="2802" formatCode="General">
                  <c:v>84.641999999999996</c:v>
                </c:pt>
                <c:pt idx="2803" formatCode="General">
                  <c:v>84.688000000000002</c:v>
                </c:pt>
                <c:pt idx="2804" formatCode="General">
                  <c:v>84.733999999999995</c:v>
                </c:pt>
                <c:pt idx="2805" formatCode="General">
                  <c:v>84.78</c:v>
                </c:pt>
                <c:pt idx="2806" formatCode="General">
                  <c:v>84.83</c:v>
                </c:pt>
                <c:pt idx="2807" formatCode="General">
                  <c:v>84.88</c:v>
                </c:pt>
                <c:pt idx="2808" formatCode="General">
                  <c:v>84.93</c:v>
                </c:pt>
                <c:pt idx="2809" formatCode="General">
                  <c:v>84.98</c:v>
                </c:pt>
                <c:pt idx="2810" formatCode="General">
                  <c:v>85.03</c:v>
                </c:pt>
                <c:pt idx="2811" formatCode="General">
                  <c:v>85.08</c:v>
                </c:pt>
                <c:pt idx="2812" formatCode="General">
                  <c:v>85.13</c:v>
                </c:pt>
                <c:pt idx="2813" formatCode="General">
                  <c:v>85.18</c:v>
                </c:pt>
                <c:pt idx="2814" formatCode="General">
                  <c:v>85.23</c:v>
                </c:pt>
                <c:pt idx="2815" formatCode="General">
                  <c:v>85.28</c:v>
                </c:pt>
                <c:pt idx="2816" formatCode="General">
                  <c:v>85.33</c:v>
                </c:pt>
                <c:pt idx="2817" formatCode="General">
                  <c:v>85.38</c:v>
                </c:pt>
                <c:pt idx="2818" formatCode="General">
                  <c:v>85.43</c:v>
                </c:pt>
                <c:pt idx="2819" formatCode="General">
                  <c:v>85.48</c:v>
                </c:pt>
                <c:pt idx="2820" formatCode="General">
                  <c:v>85.53</c:v>
                </c:pt>
                <c:pt idx="2821" formatCode="General">
                  <c:v>85.58</c:v>
                </c:pt>
                <c:pt idx="2822" formatCode="General">
                  <c:v>85.63</c:v>
                </c:pt>
                <c:pt idx="2823" formatCode="General">
                  <c:v>85.676000000000002</c:v>
                </c:pt>
                <c:pt idx="2824" formatCode="General">
                  <c:v>85.721999999999994</c:v>
                </c:pt>
                <c:pt idx="2825" formatCode="General">
                  <c:v>85.766999999999996</c:v>
                </c:pt>
                <c:pt idx="2826" formatCode="General">
                  <c:v>85.813000000000002</c:v>
                </c:pt>
                <c:pt idx="2827" formatCode="General">
                  <c:v>85.858999999999995</c:v>
                </c:pt>
                <c:pt idx="2828" formatCode="General">
                  <c:v>85.905000000000001</c:v>
                </c:pt>
                <c:pt idx="2829" formatCode="General">
                  <c:v>85.950999999999993</c:v>
                </c:pt>
                <c:pt idx="2830" formatCode="General">
                  <c:v>85.995999999999995</c:v>
                </c:pt>
                <c:pt idx="2831" formatCode="General">
                  <c:v>86.042000000000002</c:v>
                </c:pt>
                <c:pt idx="2832" formatCode="General">
                  <c:v>86.087999999999994</c:v>
                </c:pt>
                <c:pt idx="2833" formatCode="General">
                  <c:v>86.134</c:v>
                </c:pt>
                <c:pt idx="2834" formatCode="General">
                  <c:v>86.179000000000002</c:v>
                </c:pt>
                <c:pt idx="2835" formatCode="General">
                  <c:v>86.224999999999994</c:v>
                </c:pt>
                <c:pt idx="2836" formatCode="General">
                  <c:v>86.271000000000001</c:v>
                </c:pt>
                <c:pt idx="2837" formatCode="General">
                  <c:v>86.316999999999993</c:v>
                </c:pt>
                <c:pt idx="2838" formatCode="General">
                  <c:v>86.363</c:v>
                </c:pt>
                <c:pt idx="2839" formatCode="General">
                  <c:v>86.408000000000001</c:v>
                </c:pt>
                <c:pt idx="2840" formatCode="General">
                  <c:v>86.453999999999994</c:v>
                </c:pt>
                <c:pt idx="2841" formatCode="General">
                  <c:v>86.5</c:v>
                </c:pt>
                <c:pt idx="2842" formatCode="General">
                  <c:v>86.548000000000002</c:v>
                </c:pt>
                <c:pt idx="2843" formatCode="General">
                  <c:v>86.596000000000004</c:v>
                </c:pt>
                <c:pt idx="2844" formatCode="General">
                  <c:v>86.643000000000001</c:v>
                </c:pt>
                <c:pt idx="2845" formatCode="General">
                  <c:v>86.691000000000003</c:v>
                </c:pt>
                <c:pt idx="2846" formatCode="General">
                  <c:v>86.739000000000004</c:v>
                </c:pt>
                <c:pt idx="2847" formatCode="General">
                  <c:v>86.787000000000006</c:v>
                </c:pt>
                <c:pt idx="2848" formatCode="General">
                  <c:v>86.834000000000003</c:v>
                </c:pt>
                <c:pt idx="2849" formatCode="General">
                  <c:v>86.882000000000005</c:v>
                </c:pt>
                <c:pt idx="2850" formatCode="General">
                  <c:v>86.93</c:v>
                </c:pt>
                <c:pt idx="2851" formatCode="General">
                  <c:v>86.977999999999994</c:v>
                </c:pt>
                <c:pt idx="2852" formatCode="General">
                  <c:v>87.025999999999996</c:v>
                </c:pt>
                <c:pt idx="2853" formatCode="General">
                  <c:v>87.072999999999993</c:v>
                </c:pt>
                <c:pt idx="2854" formatCode="General">
                  <c:v>87.120999999999995</c:v>
                </c:pt>
                <c:pt idx="2855" formatCode="General">
                  <c:v>87.168999999999997</c:v>
                </c:pt>
                <c:pt idx="2856" formatCode="General">
                  <c:v>87.216999999999999</c:v>
                </c:pt>
                <c:pt idx="2857" formatCode="General">
                  <c:v>87.263999999999996</c:v>
                </c:pt>
                <c:pt idx="2858" formatCode="General">
                  <c:v>87.311999999999998</c:v>
                </c:pt>
                <c:pt idx="2859" formatCode="General">
                  <c:v>87.36</c:v>
                </c:pt>
                <c:pt idx="2860" formatCode="General">
                  <c:v>87.409000000000006</c:v>
                </c:pt>
                <c:pt idx="2861" formatCode="General">
                  <c:v>87.457999999999998</c:v>
                </c:pt>
                <c:pt idx="2862" formatCode="General">
                  <c:v>87.507999999999996</c:v>
                </c:pt>
                <c:pt idx="2863" formatCode="General">
                  <c:v>87.557000000000002</c:v>
                </c:pt>
                <c:pt idx="2864" formatCode="General">
                  <c:v>87.605999999999995</c:v>
                </c:pt>
                <c:pt idx="2865" formatCode="General">
                  <c:v>87.655000000000001</c:v>
                </c:pt>
                <c:pt idx="2866" formatCode="General">
                  <c:v>87.704999999999998</c:v>
                </c:pt>
                <c:pt idx="2867" formatCode="General">
                  <c:v>87.754000000000005</c:v>
                </c:pt>
                <c:pt idx="2868" formatCode="General">
                  <c:v>87.802999999999997</c:v>
                </c:pt>
                <c:pt idx="2869" formatCode="General">
                  <c:v>87.852000000000004</c:v>
                </c:pt>
                <c:pt idx="2870" formatCode="General">
                  <c:v>87.902000000000001</c:v>
                </c:pt>
                <c:pt idx="2871" formatCode="General">
                  <c:v>87.950999999999993</c:v>
                </c:pt>
                <c:pt idx="2872" formatCode="General">
                  <c:v>88</c:v>
                </c:pt>
                <c:pt idx="2873" formatCode="General">
                  <c:v>88.049000000000007</c:v>
                </c:pt>
                <c:pt idx="2874" formatCode="General">
                  <c:v>88.099000000000004</c:v>
                </c:pt>
                <c:pt idx="2875" formatCode="General">
                  <c:v>88.147999999999996</c:v>
                </c:pt>
                <c:pt idx="2876" formatCode="General">
                  <c:v>88.197000000000003</c:v>
                </c:pt>
                <c:pt idx="2877" formatCode="General">
                  <c:v>88.248000000000005</c:v>
                </c:pt>
                <c:pt idx="2878" formatCode="General">
                  <c:v>88.302000000000007</c:v>
                </c:pt>
                <c:pt idx="2879" formatCode="General">
                  <c:v>88.355000000000004</c:v>
                </c:pt>
                <c:pt idx="2880" formatCode="General">
                  <c:v>88.409000000000006</c:v>
                </c:pt>
                <c:pt idx="2881" formatCode="General">
                  <c:v>88.462999999999994</c:v>
                </c:pt>
                <c:pt idx="2882" formatCode="General">
                  <c:v>88.516999999999996</c:v>
                </c:pt>
                <c:pt idx="2883" formatCode="General">
                  <c:v>88.57</c:v>
                </c:pt>
                <c:pt idx="2884" formatCode="General">
                  <c:v>88.623999999999995</c:v>
                </c:pt>
                <c:pt idx="2885" formatCode="General">
                  <c:v>88.677999999999997</c:v>
                </c:pt>
                <c:pt idx="2886" formatCode="General">
                  <c:v>88.731999999999999</c:v>
                </c:pt>
                <c:pt idx="2887" formatCode="General">
                  <c:v>88.784999999999997</c:v>
                </c:pt>
                <c:pt idx="2888" formatCode="General">
                  <c:v>88.838999999999999</c:v>
                </c:pt>
                <c:pt idx="2889" formatCode="General">
                  <c:v>88.893000000000001</c:v>
                </c:pt>
                <c:pt idx="2890" formatCode="General">
                  <c:v>88.947000000000003</c:v>
                </c:pt>
                <c:pt idx="2891" formatCode="General">
                  <c:v>89</c:v>
                </c:pt>
                <c:pt idx="2892" formatCode="General">
                  <c:v>89.054000000000002</c:v>
                </c:pt>
                <c:pt idx="2893" formatCode="General">
                  <c:v>89.103999999999999</c:v>
                </c:pt>
                <c:pt idx="2894" formatCode="General">
                  <c:v>89.146000000000001</c:v>
                </c:pt>
                <c:pt idx="2895" formatCode="General">
                  <c:v>89.188999999999993</c:v>
                </c:pt>
                <c:pt idx="2896" formatCode="General">
                  <c:v>89.230999999999995</c:v>
                </c:pt>
                <c:pt idx="2897" formatCode="General">
                  <c:v>89.272999999999996</c:v>
                </c:pt>
                <c:pt idx="2898" formatCode="General">
                  <c:v>89.316000000000003</c:v>
                </c:pt>
                <c:pt idx="2899" formatCode="General">
                  <c:v>89.358000000000004</c:v>
                </c:pt>
                <c:pt idx="2900" formatCode="General">
                  <c:v>89.4</c:v>
                </c:pt>
                <c:pt idx="2901" formatCode="General">
                  <c:v>89.441999999999993</c:v>
                </c:pt>
                <c:pt idx="2902" formatCode="General">
                  <c:v>89.484999999999999</c:v>
                </c:pt>
                <c:pt idx="2903" formatCode="General">
                  <c:v>89.527000000000001</c:v>
                </c:pt>
                <c:pt idx="2904" formatCode="General">
                  <c:v>89.569000000000003</c:v>
                </c:pt>
                <c:pt idx="2905" formatCode="General">
                  <c:v>89.611999999999995</c:v>
                </c:pt>
                <c:pt idx="2906" formatCode="General">
                  <c:v>89.653999999999996</c:v>
                </c:pt>
                <c:pt idx="2907" formatCode="General">
                  <c:v>89.695999999999998</c:v>
                </c:pt>
                <c:pt idx="2908" formatCode="General">
                  <c:v>89.739000000000004</c:v>
                </c:pt>
                <c:pt idx="2909" formatCode="General">
                  <c:v>89.781000000000006</c:v>
                </c:pt>
                <c:pt idx="2910" formatCode="General">
                  <c:v>89.822999999999993</c:v>
                </c:pt>
                <c:pt idx="2911" formatCode="General">
                  <c:v>89.864999999999995</c:v>
                </c:pt>
                <c:pt idx="2912" formatCode="General">
                  <c:v>89.908000000000001</c:v>
                </c:pt>
                <c:pt idx="2913" formatCode="General">
                  <c:v>89.95</c:v>
                </c:pt>
                <c:pt idx="2914" formatCode="General">
                  <c:v>89.995000000000005</c:v>
                </c:pt>
                <c:pt idx="2915" formatCode="General">
                  <c:v>90.039000000000001</c:v>
                </c:pt>
                <c:pt idx="2916" formatCode="General">
                  <c:v>90.084000000000003</c:v>
                </c:pt>
                <c:pt idx="2917" formatCode="General">
                  <c:v>90.129000000000005</c:v>
                </c:pt>
                <c:pt idx="2918" formatCode="General">
                  <c:v>90.174000000000007</c:v>
                </c:pt>
                <c:pt idx="2919" formatCode="General">
                  <c:v>90.218000000000004</c:v>
                </c:pt>
                <c:pt idx="2920" formatCode="General">
                  <c:v>90.263000000000005</c:v>
                </c:pt>
                <c:pt idx="2921" formatCode="General">
                  <c:v>90.308000000000007</c:v>
                </c:pt>
                <c:pt idx="2922" formatCode="General">
                  <c:v>90.352999999999994</c:v>
                </c:pt>
                <c:pt idx="2923" formatCode="General">
                  <c:v>90.397000000000006</c:v>
                </c:pt>
                <c:pt idx="2924" formatCode="General">
                  <c:v>90.441999999999993</c:v>
                </c:pt>
                <c:pt idx="2925" formatCode="General">
                  <c:v>90.486999999999995</c:v>
                </c:pt>
                <c:pt idx="2926" formatCode="General">
                  <c:v>90.531999999999996</c:v>
                </c:pt>
                <c:pt idx="2927" formatCode="General">
                  <c:v>90.575999999999993</c:v>
                </c:pt>
                <c:pt idx="2928" formatCode="General">
                  <c:v>90.620999999999995</c:v>
                </c:pt>
                <c:pt idx="2929" formatCode="General">
                  <c:v>90.665999999999997</c:v>
                </c:pt>
                <c:pt idx="2930" formatCode="General">
                  <c:v>90.710999999999999</c:v>
                </c:pt>
                <c:pt idx="2931" formatCode="General">
                  <c:v>90.754999999999995</c:v>
                </c:pt>
                <c:pt idx="2932" formatCode="General">
                  <c:v>90.8</c:v>
                </c:pt>
                <c:pt idx="2933" formatCode="General">
                  <c:v>90.841999999999999</c:v>
                </c:pt>
                <c:pt idx="2934" formatCode="General">
                  <c:v>90.884</c:v>
                </c:pt>
                <c:pt idx="2935" formatCode="General">
                  <c:v>90.927000000000007</c:v>
                </c:pt>
                <c:pt idx="2936" formatCode="General">
                  <c:v>90.968999999999994</c:v>
                </c:pt>
                <c:pt idx="2937" formatCode="General">
                  <c:v>91.010999999999996</c:v>
                </c:pt>
                <c:pt idx="2938" formatCode="General">
                  <c:v>91.052999999999997</c:v>
                </c:pt>
                <c:pt idx="2939" formatCode="General">
                  <c:v>91.094999999999999</c:v>
                </c:pt>
                <c:pt idx="2940" formatCode="General">
                  <c:v>91.138000000000005</c:v>
                </c:pt>
                <c:pt idx="2941" formatCode="General">
                  <c:v>91.18</c:v>
                </c:pt>
                <c:pt idx="2942" formatCode="General">
                  <c:v>91.221999999999994</c:v>
                </c:pt>
                <c:pt idx="2943" formatCode="General">
                  <c:v>91.263999999999996</c:v>
                </c:pt>
                <c:pt idx="2944" formatCode="General">
                  <c:v>91.305999999999997</c:v>
                </c:pt>
                <c:pt idx="2945" formatCode="General">
                  <c:v>91.347999999999999</c:v>
                </c:pt>
                <c:pt idx="2946" formatCode="General">
                  <c:v>91.391000000000005</c:v>
                </c:pt>
                <c:pt idx="2947" formatCode="General">
                  <c:v>91.433000000000007</c:v>
                </c:pt>
                <c:pt idx="2948" formatCode="General">
                  <c:v>91.474999999999994</c:v>
                </c:pt>
                <c:pt idx="2949" formatCode="General">
                  <c:v>91.516999999999996</c:v>
                </c:pt>
                <c:pt idx="2950" formatCode="General">
                  <c:v>91.558999999999997</c:v>
                </c:pt>
                <c:pt idx="2951" formatCode="General">
                  <c:v>91.602000000000004</c:v>
                </c:pt>
                <c:pt idx="2952" formatCode="General">
                  <c:v>91.644000000000005</c:v>
                </c:pt>
                <c:pt idx="2953" formatCode="General">
                  <c:v>91.686000000000007</c:v>
                </c:pt>
                <c:pt idx="2954" formatCode="General">
                  <c:v>91.73</c:v>
                </c:pt>
                <c:pt idx="2955" formatCode="General">
                  <c:v>91.775000000000006</c:v>
                </c:pt>
                <c:pt idx="2956" formatCode="General">
                  <c:v>91.82</c:v>
                </c:pt>
                <c:pt idx="2957" formatCode="General">
                  <c:v>91.864999999999995</c:v>
                </c:pt>
                <c:pt idx="2958" formatCode="General">
                  <c:v>91.91</c:v>
                </c:pt>
                <c:pt idx="2959" formatCode="General">
                  <c:v>91.954999999999998</c:v>
                </c:pt>
                <c:pt idx="2960" formatCode="General">
                  <c:v>92</c:v>
                </c:pt>
                <c:pt idx="2961" formatCode="General">
                  <c:v>92.045000000000002</c:v>
                </c:pt>
                <c:pt idx="2962" formatCode="General">
                  <c:v>92.09</c:v>
                </c:pt>
                <c:pt idx="2963" formatCode="General">
                  <c:v>92.135000000000005</c:v>
                </c:pt>
                <c:pt idx="2964" formatCode="General">
                  <c:v>92.18</c:v>
                </c:pt>
                <c:pt idx="2965" formatCode="General">
                  <c:v>92.224999999999994</c:v>
                </c:pt>
                <c:pt idx="2966" formatCode="General">
                  <c:v>92.27</c:v>
                </c:pt>
                <c:pt idx="2967" formatCode="General">
                  <c:v>92.314999999999998</c:v>
                </c:pt>
                <c:pt idx="2968" formatCode="General">
                  <c:v>92.36</c:v>
                </c:pt>
                <c:pt idx="2969" formatCode="General">
                  <c:v>92.405000000000001</c:v>
                </c:pt>
                <c:pt idx="2970" formatCode="General">
                  <c:v>92.45</c:v>
                </c:pt>
                <c:pt idx="2971" formatCode="General">
                  <c:v>92.495000000000005</c:v>
                </c:pt>
                <c:pt idx="2972" formatCode="General">
                  <c:v>92.54</c:v>
                </c:pt>
                <c:pt idx="2973" formatCode="General">
                  <c:v>92.584999999999994</c:v>
                </c:pt>
                <c:pt idx="2974" formatCode="General">
                  <c:v>92.626000000000005</c:v>
                </c:pt>
                <c:pt idx="2975" formatCode="General">
                  <c:v>92.665000000000006</c:v>
                </c:pt>
                <c:pt idx="2976" formatCode="General">
                  <c:v>92.704999999999998</c:v>
                </c:pt>
                <c:pt idx="2977" formatCode="General">
                  <c:v>92.744</c:v>
                </c:pt>
                <c:pt idx="2978" formatCode="General">
                  <c:v>92.783000000000001</c:v>
                </c:pt>
                <c:pt idx="2979" formatCode="General">
                  <c:v>92.822999999999993</c:v>
                </c:pt>
                <c:pt idx="2980" formatCode="General">
                  <c:v>92.861999999999995</c:v>
                </c:pt>
                <c:pt idx="2981" formatCode="General">
                  <c:v>92.900999999999996</c:v>
                </c:pt>
                <c:pt idx="2982" formatCode="General">
                  <c:v>92.94</c:v>
                </c:pt>
                <c:pt idx="2983" formatCode="General">
                  <c:v>92.98</c:v>
                </c:pt>
                <c:pt idx="2984" formatCode="General">
                  <c:v>93.019000000000005</c:v>
                </c:pt>
                <c:pt idx="2985" formatCode="General">
                  <c:v>93.058000000000007</c:v>
                </c:pt>
                <c:pt idx="2986" formatCode="General">
                  <c:v>93.096999999999994</c:v>
                </c:pt>
                <c:pt idx="2987" formatCode="General">
                  <c:v>93.137</c:v>
                </c:pt>
                <c:pt idx="2988" formatCode="General">
                  <c:v>93.176000000000002</c:v>
                </c:pt>
                <c:pt idx="2989" formatCode="General">
                  <c:v>93.215000000000003</c:v>
                </c:pt>
                <c:pt idx="2990" formatCode="General">
                  <c:v>93.254000000000005</c:v>
                </c:pt>
                <c:pt idx="2991" formatCode="General">
                  <c:v>93.293999999999997</c:v>
                </c:pt>
                <c:pt idx="2992" formatCode="General">
                  <c:v>93.332999999999998</c:v>
                </c:pt>
                <c:pt idx="2993" formatCode="General">
                  <c:v>93.372</c:v>
                </c:pt>
                <c:pt idx="2994" formatCode="General">
                  <c:v>93.411000000000001</c:v>
                </c:pt>
                <c:pt idx="2995" formatCode="General">
                  <c:v>93.450999999999993</c:v>
                </c:pt>
                <c:pt idx="2996" formatCode="General">
                  <c:v>93.49</c:v>
                </c:pt>
                <c:pt idx="2997" formatCode="General">
                  <c:v>93.537000000000006</c:v>
                </c:pt>
                <c:pt idx="2998" formatCode="General">
                  <c:v>93.584000000000003</c:v>
                </c:pt>
                <c:pt idx="2999" formatCode="General">
                  <c:v>93.631</c:v>
                </c:pt>
                <c:pt idx="3000" formatCode="General">
                  <c:v>93.677000000000007</c:v>
                </c:pt>
                <c:pt idx="3001" formatCode="General">
                  <c:v>93.724000000000004</c:v>
                </c:pt>
                <c:pt idx="3002" formatCode="General">
                  <c:v>93.771000000000001</c:v>
                </c:pt>
                <c:pt idx="3003" formatCode="General">
                  <c:v>93.817999999999998</c:v>
                </c:pt>
                <c:pt idx="3004" formatCode="General">
                  <c:v>93.864999999999995</c:v>
                </c:pt>
                <c:pt idx="3005" formatCode="General">
                  <c:v>93.912000000000006</c:v>
                </c:pt>
                <c:pt idx="3006" formatCode="General">
                  <c:v>93.957999999999998</c:v>
                </c:pt>
                <c:pt idx="3007" formatCode="General">
                  <c:v>94.004999999999995</c:v>
                </c:pt>
                <c:pt idx="3008" formatCode="General">
                  <c:v>94.052000000000007</c:v>
                </c:pt>
                <c:pt idx="3009" formatCode="General">
                  <c:v>94.099000000000004</c:v>
                </c:pt>
                <c:pt idx="3010" formatCode="General">
                  <c:v>94.146000000000001</c:v>
                </c:pt>
                <c:pt idx="3011" formatCode="General">
                  <c:v>94.192999999999998</c:v>
                </c:pt>
                <c:pt idx="3012" formatCode="General">
                  <c:v>94.239000000000004</c:v>
                </c:pt>
                <c:pt idx="3013" formatCode="General">
                  <c:v>94.286000000000001</c:v>
                </c:pt>
                <c:pt idx="3014" formatCode="General">
                  <c:v>94.332999999999998</c:v>
                </c:pt>
                <c:pt idx="3015" formatCode="General">
                  <c:v>94.38</c:v>
                </c:pt>
                <c:pt idx="3016" formatCode="General">
                  <c:v>94.424999999999997</c:v>
                </c:pt>
                <c:pt idx="3017" formatCode="General">
                  <c:v>94.468999999999994</c:v>
                </c:pt>
                <c:pt idx="3018" formatCode="General">
                  <c:v>94.513999999999996</c:v>
                </c:pt>
                <c:pt idx="3019" formatCode="General">
                  <c:v>94.558999999999997</c:v>
                </c:pt>
                <c:pt idx="3020" formatCode="General">
                  <c:v>94.603999999999999</c:v>
                </c:pt>
                <c:pt idx="3021" formatCode="General">
                  <c:v>94.647999999999996</c:v>
                </c:pt>
                <c:pt idx="3022" formatCode="General">
                  <c:v>94.692999999999998</c:v>
                </c:pt>
                <c:pt idx="3023" formatCode="General">
                  <c:v>94.738</c:v>
                </c:pt>
                <c:pt idx="3024" formatCode="General">
                  <c:v>94.783000000000001</c:v>
                </c:pt>
                <c:pt idx="3025" formatCode="General">
                  <c:v>94.826999999999998</c:v>
                </c:pt>
                <c:pt idx="3026" formatCode="General">
                  <c:v>94.872</c:v>
                </c:pt>
                <c:pt idx="3027" formatCode="General">
                  <c:v>94.917000000000002</c:v>
                </c:pt>
                <c:pt idx="3028" formatCode="General">
                  <c:v>94.962000000000003</c:v>
                </c:pt>
                <c:pt idx="3029" formatCode="General">
                  <c:v>95.006</c:v>
                </c:pt>
                <c:pt idx="3030" formatCode="General">
                  <c:v>95.051000000000002</c:v>
                </c:pt>
                <c:pt idx="3031" formatCode="General">
                  <c:v>95.096000000000004</c:v>
                </c:pt>
                <c:pt idx="3032" formatCode="General">
                  <c:v>95.141000000000005</c:v>
                </c:pt>
                <c:pt idx="3033" formatCode="General">
                  <c:v>95.185000000000002</c:v>
                </c:pt>
                <c:pt idx="3034" formatCode="General">
                  <c:v>95.23</c:v>
                </c:pt>
                <c:pt idx="3035" formatCode="General">
                  <c:v>95.274000000000001</c:v>
                </c:pt>
                <c:pt idx="3036" formatCode="General">
                  <c:v>95.316999999999993</c:v>
                </c:pt>
                <c:pt idx="3037" formatCode="General">
                  <c:v>95.36</c:v>
                </c:pt>
                <c:pt idx="3038" formatCode="General">
                  <c:v>95.403000000000006</c:v>
                </c:pt>
                <c:pt idx="3039" formatCode="General">
                  <c:v>95.444999999999993</c:v>
                </c:pt>
                <c:pt idx="3040" formatCode="General">
                  <c:v>95.488</c:v>
                </c:pt>
                <c:pt idx="3041" formatCode="General">
                  <c:v>95.531000000000006</c:v>
                </c:pt>
                <c:pt idx="3042" formatCode="General">
                  <c:v>95.573999999999998</c:v>
                </c:pt>
                <c:pt idx="3043" formatCode="General">
                  <c:v>95.617000000000004</c:v>
                </c:pt>
                <c:pt idx="3044" formatCode="General">
                  <c:v>95.659000000000006</c:v>
                </c:pt>
                <c:pt idx="3045" formatCode="General">
                  <c:v>95.701999999999998</c:v>
                </c:pt>
                <c:pt idx="3046" formatCode="General">
                  <c:v>95.745000000000005</c:v>
                </c:pt>
                <c:pt idx="3047" formatCode="General">
                  <c:v>95.787999999999997</c:v>
                </c:pt>
                <c:pt idx="3048" formatCode="General">
                  <c:v>95.83</c:v>
                </c:pt>
                <c:pt idx="3049" formatCode="General">
                  <c:v>95.873000000000005</c:v>
                </c:pt>
                <c:pt idx="3050" formatCode="General">
                  <c:v>95.915999999999997</c:v>
                </c:pt>
                <c:pt idx="3051" formatCode="General">
                  <c:v>95.959000000000003</c:v>
                </c:pt>
                <c:pt idx="3052" formatCode="General">
                  <c:v>96.001999999999995</c:v>
                </c:pt>
                <c:pt idx="3053" formatCode="General">
                  <c:v>96.043999999999997</c:v>
                </c:pt>
                <c:pt idx="3054" formatCode="General">
                  <c:v>96.087000000000003</c:v>
                </c:pt>
                <c:pt idx="3055" formatCode="General">
                  <c:v>96.13</c:v>
                </c:pt>
                <c:pt idx="3056" formatCode="General">
                  <c:v>96.179000000000002</c:v>
                </c:pt>
                <c:pt idx="3057" formatCode="General">
                  <c:v>96.227000000000004</c:v>
                </c:pt>
                <c:pt idx="3058" formatCode="General">
                  <c:v>96.275999999999996</c:v>
                </c:pt>
                <c:pt idx="3059" formatCode="General">
                  <c:v>96.323999999999998</c:v>
                </c:pt>
                <c:pt idx="3060" formatCode="General">
                  <c:v>96.373000000000005</c:v>
                </c:pt>
                <c:pt idx="3061" formatCode="General">
                  <c:v>96.421000000000006</c:v>
                </c:pt>
                <c:pt idx="3062" formatCode="General">
                  <c:v>96.47</c:v>
                </c:pt>
                <c:pt idx="3063" formatCode="General">
                  <c:v>96.518000000000001</c:v>
                </c:pt>
                <c:pt idx="3064" formatCode="General">
                  <c:v>96.566999999999993</c:v>
                </c:pt>
                <c:pt idx="3065" formatCode="General">
                  <c:v>96.614999999999995</c:v>
                </c:pt>
                <c:pt idx="3066" formatCode="General">
                  <c:v>96.664000000000001</c:v>
                </c:pt>
                <c:pt idx="3067" formatCode="General">
                  <c:v>96.712999999999994</c:v>
                </c:pt>
                <c:pt idx="3068" formatCode="General">
                  <c:v>96.760999999999996</c:v>
                </c:pt>
                <c:pt idx="3069" formatCode="General">
                  <c:v>96.81</c:v>
                </c:pt>
                <c:pt idx="3070" formatCode="General">
                  <c:v>96.858000000000004</c:v>
                </c:pt>
                <c:pt idx="3071" formatCode="General">
                  <c:v>96.906999999999996</c:v>
                </c:pt>
                <c:pt idx="3072" formatCode="General">
                  <c:v>96.954999999999998</c:v>
                </c:pt>
                <c:pt idx="3073" formatCode="General">
                  <c:v>97.004000000000005</c:v>
                </c:pt>
                <c:pt idx="3074" formatCode="General">
                  <c:v>97.055000000000007</c:v>
                </c:pt>
                <c:pt idx="3075" formatCode="General">
                  <c:v>97.105999999999995</c:v>
                </c:pt>
                <c:pt idx="3076" formatCode="General">
                  <c:v>97.158000000000001</c:v>
                </c:pt>
                <c:pt idx="3077" formatCode="General">
                  <c:v>97.21</c:v>
                </c:pt>
                <c:pt idx="3078" formatCode="General">
                  <c:v>97.262</c:v>
                </c:pt>
                <c:pt idx="3079" formatCode="General">
                  <c:v>97.313000000000002</c:v>
                </c:pt>
                <c:pt idx="3080" formatCode="General">
                  <c:v>97.364999999999995</c:v>
                </c:pt>
                <c:pt idx="3081" formatCode="General">
                  <c:v>97.417000000000002</c:v>
                </c:pt>
                <c:pt idx="3082" formatCode="General">
                  <c:v>97.468999999999994</c:v>
                </c:pt>
                <c:pt idx="3083" formatCode="General">
                  <c:v>97.52</c:v>
                </c:pt>
                <c:pt idx="3084" formatCode="General">
                  <c:v>97.572000000000003</c:v>
                </c:pt>
                <c:pt idx="3085" formatCode="General">
                  <c:v>97.623999999999995</c:v>
                </c:pt>
                <c:pt idx="3086" formatCode="General">
                  <c:v>97.676000000000002</c:v>
                </c:pt>
                <c:pt idx="3087" formatCode="General">
                  <c:v>97.727000000000004</c:v>
                </c:pt>
                <c:pt idx="3088" formatCode="General">
                  <c:v>97.778999999999996</c:v>
                </c:pt>
                <c:pt idx="3089" formatCode="General">
                  <c:v>97.831000000000003</c:v>
                </c:pt>
                <c:pt idx="3090" formatCode="General">
                  <c:v>97.882999999999996</c:v>
                </c:pt>
                <c:pt idx="3091" formatCode="General">
                  <c:v>97.932000000000002</c:v>
                </c:pt>
                <c:pt idx="3092" formatCode="General">
                  <c:v>97.980999999999995</c:v>
                </c:pt>
                <c:pt idx="3093" formatCode="General">
                  <c:v>98.028999999999996</c:v>
                </c:pt>
                <c:pt idx="3094" formatCode="General">
                  <c:v>98.076999999999998</c:v>
                </c:pt>
                <c:pt idx="3095" formatCode="General">
                  <c:v>98.126000000000005</c:v>
                </c:pt>
                <c:pt idx="3096" formatCode="General">
                  <c:v>98.174000000000007</c:v>
                </c:pt>
                <c:pt idx="3097" formatCode="General">
                  <c:v>98.221999999999994</c:v>
                </c:pt>
                <c:pt idx="3098" formatCode="General">
                  <c:v>98.271000000000001</c:v>
                </c:pt>
                <c:pt idx="3099" formatCode="General">
                  <c:v>98.319000000000003</c:v>
                </c:pt>
                <c:pt idx="3100" formatCode="General">
                  <c:v>98.367000000000004</c:v>
                </c:pt>
                <c:pt idx="3101" formatCode="General">
                  <c:v>98.415999999999997</c:v>
                </c:pt>
                <c:pt idx="3102" formatCode="General">
                  <c:v>98.463999999999999</c:v>
                </c:pt>
                <c:pt idx="3103" formatCode="General">
                  <c:v>98.512</c:v>
                </c:pt>
                <c:pt idx="3104" formatCode="General">
                  <c:v>98.561000000000007</c:v>
                </c:pt>
                <c:pt idx="3105" formatCode="General">
                  <c:v>98.608999999999995</c:v>
                </c:pt>
                <c:pt idx="3106" formatCode="General">
                  <c:v>98.656999999999996</c:v>
                </c:pt>
                <c:pt idx="3107" formatCode="General">
                  <c:v>98.706000000000003</c:v>
                </c:pt>
                <c:pt idx="3108" formatCode="General">
                  <c:v>98.754000000000005</c:v>
                </c:pt>
                <c:pt idx="3109" formatCode="General">
                  <c:v>98.789000000000001</c:v>
                </c:pt>
                <c:pt idx="3110" formatCode="General">
                  <c:v>98.816999999999993</c:v>
                </c:pt>
                <c:pt idx="3111" formatCode="General">
                  <c:v>98.844999999999999</c:v>
                </c:pt>
                <c:pt idx="3112" formatCode="General">
                  <c:v>98.873000000000005</c:v>
                </c:pt>
                <c:pt idx="3113" formatCode="General">
                  <c:v>98.900999999999996</c:v>
                </c:pt>
                <c:pt idx="3114" formatCode="General">
                  <c:v>98.929000000000002</c:v>
                </c:pt>
                <c:pt idx="3115" formatCode="General">
                  <c:v>98.956999999999994</c:v>
                </c:pt>
                <c:pt idx="3116" formatCode="General">
                  <c:v>98.984999999999999</c:v>
                </c:pt>
                <c:pt idx="3117" formatCode="General">
                  <c:v>99.013000000000005</c:v>
                </c:pt>
                <c:pt idx="3118" formatCode="General">
                  <c:v>99.040999999999997</c:v>
                </c:pt>
                <c:pt idx="3119" formatCode="General">
                  <c:v>99.069000000000003</c:v>
                </c:pt>
                <c:pt idx="3120" formatCode="General">
                  <c:v>99.096999999999994</c:v>
                </c:pt>
                <c:pt idx="3121" formatCode="General">
                  <c:v>99.125</c:v>
                </c:pt>
                <c:pt idx="3122" formatCode="General">
                  <c:v>99.153999999999996</c:v>
                </c:pt>
                <c:pt idx="3123" formatCode="General">
                  <c:v>99.182000000000002</c:v>
                </c:pt>
                <c:pt idx="3124" formatCode="General">
                  <c:v>99.21</c:v>
                </c:pt>
                <c:pt idx="3125" formatCode="General">
                  <c:v>99.238</c:v>
                </c:pt>
                <c:pt idx="3126" formatCode="General">
                  <c:v>99.266000000000005</c:v>
                </c:pt>
                <c:pt idx="3127" formatCode="General">
                  <c:v>99.293999999999997</c:v>
                </c:pt>
                <c:pt idx="3128" formatCode="General">
                  <c:v>99.322000000000003</c:v>
                </c:pt>
                <c:pt idx="3129" formatCode="General">
                  <c:v>99.35</c:v>
                </c:pt>
                <c:pt idx="3130" formatCode="General">
                  <c:v>99.378</c:v>
                </c:pt>
                <c:pt idx="3131" formatCode="General">
                  <c:v>99.406000000000006</c:v>
                </c:pt>
                <c:pt idx="3132" formatCode="General">
                  <c:v>99.433999999999997</c:v>
                </c:pt>
                <c:pt idx="3133" formatCode="General">
                  <c:v>99.462000000000003</c:v>
                </c:pt>
                <c:pt idx="3134" formatCode="General">
                  <c:v>99.49</c:v>
                </c:pt>
                <c:pt idx="3135" formatCode="General">
                  <c:v>99.518000000000001</c:v>
                </c:pt>
                <c:pt idx="3136" formatCode="General">
                  <c:v>99.546000000000006</c:v>
                </c:pt>
                <c:pt idx="3137" formatCode="General">
                  <c:v>99.575000000000003</c:v>
                </c:pt>
                <c:pt idx="3138" formatCode="General">
                  <c:v>99.602999999999994</c:v>
                </c:pt>
                <c:pt idx="3139" formatCode="General">
                  <c:v>99.631</c:v>
                </c:pt>
                <c:pt idx="3140" formatCode="General">
                  <c:v>99.665000000000006</c:v>
                </c:pt>
                <c:pt idx="3141" formatCode="General">
                  <c:v>99.703000000000003</c:v>
                </c:pt>
                <c:pt idx="3142" formatCode="General">
                  <c:v>99.74</c:v>
                </c:pt>
                <c:pt idx="3143" formatCode="General">
                  <c:v>99.778000000000006</c:v>
                </c:pt>
                <c:pt idx="3144" formatCode="General">
                  <c:v>99.814999999999998</c:v>
                </c:pt>
                <c:pt idx="3145" formatCode="General">
                  <c:v>99.852999999999994</c:v>
                </c:pt>
                <c:pt idx="3146" formatCode="General">
                  <c:v>99.891000000000005</c:v>
                </c:pt>
                <c:pt idx="3147" formatCode="General">
                  <c:v>99.929000000000002</c:v>
                </c:pt>
                <c:pt idx="3148" formatCode="General">
                  <c:v>99.966999999999999</c:v>
                </c:pt>
                <c:pt idx="3149" formatCode="General">
                  <c:v>100.005</c:v>
                </c:pt>
                <c:pt idx="3150" formatCode="General">
                  <c:v>100.044</c:v>
                </c:pt>
                <c:pt idx="3151" formatCode="General">
                  <c:v>100.08199999999999</c:v>
                </c:pt>
                <c:pt idx="3152" formatCode="General">
                  <c:v>100.12</c:v>
                </c:pt>
                <c:pt idx="3153" formatCode="General">
                  <c:v>100.158</c:v>
                </c:pt>
                <c:pt idx="3154" formatCode="General">
                  <c:v>100.196</c:v>
                </c:pt>
                <c:pt idx="3155" formatCode="General">
                  <c:v>100.23399999999999</c:v>
                </c:pt>
                <c:pt idx="3156" formatCode="General">
                  <c:v>100.27200000000001</c:v>
                </c:pt>
                <c:pt idx="3157" formatCode="General">
                  <c:v>100.31</c:v>
                </c:pt>
                <c:pt idx="3158" formatCode="General">
                  <c:v>100.348</c:v>
                </c:pt>
                <c:pt idx="3159" formatCode="General">
                  <c:v>100.386</c:v>
                </c:pt>
                <c:pt idx="3160" formatCode="General">
                  <c:v>100.42400000000001</c:v>
                </c:pt>
                <c:pt idx="3161" formatCode="General">
                  <c:v>100.462</c:v>
                </c:pt>
                <c:pt idx="3162" formatCode="General">
                  <c:v>100.5</c:v>
                </c:pt>
                <c:pt idx="3163" formatCode="General">
                  <c:v>100.538</c:v>
                </c:pt>
                <c:pt idx="3164" formatCode="General">
                  <c:v>100.57599999999999</c:v>
                </c:pt>
                <c:pt idx="3165" formatCode="General">
                  <c:v>100.614</c:v>
                </c:pt>
                <c:pt idx="3166" formatCode="General">
                  <c:v>100.652</c:v>
                </c:pt>
                <c:pt idx="3167" formatCode="General">
                  <c:v>100.69</c:v>
                </c:pt>
                <c:pt idx="3168" formatCode="General">
                  <c:v>100.732</c:v>
                </c:pt>
                <c:pt idx="3169" formatCode="General">
                  <c:v>100.77500000000001</c:v>
                </c:pt>
                <c:pt idx="3170" formatCode="General">
                  <c:v>100.81699999999999</c:v>
                </c:pt>
                <c:pt idx="3171" formatCode="General">
                  <c:v>100.86</c:v>
                </c:pt>
                <c:pt idx="3172" formatCode="General">
                  <c:v>100.902</c:v>
                </c:pt>
                <c:pt idx="3173" formatCode="General">
                  <c:v>100.944</c:v>
                </c:pt>
                <c:pt idx="3174" formatCode="General">
                  <c:v>100.98699999999999</c:v>
                </c:pt>
                <c:pt idx="3175" formatCode="General">
                  <c:v>101.029</c:v>
                </c:pt>
                <c:pt idx="3176" formatCode="General">
                  <c:v>101.071</c:v>
                </c:pt>
                <c:pt idx="3177" formatCode="General">
                  <c:v>101.114</c:v>
                </c:pt>
                <c:pt idx="3178" formatCode="General">
                  <c:v>101.15600000000001</c:v>
                </c:pt>
                <c:pt idx="3179" formatCode="General">
                  <c:v>101.199</c:v>
                </c:pt>
                <c:pt idx="3180" formatCode="General">
                  <c:v>101.241</c:v>
                </c:pt>
                <c:pt idx="3181" formatCode="General">
                  <c:v>101.283</c:v>
                </c:pt>
                <c:pt idx="3182" formatCode="General">
                  <c:v>101.32599999999999</c:v>
                </c:pt>
                <c:pt idx="3183" formatCode="General">
                  <c:v>101.36799999999999</c:v>
                </c:pt>
                <c:pt idx="3184" formatCode="General">
                  <c:v>101.41</c:v>
                </c:pt>
                <c:pt idx="3185" formatCode="General">
                  <c:v>101.453</c:v>
                </c:pt>
                <c:pt idx="3186" formatCode="General">
                  <c:v>101.495</c:v>
                </c:pt>
                <c:pt idx="3187" formatCode="General">
                  <c:v>101.538</c:v>
                </c:pt>
                <c:pt idx="3188" formatCode="General">
                  <c:v>101.58</c:v>
                </c:pt>
                <c:pt idx="3189" formatCode="General">
                  <c:v>101.614</c:v>
                </c:pt>
                <c:pt idx="3190" formatCode="General">
                  <c:v>101.648</c:v>
                </c:pt>
                <c:pt idx="3191" formatCode="General">
                  <c:v>101.681</c:v>
                </c:pt>
                <c:pt idx="3192" formatCode="General">
                  <c:v>101.715</c:v>
                </c:pt>
                <c:pt idx="3193" formatCode="General">
                  <c:v>101.749</c:v>
                </c:pt>
                <c:pt idx="3194" formatCode="General">
                  <c:v>101.783</c:v>
                </c:pt>
                <c:pt idx="3195" formatCode="General">
                  <c:v>101.816</c:v>
                </c:pt>
                <c:pt idx="3196" formatCode="General">
                  <c:v>101.85</c:v>
                </c:pt>
                <c:pt idx="3197" formatCode="General">
                  <c:v>101.884</c:v>
                </c:pt>
                <c:pt idx="3198" formatCode="General">
                  <c:v>101.91800000000001</c:v>
                </c:pt>
                <c:pt idx="3199" formatCode="General">
                  <c:v>101.95099999999999</c:v>
                </c:pt>
                <c:pt idx="3200" formatCode="General">
                  <c:v>101.985</c:v>
                </c:pt>
                <c:pt idx="3201" formatCode="General">
                  <c:v>102.01900000000001</c:v>
                </c:pt>
                <c:pt idx="3202" formatCode="General">
                  <c:v>102.053</c:v>
                </c:pt>
                <c:pt idx="3203" formatCode="General">
                  <c:v>102.086</c:v>
                </c:pt>
                <c:pt idx="3204" formatCode="General">
                  <c:v>102.12</c:v>
                </c:pt>
                <c:pt idx="3205" formatCode="General">
                  <c:v>102.154</c:v>
                </c:pt>
                <c:pt idx="3206" formatCode="General">
                  <c:v>102.188</c:v>
                </c:pt>
                <c:pt idx="3207" formatCode="General">
                  <c:v>102.221</c:v>
                </c:pt>
                <c:pt idx="3208" formatCode="General">
                  <c:v>102.255</c:v>
                </c:pt>
                <c:pt idx="3209" formatCode="General">
                  <c:v>102.289</c:v>
                </c:pt>
                <c:pt idx="3210" formatCode="General">
                  <c:v>102.32299999999999</c:v>
                </c:pt>
                <c:pt idx="3211" formatCode="General">
                  <c:v>102.35599999999999</c:v>
                </c:pt>
                <c:pt idx="3212" formatCode="General">
                  <c:v>102.39</c:v>
                </c:pt>
                <c:pt idx="3213" formatCode="General">
                  <c:v>102.42400000000001</c:v>
                </c:pt>
                <c:pt idx="3214" formatCode="General">
                  <c:v>102.458</c:v>
                </c:pt>
                <c:pt idx="3215" formatCode="General">
                  <c:v>102.495</c:v>
                </c:pt>
                <c:pt idx="3216" formatCode="General">
                  <c:v>102.539</c:v>
                </c:pt>
                <c:pt idx="3217" formatCode="General">
                  <c:v>102.583</c:v>
                </c:pt>
                <c:pt idx="3218" formatCode="General">
                  <c:v>102.627</c:v>
                </c:pt>
                <c:pt idx="3219" formatCode="General">
                  <c:v>102.672</c:v>
                </c:pt>
                <c:pt idx="3220" formatCode="General">
                  <c:v>102.71599999999999</c:v>
                </c:pt>
                <c:pt idx="3221" formatCode="General">
                  <c:v>102.76</c:v>
                </c:pt>
                <c:pt idx="3222" formatCode="General">
                  <c:v>102.804</c:v>
                </c:pt>
                <c:pt idx="3223" formatCode="General">
                  <c:v>102.849</c:v>
                </c:pt>
                <c:pt idx="3224" formatCode="General">
                  <c:v>102.893</c:v>
                </c:pt>
                <c:pt idx="3225" formatCode="General">
                  <c:v>102.937</c:v>
                </c:pt>
                <c:pt idx="3226" formatCode="General">
                  <c:v>102.98099999999999</c:v>
                </c:pt>
                <c:pt idx="3227" formatCode="General">
                  <c:v>103.026</c:v>
                </c:pt>
                <c:pt idx="3228" formatCode="General">
                  <c:v>103.07</c:v>
                </c:pt>
                <c:pt idx="3229" formatCode="General">
                  <c:v>103.114</c:v>
                </c:pt>
                <c:pt idx="3230" formatCode="General">
                  <c:v>103.158</c:v>
                </c:pt>
                <c:pt idx="3231" formatCode="General">
                  <c:v>103.203</c:v>
                </c:pt>
                <c:pt idx="3232" formatCode="General">
                  <c:v>103.247</c:v>
                </c:pt>
                <c:pt idx="3233" formatCode="General">
                  <c:v>103.291</c:v>
                </c:pt>
                <c:pt idx="3234" formatCode="General">
                  <c:v>103.33499999999999</c:v>
                </c:pt>
                <c:pt idx="3235" formatCode="General">
                  <c:v>103.384</c:v>
                </c:pt>
                <c:pt idx="3236" formatCode="General">
                  <c:v>103.434</c:v>
                </c:pt>
                <c:pt idx="3237" formatCode="General">
                  <c:v>103.485</c:v>
                </c:pt>
                <c:pt idx="3238" formatCode="General">
                  <c:v>103.536</c:v>
                </c:pt>
                <c:pt idx="3239" formatCode="General">
                  <c:v>103.586</c:v>
                </c:pt>
                <c:pt idx="3240" formatCode="General">
                  <c:v>103.637</c:v>
                </c:pt>
                <c:pt idx="3241" formatCode="General">
                  <c:v>103.688</c:v>
                </c:pt>
                <c:pt idx="3242" formatCode="General">
                  <c:v>103.738</c:v>
                </c:pt>
                <c:pt idx="3243" formatCode="General">
                  <c:v>103.789</c:v>
                </c:pt>
                <c:pt idx="3244" formatCode="General">
                  <c:v>103.84</c:v>
                </c:pt>
                <c:pt idx="3245" formatCode="General">
                  <c:v>103.89</c:v>
                </c:pt>
                <c:pt idx="3246" formatCode="General">
                  <c:v>103.941</c:v>
                </c:pt>
                <c:pt idx="3247" formatCode="General">
                  <c:v>103.992</c:v>
                </c:pt>
                <c:pt idx="3248" formatCode="General">
                  <c:v>104.042</c:v>
                </c:pt>
                <c:pt idx="3249" formatCode="General">
                  <c:v>104.093</c:v>
                </c:pt>
                <c:pt idx="3250" formatCode="General">
                  <c:v>104.142</c:v>
                </c:pt>
                <c:pt idx="3251" formatCode="General">
                  <c:v>104.19</c:v>
                </c:pt>
                <c:pt idx="3252" formatCode="General">
                  <c:v>104.238</c:v>
                </c:pt>
                <c:pt idx="3253" formatCode="General">
                  <c:v>104.286</c:v>
                </c:pt>
                <c:pt idx="3254" formatCode="General">
                  <c:v>104.333</c:v>
                </c:pt>
                <c:pt idx="3255" formatCode="General">
                  <c:v>104.381</c:v>
                </c:pt>
                <c:pt idx="3256" formatCode="General">
                  <c:v>104.429</c:v>
                </c:pt>
                <c:pt idx="3257" formatCode="General">
                  <c:v>104.477</c:v>
                </c:pt>
                <c:pt idx="3258" formatCode="General">
                  <c:v>104.52500000000001</c:v>
                </c:pt>
                <c:pt idx="3259" formatCode="General">
                  <c:v>104.57299999999999</c:v>
                </c:pt>
                <c:pt idx="3260" formatCode="General">
                  <c:v>104.621</c:v>
                </c:pt>
                <c:pt idx="3261" formatCode="General">
                  <c:v>104.669</c:v>
                </c:pt>
                <c:pt idx="3262" formatCode="General">
                  <c:v>104.71599999999999</c:v>
                </c:pt>
                <c:pt idx="3263" formatCode="General">
                  <c:v>104.764</c:v>
                </c:pt>
                <c:pt idx="3264" formatCode="General">
                  <c:v>104.812</c:v>
                </c:pt>
                <c:pt idx="3265" formatCode="General">
                  <c:v>104.86</c:v>
                </c:pt>
                <c:pt idx="3266" formatCode="General">
                  <c:v>104.895</c:v>
                </c:pt>
                <c:pt idx="3267" formatCode="General">
                  <c:v>104.931</c:v>
                </c:pt>
                <c:pt idx="3268" formatCode="General">
                  <c:v>104.96599999999999</c:v>
                </c:pt>
                <c:pt idx="3269" formatCode="General">
                  <c:v>105.001</c:v>
                </c:pt>
                <c:pt idx="3270" formatCode="General">
                  <c:v>105.03700000000001</c:v>
                </c:pt>
                <c:pt idx="3271" formatCode="General">
                  <c:v>105.072</c:v>
                </c:pt>
                <c:pt idx="3272" formatCode="General">
                  <c:v>105.108</c:v>
                </c:pt>
                <c:pt idx="3273" formatCode="General">
                  <c:v>105.143</c:v>
                </c:pt>
                <c:pt idx="3274" formatCode="General">
                  <c:v>105.178</c:v>
                </c:pt>
                <c:pt idx="3275" formatCode="General">
                  <c:v>105.21599999999999</c:v>
                </c:pt>
                <c:pt idx="3276" formatCode="General">
                  <c:v>105.255</c:v>
                </c:pt>
                <c:pt idx="3277" formatCode="General">
                  <c:v>105.295</c:v>
                </c:pt>
                <c:pt idx="3278" formatCode="General">
                  <c:v>105.334</c:v>
                </c:pt>
                <c:pt idx="3279" formatCode="General">
                  <c:v>105.373</c:v>
                </c:pt>
                <c:pt idx="3280" formatCode="General">
                  <c:v>105.413</c:v>
                </c:pt>
                <c:pt idx="3281" formatCode="General">
                  <c:v>105.452</c:v>
                </c:pt>
                <c:pt idx="3282" formatCode="General">
                  <c:v>105.491</c:v>
                </c:pt>
                <c:pt idx="3283" formatCode="General">
                  <c:v>105.53</c:v>
                </c:pt>
                <c:pt idx="3284" formatCode="General">
                  <c:v>105.57</c:v>
                </c:pt>
                <c:pt idx="3285" formatCode="General">
                  <c:v>105.60899999999999</c:v>
                </c:pt>
                <c:pt idx="3286" formatCode="General">
                  <c:v>105.648</c:v>
                </c:pt>
                <c:pt idx="3287" formatCode="General">
                  <c:v>105.688</c:v>
                </c:pt>
                <c:pt idx="3288" formatCode="General">
                  <c:v>105.727</c:v>
                </c:pt>
                <c:pt idx="3289" formatCode="General">
                  <c:v>105.773</c:v>
                </c:pt>
                <c:pt idx="3290" formatCode="General">
                  <c:v>105.822</c:v>
                </c:pt>
                <c:pt idx="3291" formatCode="General">
                  <c:v>105.87</c:v>
                </c:pt>
                <c:pt idx="3292" formatCode="General">
                  <c:v>105.919</c:v>
                </c:pt>
                <c:pt idx="3293" formatCode="General">
                  <c:v>105.968</c:v>
                </c:pt>
                <c:pt idx="3294" formatCode="General">
                  <c:v>106.017</c:v>
                </c:pt>
                <c:pt idx="3295" formatCode="General">
                  <c:v>106.066</c:v>
                </c:pt>
                <c:pt idx="3296" formatCode="General">
                  <c:v>106.11499999999999</c:v>
                </c:pt>
                <c:pt idx="3297" formatCode="General">
                  <c:v>106.164</c:v>
                </c:pt>
                <c:pt idx="3298" formatCode="General">
                  <c:v>106.21299999999999</c:v>
                </c:pt>
                <c:pt idx="3299" formatCode="General">
                  <c:v>106.262</c:v>
                </c:pt>
                <c:pt idx="3300" formatCode="General">
                  <c:v>106.31100000000001</c:v>
                </c:pt>
                <c:pt idx="3301" formatCode="General">
                  <c:v>106.36</c:v>
                </c:pt>
                <c:pt idx="3302" formatCode="General">
                  <c:v>106.408</c:v>
                </c:pt>
                <c:pt idx="3303" formatCode="General">
                  <c:v>106.45699999999999</c:v>
                </c:pt>
                <c:pt idx="3304" formatCode="General">
                  <c:v>106.504</c:v>
                </c:pt>
                <c:pt idx="3305" formatCode="General">
                  <c:v>106.548</c:v>
                </c:pt>
                <c:pt idx="3306" formatCode="General">
                  <c:v>106.59099999999999</c:v>
                </c:pt>
                <c:pt idx="3307" formatCode="General">
                  <c:v>106.634</c:v>
                </c:pt>
                <c:pt idx="3308" formatCode="General">
                  <c:v>106.678</c:v>
                </c:pt>
                <c:pt idx="3309" formatCode="General">
                  <c:v>106.721</c:v>
                </c:pt>
                <c:pt idx="3310" formatCode="General">
                  <c:v>106.764</c:v>
                </c:pt>
                <c:pt idx="3311" formatCode="General">
                  <c:v>106.807</c:v>
                </c:pt>
                <c:pt idx="3312" formatCode="General">
                  <c:v>106.851</c:v>
                </c:pt>
                <c:pt idx="3313" formatCode="General">
                  <c:v>106.89400000000001</c:v>
                </c:pt>
                <c:pt idx="3314" formatCode="General">
                  <c:v>106.937</c:v>
                </c:pt>
                <c:pt idx="3315" formatCode="General">
                  <c:v>106.98</c:v>
                </c:pt>
                <c:pt idx="3316" formatCode="General">
                  <c:v>107.024</c:v>
                </c:pt>
                <c:pt idx="3317" formatCode="General">
                  <c:v>107.06699999999999</c:v>
                </c:pt>
                <c:pt idx="3318" formatCode="General">
                  <c:v>107.11</c:v>
                </c:pt>
                <c:pt idx="3319" formatCode="General">
                  <c:v>107.15300000000001</c:v>
                </c:pt>
                <c:pt idx="3320" formatCode="General">
                  <c:v>107.197</c:v>
                </c:pt>
                <c:pt idx="3321" formatCode="General">
                  <c:v>107.24</c:v>
                </c:pt>
                <c:pt idx="3322" formatCode="General">
                  <c:v>107.283</c:v>
                </c:pt>
                <c:pt idx="3323" formatCode="General">
                  <c:v>107.32599999999999</c:v>
                </c:pt>
                <c:pt idx="3324" formatCode="General">
                  <c:v>107.369</c:v>
                </c:pt>
                <c:pt idx="3325" formatCode="General">
                  <c:v>107.413</c:v>
                </c:pt>
                <c:pt idx="3326" formatCode="General">
                  <c:v>107.456</c:v>
                </c:pt>
                <c:pt idx="3327" formatCode="General">
                  <c:v>107.499</c:v>
                </c:pt>
                <c:pt idx="3328" formatCode="General">
                  <c:v>107.542</c:v>
                </c:pt>
                <c:pt idx="3329" formatCode="General">
                  <c:v>107.58499999999999</c:v>
                </c:pt>
                <c:pt idx="3330" formatCode="General">
                  <c:v>107.628</c:v>
                </c:pt>
                <c:pt idx="3331" formatCode="General">
                  <c:v>107.67100000000001</c:v>
                </c:pt>
                <c:pt idx="3332" formatCode="General">
                  <c:v>107.714</c:v>
                </c:pt>
                <c:pt idx="3333" formatCode="General">
                  <c:v>107.758</c:v>
                </c:pt>
                <c:pt idx="3334" formatCode="General">
                  <c:v>107.801</c:v>
                </c:pt>
                <c:pt idx="3335" formatCode="General">
                  <c:v>107.84399999999999</c:v>
                </c:pt>
                <c:pt idx="3336" formatCode="General">
                  <c:v>107.887</c:v>
                </c:pt>
                <c:pt idx="3337" formatCode="General">
                  <c:v>107.93</c:v>
                </c:pt>
                <c:pt idx="3338" formatCode="General">
                  <c:v>107.973</c:v>
                </c:pt>
                <c:pt idx="3339" formatCode="General">
                  <c:v>108.01600000000001</c:v>
                </c:pt>
                <c:pt idx="3340" formatCode="General">
                  <c:v>108.059</c:v>
                </c:pt>
                <c:pt idx="3341" formatCode="General">
                  <c:v>108.10299999999999</c:v>
                </c:pt>
                <c:pt idx="3342" formatCode="General">
                  <c:v>108.146</c:v>
                </c:pt>
                <c:pt idx="3343" formatCode="General">
                  <c:v>108.188</c:v>
                </c:pt>
                <c:pt idx="3344" formatCode="General">
                  <c:v>108.23</c:v>
                </c:pt>
                <c:pt idx="3345" formatCode="General">
                  <c:v>108.27200000000001</c:v>
                </c:pt>
                <c:pt idx="3346" formatCode="General">
                  <c:v>108.313</c:v>
                </c:pt>
                <c:pt idx="3347" formatCode="General">
                  <c:v>108.355</c:v>
                </c:pt>
                <c:pt idx="3348" formatCode="General">
                  <c:v>108.39700000000001</c:v>
                </c:pt>
                <c:pt idx="3349" formatCode="General">
                  <c:v>108.43899999999999</c:v>
                </c:pt>
                <c:pt idx="3350" formatCode="General">
                  <c:v>108.48099999999999</c:v>
                </c:pt>
                <c:pt idx="3351" formatCode="General">
                  <c:v>108.52200000000001</c:v>
                </c:pt>
                <c:pt idx="3352" formatCode="General">
                  <c:v>108.56399999999999</c:v>
                </c:pt>
                <c:pt idx="3353" formatCode="General">
                  <c:v>108.60599999999999</c:v>
                </c:pt>
                <c:pt idx="3354" formatCode="General">
                  <c:v>108.648</c:v>
                </c:pt>
                <c:pt idx="3355" formatCode="General">
                  <c:v>108.69</c:v>
                </c:pt>
                <c:pt idx="3356" formatCode="General">
                  <c:v>108.732</c:v>
                </c:pt>
                <c:pt idx="3357" formatCode="General">
                  <c:v>108.773</c:v>
                </c:pt>
                <c:pt idx="3358" formatCode="General">
                  <c:v>108.815</c:v>
                </c:pt>
                <c:pt idx="3359" formatCode="General">
                  <c:v>108.857</c:v>
                </c:pt>
                <c:pt idx="3360" formatCode="General">
                  <c:v>108.899</c:v>
                </c:pt>
                <c:pt idx="3361" formatCode="General">
                  <c:v>108.941</c:v>
                </c:pt>
                <c:pt idx="3362" formatCode="General">
                  <c:v>108.982</c:v>
                </c:pt>
                <c:pt idx="3363" formatCode="General">
                  <c:v>109.024</c:v>
                </c:pt>
                <c:pt idx="3364" formatCode="General">
                  <c:v>109.066</c:v>
                </c:pt>
                <c:pt idx="3365" formatCode="General">
                  <c:v>109.111</c:v>
                </c:pt>
                <c:pt idx="3366" formatCode="General">
                  <c:v>109.15900000000001</c:v>
                </c:pt>
                <c:pt idx="3367" formatCode="General">
                  <c:v>109.206</c:v>
                </c:pt>
                <c:pt idx="3368" formatCode="General">
                  <c:v>109.253</c:v>
                </c:pt>
                <c:pt idx="3369" formatCode="General">
                  <c:v>109.3</c:v>
                </c:pt>
                <c:pt idx="3370" formatCode="General">
                  <c:v>109.34699999999999</c:v>
                </c:pt>
                <c:pt idx="3371" formatCode="General">
                  <c:v>109.39400000000001</c:v>
                </c:pt>
                <c:pt idx="3372" formatCode="General">
                  <c:v>109.441</c:v>
                </c:pt>
                <c:pt idx="3373" formatCode="General">
                  <c:v>109.489</c:v>
                </c:pt>
                <c:pt idx="3374" formatCode="General">
                  <c:v>109.536</c:v>
                </c:pt>
                <c:pt idx="3375" formatCode="General">
                  <c:v>109.583</c:v>
                </c:pt>
                <c:pt idx="3376" formatCode="General">
                  <c:v>109.63</c:v>
                </c:pt>
                <c:pt idx="3377" formatCode="General">
                  <c:v>109.67700000000001</c:v>
                </c:pt>
                <c:pt idx="3378" formatCode="General">
                  <c:v>109.724</c:v>
                </c:pt>
                <c:pt idx="3379" formatCode="General">
                  <c:v>109.771</c:v>
                </c:pt>
                <c:pt idx="3380" formatCode="General">
                  <c:v>109.819</c:v>
                </c:pt>
                <c:pt idx="3381" formatCode="General">
                  <c:v>109.866</c:v>
                </c:pt>
                <c:pt idx="3382" formatCode="General">
                  <c:v>109.913</c:v>
                </c:pt>
                <c:pt idx="3383" formatCode="General">
                  <c:v>109.96</c:v>
                </c:pt>
                <c:pt idx="3384" formatCode="General">
                  <c:v>110</c:v>
                </c:pt>
                <c:pt idx="3385" formatCode="General">
                  <c:v>110.04</c:v>
                </c:pt>
                <c:pt idx="3386" formatCode="General">
                  <c:v>110.08</c:v>
                </c:pt>
                <c:pt idx="3387" formatCode="General">
                  <c:v>110.12</c:v>
                </c:pt>
                <c:pt idx="3388" formatCode="General">
                  <c:v>110.16</c:v>
                </c:pt>
                <c:pt idx="3389" formatCode="General">
                  <c:v>110.2</c:v>
                </c:pt>
                <c:pt idx="3390" formatCode="General">
                  <c:v>110.24</c:v>
                </c:pt>
                <c:pt idx="3391" formatCode="General">
                  <c:v>110.28</c:v>
                </c:pt>
                <c:pt idx="3392" formatCode="General">
                  <c:v>110.32</c:v>
                </c:pt>
                <c:pt idx="3393" formatCode="General">
                  <c:v>110.36</c:v>
                </c:pt>
                <c:pt idx="3394" formatCode="General">
                  <c:v>110.4</c:v>
                </c:pt>
                <c:pt idx="3395" formatCode="General">
                  <c:v>110.44</c:v>
                </c:pt>
                <c:pt idx="3396" formatCode="General">
                  <c:v>110.48</c:v>
                </c:pt>
                <c:pt idx="3397" formatCode="General">
                  <c:v>110.52</c:v>
                </c:pt>
                <c:pt idx="3398" formatCode="General">
                  <c:v>110.56</c:v>
                </c:pt>
                <c:pt idx="3399" formatCode="General">
                  <c:v>110.6</c:v>
                </c:pt>
                <c:pt idx="3400" formatCode="General">
                  <c:v>110.64</c:v>
                </c:pt>
                <c:pt idx="3401" formatCode="General">
                  <c:v>110.68</c:v>
                </c:pt>
                <c:pt idx="3402" formatCode="General">
                  <c:v>110.72</c:v>
                </c:pt>
                <c:pt idx="3403" formatCode="General">
                  <c:v>110.76</c:v>
                </c:pt>
                <c:pt idx="3404" formatCode="General">
                  <c:v>110.8</c:v>
                </c:pt>
                <c:pt idx="3405" formatCode="General">
                  <c:v>110.84</c:v>
                </c:pt>
                <c:pt idx="3406" formatCode="General">
                  <c:v>110.88800000000001</c:v>
                </c:pt>
                <c:pt idx="3407" formatCode="General">
                  <c:v>110.937</c:v>
                </c:pt>
                <c:pt idx="3408" formatCode="General">
                  <c:v>110.985</c:v>
                </c:pt>
                <c:pt idx="3409" formatCode="General">
                  <c:v>111.033</c:v>
                </c:pt>
                <c:pt idx="3410" formatCode="General">
                  <c:v>111.08199999999999</c:v>
                </c:pt>
                <c:pt idx="3411" formatCode="General">
                  <c:v>111.13</c:v>
                </c:pt>
                <c:pt idx="3412" formatCode="General">
                  <c:v>111.178</c:v>
                </c:pt>
                <c:pt idx="3413" formatCode="General">
                  <c:v>111.227</c:v>
                </c:pt>
                <c:pt idx="3414" formatCode="General">
                  <c:v>111.27500000000001</c:v>
                </c:pt>
                <c:pt idx="3415" formatCode="General">
                  <c:v>111.32299999999999</c:v>
                </c:pt>
                <c:pt idx="3416" formatCode="General">
                  <c:v>111.372</c:v>
                </c:pt>
                <c:pt idx="3417" formatCode="General">
                  <c:v>111.42</c:v>
                </c:pt>
                <c:pt idx="3418" formatCode="General">
                  <c:v>111.468</c:v>
                </c:pt>
                <c:pt idx="3419" formatCode="General">
                  <c:v>111.517</c:v>
                </c:pt>
                <c:pt idx="3420" formatCode="General">
                  <c:v>111.565</c:v>
                </c:pt>
                <c:pt idx="3421" formatCode="General">
                  <c:v>111.613</c:v>
                </c:pt>
                <c:pt idx="3422" formatCode="General">
                  <c:v>111.66200000000001</c:v>
                </c:pt>
                <c:pt idx="3423" formatCode="General">
                  <c:v>111.71</c:v>
                </c:pt>
                <c:pt idx="3424" formatCode="General">
                  <c:v>111.761</c:v>
                </c:pt>
                <c:pt idx="3425" formatCode="General">
                  <c:v>111.812</c:v>
                </c:pt>
                <c:pt idx="3426" formatCode="General">
                  <c:v>111.864</c:v>
                </c:pt>
                <c:pt idx="3427" formatCode="General">
                  <c:v>111.91500000000001</c:v>
                </c:pt>
                <c:pt idx="3428" formatCode="General">
                  <c:v>111.96599999999999</c:v>
                </c:pt>
                <c:pt idx="3429" formatCode="General">
                  <c:v>112.017</c:v>
                </c:pt>
                <c:pt idx="3430" formatCode="General">
                  <c:v>112.068</c:v>
                </c:pt>
                <c:pt idx="3431" formatCode="General">
                  <c:v>112.119</c:v>
                </c:pt>
                <c:pt idx="3432" formatCode="General">
                  <c:v>112.17100000000001</c:v>
                </c:pt>
                <c:pt idx="3433" formatCode="General">
                  <c:v>112.22199999999999</c:v>
                </c:pt>
                <c:pt idx="3434" formatCode="General">
                  <c:v>112.273</c:v>
                </c:pt>
                <c:pt idx="3435" formatCode="General">
                  <c:v>112.324</c:v>
                </c:pt>
                <c:pt idx="3436" formatCode="General">
                  <c:v>112.375</c:v>
                </c:pt>
                <c:pt idx="3437" formatCode="General">
                  <c:v>112.426</c:v>
                </c:pt>
                <c:pt idx="3438" formatCode="General">
                  <c:v>112.47799999999999</c:v>
                </c:pt>
                <c:pt idx="3439" formatCode="General">
                  <c:v>112.529</c:v>
                </c:pt>
                <c:pt idx="3440" formatCode="General">
                  <c:v>112.58</c:v>
                </c:pt>
                <c:pt idx="3441" formatCode="General">
                  <c:v>112.626</c:v>
                </c:pt>
                <c:pt idx="3442" formatCode="General">
                  <c:v>112.672</c:v>
                </c:pt>
                <c:pt idx="3443" formatCode="General">
                  <c:v>112.71899999999999</c:v>
                </c:pt>
                <c:pt idx="3444" formatCode="General">
                  <c:v>112.765</c:v>
                </c:pt>
                <c:pt idx="3445" formatCode="General">
                  <c:v>112.81100000000001</c:v>
                </c:pt>
                <c:pt idx="3446" formatCode="General">
                  <c:v>112.857</c:v>
                </c:pt>
                <c:pt idx="3447" formatCode="General">
                  <c:v>112.90300000000001</c:v>
                </c:pt>
                <c:pt idx="3448" formatCode="General">
                  <c:v>112.95</c:v>
                </c:pt>
                <c:pt idx="3449" formatCode="General">
                  <c:v>112.996</c:v>
                </c:pt>
                <c:pt idx="3450" formatCode="General">
                  <c:v>113.042</c:v>
                </c:pt>
                <c:pt idx="3451" formatCode="General">
                  <c:v>113.08799999999999</c:v>
                </c:pt>
                <c:pt idx="3452" formatCode="General">
                  <c:v>113.134</c:v>
                </c:pt>
                <c:pt idx="3453" formatCode="General">
                  <c:v>113.18</c:v>
                </c:pt>
                <c:pt idx="3454" formatCode="General">
                  <c:v>113.227</c:v>
                </c:pt>
                <c:pt idx="3455" formatCode="General">
                  <c:v>113.273</c:v>
                </c:pt>
                <c:pt idx="3456" formatCode="General">
                  <c:v>113.319</c:v>
                </c:pt>
                <c:pt idx="3457" formatCode="General">
                  <c:v>113.36499999999999</c:v>
                </c:pt>
                <c:pt idx="3458" formatCode="General">
                  <c:v>113.411</c:v>
                </c:pt>
                <c:pt idx="3459" formatCode="General">
                  <c:v>113.458</c:v>
                </c:pt>
                <c:pt idx="3460" formatCode="General">
                  <c:v>113.504</c:v>
                </c:pt>
                <c:pt idx="3461" formatCode="General">
                  <c:v>113.55</c:v>
                </c:pt>
                <c:pt idx="3462" formatCode="General">
                  <c:v>113.59399999999999</c:v>
                </c:pt>
                <c:pt idx="3463" formatCode="General">
                  <c:v>113.63800000000001</c:v>
                </c:pt>
                <c:pt idx="3464" formatCode="General">
                  <c:v>113.682</c:v>
                </c:pt>
                <c:pt idx="3465" formatCode="General">
                  <c:v>113.726</c:v>
                </c:pt>
                <c:pt idx="3466" formatCode="General">
                  <c:v>113.77</c:v>
                </c:pt>
                <c:pt idx="3467" formatCode="General">
                  <c:v>113.815</c:v>
                </c:pt>
                <c:pt idx="3468" formatCode="General">
                  <c:v>113.85899999999999</c:v>
                </c:pt>
                <c:pt idx="3469" formatCode="General">
                  <c:v>113.90300000000001</c:v>
                </c:pt>
                <c:pt idx="3470" formatCode="General">
                  <c:v>113.947</c:v>
                </c:pt>
                <c:pt idx="3471" formatCode="General">
                  <c:v>113.991</c:v>
                </c:pt>
                <c:pt idx="3472" formatCode="General">
                  <c:v>114.035</c:v>
                </c:pt>
                <c:pt idx="3473" formatCode="General">
                  <c:v>114.07899999999999</c:v>
                </c:pt>
                <c:pt idx="3474" formatCode="General">
                  <c:v>114.123</c:v>
                </c:pt>
                <c:pt idx="3475" formatCode="General">
                  <c:v>114.167</c:v>
                </c:pt>
                <c:pt idx="3476" formatCode="General">
                  <c:v>114.211</c:v>
                </c:pt>
                <c:pt idx="3477" formatCode="General">
                  <c:v>114.255</c:v>
                </c:pt>
                <c:pt idx="3478" formatCode="General">
                  <c:v>114.3</c:v>
                </c:pt>
                <c:pt idx="3479" formatCode="General">
                  <c:v>114.34399999999999</c:v>
                </c:pt>
                <c:pt idx="3480" formatCode="General">
                  <c:v>114.38800000000001</c:v>
                </c:pt>
                <c:pt idx="3481" formatCode="General">
                  <c:v>114.432</c:v>
                </c:pt>
                <c:pt idx="3482" formatCode="General">
                  <c:v>114.476</c:v>
                </c:pt>
                <c:pt idx="3483" formatCode="General">
                  <c:v>114.52</c:v>
                </c:pt>
                <c:pt idx="3484" formatCode="General">
                  <c:v>114.566</c:v>
                </c:pt>
                <c:pt idx="3485" formatCode="General">
                  <c:v>114.613</c:v>
                </c:pt>
                <c:pt idx="3486" formatCode="General">
                  <c:v>114.65900000000001</c:v>
                </c:pt>
                <c:pt idx="3487" formatCode="General">
                  <c:v>114.706</c:v>
                </c:pt>
                <c:pt idx="3488" formatCode="General">
                  <c:v>114.752</c:v>
                </c:pt>
                <c:pt idx="3489" formatCode="General">
                  <c:v>114.79900000000001</c:v>
                </c:pt>
                <c:pt idx="3490" formatCode="General">
                  <c:v>114.845</c:v>
                </c:pt>
                <c:pt idx="3491" formatCode="General">
                  <c:v>114.892</c:v>
                </c:pt>
                <c:pt idx="3492" formatCode="General">
                  <c:v>114.938</c:v>
                </c:pt>
                <c:pt idx="3493" formatCode="General">
                  <c:v>114.985</c:v>
                </c:pt>
                <c:pt idx="3494" formatCode="General">
                  <c:v>115.03100000000001</c:v>
                </c:pt>
                <c:pt idx="3495" formatCode="General">
                  <c:v>115.077</c:v>
                </c:pt>
                <c:pt idx="3496" formatCode="General">
                  <c:v>115.124</c:v>
                </c:pt>
                <c:pt idx="3497" formatCode="General">
                  <c:v>115.17</c:v>
                </c:pt>
                <c:pt idx="3498" formatCode="General">
                  <c:v>115.217</c:v>
                </c:pt>
                <c:pt idx="3499" formatCode="General">
                  <c:v>115.26300000000001</c:v>
                </c:pt>
                <c:pt idx="3500" formatCode="General">
                  <c:v>115.31</c:v>
                </c:pt>
                <c:pt idx="3501" formatCode="General">
                  <c:v>115.35599999999999</c:v>
                </c:pt>
                <c:pt idx="3502" formatCode="General">
                  <c:v>115.40300000000001</c:v>
                </c:pt>
                <c:pt idx="3503" formatCode="General">
                  <c:v>115.449</c:v>
                </c:pt>
                <c:pt idx="3504" formatCode="General">
                  <c:v>115.494</c:v>
                </c:pt>
                <c:pt idx="3505" formatCode="General">
                  <c:v>115.536</c:v>
                </c:pt>
                <c:pt idx="3506" formatCode="General">
                  <c:v>115.578</c:v>
                </c:pt>
                <c:pt idx="3507" formatCode="General">
                  <c:v>115.62</c:v>
                </c:pt>
                <c:pt idx="3508" formatCode="General">
                  <c:v>115.66200000000001</c:v>
                </c:pt>
                <c:pt idx="3509" formatCode="General">
                  <c:v>115.70399999999999</c:v>
                </c:pt>
                <c:pt idx="3510" formatCode="General">
                  <c:v>115.745</c:v>
                </c:pt>
                <c:pt idx="3511" formatCode="General">
                  <c:v>115.78700000000001</c:v>
                </c:pt>
                <c:pt idx="3512" formatCode="General">
                  <c:v>115.82899999999999</c:v>
                </c:pt>
                <c:pt idx="3513" formatCode="General">
                  <c:v>115.871</c:v>
                </c:pt>
                <c:pt idx="3514" formatCode="General">
                  <c:v>115.913</c:v>
                </c:pt>
                <c:pt idx="3515" formatCode="General">
                  <c:v>115.955</c:v>
                </c:pt>
                <c:pt idx="3516" formatCode="General">
                  <c:v>115.997</c:v>
                </c:pt>
                <c:pt idx="3517" formatCode="General">
                  <c:v>116.039</c:v>
                </c:pt>
                <c:pt idx="3518" formatCode="General">
                  <c:v>116.081</c:v>
                </c:pt>
                <c:pt idx="3519" formatCode="General">
                  <c:v>116.123</c:v>
                </c:pt>
                <c:pt idx="3520" formatCode="General">
                  <c:v>116.16500000000001</c:v>
                </c:pt>
                <c:pt idx="3521" formatCode="General">
                  <c:v>116.206</c:v>
                </c:pt>
                <c:pt idx="3522" formatCode="General">
                  <c:v>116.248</c:v>
                </c:pt>
                <c:pt idx="3523" formatCode="General">
                  <c:v>116.29</c:v>
                </c:pt>
                <c:pt idx="3524" formatCode="General">
                  <c:v>116.33199999999999</c:v>
                </c:pt>
                <c:pt idx="3525" formatCode="General">
                  <c:v>116.374</c:v>
                </c:pt>
                <c:pt idx="3526" formatCode="General">
                  <c:v>116.416</c:v>
                </c:pt>
                <c:pt idx="3527" formatCode="General">
                  <c:v>116.455</c:v>
                </c:pt>
                <c:pt idx="3528" formatCode="General">
                  <c:v>116.494</c:v>
                </c:pt>
                <c:pt idx="3529" formatCode="General">
                  <c:v>116.532</c:v>
                </c:pt>
                <c:pt idx="3530" formatCode="General">
                  <c:v>116.57</c:v>
                </c:pt>
                <c:pt idx="3531" formatCode="General">
                  <c:v>116.608</c:v>
                </c:pt>
                <c:pt idx="3532" formatCode="General">
                  <c:v>116.64700000000001</c:v>
                </c:pt>
                <c:pt idx="3533" formatCode="General">
                  <c:v>116.685</c:v>
                </c:pt>
                <c:pt idx="3534" formatCode="General">
                  <c:v>116.723</c:v>
                </c:pt>
                <c:pt idx="3535" formatCode="General">
                  <c:v>116.761</c:v>
                </c:pt>
                <c:pt idx="3536" formatCode="General">
                  <c:v>116.79900000000001</c:v>
                </c:pt>
                <c:pt idx="3537" formatCode="General">
                  <c:v>116.83799999999999</c:v>
                </c:pt>
                <c:pt idx="3538" formatCode="General">
                  <c:v>116.876</c:v>
                </c:pt>
                <c:pt idx="3539" formatCode="General">
                  <c:v>116.914</c:v>
                </c:pt>
                <c:pt idx="3540" formatCode="General">
                  <c:v>116.952</c:v>
                </c:pt>
                <c:pt idx="3541" formatCode="General">
                  <c:v>116.991</c:v>
                </c:pt>
                <c:pt idx="3542" formatCode="General">
                  <c:v>117.029</c:v>
                </c:pt>
                <c:pt idx="3543" formatCode="General">
                  <c:v>117.06699999999999</c:v>
                </c:pt>
                <c:pt idx="3544" formatCode="General">
                  <c:v>117.105</c:v>
                </c:pt>
                <c:pt idx="3545" formatCode="General">
                  <c:v>117.143</c:v>
                </c:pt>
                <c:pt idx="3546" formatCode="General">
                  <c:v>117.182</c:v>
                </c:pt>
                <c:pt idx="3547" formatCode="General">
                  <c:v>117.22</c:v>
                </c:pt>
                <c:pt idx="3548" formatCode="General">
                  <c:v>117.258</c:v>
                </c:pt>
                <c:pt idx="3549" formatCode="General">
                  <c:v>117.29600000000001</c:v>
                </c:pt>
                <c:pt idx="3550" formatCode="General">
                  <c:v>117.33499999999999</c:v>
                </c:pt>
                <c:pt idx="3551" formatCode="General">
                  <c:v>117.373</c:v>
                </c:pt>
                <c:pt idx="3552" formatCode="General">
                  <c:v>117.41</c:v>
                </c:pt>
                <c:pt idx="3553" formatCode="General">
                  <c:v>117.44799999999999</c:v>
                </c:pt>
                <c:pt idx="3554" formatCode="General">
                  <c:v>117.486</c:v>
                </c:pt>
                <c:pt idx="3555" formatCode="General">
                  <c:v>117.523</c:v>
                </c:pt>
                <c:pt idx="3556" formatCode="General">
                  <c:v>117.56100000000001</c:v>
                </c:pt>
                <c:pt idx="3557" formatCode="General">
                  <c:v>117.599</c:v>
                </c:pt>
                <c:pt idx="3558" formatCode="General">
                  <c:v>117.636</c:v>
                </c:pt>
                <c:pt idx="3559" formatCode="General">
                  <c:v>117.67400000000001</c:v>
                </c:pt>
                <c:pt idx="3560" formatCode="General">
                  <c:v>117.712</c:v>
                </c:pt>
                <c:pt idx="3561" formatCode="General">
                  <c:v>117.75</c:v>
                </c:pt>
                <c:pt idx="3562" formatCode="General">
                  <c:v>117.78700000000001</c:v>
                </c:pt>
                <c:pt idx="3563" formatCode="General">
                  <c:v>117.825</c:v>
                </c:pt>
                <c:pt idx="3564" formatCode="General">
                  <c:v>117.863</c:v>
                </c:pt>
                <c:pt idx="3565" formatCode="General">
                  <c:v>117.9</c:v>
                </c:pt>
                <c:pt idx="3566" formatCode="General">
                  <c:v>117.938</c:v>
                </c:pt>
                <c:pt idx="3567" formatCode="General">
                  <c:v>117.976</c:v>
                </c:pt>
                <c:pt idx="3568" formatCode="General">
                  <c:v>118.014</c:v>
                </c:pt>
                <c:pt idx="3569" formatCode="General">
                  <c:v>118.051</c:v>
                </c:pt>
                <c:pt idx="3570" formatCode="General">
                  <c:v>118.089</c:v>
                </c:pt>
                <c:pt idx="3571" formatCode="General">
                  <c:v>118.127</c:v>
                </c:pt>
                <c:pt idx="3572" formatCode="General">
                  <c:v>118.164</c:v>
                </c:pt>
                <c:pt idx="3573" formatCode="General">
                  <c:v>118.202</c:v>
                </c:pt>
                <c:pt idx="3574" formatCode="General">
                  <c:v>118.24</c:v>
                </c:pt>
                <c:pt idx="3575" formatCode="General">
                  <c:v>118.277</c:v>
                </c:pt>
                <c:pt idx="3576" formatCode="General">
                  <c:v>118.31100000000001</c:v>
                </c:pt>
                <c:pt idx="3577" formatCode="General">
                  <c:v>118.342</c:v>
                </c:pt>
                <c:pt idx="3578" formatCode="General">
                  <c:v>118.373</c:v>
                </c:pt>
                <c:pt idx="3579" formatCode="General">
                  <c:v>118.404</c:v>
                </c:pt>
                <c:pt idx="3580" formatCode="General">
                  <c:v>118.435</c:v>
                </c:pt>
                <c:pt idx="3581" formatCode="General">
                  <c:v>118.465</c:v>
                </c:pt>
                <c:pt idx="3582" formatCode="General">
                  <c:v>118.496</c:v>
                </c:pt>
                <c:pt idx="3583" formatCode="General">
                  <c:v>118.527</c:v>
                </c:pt>
                <c:pt idx="3584" formatCode="General">
                  <c:v>118.55800000000001</c:v>
                </c:pt>
                <c:pt idx="3585" formatCode="General">
                  <c:v>118.589</c:v>
                </c:pt>
                <c:pt idx="3586" formatCode="General">
                  <c:v>118.62</c:v>
                </c:pt>
                <c:pt idx="3587" formatCode="General">
                  <c:v>118.651</c:v>
                </c:pt>
                <c:pt idx="3588" formatCode="General">
                  <c:v>118.682</c:v>
                </c:pt>
                <c:pt idx="3589" formatCode="General">
                  <c:v>118.71299999999999</c:v>
                </c:pt>
                <c:pt idx="3590" formatCode="General">
                  <c:v>118.744</c:v>
                </c:pt>
                <c:pt idx="3591" formatCode="General">
                  <c:v>118.77500000000001</c:v>
                </c:pt>
                <c:pt idx="3592" formatCode="General">
                  <c:v>118.806</c:v>
                </c:pt>
                <c:pt idx="3593" formatCode="General">
                  <c:v>118.837</c:v>
                </c:pt>
                <c:pt idx="3594" formatCode="General">
                  <c:v>118.86799999999999</c:v>
                </c:pt>
                <c:pt idx="3595" formatCode="General">
                  <c:v>118.899</c:v>
                </c:pt>
                <c:pt idx="3596" formatCode="General">
                  <c:v>118.93</c:v>
                </c:pt>
                <c:pt idx="3597" formatCode="General">
                  <c:v>118.961</c:v>
                </c:pt>
                <c:pt idx="3598" formatCode="General">
                  <c:v>118.992</c:v>
                </c:pt>
                <c:pt idx="3599" formatCode="General">
                  <c:v>119.023</c:v>
                </c:pt>
                <c:pt idx="3600" formatCode="General">
                  <c:v>119.054</c:v>
                </c:pt>
                <c:pt idx="3601" formatCode="General">
                  <c:v>119.08499999999999</c:v>
                </c:pt>
                <c:pt idx="3602" formatCode="General">
                  <c:v>119.116</c:v>
                </c:pt>
                <c:pt idx="3603" formatCode="General">
                  <c:v>119.14700000000001</c:v>
                </c:pt>
                <c:pt idx="3604" formatCode="General">
                  <c:v>119.178</c:v>
                </c:pt>
                <c:pt idx="3605" formatCode="General">
                  <c:v>119.209</c:v>
                </c:pt>
                <c:pt idx="3606" formatCode="General">
                  <c:v>119.24</c:v>
                </c:pt>
                <c:pt idx="3607" formatCode="General">
                  <c:v>119.282</c:v>
                </c:pt>
                <c:pt idx="3608" formatCode="General">
                  <c:v>119.33</c:v>
                </c:pt>
                <c:pt idx="3609" formatCode="General">
                  <c:v>119.378</c:v>
                </c:pt>
                <c:pt idx="3610" formatCode="General">
                  <c:v>119.426</c:v>
                </c:pt>
                <c:pt idx="3611" formatCode="General">
                  <c:v>119.474</c:v>
                </c:pt>
                <c:pt idx="3612" formatCode="General">
                  <c:v>119.52200000000001</c:v>
                </c:pt>
                <c:pt idx="3613" formatCode="General">
                  <c:v>119.57</c:v>
                </c:pt>
                <c:pt idx="3614" formatCode="General">
                  <c:v>119.61799999999999</c:v>
                </c:pt>
                <c:pt idx="3615" formatCode="General">
                  <c:v>119.666</c:v>
                </c:pt>
                <c:pt idx="3616" formatCode="General">
                  <c:v>119.714</c:v>
                </c:pt>
                <c:pt idx="3617" formatCode="General">
                  <c:v>119.762</c:v>
                </c:pt>
                <c:pt idx="3618" formatCode="General">
                  <c:v>119.81</c:v>
                </c:pt>
                <c:pt idx="3619" formatCode="General">
                  <c:v>119.858</c:v>
                </c:pt>
                <c:pt idx="3620" formatCode="General">
                  <c:v>119.90600000000001</c:v>
                </c:pt>
                <c:pt idx="3621" formatCode="General">
                  <c:v>119.95399999999999</c:v>
                </c:pt>
                <c:pt idx="3622" formatCode="General">
                  <c:v>120.002</c:v>
                </c:pt>
                <c:pt idx="3623" formatCode="General">
                  <c:v>120.05</c:v>
                </c:pt>
                <c:pt idx="3624" formatCode="General">
                  <c:v>120.098</c:v>
                </c:pt>
                <c:pt idx="3625" formatCode="General">
                  <c:v>120.146</c:v>
                </c:pt>
                <c:pt idx="3626" formatCode="General">
                  <c:v>120.194</c:v>
                </c:pt>
                <c:pt idx="3627" formatCode="General">
                  <c:v>120.241</c:v>
                </c:pt>
                <c:pt idx="3628" formatCode="General">
                  <c:v>120.28700000000001</c:v>
                </c:pt>
                <c:pt idx="3629" formatCode="General">
                  <c:v>120.333</c:v>
                </c:pt>
                <c:pt idx="3630" formatCode="General">
                  <c:v>120.379</c:v>
                </c:pt>
                <c:pt idx="3631" formatCode="General">
                  <c:v>120.425</c:v>
                </c:pt>
                <c:pt idx="3632" formatCode="General">
                  <c:v>120.47</c:v>
                </c:pt>
                <c:pt idx="3633" formatCode="General">
                  <c:v>120.51600000000001</c:v>
                </c:pt>
                <c:pt idx="3634" formatCode="General">
                  <c:v>120.562</c:v>
                </c:pt>
                <c:pt idx="3635" formatCode="General">
                  <c:v>120.608</c:v>
                </c:pt>
                <c:pt idx="3636" formatCode="General">
                  <c:v>120.654</c:v>
                </c:pt>
                <c:pt idx="3637" formatCode="General">
                  <c:v>120.7</c:v>
                </c:pt>
                <c:pt idx="3638" formatCode="General">
                  <c:v>120.746</c:v>
                </c:pt>
                <c:pt idx="3639" formatCode="General">
                  <c:v>120.792</c:v>
                </c:pt>
                <c:pt idx="3640" formatCode="General">
                  <c:v>120.83799999999999</c:v>
                </c:pt>
                <c:pt idx="3641" formatCode="General">
                  <c:v>120.884</c:v>
                </c:pt>
                <c:pt idx="3642" formatCode="General">
                  <c:v>120.93</c:v>
                </c:pt>
                <c:pt idx="3643" formatCode="General">
                  <c:v>120.976</c:v>
                </c:pt>
                <c:pt idx="3644" formatCode="General">
                  <c:v>121.02200000000001</c:v>
                </c:pt>
                <c:pt idx="3645" formatCode="General">
                  <c:v>121.068</c:v>
                </c:pt>
                <c:pt idx="3646" formatCode="General">
                  <c:v>121.114</c:v>
                </c:pt>
                <c:pt idx="3647" formatCode="General">
                  <c:v>121.16</c:v>
                </c:pt>
                <c:pt idx="3648" formatCode="General">
                  <c:v>121.199</c:v>
                </c:pt>
                <c:pt idx="3649" formatCode="General">
                  <c:v>121.23699999999999</c:v>
                </c:pt>
                <c:pt idx="3650" formatCode="General">
                  <c:v>121.276</c:v>
                </c:pt>
                <c:pt idx="3651" formatCode="General">
                  <c:v>121.31399999999999</c:v>
                </c:pt>
                <c:pt idx="3652" formatCode="General">
                  <c:v>121.35299999999999</c:v>
                </c:pt>
                <c:pt idx="3653" formatCode="General">
                  <c:v>121.39100000000001</c:v>
                </c:pt>
                <c:pt idx="3654" formatCode="General">
                  <c:v>121.43</c:v>
                </c:pt>
                <c:pt idx="3655" formatCode="General">
                  <c:v>121.468</c:v>
                </c:pt>
                <c:pt idx="3656" formatCode="General">
                  <c:v>121.50700000000001</c:v>
                </c:pt>
                <c:pt idx="3657" formatCode="General">
                  <c:v>121.545</c:v>
                </c:pt>
                <c:pt idx="3658" formatCode="General">
                  <c:v>121.584</c:v>
                </c:pt>
                <c:pt idx="3659" formatCode="General">
                  <c:v>121.622</c:v>
                </c:pt>
                <c:pt idx="3660" formatCode="General">
                  <c:v>121.661</c:v>
                </c:pt>
                <c:pt idx="3661" formatCode="General">
                  <c:v>121.699</c:v>
                </c:pt>
                <c:pt idx="3662" formatCode="General">
                  <c:v>121.738</c:v>
                </c:pt>
                <c:pt idx="3663" formatCode="General">
                  <c:v>121.776</c:v>
                </c:pt>
                <c:pt idx="3664" formatCode="General">
                  <c:v>121.815</c:v>
                </c:pt>
                <c:pt idx="3665" formatCode="General">
                  <c:v>121.85299999999999</c:v>
                </c:pt>
                <c:pt idx="3666" formatCode="General">
                  <c:v>121.892</c:v>
                </c:pt>
                <c:pt idx="3667" formatCode="General">
                  <c:v>121.93</c:v>
                </c:pt>
                <c:pt idx="3668" formatCode="General">
                  <c:v>121.96899999999999</c:v>
                </c:pt>
                <c:pt idx="3669" formatCode="General">
                  <c:v>122.00700000000001</c:v>
                </c:pt>
                <c:pt idx="3670" formatCode="General">
                  <c:v>122.04600000000001</c:v>
                </c:pt>
                <c:pt idx="3671" formatCode="General">
                  <c:v>122.084</c:v>
                </c:pt>
                <c:pt idx="3672" formatCode="General">
                  <c:v>122.127</c:v>
                </c:pt>
                <c:pt idx="3673" formatCode="General">
                  <c:v>122.176</c:v>
                </c:pt>
                <c:pt idx="3674" formatCode="General">
                  <c:v>122.226</c:v>
                </c:pt>
                <c:pt idx="3675" formatCode="General">
                  <c:v>122.276</c:v>
                </c:pt>
                <c:pt idx="3676" formatCode="General">
                  <c:v>122.32599999999999</c:v>
                </c:pt>
                <c:pt idx="3677" formatCode="General">
                  <c:v>122.376</c:v>
                </c:pt>
                <c:pt idx="3678" formatCode="General">
                  <c:v>122.426</c:v>
                </c:pt>
                <c:pt idx="3679" formatCode="General">
                  <c:v>122.47499999999999</c:v>
                </c:pt>
                <c:pt idx="3680" formatCode="General">
                  <c:v>122.52500000000001</c:v>
                </c:pt>
                <c:pt idx="3681" formatCode="General">
                  <c:v>122.575</c:v>
                </c:pt>
                <c:pt idx="3682" formatCode="General">
                  <c:v>122.625</c:v>
                </c:pt>
                <c:pt idx="3683" formatCode="General">
                  <c:v>122.675</c:v>
                </c:pt>
                <c:pt idx="3684" formatCode="General">
                  <c:v>122.72499999999999</c:v>
                </c:pt>
                <c:pt idx="3685" formatCode="General">
                  <c:v>122.774</c:v>
                </c:pt>
                <c:pt idx="3686" formatCode="General">
                  <c:v>122.824</c:v>
                </c:pt>
                <c:pt idx="3687" formatCode="General">
                  <c:v>122.874</c:v>
                </c:pt>
                <c:pt idx="3688" formatCode="General">
                  <c:v>122.92400000000001</c:v>
                </c:pt>
                <c:pt idx="3689" formatCode="General">
                  <c:v>122.974</c:v>
                </c:pt>
                <c:pt idx="3690" formatCode="General">
                  <c:v>123.024</c:v>
                </c:pt>
                <c:pt idx="3691" formatCode="General">
                  <c:v>123.07299999999999</c:v>
                </c:pt>
                <c:pt idx="3692" formatCode="General">
                  <c:v>123.116</c:v>
                </c:pt>
                <c:pt idx="3693" formatCode="General">
                  <c:v>123.154</c:v>
                </c:pt>
                <c:pt idx="3694" formatCode="General">
                  <c:v>123.19199999999999</c:v>
                </c:pt>
                <c:pt idx="3695" formatCode="General">
                  <c:v>123.23</c:v>
                </c:pt>
                <c:pt idx="3696" formatCode="General">
                  <c:v>123.26900000000001</c:v>
                </c:pt>
                <c:pt idx="3697" formatCode="General">
                  <c:v>123.307</c:v>
                </c:pt>
                <c:pt idx="3698" formatCode="General">
                  <c:v>123.345</c:v>
                </c:pt>
                <c:pt idx="3699" formatCode="General">
                  <c:v>123.384</c:v>
                </c:pt>
                <c:pt idx="3700" formatCode="General">
                  <c:v>123.422</c:v>
                </c:pt>
                <c:pt idx="3701" formatCode="General">
                  <c:v>123.46</c:v>
                </c:pt>
                <c:pt idx="3702" formatCode="General">
                  <c:v>123.498</c:v>
                </c:pt>
                <c:pt idx="3703" formatCode="General">
                  <c:v>123.53700000000001</c:v>
                </c:pt>
                <c:pt idx="3704" formatCode="General">
                  <c:v>123.575</c:v>
                </c:pt>
                <c:pt idx="3705" formatCode="General">
                  <c:v>123.613</c:v>
                </c:pt>
                <c:pt idx="3706" formatCode="General">
                  <c:v>123.652</c:v>
                </c:pt>
                <c:pt idx="3707" formatCode="General">
                  <c:v>123.69</c:v>
                </c:pt>
                <c:pt idx="3708" formatCode="General">
                  <c:v>123.72799999999999</c:v>
                </c:pt>
                <c:pt idx="3709" formatCode="General">
                  <c:v>123.76600000000001</c:v>
                </c:pt>
                <c:pt idx="3710" formatCode="General">
                  <c:v>123.80500000000001</c:v>
                </c:pt>
                <c:pt idx="3711" formatCode="General">
                  <c:v>123.843</c:v>
                </c:pt>
                <c:pt idx="3712" formatCode="General">
                  <c:v>123.881</c:v>
                </c:pt>
                <c:pt idx="3713" formatCode="General">
                  <c:v>123.92</c:v>
                </c:pt>
                <c:pt idx="3714" formatCode="General">
                  <c:v>123.958</c:v>
                </c:pt>
                <c:pt idx="3715" formatCode="General">
                  <c:v>123.996</c:v>
                </c:pt>
                <c:pt idx="3716" formatCode="General">
                  <c:v>124.03400000000001</c:v>
                </c:pt>
                <c:pt idx="3717" formatCode="General">
                  <c:v>124.077</c:v>
                </c:pt>
                <c:pt idx="3718" formatCode="General">
                  <c:v>124.128</c:v>
                </c:pt>
                <c:pt idx="3719" formatCode="General">
                  <c:v>124.179</c:v>
                </c:pt>
                <c:pt idx="3720" formatCode="General">
                  <c:v>124.229</c:v>
                </c:pt>
                <c:pt idx="3721" formatCode="General">
                  <c:v>124.28</c:v>
                </c:pt>
                <c:pt idx="3722" formatCode="General">
                  <c:v>124.331</c:v>
                </c:pt>
                <c:pt idx="3723" formatCode="General">
                  <c:v>124.38200000000001</c:v>
                </c:pt>
                <c:pt idx="3724" formatCode="General">
                  <c:v>124.43300000000001</c:v>
                </c:pt>
                <c:pt idx="3725" formatCode="General">
                  <c:v>124.48399999999999</c:v>
                </c:pt>
                <c:pt idx="3726" formatCode="General">
                  <c:v>124.535</c:v>
                </c:pt>
                <c:pt idx="3727" formatCode="General">
                  <c:v>124.58499999999999</c:v>
                </c:pt>
                <c:pt idx="3728" formatCode="General">
                  <c:v>124.636</c:v>
                </c:pt>
                <c:pt idx="3729" formatCode="General">
                  <c:v>124.687</c:v>
                </c:pt>
                <c:pt idx="3730" formatCode="General">
                  <c:v>124.738</c:v>
                </c:pt>
                <c:pt idx="3731" formatCode="General">
                  <c:v>124.789</c:v>
                </c:pt>
                <c:pt idx="3732" formatCode="General">
                  <c:v>124.84</c:v>
                </c:pt>
                <c:pt idx="3733" formatCode="General">
                  <c:v>124.89100000000001</c:v>
                </c:pt>
                <c:pt idx="3734" formatCode="General">
                  <c:v>124.941</c:v>
                </c:pt>
                <c:pt idx="3735" formatCode="General">
                  <c:v>124.992</c:v>
                </c:pt>
                <c:pt idx="3736" formatCode="General">
                  <c:v>125.04300000000001</c:v>
                </c:pt>
                <c:pt idx="3737" formatCode="General">
                  <c:v>125.093</c:v>
                </c:pt>
                <c:pt idx="3738" formatCode="General">
                  <c:v>125.143</c:v>
                </c:pt>
                <c:pt idx="3739" formatCode="General">
                  <c:v>125.19199999999999</c:v>
                </c:pt>
                <c:pt idx="3740" formatCode="General">
                  <c:v>125.242</c:v>
                </c:pt>
                <c:pt idx="3741" formatCode="General">
                  <c:v>125.292</c:v>
                </c:pt>
                <c:pt idx="3742" formatCode="General">
                  <c:v>125.34099999999999</c:v>
                </c:pt>
                <c:pt idx="3743" formatCode="General">
                  <c:v>125.39100000000001</c:v>
                </c:pt>
                <c:pt idx="3744" formatCode="General">
                  <c:v>125.441</c:v>
                </c:pt>
                <c:pt idx="3745" formatCode="General">
                  <c:v>125.49</c:v>
                </c:pt>
                <c:pt idx="3746" formatCode="General">
                  <c:v>125.54</c:v>
                </c:pt>
                <c:pt idx="3747" formatCode="General">
                  <c:v>125.59</c:v>
                </c:pt>
                <c:pt idx="3748" formatCode="General">
                  <c:v>125.639</c:v>
                </c:pt>
                <c:pt idx="3749" formatCode="General">
                  <c:v>125.68899999999999</c:v>
                </c:pt>
                <c:pt idx="3750" formatCode="General">
                  <c:v>125.739</c:v>
                </c:pt>
                <c:pt idx="3751" formatCode="General">
                  <c:v>125.788</c:v>
                </c:pt>
                <c:pt idx="3752" formatCode="General">
                  <c:v>125.83799999999999</c:v>
                </c:pt>
                <c:pt idx="3753" formatCode="General">
                  <c:v>125.88800000000001</c:v>
                </c:pt>
                <c:pt idx="3754" formatCode="General">
                  <c:v>125.937</c:v>
                </c:pt>
                <c:pt idx="3755" formatCode="General">
                  <c:v>125.98699999999999</c:v>
                </c:pt>
                <c:pt idx="3756" formatCode="General">
                  <c:v>126.035</c:v>
                </c:pt>
                <c:pt idx="3757" formatCode="General">
                  <c:v>126.081</c:v>
                </c:pt>
                <c:pt idx="3758" formatCode="General">
                  <c:v>126.126</c:v>
                </c:pt>
                <c:pt idx="3759" formatCode="General">
                  <c:v>126.172</c:v>
                </c:pt>
                <c:pt idx="3760" formatCode="General">
                  <c:v>126.217</c:v>
                </c:pt>
                <c:pt idx="3761" formatCode="General">
                  <c:v>126.26300000000001</c:v>
                </c:pt>
                <c:pt idx="3762" formatCode="General">
                  <c:v>126.30800000000001</c:v>
                </c:pt>
                <c:pt idx="3763" formatCode="General">
                  <c:v>126.35299999999999</c:v>
                </c:pt>
                <c:pt idx="3764" formatCode="General">
                  <c:v>126.399</c:v>
                </c:pt>
                <c:pt idx="3765" formatCode="General">
                  <c:v>126.444</c:v>
                </c:pt>
                <c:pt idx="3766" formatCode="General">
                  <c:v>126.49</c:v>
                </c:pt>
                <c:pt idx="3767" formatCode="General">
                  <c:v>126.535</c:v>
                </c:pt>
                <c:pt idx="3768" formatCode="General">
                  <c:v>126.581</c:v>
                </c:pt>
                <c:pt idx="3769" formatCode="General">
                  <c:v>126.626</c:v>
                </c:pt>
                <c:pt idx="3770" formatCode="General">
                  <c:v>126.672</c:v>
                </c:pt>
                <c:pt idx="3771" formatCode="General">
                  <c:v>126.717</c:v>
                </c:pt>
                <c:pt idx="3772" formatCode="General">
                  <c:v>126.76300000000001</c:v>
                </c:pt>
                <c:pt idx="3773" formatCode="General">
                  <c:v>126.80800000000001</c:v>
                </c:pt>
                <c:pt idx="3774" formatCode="General">
                  <c:v>126.854</c:v>
                </c:pt>
                <c:pt idx="3775" formatCode="General">
                  <c:v>126.899</c:v>
                </c:pt>
                <c:pt idx="3776" formatCode="General">
                  <c:v>126.94499999999999</c:v>
                </c:pt>
                <c:pt idx="3777" formatCode="General">
                  <c:v>126.99</c:v>
                </c:pt>
                <c:pt idx="3778" formatCode="General">
                  <c:v>127.036</c:v>
                </c:pt>
                <c:pt idx="3779" formatCode="General">
                  <c:v>127.081</c:v>
                </c:pt>
                <c:pt idx="3780" formatCode="General">
                  <c:v>127.127</c:v>
                </c:pt>
                <c:pt idx="3781" formatCode="General">
                  <c:v>127.173</c:v>
                </c:pt>
                <c:pt idx="3782" formatCode="General">
                  <c:v>127.21899999999999</c:v>
                </c:pt>
                <c:pt idx="3783" formatCode="General">
                  <c:v>127.264</c:v>
                </c:pt>
                <c:pt idx="3784" formatCode="General">
                  <c:v>127.31</c:v>
                </c:pt>
                <c:pt idx="3785" formatCode="General">
                  <c:v>127.35599999999999</c:v>
                </c:pt>
                <c:pt idx="3786" formatCode="General">
                  <c:v>127.401</c:v>
                </c:pt>
                <c:pt idx="3787" formatCode="General">
                  <c:v>127.447</c:v>
                </c:pt>
                <c:pt idx="3788" formatCode="General">
                  <c:v>127.49299999999999</c:v>
                </c:pt>
                <c:pt idx="3789" formatCode="General">
                  <c:v>127.539</c:v>
                </c:pt>
                <c:pt idx="3790" formatCode="General">
                  <c:v>127.584</c:v>
                </c:pt>
                <c:pt idx="3791" formatCode="General">
                  <c:v>127.63</c:v>
                </c:pt>
                <c:pt idx="3792" formatCode="General">
                  <c:v>127.676</c:v>
                </c:pt>
                <c:pt idx="3793" formatCode="General">
                  <c:v>127.721</c:v>
                </c:pt>
                <c:pt idx="3794" formatCode="General">
                  <c:v>127.767</c:v>
                </c:pt>
                <c:pt idx="3795" formatCode="General">
                  <c:v>127.813</c:v>
                </c:pt>
                <c:pt idx="3796" formatCode="General">
                  <c:v>127.85899999999999</c:v>
                </c:pt>
                <c:pt idx="3797" formatCode="General">
                  <c:v>127.904</c:v>
                </c:pt>
                <c:pt idx="3798" formatCode="General">
                  <c:v>127.95</c:v>
                </c:pt>
                <c:pt idx="3799" formatCode="General">
                  <c:v>127.99299999999999</c:v>
                </c:pt>
                <c:pt idx="3800" formatCode="General">
                  <c:v>128.036</c:v>
                </c:pt>
                <c:pt idx="3801" formatCode="General">
                  <c:v>128.08000000000001</c:v>
                </c:pt>
                <c:pt idx="3802" formatCode="General">
                  <c:v>128.12299999999999</c:v>
                </c:pt>
                <c:pt idx="3803" formatCode="General">
                  <c:v>128.166</c:v>
                </c:pt>
                <c:pt idx="3804" formatCode="General">
                  <c:v>128.209</c:v>
                </c:pt>
                <c:pt idx="3805" formatCode="General">
                  <c:v>128.25200000000001</c:v>
                </c:pt>
                <c:pt idx="3806" formatCode="General">
                  <c:v>128.29499999999999</c:v>
                </c:pt>
                <c:pt idx="3807" formatCode="General">
                  <c:v>128.339</c:v>
                </c:pt>
                <c:pt idx="3808" formatCode="General">
                  <c:v>128.38200000000001</c:v>
                </c:pt>
                <c:pt idx="3809" formatCode="General">
                  <c:v>128.42500000000001</c:v>
                </c:pt>
                <c:pt idx="3810" formatCode="General">
                  <c:v>128.46799999999999</c:v>
                </c:pt>
                <c:pt idx="3811" formatCode="General">
                  <c:v>128.511</c:v>
                </c:pt>
              </c:numCache>
            </c:numRef>
          </c:xVal>
          <c:yVal>
            <c:numRef>
              <c:f>[0]!Cl_Na</c:f>
              <c:numCache>
                <c:formatCode>General</c:formatCode>
                <c:ptCount val="2069"/>
                <c:pt idx="0">
                  <c:v>1.615058096929413</c:v>
                </c:pt>
                <c:pt idx="1">
                  <c:v>1.6024173095742116</c:v>
                </c:pt>
                <c:pt idx="2">
                  <c:v>2.8642416805390933</c:v>
                </c:pt>
                <c:pt idx="3">
                  <c:v>2.6050226754006993</c:v>
                </c:pt>
                <c:pt idx="4">
                  <c:v>1.8350185703082329</c:v>
                </c:pt>
                <c:pt idx="5">
                  <c:v>1.5921380823567002</c:v>
                </c:pt>
                <c:pt idx="6">
                  <c:v>2.2824960584463265</c:v>
                </c:pt>
                <c:pt idx="7">
                  <c:v>1.6286864457967392</c:v>
                </c:pt>
                <c:pt idx="8">
                  <c:v>1.9723743113748151</c:v>
                </c:pt>
                <c:pt idx="9">
                  <c:v>1.9237090526035929</c:v>
                </c:pt>
                <c:pt idx="10">
                  <c:v>1.9411140392700068</c:v>
                </c:pt>
                <c:pt idx="11">
                  <c:v>2.0569529696670457</c:v>
                </c:pt>
                <c:pt idx="12">
                  <c:v>2.4955679411401657</c:v>
                </c:pt>
                <c:pt idx="13">
                  <c:v>2.183257099383443</c:v>
                </c:pt>
                <c:pt idx="14">
                  <c:v>2.3023438502589038</c:v>
                </c:pt>
                <c:pt idx="15">
                  <c:v>2.3992477749908958</c:v>
                </c:pt>
                <c:pt idx="16">
                  <c:v>2.5305934561035355</c:v>
                </c:pt>
                <c:pt idx="17">
                  <c:v>2.2531754569050197</c:v>
                </c:pt>
                <c:pt idx="18">
                  <c:v>2.3923677631230906</c:v>
                </c:pt>
                <c:pt idx="19">
                  <c:v>2.5743753498077497</c:v>
                </c:pt>
                <c:pt idx="20">
                  <c:v>2.3116839875824691</c:v>
                </c:pt>
                <c:pt idx="21">
                  <c:v>2.5218370773626932</c:v>
                </c:pt>
                <c:pt idx="22">
                  <c:v>3.0622307367975563</c:v>
                </c:pt>
                <c:pt idx="23">
                  <c:v>1.8803171190862185</c:v>
                </c:pt>
                <c:pt idx="24">
                  <c:v>2.9027395525893507</c:v>
                </c:pt>
                <c:pt idx="25">
                  <c:v>3.1947311052166807</c:v>
                </c:pt>
                <c:pt idx="26">
                  <c:v>2.4600815641378029</c:v>
                </c:pt>
                <c:pt idx="27">
                  <c:v>2.1658902815474379</c:v>
                </c:pt>
                <c:pt idx="28">
                  <c:v>1.8926287192707119</c:v>
                </c:pt>
                <c:pt idx="29">
                  <c:v>1.724704667851497</c:v>
                </c:pt>
                <c:pt idx="30">
                  <c:v>3.4769078157388922</c:v>
                </c:pt>
                <c:pt idx="31">
                  <c:v>0</c:v>
                </c:pt>
                <c:pt idx="32">
                  <c:v>0.67589777523910022</c:v>
                </c:pt>
                <c:pt idx="33">
                  <c:v>0.4880101388968614</c:v>
                </c:pt>
                <c:pt idx="34">
                  <c:v>0.96185452630179646</c:v>
                </c:pt>
                <c:pt idx="35">
                  <c:v>3.2418059960542034</c:v>
                </c:pt>
                <c:pt idx="36">
                  <c:v>0.67730589560418175</c:v>
                </c:pt>
                <c:pt idx="37">
                  <c:v>2.7845284395879739</c:v>
                </c:pt>
                <c:pt idx="38">
                  <c:v>0.39359180374092884</c:v>
                </c:pt>
                <c:pt idx="39">
                  <c:v>0.23005395055486688</c:v>
                </c:pt>
                <c:pt idx="40">
                  <c:v>2.424265999964732</c:v>
                </c:pt>
                <c:pt idx="41">
                  <c:v>2.8168596841695468</c:v>
                </c:pt>
                <c:pt idx="42">
                  <c:v>0</c:v>
                </c:pt>
                <c:pt idx="43">
                  <c:v>7.5705148770828474</c:v>
                </c:pt>
                <c:pt idx="44">
                  <c:v>2.2924199543526149</c:v>
                </c:pt>
                <c:pt idx="45">
                  <c:v>2.1540691702473005</c:v>
                </c:pt>
                <c:pt idx="46">
                  <c:v>1.4535588709798857</c:v>
                </c:pt>
                <c:pt idx="47">
                  <c:v>3.1954944818248574</c:v>
                </c:pt>
                <c:pt idx="48">
                  <c:v>0.70018598894368</c:v>
                </c:pt>
                <c:pt idx="49">
                  <c:v>1.5262700666000482</c:v>
                </c:pt>
                <c:pt idx="50">
                  <c:v>1.1757932364918884</c:v>
                </c:pt>
                <c:pt idx="51">
                  <c:v>0.32513816850865862</c:v>
                </c:pt>
                <c:pt idx="52">
                  <c:v>0.32905549584008836</c:v>
                </c:pt>
                <c:pt idx="53">
                  <c:v>2.1853685665975466</c:v>
                </c:pt>
                <c:pt idx="54">
                  <c:v>1.1644875322948514</c:v>
                </c:pt>
                <c:pt idx="55">
                  <c:v>0.20013743249136759</c:v>
                </c:pt>
                <c:pt idx="56">
                  <c:v>1.8409839548604356</c:v>
                </c:pt>
                <c:pt idx="57">
                  <c:v>0.24966021591016824</c:v>
                </c:pt>
                <c:pt idx="58">
                  <c:v>1.4897897174298504</c:v>
                </c:pt>
                <c:pt idx="59">
                  <c:v>1.4952003165474488</c:v>
                </c:pt>
                <c:pt idx="60">
                  <c:v>2.0570969333407341</c:v>
                </c:pt>
                <c:pt idx="61">
                  <c:v>0.56888575258977958</c:v>
                </c:pt>
                <c:pt idx="62">
                  <c:v>1.4599577631366556</c:v>
                </c:pt>
                <c:pt idx="63">
                  <c:v>0</c:v>
                </c:pt>
                <c:pt idx="64">
                  <c:v>2.0641703485079823</c:v>
                </c:pt>
                <c:pt idx="65">
                  <c:v>3.6083285515264536</c:v>
                </c:pt>
                <c:pt idx="66">
                  <c:v>2.7113501315395032</c:v>
                </c:pt>
                <c:pt idx="67">
                  <c:v>2.1473621567436765</c:v>
                </c:pt>
                <c:pt idx="68">
                  <c:v>0.76137430887589497</c:v>
                </c:pt>
                <c:pt idx="69">
                  <c:v>2.7910957236436063</c:v>
                </c:pt>
                <c:pt idx="70">
                  <c:v>4.7209390525628994</c:v>
                </c:pt>
                <c:pt idx="71">
                  <c:v>2.1153567589719962</c:v>
                </c:pt>
                <c:pt idx="72">
                  <c:v>1.7291044246572409</c:v>
                </c:pt>
                <c:pt idx="73">
                  <c:v>2.3493744873800089</c:v>
                </c:pt>
                <c:pt idx="74">
                  <c:v>2.1348478510600852</c:v>
                </c:pt>
                <c:pt idx="75">
                  <c:v>2.4330655135762194</c:v>
                </c:pt>
                <c:pt idx="76">
                  <c:v>2.9144915345836391</c:v>
                </c:pt>
                <c:pt idx="77">
                  <c:v>1.4412203372996073</c:v>
                </c:pt>
                <c:pt idx="78">
                  <c:v>0.62406037718390373</c:v>
                </c:pt>
                <c:pt idx="79">
                  <c:v>1.6637119607601101</c:v>
                </c:pt>
                <c:pt idx="80">
                  <c:v>1.1367371674475775</c:v>
                </c:pt>
                <c:pt idx="81">
                  <c:v>0.96460268209123012</c:v>
                </c:pt>
                <c:pt idx="82">
                  <c:v>1.0585488966707601</c:v>
                </c:pt>
                <c:pt idx="83">
                  <c:v>2.5384281107663949</c:v>
                </c:pt>
                <c:pt idx="84">
                  <c:v>2.0556641520168779</c:v>
                </c:pt>
                <c:pt idx="85">
                  <c:v>0.21295762389650857</c:v>
                </c:pt>
                <c:pt idx="86">
                  <c:v>1.082945140773719</c:v>
                </c:pt>
                <c:pt idx="87">
                  <c:v>2.4464560777676128</c:v>
                </c:pt>
                <c:pt idx="88">
                  <c:v>2.5711912120838067</c:v>
                </c:pt>
                <c:pt idx="89">
                  <c:v>0</c:v>
                </c:pt>
                <c:pt idx="90">
                  <c:v>2.9433373085696206</c:v>
                </c:pt>
                <c:pt idx="91">
                  <c:v>0.76100079322201175</c:v>
                </c:pt>
                <c:pt idx="92">
                  <c:v>0.60107767621974151</c:v>
                </c:pt>
                <c:pt idx="93">
                  <c:v>2.5191428069808959</c:v>
                </c:pt>
                <c:pt idx="94">
                  <c:v>3.5726025262638159</c:v>
                </c:pt>
                <c:pt idx="95">
                  <c:v>4.3062619736215639</c:v>
                </c:pt>
                <c:pt idx="96">
                  <c:v>1.881317287766584</c:v>
                </c:pt>
                <c:pt idx="97">
                  <c:v>4.3094517973057265</c:v>
                </c:pt>
                <c:pt idx="98">
                  <c:v>2.9275492923550712</c:v>
                </c:pt>
                <c:pt idx="99">
                  <c:v>2.5518589473312967</c:v>
                </c:pt>
                <c:pt idx="100">
                  <c:v>2.5170608707767794</c:v>
                </c:pt>
                <c:pt idx="101">
                  <c:v>2.170695205831179</c:v>
                </c:pt>
                <c:pt idx="102">
                  <c:v>2.3878108721457139</c:v>
                </c:pt>
                <c:pt idx="103">
                  <c:v>2.7241094262761592</c:v>
                </c:pt>
                <c:pt idx="104">
                  <c:v>2.4870809894375028</c:v>
                </c:pt>
                <c:pt idx="105">
                  <c:v>2.4358653588162378</c:v>
                </c:pt>
                <c:pt idx="106">
                  <c:v>2.1487392005789614</c:v>
                </c:pt>
                <c:pt idx="107">
                  <c:v>2.0281962258476871</c:v>
                </c:pt>
                <c:pt idx="108">
                  <c:v>2.4134070257207689</c:v>
                </c:pt>
                <c:pt idx="109">
                  <c:v>3.1643050946908078</c:v>
                </c:pt>
                <c:pt idx="110">
                  <c:v>2.6794518946978618</c:v>
                </c:pt>
                <c:pt idx="111">
                  <c:v>2.858082021011052</c:v>
                </c:pt>
                <c:pt idx="112">
                  <c:v>2.5305934561035359</c:v>
                </c:pt>
                <c:pt idx="113">
                  <c:v>2.2824960584463265</c:v>
                </c:pt>
                <c:pt idx="114">
                  <c:v>2.1083215588665714</c:v>
                </c:pt>
                <c:pt idx="115">
                  <c:v>3.9785800860665219</c:v>
                </c:pt>
                <c:pt idx="116">
                  <c:v>4.5997257525646624</c:v>
                </c:pt>
                <c:pt idx="117">
                  <c:v>3.4654244504759006</c:v>
                </c:pt>
                <c:pt idx="118">
                  <c:v>4.0470887992832276</c:v>
                </c:pt>
                <c:pt idx="119">
                  <c:v>5.0768562215327897</c:v>
                </c:pt>
                <c:pt idx="120">
                  <c:v>6.0734242946484862</c:v>
                </c:pt>
                <c:pt idx="121">
                  <c:v>6.2520544209616782</c:v>
                </c:pt>
                <c:pt idx="122">
                  <c:v>4.5933461051963347</c:v>
                </c:pt>
                <c:pt idx="123">
                  <c:v>7.6364378998889046</c:v>
                </c:pt>
                <c:pt idx="124">
                  <c:v>5.5618925692970764</c:v>
                </c:pt>
                <c:pt idx="125">
                  <c:v>4.9123284736127477</c:v>
                </c:pt>
                <c:pt idx="126">
                  <c:v>3.3421120406984088</c:v>
                </c:pt>
                <c:pt idx="127">
                  <c:v>2.6794518946978614</c:v>
                </c:pt>
                <c:pt idx="128">
                  <c:v>2.0631779589173536</c:v>
                </c:pt>
                <c:pt idx="129">
                  <c:v>2.0912795275690628</c:v>
                </c:pt>
                <c:pt idx="130">
                  <c:v>2.7985386455733225</c:v>
                </c:pt>
                <c:pt idx="131">
                  <c:v>2.5837571841729381</c:v>
                </c:pt>
                <c:pt idx="132">
                  <c:v>3.3939723999506244</c:v>
                </c:pt>
                <c:pt idx="133">
                  <c:v>1.690606552606984</c:v>
                </c:pt>
                <c:pt idx="134">
                  <c:v>1.4528583606806185</c:v>
                </c:pt>
                <c:pt idx="135">
                  <c:v>2.6307345875215371</c:v>
                </c:pt>
                <c:pt idx="136">
                  <c:v>2.1039991387895962</c:v>
                </c:pt>
                <c:pt idx="137">
                  <c:v>2.2290596958740041</c:v>
                </c:pt>
                <c:pt idx="138">
                  <c:v>2.3929696166484051</c:v>
                </c:pt>
                <c:pt idx="139">
                  <c:v>2.9601563789043044</c:v>
                </c:pt>
                <c:pt idx="140">
                  <c:v>2.2787861908178084</c:v>
                </c:pt>
                <c:pt idx="141">
                  <c:v>4.5434184301398526</c:v>
                </c:pt>
                <c:pt idx="142">
                  <c:v>5.1356161315042357</c:v>
                </c:pt>
                <c:pt idx="143">
                  <c:v>3.6700371406164658</c:v>
                </c:pt>
                <c:pt idx="144">
                  <c:v>2.1725285632685365</c:v>
                </c:pt>
                <c:pt idx="145">
                  <c:v>1.1011446142593952</c:v>
                </c:pt>
                <c:pt idx="146">
                  <c:v>0</c:v>
                </c:pt>
                <c:pt idx="147">
                  <c:v>2.5140536295930556</c:v>
                </c:pt>
                <c:pt idx="148">
                  <c:v>3.0664838350431087</c:v>
                </c:pt>
                <c:pt idx="149">
                  <c:v>2.4621990383710077</c:v>
                </c:pt>
                <c:pt idx="150">
                  <c:v>0.89315063156595376</c:v>
                </c:pt>
                <c:pt idx="151">
                  <c:v>3.0367121473242431</c:v>
                </c:pt>
                <c:pt idx="152">
                  <c:v>3.3410449551170869</c:v>
                </c:pt>
                <c:pt idx="153">
                  <c:v>1.2100750492183894</c:v>
                </c:pt>
                <c:pt idx="154">
                  <c:v>1.7375839559555835</c:v>
                </c:pt>
                <c:pt idx="155">
                  <c:v>3.4102115023427331</c:v>
                </c:pt>
                <c:pt idx="156">
                  <c:v>1.0593181909270615</c:v>
                </c:pt>
                <c:pt idx="157">
                  <c:v>0.3455254268101865</c:v>
                </c:pt>
                <c:pt idx="158">
                  <c:v>2.1757955235140534</c:v>
                </c:pt>
                <c:pt idx="159">
                  <c:v>2.1342820286770849</c:v>
                </c:pt>
                <c:pt idx="160">
                  <c:v>2.183257099383443</c:v>
                </c:pt>
                <c:pt idx="161">
                  <c:v>2.5518589473312971</c:v>
                </c:pt>
                <c:pt idx="162">
                  <c:v>3.163241820129421</c:v>
                </c:pt>
                <c:pt idx="163">
                  <c:v>2.6079998441725851</c:v>
                </c:pt>
                <c:pt idx="164">
                  <c:v>2.1590945702203062</c:v>
                </c:pt>
                <c:pt idx="165">
                  <c:v>2.5970072210148509</c:v>
                </c:pt>
                <c:pt idx="166">
                  <c:v>1.9053880140073685</c:v>
                </c:pt>
                <c:pt idx="167">
                  <c:v>2.5241213500776953</c:v>
                </c:pt>
                <c:pt idx="168">
                  <c:v>1.8577533136571842</c:v>
                </c:pt>
                <c:pt idx="169">
                  <c:v>2.4753031789113575</c:v>
                </c:pt>
                <c:pt idx="170">
                  <c:v>1.9834903636075079</c:v>
                </c:pt>
                <c:pt idx="171">
                  <c:v>2.9771687718865136</c:v>
                </c:pt>
                <c:pt idx="172">
                  <c:v>2.1832570993834435</c:v>
                </c:pt>
                <c:pt idx="173">
                  <c:v>1.611554400434221</c:v>
                </c:pt>
                <c:pt idx="174">
                  <c:v>3.0740998481804924</c:v>
                </c:pt>
                <c:pt idx="175">
                  <c:v>0.3500184907488198</c:v>
                </c:pt>
                <c:pt idx="176">
                  <c:v>2.2626482666337502</c:v>
                </c:pt>
                <c:pt idx="177">
                  <c:v>2.2134602608373641</c:v>
                </c:pt>
                <c:pt idx="178">
                  <c:v>2.4692988049176376</c:v>
                </c:pt>
                <c:pt idx="179">
                  <c:v>2.2824960584463265</c:v>
                </c:pt>
                <c:pt idx="180">
                  <c:v>3.1260272104808386</c:v>
                </c:pt>
                <c:pt idx="181">
                  <c:v>3.0573233157449957</c:v>
                </c:pt>
                <c:pt idx="182">
                  <c:v>3.2977869473204451</c:v>
                </c:pt>
                <c:pt idx="183">
                  <c:v>2.2328765789148846</c:v>
                </c:pt>
                <c:pt idx="184">
                  <c:v>2.2134602608373641</c:v>
                </c:pt>
                <c:pt idx="185">
                  <c:v>0.83360725612822362</c:v>
                </c:pt>
                <c:pt idx="186">
                  <c:v>2.8523197588719174</c:v>
                </c:pt>
                <c:pt idx="187">
                  <c:v>1.1703353103278018</c:v>
                </c:pt>
                <c:pt idx="188">
                  <c:v>1.902957672152767</c:v>
                </c:pt>
                <c:pt idx="189">
                  <c:v>2.0095889210233961</c:v>
                </c:pt>
                <c:pt idx="190">
                  <c:v>2.0978654369339846</c:v>
                </c:pt>
                <c:pt idx="191">
                  <c:v>2.3116839875824686</c:v>
                </c:pt>
                <c:pt idx="192">
                  <c:v>2.5518589473312967</c:v>
                </c:pt>
                <c:pt idx="193">
                  <c:v>3.1047617192530779</c:v>
                </c:pt>
                <c:pt idx="194">
                  <c:v>3.3245051286066065</c:v>
                </c:pt>
                <c:pt idx="195">
                  <c:v>2.5305934561035359</c:v>
                </c:pt>
                <c:pt idx="196">
                  <c:v>2.5109329076099458</c:v>
                </c:pt>
                <c:pt idx="197">
                  <c:v>5.0115674326756308</c:v>
                </c:pt>
                <c:pt idx="198">
                  <c:v>4.862708994081304</c:v>
                </c:pt>
                <c:pt idx="199">
                  <c:v>2.998434263114274</c:v>
                </c:pt>
                <c:pt idx="200">
                  <c:v>1.7225047894486254</c:v>
                </c:pt>
                <c:pt idx="201">
                  <c:v>1.7171135381514468</c:v>
                </c:pt>
                <c:pt idx="202">
                  <c:v>1.7519493157639865</c:v>
                </c:pt>
                <c:pt idx="203">
                  <c:v>1.7646927801101511</c:v>
                </c:pt>
                <c:pt idx="204">
                  <c:v>2.1629310475271897</c:v>
                </c:pt>
                <c:pt idx="205">
                  <c:v>2.4889130932971244</c:v>
                </c:pt>
                <c:pt idx="206">
                  <c:v>2.4679162188006618</c:v>
                </c:pt>
                <c:pt idx="207">
                  <c:v>1.9292053641824605</c:v>
                </c:pt>
                <c:pt idx="208">
                  <c:v>1.7570176358674501</c:v>
                </c:pt>
                <c:pt idx="209">
                  <c:v>2.2734743348951549</c:v>
                </c:pt>
                <c:pt idx="210">
                  <c:v>0.68121658339776159</c:v>
                </c:pt>
                <c:pt idx="211">
                  <c:v>1.8651086717994922</c:v>
                </c:pt>
                <c:pt idx="212">
                  <c:v>0</c:v>
                </c:pt>
                <c:pt idx="213">
                  <c:v>0.48399782827875709</c:v>
                </c:pt>
                <c:pt idx="214">
                  <c:v>1.7157893711661747</c:v>
                </c:pt>
                <c:pt idx="215">
                  <c:v>0.59543375437730262</c:v>
                </c:pt>
                <c:pt idx="216">
                  <c:v>1.1780348847378528</c:v>
                </c:pt>
                <c:pt idx="217">
                  <c:v>1.7525974657143244</c:v>
                </c:pt>
                <c:pt idx="218">
                  <c:v>1.6758084014948826</c:v>
                </c:pt>
                <c:pt idx="219">
                  <c:v>1.6224204133032925</c:v>
                </c:pt>
                <c:pt idx="220">
                  <c:v>1.2903008634277984</c:v>
                </c:pt>
                <c:pt idx="221">
                  <c:v>1.0666607861058368</c:v>
                </c:pt>
                <c:pt idx="222">
                  <c:v>1.5605598947141393</c:v>
                </c:pt>
                <c:pt idx="223">
                  <c:v>1.8819959736568315</c:v>
                </c:pt>
                <c:pt idx="224">
                  <c:v>2.0141458120007738</c:v>
                </c:pt>
                <c:pt idx="225">
                  <c:v>1.9328337886231972</c:v>
                </c:pt>
                <c:pt idx="226">
                  <c:v>2.2718977230124264</c:v>
                </c:pt>
                <c:pt idx="227">
                  <c:v>1.9630706589626696</c:v>
                </c:pt>
                <c:pt idx="228">
                  <c:v>2.9440891188655511</c:v>
                </c:pt>
                <c:pt idx="229">
                  <c:v>2.7765334850854648</c:v>
                </c:pt>
                <c:pt idx="230">
                  <c:v>3.470528168370564</c:v>
                </c:pt>
                <c:pt idx="231">
                  <c:v>2.6978673716373658</c:v>
                </c:pt>
                <c:pt idx="232">
                  <c:v>2.1913914402902361</c:v>
                </c:pt>
                <c:pt idx="233">
                  <c:v>2.4305410629499731</c:v>
                </c:pt>
                <c:pt idx="234">
                  <c:v>2.4650957431220326</c:v>
                </c:pt>
                <c:pt idx="235">
                  <c:v>1.8692366789201746</c:v>
                </c:pt>
                <c:pt idx="236">
                  <c:v>1.8102249407631388</c:v>
                </c:pt>
                <c:pt idx="237">
                  <c:v>1.6929553538946112</c:v>
                </c:pt>
                <c:pt idx="238">
                  <c:v>1.7823139835267026</c:v>
                </c:pt>
                <c:pt idx="239">
                  <c:v>1.7025683914225997</c:v>
                </c:pt>
                <c:pt idx="240">
                  <c:v>2.5831232717040939</c:v>
                </c:pt>
                <c:pt idx="241">
                  <c:v>2.4202956807776927</c:v>
                </c:pt>
                <c:pt idx="242">
                  <c:v>3.2304450559680635</c:v>
                </c:pt>
                <c:pt idx="243">
                  <c:v>2.6125602869200901</c:v>
                </c:pt>
                <c:pt idx="244">
                  <c:v>2.587965398048147</c:v>
                </c:pt>
                <c:pt idx="245">
                  <c:v>4.924131352681993</c:v>
                </c:pt>
                <c:pt idx="246">
                  <c:v>1.4648214819523591</c:v>
                </c:pt>
                <c:pt idx="247">
                  <c:v>2.3506162569226592</c:v>
                </c:pt>
                <c:pt idx="248">
                  <c:v>2.6564580380435481</c:v>
                </c:pt>
                <c:pt idx="249">
                  <c:v>0.69317574086330791</c:v>
                </c:pt>
                <c:pt idx="250">
                  <c:v>6.5034439990462847</c:v>
                </c:pt>
                <c:pt idx="251">
                  <c:v>6.8151806642701924</c:v>
                </c:pt>
                <c:pt idx="252">
                  <c:v>4.0414852360742888</c:v>
                </c:pt>
                <c:pt idx="253">
                  <c:v>2.4244503318815105</c:v>
                </c:pt>
                <c:pt idx="254">
                  <c:v>3.5826898818643969</c:v>
                </c:pt>
                <c:pt idx="255">
                  <c:v>2.4756197967721989</c:v>
                </c:pt>
                <c:pt idx="256">
                  <c:v>20.334275126443458</c:v>
                </c:pt>
                <c:pt idx="257">
                  <c:v>5.9001480383137936</c:v>
                </c:pt>
                <c:pt idx="258">
                  <c:v>5.9414275463449995</c:v>
                </c:pt>
                <c:pt idx="259">
                  <c:v>7.3881018188723138</c:v>
                </c:pt>
                <c:pt idx="260">
                  <c:v>9.4101773389715735</c:v>
                </c:pt>
                <c:pt idx="261">
                  <c:v>4.0510932045801509</c:v>
                </c:pt>
                <c:pt idx="262">
                  <c:v>21.297545525225562</c:v>
                </c:pt>
                <c:pt idx="263">
                  <c:v>5.4388794808680334</c:v>
                </c:pt>
                <c:pt idx="264">
                  <c:v>17.763124026477744</c:v>
                </c:pt>
                <c:pt idx="265">
                  <c:v>17.493646683083522</c:v>
                </c:pt>
                <c:pt idx="266">
                  <c:v>14.744269754416907</c:v>
                </c:pt>
                <c:pt idx="267">
                  <c:v>8.1205064295276888</c:v>
                </c:pt>
                <c:pt idx="268">
                  <c:v>5.0203001903479381</c:v>
                </c:pt>
                <c:pt idx="269">
                  <c:v>7.2513751433065483</c:v>
                </c:pt>
                <c:pt idx="270">
                  <c:v>6.4535724644756325</c:v>
                </c:pt>
                <c:pt idx="271">
                  <c:v>3.1907331644955561</c:v>
                </c:pt>
                <c:pt idx="272">
                  <c:v>2.5410125305150562</c:v>
                </c:pt>
                <c:pt idx="273">
                  <c:v>4.1412499599923409</c:v>
                </c:pt>
                <c:pt idx="274">
                  <c:v>3.6484895240217297</c:v>
                </c:pt>
                <c:pt idx="275">
                  <c:v>2.0597869139980927</c:v>
                </c:pt>
                <c:pt idx="276">
                  <c:v>6.5075474122493526</c:v>
                </c:pt>
                <c:pt idx="277">
                  <c:v>4.9165040653567864</c:v>
                </c:pt>
                <c:pt idx="278">
                  <c:v>2.5341934556038446</c:v>
                </c:pt>
                <c:pt idx="279">
                  <c:v>8.9502231720314338</c:v>
                </c:pt>
                <c:pt idx="280">
                  <c:v>6.4786923936090908</c:v>
                </c:pt>
                <c:pt idx="281">
                  <c:v>6.8029361394936663</c:v>
                </c:pt>
                <c:pt idx="282">
                  <c:v>4.5438164321414076</c:v>
                </c:pt>
                <c:pt idx="283">
                  <c:v>6.8966459904193691</c:v>
                </c:pt>
                <c:pt idx="284">
                  <c:v>5.0258294345261483</c:v>
                </c:pt>
                <c:pt idx="285">
                  <c:v>4.841004785068173</c:v>
                </c:pt>
                <c:pt idx="286">
                  <c:v>3.6064817916506207</c:v>
                </c:pt>
                <c:pt idx="287">
                  <c:v>1.764747340952892</c:v>
                </c:pt>
                <c:pt idx="288">
                  <c:v>3.8981802414331019</c:v>
                </c:pt>
                <c:pt idx="289">
                  <c:v>3.2207802993637147</c:v>
                </c:pt>
                <c:pt idx="290">
                  <c:v>4.0404202937155329</c:v>
                </c:pt>
                <c:pt idx="291">
                  <c:v>6.7283748484971335</c:v>
                </c:pt>
                <c:pt idx="292">
                  <c:v>5.4845920602386729</c:v>
                </c:pt>
                <c:pt idx="293">
                  <c:v>4.6702034277447684</c:v>
                </c:pt>
                <c:pt idx="294">
                  <c:v>5.5744126007033508</c:v>
                </c:pt>
                <c:pt idx="295">
                  <c:v>2.6390732042748106</c:v>
                </c:pt>
                <c:pt idx="296">
                  <c:v>2.3706824964132016</c:v>
                </c:pt>
                <c:pt idx="297">
                  <c:v>4.2926294183951725</c:v>
                </c:pt>
                <c:pt idx="298">
                  <c:v>4.4045129126124607</c:v>
                </c:pt>
                <c:pt idx="299">
                  <c:v>3.8266298112964248</c:v>
                </c:pt>
                <c:pt idx="300">
                  <c:v>3.8588294826698561</c:v>
                </c:pt>
                <c:pt idx="301">
                  <c:v>3.5968473969129335</c:v>
                </c:pt>
                <c:pt idx="302">
                  <c:v>3.0417065397688097</c:v>
                </c:pt>
                <c:pt idx="303">
                  <c:v>4.2221796409852974</c:v>
                </c:pt>
                <c:pt idx="304">
                  <c:v>6.5184299319580639</c:v>
                </c:pt>
                <c:pt idx="305">
                  <c:v>10.273666164669162</c:v>
                </c:pt>
                <c:pt idx="306">
                  <c:v>7.9961486853141386</c:v>
                </c:pt>
                <c:pt idx="307">
                  <c:v>13.069266453161333</c:v>
                </c:pt>
                <c:pt idx="308">
                  <c:v>15.512338271914599</c:v>
                </c:pt>
                <c:pt idx="309">
                  <c:v>10.967165788785037</c:v>
                </c:pt>
                <c:pt idx="310">
                  <c:v>9.0326520832484238</c:v>
                </c:pt>
                <c:pt idx="311">
                  <c:v>5.8974964660712201</c:v>
                </c:pt>
                <c:pt idx="312">
                  <c:v>4.8607782248766407</c:v>
                </c:pt>
                <c:pt idx="313">
                  <c:v>3.8051871275852172</c:v>
                </c:pt>
                <c:pt idx="314">
                  <c:v>7.0829408870532715</c:v>
                </c:pt>
                <c:pt idx="315">
                  <c:v>8.6852497182464283</c:v>
                </c:pt>
                <c:pt idx="316">
                  <c:v>5.9644724805904668</c:v>
                </c:pt>
                <c:pt idx="317">
                  <c:v>6.6164017656368612</c:v>
                </c:pt>
                <c:pt idx="318">
                  <c:v>6.40465820380442</c:v>
                </c:pt>
                <c:pt idx="319">
                  <c:v>4.788286584404454</c:v>
                </c:pt>
                <c:pt idx="320">
                  <c:v>4.4896443503688541</c:v>
                </c:pt>
                <c:pt idx="321">
                  <c:v>1.3889393420529927</c:v>
                </c:pt>
                <c:pt idx="322">
                  <c:v>1.915210932925663</c:v>
                </c:pt>
                <c:pt idx="323">
                  <c:v>0.27200410644143064</c:v>
                </c:pt>
                <c:pt idx="324">
                  <c:v>1.1978385782395113</c:v>
                </c:pt>
                <c:pt idx="325">
                  <c:v>0</c:v>
                </c:pt>
                <c:pt idx="326">
                  <c:v>0</c:v>
                </c:pt>
                <c:pt idx="327">
                  <c:v>0.93154256901232002</c:v>
                </c:pt>
                <c:pt idx="328">
                  <c:v>0.95433409314597883</c:v>
                </c:pt>
                <c:pt idx="329">
                  <c:v>1.1926214590251514</c:v>
                </c:pt>
                <c:pt idx="330">
                  <c:v>1.2424344224171895</c:v>
                </c:pt>
                <c:pt idx="331">
                  <c:v>1.41056805218652</c:v>
                </c:pt>
                <c:pt idx="332">
                  <c:v>1.8225714707626659</c:v>
                </c:pt>
                <c:pt idx="333">
                  <c:v>0.97613454561956881</c:v>
                </c:pt>
                <c:pt idx="334">
                  <c:v>1.2198114077022315</c:v>
                </c:pt>
                <c:pt idx="335">
                  <c:v>1.8934471723242348</c:v>
                </c:pt>
                <c:pt idx="336">
                  <c:v>24.867792327436423</c:v>
                </c:pt>
                <c:pt idx="337">
                  <c:v>1.3802332553653045</c:v>
                </c:pt>
                <c:pt idx="338">
                  <c:v>1.2342470456632046</c:v>
                </c:pt>
                <c:pt idx="339">
                  <c:v>1.5103286216668164</c:v>
                </c:pt>
                <c:pt idx="340">
                  <c:v>1.3538785559993547</c:v>
                </c:pt>
                <c:pt idx="341">
                  <c:v>1.156950766035812</c:v>
                </c:pt>
                <c:pt idx="342">
                  <c:v>1.8185264594365425</c:v>
                </c:pt>
                <c:pt idx="343">
                  <c:v>1.838240280774986</c:v>
                </c:pt>
                <c:pt idx="344">
                  <c:v>1.5633795911733928</c:v>
                </c:pt>
                <c:pt idx="345">
                  <c:v>1.4728681411580908</c:v>
                </c:pt>
                <c:pt idx="346">
                  <c:v>18.410851764476135</c:v>
                </c:pt>
                <c:pt idx="347">
                  <c:v>1.1476332178973656</c:v>
                </c:pt>
                <c:pt idx="348">
                  <c:v>2.0904364376998421</c:v>
                </c:pt>
                <c:pt idx="349">
                  <c:v>1.6952308819952453</c:v>
                </c:pt>
                <c:pt idx="350">
                  <c:v>2.0805878769751165</c:v>
                </c:pt>
                <c:pt idx="351">
                  <c:v>1.3909768292394846</c:v>
                </c:pt>
                <c:pt idx="352">
                  <c:v>0.96241882727309425</c:v>
                </c:pt>
                <c:pt idx="353">
                  <c:v>1.8914435245228329</c:v>
                </c:pt>
                <c:pt idx="354">
                  <c:v>2.7677054963356715</c:v>
                </c:pt>
                <c:pt idx="355">
                  <c:v>0.62855173621737292</c:v>
                </c:pt>
                <c:pt idx="356">
                  <c:v>5.9655273873721555</c:v>
                </c:pt>
                <c:pt idx="357">
                  <c:v>0.98507980170302722</c:v>
                </c:pt>
                <c:pt idx="358">
                  <c:v>1.3713856062924497</c:v>
                </c:pt>
                <c:pt idx="359">
                  <c:v>0.88057391561936227</c:v>
                </c:pt>
                <c:pt idx="360">
                  <c:v>0.87425832401143666</c:v>
                </c:pt>
                <c:pt idx="361">
                  <c:v>0.96288776612023075</c:v>
                </c:pt>
                <c:pt idx="362">
                  <c:v>0.94282760432605928</c:v>
                </c:pt>
                <c:pt idx="363">
                  <c:v>0.58082213913562575</c:v>
                </c:pt>
                <c:pt idx="364">
                  <c:v>0.23348075310791364</c:v>
                </c:pt>
                <c:pt idx="365">
                  <c:v>0.62035453604014468</c:v>
                </c:pt>
                <c:pt idx="366">
                  <c:v>15.853217608740717</c:v>
                </c:pt>
                <c:pt idx="367">
                  <c:v>1.2230411710592588</c:v>
                </c:pt>
                <c:pt idx="368">
                  <c:v>1.3804078800180579</c:v>
                </c:pt>
                <c:pt idx="369">
                  <c:v>3.4102890257682121</c:v>
                </c:pt>
                <c:pt idx="370">
                  <c:v>6.6176650107899491</c:v>
                </c:pt>
                <c:pt idx="371">
                  <c:v>5.4210066319325074</c:v>
                </c:pt>
                <c:pt idx="372">
                  <c:v>4.0318736824998025</c:v>
                </c:pt>
                <c:pt idx="373">
                  <c:v>10.971084850339597</c:v>
                </c:pt>
                <c:pt idx="374">
                  <c:v>0.62169480818591061</c:v>
                </c:pt>
                <c:pt idx="375">
                  <c:v>1.5299520670200137</c:v>
                </c:pt>
                <c:pt idx="376">
                  <c:v>11.049449742127738</c:v>
                </c:pt>
                <c:pt idx="377">
                  <c:v>3.6513141767536466</c:v>
                </c:pt>
                <c:pt idx="378">
                  <c:v>5.6683938393421256</c:v>
                </c:pt>
                <c:pt idx="379">
                  <c:v>2.3313555306971647</c:v>
                </c:pt>
                <c:pt idx="380">
                  <c:v>7.8168979558669633</c:v>
                </c:pt>
                <c:pt idx="381">
                  <c:v>8.9335976638479586</c:v>
                </c:pt>
                <c:pt idx="382">
                  <c:v>2.0766696323857095</c:v>
                </c:pt>
                <c:pt idx="383">
                  <c:v>7.323199137601681</c:v>
                </c:pt>
                <c:pt idx="384">
                  <c:v>6.6740766172899226</c:v>
                </c:pt>
                <c:pt idx="385">
                  <c:v>3.9495905461222547</c:v>
                </c:pt>
                <c:pt idx="386">
                  <c:v>2.3509467536441995</c:v>
                </c:pt>
                <c:pt idx="387">
                  <c:v>14.810964547958452</c:v>
                </c:pt>
                <c:pt idx="388">
                  <c:v>2.3862109549488628</c:v>
                </c:pt>
                <c:pt idx="389">
                  <c:v>4.9369881826528186</c:v>
                </c:pt>
                <c:pt idx="390">
                  <c:v>14.810964547958458</c:v>
                </c:pt>
                <c:pt idx="391">
                  <c:v>4.2787230916324424</c:v>
                </c:pt>
                <c:pt idx="392">
                  <c:v>5.5354109926713413</c:v>
                </c:pt>
                <c:pt idx="393">
                  <c:v>10.861374001836202</c:v>
                </c:pt>
                <c:pt idx="394">
                  <c:v>6.700198247885969</c:v>
                </c:pt>
                <c:pt idx="395">
                  <c:v>4.0553831500362447</c:v>
                </c:pt>
                <c:pt idx="396">
                  <c:v>2.8603185502671096</c:v>
                </c:pt>
                <c:pt idx="397">
                  <c:v>3.8202884746718251</c:v>
                </c:pt>
                <c:pt idx="398">
                  <c:v>11.428213385770416</c:v>
                </c:pt>
                <c:pt idx="399">
                  <c:v>9.051145001530168</c:v>
                </c:pt>
                <c:pt idx="400">
                  <c:v>2.7427712125848993</c:v>
                </c:pt>
                <c:pt idx="401">
                  <c:v>4.0113028984054147</c:v>
                </c:pt>
                <c:pt idx="402">
                  <c:v>12.068193335373557</c:v>
                </c:pt>
                <c:pt idx="403">
                  <c:v>3.1884715346299455</c:v>
                </c:pt>
                <c:pt idx="404">
                  <c:v>9.3254221227886589</c:v>
                </c:pt>
                <c:pt idx="405">
                  <c:v>1.3713856062924499</c:v>
                </c:pt>
                <c:pt idx="406">
                  <c:v>3.6710937768444047</c:v>
                </c:pt>
                <c:pt idx="407">
                  <c:v>2.61809979383104</c:v>
                </c:pt>
                <c:pt idx="408">
                  <c:v>11.519639092856577</c:v>
                </c:pt>
                <c:pt idx="409">
                  <c:v>2.1027912629817562</c:v>
                </c:pt>
                <c:pt idx="410">
                  <c:v>4.5843461696061896</c:v>
                </c:pt>
                <c:pt idx="411">
                  <c:v>0</c:v>
                </c:pt>
                <c:pt idx="412">
                  <c:v>0</c:v>
                </c:pt>
                <c:pt idx="413">
                  <c:v>0.77952444989255021</c:v>
                </c:pt>
                <c:pt idx="414">
                  <c:v>0.77395029266009541</c:v>
                </c:pt>
                <c:pt idx="415">
                  <c:v>10.956649212378625</c:v>
                </c:pt>
                <c:pt idx="416">
                  <c:v>2.0570784094386747</c:v>
                </c:pt>
                <c:pt idx="417">
                  <c:v>3.1541868944726339</c:v>
                </c:pt>
                <c:pt idx="418">
                  <c:v>1.4241312065344671</c:v>
                </c:pt>
                <c:pt idx="419">
                  <c:v>4.4798596472220025</c:v>
                </c:pt>
                <c:pt idx="420">
                  <c:v>2.6330603640815031</c:v>
                </c:pt>
                <c:pt idx="421">
                  <c:v>2.9313367334501113</c:v>
                </c:pt>
                <c:pt idx="422">
                  <c:v>1.8856552086521186</c:v>
                </c:pt>
                <c:pt idx="423">
                  <c:v>2.6831457514417489</c:v>
                </c:pt>
                <c:pt idx="424">
                  <c:v>6.6459456304941806</c:v>
                </c:pt>
                <c:pt idx="425">
                  <c:v>2.4684940913264097</c:v>
                </c:pt>
                <c:pt idx="426">
                  <c:v>1.8170859283374958</c:v>
                </c:pt>
                <c:pt idx="427">
                  <c:v>1.4993815962130785</c:v>
                </c:pt>
                <c:pt idx="428">
                  <c:v>0.17193491183368023</c:v>
                </c:pt>
                <c:pt idx="429">
                  <c:v>4.628426421237017</c:v>
                </c:pt>
                <c:pt idx="430">
                  <c:v>0</c:v>
                </c:pt>
                <c:pt idx="431">
                  <c:v>2.5317888116168303</c:v>
                </c:pt>
                <c:pt idx="432">
                  <c:v>0</c:v>
                </c:pt>
                <c:pt idx="433">
                  <c:v>0.58464333741941277</c:v>
                </c:pt>
                <c:pt idx="434">
                  <c:v>6.7278564449876654</c:v>
                </c:pt>
                <c:pt idx="435">
                  <c:v>1.4667863441214897</c:v>
                </c:pt>
                <c:pt idx="436">
                  <c:v>3.7615148058307191</c:v>
                </c:pt>
                <c:pt idx="437">
                  <c:v>7.0763497284690402</c:v>
                </c:pt>
                <c:pt idx="438">
                  <c:v>18.925121366835807</c:v>
                </c:pt>
                <c:pt idx="439">
                  <c:v>7.5700485467343217</c:v>
                </c:pt>
                <c:pt idx="440">
                  <c:v>0.32129605633137392</c:v>
                </c:pt>
                <c:pt idx="441">
                  <c:v>18.513705684948068</c:v>
                </c:pt>
                <c:pt idx="442">
                  <c:v>3.9495905461222547</c:v>
                </c:pt>
                <c:pt idx="443">
                  <c:v>16.621193548264493</c:v>
                </c:pt>
                <c:pt idx="444">
                  <c:v>2.2856426771540832</c:v>
                </c:pt>
                <c:pt idx="445">
                  <c:v>19.747952730611274</c:v>
                </c:pt>
                <c:pt idx="446">
                  <c:v>1.4399548866070719</c:v>
                </c:pt>
                <c:pt idx="447">
                  <c:v>1.0498193261962891</c:v>
                </c:pt>
                <c:pt idx="448">
                  <c:v>12.342470456632046</c:v>
                </c:pt>
                <c:pt idx="449">
                  <c:v>0.28852528340178812</c:v>
                </c:pt>
                <c:pt idx="450">
                  <c:v>2.7427712125848993</c:v>
                </c:pt>
                <c:pt idx="451">
                  <c:v>2.8799097732141443</c:v>
                </c:pt>
                <c:pt idx="452">
                  <c:v>39.495905461222549</c:v>
                </c:pt>
                <c:pt idx="453">
                  <c:v>1.9747952730611273</c:v>
                </c:pt>
                <c:pt idx="454">
                  <c:v>0.6635736804640886</c:v>
                </c:pt>
                <c:pt idx="455">
                  <c:v>1.2342470456632046</c:v>
                </c:pt>
                <c:pt idx="456">
                  <c:v>2.262786250382542</c:v>
                </c:pt>
                <c:pt idx="457">
                  <c:v>2.5507772277039562</c:v>
                </c:pt>
                <c:pt idx="458">
                  <c:v>7.5230296116614381</c:v>
                </c:pt>
                <c:pt idx="459">
                  <c:v>46.90138773520178</c:v>
                </c:pt>
                <c:pt idx="460">
                  <c:v>39.495905461222549</c:v>
                </c:pt>
                <c:pt idx="461">
                  <c:v>5.5541117054844209</c:v>
                </c:pt>
                <c:pt idx="462">
                  <c:v>9.8739763653056354</c:v>
                </c:pt>
                <c:pt idx="463">
                  <c:v>2.1942169700679197</c:v>
                </c:pt>
                <c:pt idx="464">
                  <c:v>3.4088727927840896</c:v>
                </c:pt>
                <c:pt idx="465">
                  <c:v>6.3475562348393391</c:v>
                </c:pt>
                <c:pt idx="466">
                  <c:v>27.153435004590506</c:v>
                </c:pt>
                <c:pt idx="467">
                  <c:v>4.5255725007650831</c:v>
                </c:pt>
                <c:pt idx="468">
                  <c:v>11.108223410968842</c:v>
                </c:pt>
                <c:pt idx="469">
                  <c:v>3.0562307797374588</c:v>
                </c:pt>
                <c:pt idx="470">
                  <c:v>41.964399552548954</c:v>
                </c:pt>
                <c:pt idx="471">
                  <c:v>3.4284640157311248</c:v>
                </c:pt>
                <c:pt idx="472">
                  <c:v>13.576717502295253</c:v>
                </c:pt>
                <c:pt idx="473">
                  <c:v>5.7598195464282886</c:v>
                </c:pt>
                <c:pt idx="474">
                  <c:v>4.6078556371426309</c:v>
                </c:pt>
                <c:pt idx="475">
                  <c:v>5.430687000918101</c:v>
                </c:pt>
                <c:pt idx="476">
                  <c:v>11.519639092856577</c:v>
                </c:pt>
                <c:pt idx="477">
                  <c:v>4.5255725007650831</c:v>
                </c:pt>
                <c:pt idx="478">
                  <c:v>1.0187435932458198</c:v>
                </c:pt>
                <c:pt idx="479">
                  <c:v>0.28547210579965282</c:v>
                </c:pt>
                <c:pt idx="480">
                  <c:v>1.6456627275509397</c:v>
                </c:pt>
                <c:pt idx="481">
                  <c:v>0.35775276685889995</c:v>
                </c:pt>
                <c:pt idx="482">
                  <c:v>14.39954886607072</c:v>
                </c:pt>
                <c:pt idx="483">
                  <c:v>1.6456627275509395</c:v>
                </c:pt>
                <c:pt idx="484">
                  <c:v>5.0741267432820631</c:v>
                </c:pt>
                <c:pt idx="485">
                  <c:v>6.376943069259891</c:v>
                </c:pt>
                <c:pt idx="486">
                  <c:v>5.9655273873721564</c:v>
                </c:pt>
                <c:pt idx="487">
                  <c:v>1.2068193335373556</c:v>
                </c:pt>
                <c:pt idx="488">
                  <c:v>3.8398796976188589</c:v>
                </c:pt>
                <c:pt idx="489">
                  <c:v>2.6513455054987367</c:v>
                </c:pt>
                <c:pt idx="490">
                  <c:v>7.6111901149230947</c:v>
                </c:pt>
                <c:pt idx="491">
                  <c:v>0.37713104173042367</c:v>
                </c:pt>
                <c:pt idx="492">
                  <c:v>2.5993990810179612</c:v>
                </c:pt>
                <c:pt idx="493">
                  <c:v>6.9940665920914924</c:v>
                </c:pt>
                <c:pt idx="494">
                  <c:v>1.851370568494807</c:v>
                </c:pt>
                <c:pt idx="495">
                  <c:v>5.4855424251697986</c:v>
                </c:pt>
                <c:pt idx="496">
                  <c:v>2.6929026450833549</c:v>
                </c:pt>
                <c:pt idx="497">
                  <c:v>7.9932189623902792</c:v>
                </c:pt>
                <c:pt idx="498">
                  <c:v>2.674201932270277</c:v>
                </c:pt>
                <c:pt idx="499">
                  <c:v>0.82283136377546984</c:v>
                </c:pt>
                <c:pt idx="500">
                  <c:v>2.1520204898743058</c:v>
                </c:pt>
                <c:pt idx="501">
                  <c:v>1.0760102449371529</c:v>
                </c:pt>
                <c:pt idx="502">
                  <c:v>0</c:v>
                </c:pt>
                <c:pt idx="503">
                  <c:v>7.4054822739792288</c:v>
                </c:pt>
                <c:pt idx="504">
                  <c:v>2.0887257695838852</c:v>
                </c:pt>
                <c:pt idx="505">
                  <c:v>4.2170107393492824</c:v>
                </c:pt>
                <c:pt idx="506">
                  <c:v>1.4036535029110959</c:v>
                </c:pt>
                <c:pt idx="507">
                  <c:v>1.9676402177239496</c:v>
                </c:pt>
                <c:pt idx="508">
                  <c:v>0</c:v>
                </c:pt>
                <c:pt idx="509">
                  <c:v>4.2440775605261081</c:v>
                </c:pt>
                <c:pt idx="510">
                  <c:v>1.0549120048403462</c:v>
                </c:pt>
                <c:pt idx="511">
                  <c:v>0.11160992473823575</c:v>
                </c:pt>
                <c:pt idx="512">
                  <c:v>0</c:v>
                </c:pt>
                <c:pt idx="513">
                  <c:v>1.3451321137722789</c:v>
                </c:pt>
                <c:pt idx="514">
                  <c:v>1.6082458678947689</c:v>
                </c:pt>
                <c:pt idx="515">
                  <c:v>0.17228458843062083</c:v>
                </c:pt>
                <c:pt idx="516">
                  <c:v>1.2642360565803796</c:v>
                </c:pt>
                <c:pt idx="517">
                  <c:v>4.3044227640712913</c:v>
                </c:pt>
                <c:pt idx="518">
                  <c:v>1.5050429245004517</c:v>
                </c:pt>
                <c:pt idx="519">
                  <c:v>4.3044227640712913</c:v>
                </c:pt>
                <c:pt idx="520">
                  <c:v>3.0903548049742624</c:v>
                </c:pt>
                <c:pt idx="521">
                  <c:v>2.501715794502974</c:v>
                </c:pt>
                <c:pt idx="522">
                  <c:v>1.9565558018505875</c:v>
                </c:pt>
                <c:pt idx="523">
                  <c:v>0</c:v>
                </c:pt>
                <c:pt idx="524">
                  <c:v>3.9733133206811924</c:v>
                </c:pt>
                <c:pt idx="525">
                  <c:v>5.6288605376316898</c:v>
                </c:pt>
                <c:pt idx="526">
                  <c:v>4.2632117174690905E-2</c:v>
                </c:pt>
                <c:pt idx="527">
                  <c:v>0.29137631018328747</c:v>
                </c:pt>
                <c:pt idx="528">
                  <c:v>1.2140679590970314</c:v>
                </c:pt>
                <c:pt idx="529">
                  <c:v>3.9733133206811928</c:v>
                </c:pt>
                <c:pt idx="530">
                  <c:v>4.3044227640712913</c:v>
                </c:pt>
                <c:pt idx="531">
                  <c:v>4.9666416508514901</c:v>
                </c:pt>
                <c:pt idx="532">
                  <c:v>2.6488755471207956</c:v>
                </c:pt>
                <c:pt idx="533">
                  <c:v>2.6488755471207952</c:v>
                </c:pt>
                <c:pt idx="534">
                  <c:v>9.9332833017029802</c:v>
                </c:pt>
                <c:pt idx="535">
                  <c:v>4.767975984817431</c:v>
                </c:pt>
                <c:pt idx="536">
                  <c:v>8.277736084752485</c:v>
                </c:pt>
                <c:pt idx="537">
                  <c:v>7.7258870124356553</c:v>
                </c:pt>
                <c:pt idx="538">
                  <c:v>2.6488755471207952</c:v>
                </c:pt>
                <c:pt idx="539">
                  <c:v>1.5697040279234342</c:v>
                </c:pt>
                <c:pt idx="540">
                  <c:v>0.72630458550086341</c:v>
                </c:pt>
                <c:pt idx="541">
                  <c:v>1.4683984011213105</c:v>
                </c:pt>
                <c:pt idx="542">
                  <c:v>1.2921344132296564</c:v>
                </c:pt>
                <c:pt idx="543">
                  <c:v>1.0200307046372419</c:v>
                </c:pt>
                <c:pt idx="544">
                  <c:v>0.9978640759701628</c:v>
                </c:pt>
                <c:pt idx="545">
                  <c:v>1.6040413035342598</c:v>
                </c:pt>
                <c:pt idx="546">
                  <c:v>1.8032729686168492</c:v>
                </c:pt>
                <c:pt idx="547">
                  <c:v>2.2730215843536556</c:v>
                </c:pt>
                <c:pt idx="548">
                  <c:v>2.8972076296633698</c:v>
                </c:pt>
                <c:pt idx="549">
                  <c:v>2.8144302688158449</c:v>
                </c:pt>
                <c:pt idx="550">
                  <c:v>7.9466266413623856</c:v>
                </c:pt>
                <c:pt idx="551">
                  <c:v>4.1057570980372331</c:v>
                </c:pt>
                <c:pt idx="552">
                  <c:v>3.6422038772910934</c:v>
                </c:pt>
                <c:pt idx="553">
                  <c:v>8.6088455281425826</c:v>
                </c:pt>
                <c:pt idx="554">
                  <c:v>8.9399549715326838</c:v>
                </c:pt>
                <c:pt idx="555">
                  <c:v>9.2710644149227832</c:v>
                </c:pt>
                <c:pt idx="556">
                  <c:v>9.6021738583128826</c:v>
                </c:pt>
                <c:pt idx="557">
                  <c:v>2.2484641272071864</c:v>
                </c:pt>
                <c:pt idx="558">
                  <c:v>2.6488755471207952</c:v>
                </c:pt>
                <c:pt idx="559">
                  <c:v>2.1424728689947612</c:v>
                </c:pt>
                <c:pt idx="560">
                  <c:v>11.919939962043577</c:v>
                </c:pt>
                <c:pt idx="561">
                  <c:v>1.5050429245004517</c:v>
                </c:pt>
                <c:pt idx="562">
                  <c:v>0.40179572905764871</c:v>
                </c:pt>
                <c:pt idx="563">
                  <c:v>7.6155171979722853</c:v>
                </c:pt>
                <c:pt idx="564">
                  <c:v>2.3545560418851514</c:v>
                </c:pt>
                <c:pt idx="565">
                  <c:v>2.2922961465468421</c:v>
                </c:pt>
                <c:pt idx="566">
                  <c:v>2.7507553758562109</c:v>
                </c:pt>
                <c:pt idx="567">
                  <c:v>3.4056971320124507</c:v>
                </c:pt>
                <c:pt idx="568">
                  <c:v>3.200724619437628</c:v>
                </c:pt>
                <c:pt idx="569">
                  <c:v>3.2283170730534692</c:v>
                </c:pt>
                <c:pt idx="570">
                  <c:v>3.5318340628277278</c:v>
                </c:pt>
                <c:pt idx="571">
                  <c:v>1.2449715071467737</c:v>
                </c:pt>
                <c:pt idx="572">
                  <c:v>0.35870189700594107</c:v>
                </c:pt>
                <c:pt idx="573">
                  <c:v>5.7392303520950572</c:v>
                </c:pt>
                <c:pt idx="574">
                  <c:v>9.2710644149227832</c:v>
                </c:pt>
                <c:pt idx="575">
                  <c:v>5.9599699810217901</c:v>
                </c:pt>
                <c:pt idx="576">
                  <c:v>6.9532983111920874</c:v>
                </c:pt>
                <c:pt idx="577">
                  <c:v>4.1625187169041071</c:v>
                </c:pt>
                <c:pt idx="578">
                  <c:v>4.6355322074613934</c:v>
                </c:pt>
                <c:pt idx="579">
                  <c:v>4.6355322074613934</c:v>
                </c:pt>
                <c:pt idx="580">
                  <c:v>16.55547216950497</c:v>
                </c:pt>
                <c:pt idx="581">
                  <c:v>5.9599699810217901</c:v>
                </c:pt>
                <c:pt idx="582">
                  <c:v>12.913268292213877</c:v>
                </c:pt>
                <c:pt idx="583">
                  <c:v>4.5030884301053522</c:v>
                </c:pt>
                <c:pt idx="584">
                  <c:v>4.3044227640712913</c:v>
                </c:pt>
                <c:pt idx="585">
                  <c:v>3.4435382112570334</c:v>
                </c:pt>
                <c:pt idx="586">
                  <c:v>4.2382008753932725</c:v>
                </c:pt>
                <c:pt idx="587">
                  <c:v>4.3044227640712913</c:v>
                </c:pt>
                <c:pt idx="588">
                  <c:v>0.73381011778346361</c:v>
                </c:pt>
                <c:pt idx="589">
                  <c:v>2.1758620565635103</c:v>
                </c:pt>
                <c:pt idx="590">
                  <c:v>2.979984990510895</c:v>
                </c:pt>
                <c:pt idx="591">
                  <c:v>2.5826536584427755</c:v>
                </c:pt>
                <c:pt idx="592">
                  <c:v>3.4766491555960437</c:v>
                </c:pt>
                <c:pt idx="593">
                  <c:v>3.200724619437628</c:v>
                </c:pt>
                <c:pt idx="594">
                  <c:v>0.10872250379973414</c:v>
                </c:pt>
                <c:pt idx="595">
                  <c:v>2.3839879924087155</c:v>
                </c:pt>
                <c:pt idx="596">
                  <c:v>1.9264549433605782</c:v>
                </c:pt>
                <c:pt idx="597">
                  <c:v>2.0970264748039633</c:v>
                </c:pt>
                <c:pt idx="598">
                  <c:v>2.2625811964990135</c:v>
                </c:pt>
                <c:pt idx="599">
                  <c:v>2.835124609027726</c:v>
                </c:pt>
                <c:pt idx="600">
                  <c:v>1.4190404716718548</c:v>
                </c:pt>
                <c:pt idx="601">
                  <c:v>1.1321806773984044</c:v>
                </c:pt>
                <c:pt idx="602">
                  <c:v>1.9169494091005757</c:v>
                </c:pt>
                <c:pt idx="603">
                  <c:v>1.7275275307309534</c:v>
                </c:pt>
                <c:pt idx="604">
                  <c:v>1.5757909276667508</c:v>
                </c:pt>
                <c:pt idx="605">
                  <c:v>2.5017157945029731</c:v>
                </c:pt>
                <c:pt idx="606">
                  <c:v>1.6810171741343509</c:v>
                </c:pt>
                <c:pt idx="607">
                  <c:v>1.8211019386455467</c:v>
                </c:pt>
                <c:pt idx="608">
                  <c:v>3.0627623513584195</c:v>
                </c:pt>
                <c:pt idx="609">
                  <c:v>0</c:v>
                </c:pt>
                <c:pt idx="610">
                  <c:v>3.4435382112570334</c:v>
                </c:pt>
                <c:pt idx="611">
                  <c:v>3.2164917357895377</c:v>
                </c:pt>
                <c:pt idx="612">
                  <c:v>3.0272863395666234</c:v>
                </c:pt>
                <c:pt idx="613">
                  <c:v>9.9332833017029802</c:v>
                </c:pt>
                <c:pt idx="614">
                  <c:v>0</c:v>
                </c:pt>
                <c:pt idx="615">
                  <c:v>3.840869543325153</c:v>
                </c:pt>
                <c:pt idx="616">
                  <c:v>3.0167749286653507</c:v>
                </c:pt>
                <c:pt idx="617">
                  <c:v>4.2382008753932725</c:v>
                </c:pt>
                <c:pt idx="618">
                  <c:v>12.582158848823775</c:v>
                </c:pt>
                <c:pt idx="619">
                  <c:v>3.4056971320124507</c:v>
                </c:pt>
                <c:pt idx="620">
                  <c:v>5.6288605376316898</c:v>
                </c:pt>
                <c:pt idx="621">
                  <c:v>4.0836831351445602</c:v>
                </c:pt>
                <c:pt idx="622">
                  <c:v>16.55547216950497</c:v>
                </c:pt>
                <c:pt idx="623">
                  <c:v>8.9399549715326838</c:v>
                </c:pt>
                <c:pt idx="624">
                  <c:v>4.7459020219247599</c:v>
                </c:pt>
                <c:pt idx="625">
                  <c:v>14.568815509164374</c:v>
                </c:pt>
                <c:pt idx="626">
                  <c:v>5.7392303520950572</c:v>
                </c:pt>
                <c:pt idx="627">
                  <c:v>3.200724619437628</c:v>
                </c:pt>
                <c:pt idx="628">
                  <c:v>3.4435382112570334</c:v>
                </c:pt>
                <c:pt idx="629">
                  <c:v>3.8077585989861427</c:v>
                </c:pt>
                <c:pt idx="630">
                  <c:v>3.9733133206811928</c:v>
                </c:pt>
                <c:pt idx="631">
                  <c:v>6.6221888678019889</c:v>
                </c:pt>
                <c:pt idx="632">
                  <c:v>4.8010869291564413</c:v>
                </c:pt>
                <c:pt idx="633">
                  <c:v>5.6288605376316898</c:v>
                </c:pt>
                <c:pt idx="634">
                  <c:v>2.7507553758562109</c:v>
                </c:pt>
                <c:pt idx="635">
                  <c:v>3.5002998301239083</c:v>
                </c:pt>
                <c:pt idx="636">
                  <c:v>3.6422038772910943</c:v>
                </c:pt>
                <c:pt idx="637">
                  <c:v>2.9799849905108942</c:v>
                </c:pt>
                <c:pt idx="638">
                  <c:v>3.3110944339009944</c:v>
                </c:pt>
                <c:pt idx="639">
                  <c:v>2.3177661037306958</c:v>
                </c:pt>
                <c:pt idx="640">
                  <c:v>0.8093786393980209</c:v>
                </c:pt>
                <c:pt idx="641">
                  <c:v>3.3110944339009944</c:v>
                </c:pt>
                <c:pt idx="642">
                  <c:v>3.3110944339009944</c:v>
                </c:pt>
                <c:pt idx="643">
                  <c:v>6.6221888678019889</c:v>
                </c:pt>
                <c:pt idx="644">
                  <c:v>4.6355322074613916</c:v>
                </c:pt>
                <c:pt idx="645">
                  <c:v>2.8696151760475286</c:v>
                </c:pt>
                <c:pt idx="646">
                  <c:v>3.9733133206811937</c:v>
                </c:pt>
                <c:pt idx="647">
                  <c:v>3.2375145575920836</c:v>
                </c:pt>
                <c:pt idx="648">
                  <c:v>2.2704647546749674</c:v>
                </c:pt>
                <c:pt idx="649">
                  <c:v>2.8696151760475286</c:v>
                </c:pt>
                <c:pt idx="650">
                  <c:v>2.3177661037306967</c:v>
                </c:pt>
                <c:pt idx="651">
                  <c:v>3.0272863395666234</c:v>
                </c:pt>
                <c:pt idx="652">
                  <c:v>3.840869543325153</c:v>
                </c:pt>
                <c:pt idx="653">
                  <c:v>2.1191004376966363</c:v>
                </c:pt>
                <c:pt idx="654">
                  <c:v>3.5318340628277278</c:v>
                </c:pt>
                <c:pt idx="655">
                  <c:v>4.3044227640712913</c:v>
                </c:pt>
                <c:pt idx="656">
                  <c:v>2.4833208254257451</c:v>
                </c:pt>
                <c:pt idx="657">
                  <c:v>2.3650674527864246</c:v>
                </c:pt>
                <c:pt idx="658">
                  <c:v>2.9326836414551667</c:v>
                </c:pt>
                <c:pt idx="659">
                  <c:v>4.2382008753932725</c:v>
                </c:pt>
                <c:pt idx="660">
                  <c:v>3.5759819886130733</c:v>
                </c:pt>
                <c:pt idx="661">
                  <c:v>7.4917041954934991</c:v>
                </c:pt>
                <c:pt idx="662">
                  <c:v>10.545785164664665</c:v>
                </c:pt>
                <c:pt idx="663">
                  <c:v>14.008159925394953</c:v>
                </c:pt>
                <c:pt idx="664">
                  <c:v>20.605766161645519</c:v>
                </c:pt>
                <c:pt idx="665">
                  <c:v>21.577374497013142</c:v>
                </c:pt>
                <c:pt idx="666">
                  <c:v>13.92224569545275</c:v>
                </c:pt>
                <c:pt idx="667">
                  <c:v>1.9400985929356824</c:v>
                </c:pt>
                <c:pt idx="668">
                  <c:v>14.500535845607262</c:v>
                </c:pt>
                <c:pt idx="669">
                  <c:v>12.035468377149614</c:v>
                </c:pt>
                <c:pt idx="670">
                  <c:v>7.8988493454241606</c:v>
                </c:pt>
                <c:pt idx="671">
                  <c:v>28.412285994897271</c:v>
                </c:pt>
                <c:pt idx="672">
                  <c:v>9.5110123895127625</c:v>
                </c:pt>
                <c:pt idx="673">
                  <c:v>8.8466621592737482</c:v>
                </c:pt>
                <c:pt idx="674">
                  <c:v>16.616387400071972</c:v>
                </c:pt>
                <c:pt idx="675">
                  <c:v>10.071160197985378</c:v>
                </c:pt>
                <c:pt idx="676">
                  <c:v>17.153660666954277</c:v>
                </c:pt>
                <c:pt idx="677">
                  <c:v>0</c:v>
                </c:pt>
                <c:pt idx="678">
                  <c:v>16.31383402404829</c:v>
                </c:pt>
                <c:pt idx="679">
                  <c:v>32.273010062739772</c:v>
                </c:pt>
                <c:pt idx="680">
                  <c:v>9.6462314016631066</c:v>
                </c:pt>
                <c:pt idx="681">
                  <c:v>15.377250963145759</c:v>
                </c:pt>
                <c:pt idx="682">
                  <c:v>20.148386629073993</c:v>
                </c:pt>
                <c:pt idx="683">
                  <c:v>16.838418753356333</c:v>
                </c:pt>
                <c:pt idx="684">
                  <c:v>14.220225324295422</c:v>
                </c:pt>
                <c:pt idx="685">
                  <c:v>3.4844731813206278</c:v>
                </c:pt>
                <c:pt idx="686">
                  <c:v>0.85519198539821595</c:v>
                </c:pt>
                <c:pt idx="687">
                  <c:v>34.656100850520076</c:v>
                </c:pt>
                <c:pt idx="688">
                  <c:v>10.689469339770058</c:v>
                </c:pt>
                <c:pt idx="689">
                  <c:v>10.761064222768638</c:v>
                </c:pt>
                <c:pt idx="690">
                  <c:v>13.050958893647501</c:v>
                </c:pt>
                <c:pt idx="691">
                  <c:v>23.064424881797503</c:v>
                </c:pt>
                <c:pt idx="692">
                  <c:v>13.383193481640571</c:v>
                </c:pt>
                <c:pt idx="693">
                  <c:v>26.010815965155395</c:v>
                </c:pt>
                <c:pt idx="694">
                  <c:v>55.938901956722695</c:v>
                </c:pt>
                <c:pt idx="695">
                  <c:v>42.904733529700216</c:v>
                </c:pt>
                <c:pt idx="696">
                  <c:v>24.622406863653229</c:v>
                </c:pt>
                <c:pt idx="697">
                  <c:v>12.446851144273879</c:v>
                </c:pt>
                <c:pt idx="698">
                  <c:v>10.960186354826018</c:v>
                </c:pt>
                <c:pt idx="699">
                  <c:v>68.430575823370461</c:v>
                </c:pt>
                <c:pt idx="700">
                  <c:v>20.682821765468717</c:v>
                </c:pt>
                <c:pt idx="701">
                  <c:v>9.7026612970991657</c:v>
                </c:pt>
                <c:pt idx="702">
                  <c:v>22.96805843592902</c:v>
                </c:pt>
                <c:pt idx="703">
                  <c:v>15.709702202321081</c:v>
                </c:pt>
                <c:pt idx="704">
                  <c:v>36.68749455243443</c:v>
                </c:pt>
                <c:pt idx="705">
                  <c:v>21.083554235585773</c:v>
                </c:pt>
                <c:pt idx="706">
                  <c:v>19.430144629651355</c:v>
                </c:pt>
                <c:pt idx="707">
                  <c:v>11.033116207347248</c:v>
                </c:pt>
                <c:pt idx="708">
                  <c:v>14.405941812744111</c:v>
                </c:pt>
                <c:pt idx="709">
                  <c:v>21.252903243050991</c:v>
                </c:pt>
                <c:pt idx="710">
                  <c:v>13.864375757436207</c:v>
                </c:pt>
                <c:pt idx="711">
                  <c:v>52.832557305503528</c:v>
                </c:pt>
                <c:pt idx="712">
                  <c:v>22.737108275641699</c:v>
                </c:pt>
                <c:pt idx="713">
                  <c:v>33.165612933643871</c:v>
                </c:pt>
                <c:pt idx="714">
                  <c:v>20.618476364337997</c:v>
                </c:pt>
                <c:pt idx="715">
                  <c:v>20.870658340486639</c:v>
                </c:pt>
                <c:pt idx="716">
                  <c:v>21.350367388242915</c:v>
                </c:pt>
                <c:pt idx="717">
                  <c:v>13.016712531766249</c:v>
                </c:pt>
                <c:pt idx="718">
                  <c:v>10.052848173441891</c:v>
                </c:pt>
                <c:pt idx="719">
                  <c:v>15.528960953522112</c:v>
                </c:pt>
                <c:pt idx="720">
                  <c:v>17.124109445694248</c:v>
                </c:pt>
                <c:pt idx="721">
                  <c:v>16.155678660999747</c:v>
                </c:pt>
                <c:pt idx="722">
                  <c:v>52.073411562870518</c:v>
                </c:pt>
                <c:pt idx="723">
                  <c:v>9.277816066232905</c:v>
                </c:pt>
                <c:pt idx="724">
                  <c:v>17.965438203463894</c:v>
                </c:pt>
                <c:pt idx="725">
                  <c:v>32.129370328902539</c:v>
                </c:pt>
                <c:pt idx="726">
                  <c:v>22.597368263085105</c:v>
                </c:pt>
                <c:pt idx="727">
                  <c:v>40.197460356200786</c:v>
                </c:pt>
                <c:pt idx="728">
                  <c:v>6.51542322111393</c:v>
                </c:pt>
                <c:pt idx="729">
                  <c:v>15.239244160047233</c:v>
                </c:pt>
                <c:pt idx="730">
                  <c:v>10.286873871491338</c:v>
                </c:pt>
                <c:pt idx="731">
                  <c:v>6.2145669460179356</c:v>
                </c:pt>
                <c:pt idx="732">
                  <c:v>11.90708707657714</c:v>
                </c:pt>
                <c:pt idx="733">
                  <c:v>20.308592956647917</c:v>
                </c:pt>
                <c:pt idx="734">
                  <c:v>9.7902502750692992</c:v>
                </c:pt>
                <c:pt idx="735">
                  <c:v>4.4210885243621147</c:v>
                </c:pt>
                <c:pt idx="736">
                  <c:v>4.9123205826245728</c:v>
                </c:pt>
                <c:pt idx="737">
                  <c:v>6.8772488156744007</c:v>
                </c:pt>
                <c:pt idx="738">
                  <c:v>6.3860167574119426</c:v>
                </c:pt>
                <c:pt idx="739">
                  <c:v>2.5789683058779</c:v>
                </c:pt>
                <c:pt idx="740">
                  <c:v>6.4842631690644357</c:v>
                </c:pt>
                <c:pt idx="741">
                  <c:v>5.4035526408870309</c:v>
                </c:pt>
                <c:pt idx="742">
                  <c:v>13.754497631348801</c:v>
                </c:pt>
                <c:pt idx="743">
                  <c:v>8.3509449904617732</c:v>
                </c:pt>
                <c:pt idx="744">
                  <c:v>14.736961747873716</c:v>
                </c:pt>
                <c:pt idx="745">
                  <c:v>8.5146890098825914</c:v>
                </c:pt>
                <c:pt idx="746">
                  <c:v>10.479617242932422</c:v>
                </c:pt>
                <c:pt idx="747">
                  <c:v>8.3509449904617732</c:v>
                </c:pt>
                <c:pt idx="748">
                  <c:v>6.8772488156744016</c:v>
                </c:pt>
                <c:pt idx="749">
                  <c:v>8.8421770487242313</c:v>
                </c:pt>
                <c:pt idx="750">
                  <c:v>9.4971531264075075</c:v>
                </c:pt>
                <c:pt idx="751">
                  <c:v>9.8246411652491457</c:v>
                </c:pt>
                <c:pt idx="752">
                  <c:v>7.6140969030680861</c:v>
                </c:pt>
                <c:pt idx="753">
                  <c:v>0</c:v>
                </c:pt>
                <c:pt idx="754">
                  <c:v>9.3334091069866858</c:v>
                </c:pt>
                <c:pt idx="755">
                  <c:v>14.736961747873716</c:v>
                </c:pt>
                <c:pt idx="756">
                  <c:v>3.9574199810209181</c:v>
                </c:pt>
                <c:pt idx="757">
                  <c:v>4.7489039772251012</c:v>
                </c:pt>
                <c:pt idx="758">
                  <c:v>1.5641976209568847E-2</c:v>
                </c:pt>
                <c:pt idx="759">
                  <c:v>3.9574199810209172</c:v>
                </c:pt>
                <c:pt idx="760">
                  <c:v>2.2070226817232048</c:v>
                </c:pt>
                <c:pt idx="761">
                  <c:v>2.5114396033401989</c:v>
                </c:pt>
                <c:pt idx="762">
                  <c:v>1.5621394661924677</c:v>
                </c:pt>
                <c:pt idx="763">
                  <c:v>1.2291986304686187</c:v>
                </c:pt>
                <c:pt idx="764">
                  <c:v>1.7932059289001034</c:v>
                </c:pt>
                <c:pt idx="765">
                  <c:v>3.4627424833933032</c:v>
                </c:pt>
                <c:pt idx="766">
                  <c:v>2.34971811373117</c:v>
                </c:pt>
                <c:pt idx="767">
                  <c:v>3.187921651377962</c:v>
                </c:pt>
                <c:pt idx="768">
                  <c:v>3.1094014136592927</c:v>
                </c:pt>
                <c:pt idx="769">
                  <c:v>3.9574199810209181</c:v>
                </c:pt>
                <c:pt idx="770">
                  <c:v>2.5723229876635969</c:v>
                </c:pt>
                <c:pt idx="771">
                  <c:v>2.1382833768419482</c:v>
                </c:pt>
                <c:pt idx="772">
                  <c:v>1.5664787424874467</c:v>
                </c:pt>
                <c:pt idx="773">
                  <c:v>1.8687816577043226</c:v>
                </c:pt>
                <c:pt idx="774">
                  <c:v>1.8844857052480564</c:v>
                </c:pt>
                <c:pt idx="775">
                  <c:v>2.9680649857656887</c:v>
                </c:pt>
                <c:pt idx="776">
                  <c:v>2.6382799873472789</c:v>
                </c:pt>
                <c:pt idx="777">
                  <c:v>2.6188808697932546</c:v>
                </c:pt>
                <c:pt idx="778">
                  <c:v>3.7595489819698718</c:v>
                </c:pt>
                <c:pt idx="779">
                  <c:v>4.2872049794393279</c:v>
                </c:pt>
                <c:pt idx="780">
                  <c:v>3.2507378415528976</c:v>
                </c:pt>
                <c:pt idx="781">
                  <c:v>4.6499684776995789</c:v>
                </c:pt>
                <c:pt idx="782">
                  <c:v>3.4246903681911793</c:v>
                </c:pt>
                <c:pt idx="783">
                  <c:v>3.2978499841840985</c:v>
                </c:pt>
                <c:pt idx="784">
                  <c:v>3.9574199810209181</c:v>
                </c:pt>
                <c:pt idx="785">
                  <c:v>2.7701939867146428</c:v>
                </c:pt>
                <c:pt idx="786">
                  <c:v>3.7595489819698718</c:v>
                </c:pt>
                <c:pt idx="787">
                  <c:v>3.0580063489707094</c:v>
                </c:pt>
                <c:pt idx="788">
                  <c:v>3.5616779829188259</c:v>
                </c:pt>
                <c:pt idx="789">
                  <c:v>3.4627424833933032</c:v>
                </c:pt>
                <c:pt idx="790">
                  <c:v>3.957419981020919</c:v>
                </c:pt>
                <c:pt idx="791">
                  <c:v>2.803172486556484</c:v>
                </c:pt>
                <c:pt idx="792">
                  <c:v>1.4625247755946871</c:v>
                </c:pt>
                <c:pt idx="793">
                  <c:v>2.7397522945529436</c:v>
                </c:pt>
                <c:pt idx="794">
                  <c:v>3.187921651377962</c:v>
                </c:pt>
                <c:pt idx="795">
                  <c:v>3.0670004852912109</c:v>
                </c:pt>
                <c:pt idx="796">
                  <c:v>3.6276349826025078</c:v>
                </c:pt>
                <c:pt idx="797">
                  <c:v>3.2978499841840985</c:v>
                </c:pt>
                <c:pt idx="798">
                  <c:v>3.7100812322071106</c:v>
                </c:pt>
                <c:pt idx="799">
                  <c:v>2.1585927169205008</c:v>
                </c:pt>
                <c:pt idx="800">
                  <c:v>3.5077131649958133</c:v>
                </c:pt>
                <c:pt idx="801">
                  <c:v>3.3278304385857713</c:v>
                </c:pt>
                <c:pt idx="802">
                  <c:v>2.3744519886125506</c:v>
                </c:pt>
                <c:pt idx="803">
                  <c:v>2.5723229876635965</c:v>
                </c:pt>
                <c:pt idx="804">
                  <c:v>1.7808389914594129</c:v>
                </c:pt>
                <c:pt idx="805">
                  <c:v>2.3744519886125506</c:v>
                </c:pt>
                <c:pt idx="806">
                  <c:v>0.44970681602510432</c:v>
                </c:pt>
                <c:pt idx="807">
                  <c:v>2.8267285578720847</c:v>
                </c:pt>
                <c:pt idx="808">
                  <c:v>2.6382799873472789</c:v>
                </c:pt>
                <c:pt idx="809">
                  <c:v>2.8581366529595518</c:v>
                </c:pt>
                <c:pt idx="810">
                  <c:v>2.9680649857656887</c:v>
                </c:pt>
                <c:pt idx="811">
                  <c:v>3.5077131649958133</c:v>
                </c:pt>
                <c:pt idx="812">
                  <c:v>3.1329574849748933</c:v>
                </c:pt>
                <c:pt idx="813">
                  <c:v>2.3084949889288691</c:v>
                </c:pt>
                <c:pt idx="814">
                  <c:v>0.57935202424855781</c:v>
                </c:pt>
                <c:pt idx="815">
                  <c:v>1.0323704298315437</c:v>
                </c:pt>
                <c:pt idx="816">
                  <c:v>2.2878834265277179</c:v>
                </c:pt>
                <c:pt idx="817">
                  <c:v>3.533410697340106</c:v>
                </c:pt>
                <c:pt idx="818">
                  <c:v>2.8581366529595518</c:v>
                </c:pt>
                <c:pt idx="819">
                  <c:v>2.7701939867146428</c:v>
                </c:pt>
                <c:pt idx="820">
                  <c:v>3.2154037345794961</c:v>
                </c:pt>
                <c:pt idx="821">
                  <c:v>2.7671807227697034</c:v>
                </c:pt>
                <c:pt idx="822">
                  <c:v>2.4101580335540933</c:v>
                </c:pt>
                <c:pt idx="823">
                  <c:v>1.4642453929777397</c:v>
                </c:pt>
                <c:pt idx="824">
                  <c:v>3.2154037345794961</c:v>
                </c:pt>
                <c:pt idx="825">
                  <c:v>4.4520974786485326</c:v>
                </c:pt>
                <c:pt idx="826">
                  <c:v>3.9574199810209181</c:v>
                </c:pt>
                <c:pt idx="827">
                  <c:v>3.6875958914058558</c:v>
                </c:pt>
                <c:pt idx="828">
                  <c:v>3.7595489819698718</c:v>
                </c:pt>
                <c:pt idx="829">
                  <c:v>3.2978499841840985</c:v>
                </c:pt>
                <c:pt idx="830">
                  <c:v>5.1116674754853522</c:v>
                </c:pt>
                <c:pt idx="831">
                  <c:v>4.7489039772251012</c:v>
                </c:pt>
                <c:pt idx="832">
                  <c:v>5.6534571157441693</c:v>
                </c:pt>
                <c:pt idx="833">
                  <c:v>4.5510329781740557</c:v>
                </c:pt>
                <c:pt idx="834">
                  <c:v>4.0563554805464417</c:v>
                </c:pt>
                <c:pt idx="835">
                  <c:v>4.155290980071964</c:v>
                </c:pt>
                <c:pt idx="836">
                  <c:v>4.69943622746234</c:v>
                </c:pt>
                <c:pt idx="837">
                  <c:v>5.1941137250899549</c:v>
                </c:pt>
                <c:pt idx="838">
                  <c:v>4.7269183106638746</c:v>
                </c:pt>
                <c:pt idx="839">
                  <c:v>5.1941137250899549</c:v>
                </c:pt>
                <c:pt idx="840">
                  <c:v>4.4520974786485326</c:v>
                </c:pt>
                <c:pt idx="841">
                  <c:v>2.3744519886125506</c:v>
                </c:pt>
                <c:pt idx="842">
                  <c:v>4.3814292647017306</c:v>
                </c:pt>
                <c:pt idx="843">
                  <c:v>4.2400928368081265</c:v>
                </c:pt>
                <c:pt idx="844">
                  <c:v>1.6189445376903753</c:v>
                </c:pt>
                <c:pt idx="845">
                  <c:v>1.4840324928828441</c:v>
                </c:pt>
                <c:pt idx="846">
                  <c:v>2.4733874881380737</c:v>
                </c:pt>
                <c:pt idx="847">
                  <c:v>3.5864118578002069</c:v>
                </c:pt>
                <c:pt idx="848">
                  <c:v>2.0886383233165957</c:v>
                </c:pt>
                <c:pt idx="849">
                  <c:v>2.7701939867146428</c:v>
                </c:pt>
                <c:pt idx="850">
                  <c:v>4.0987564089145225</c:v>
                </c:pt>
                <c:pt idx="851">
                  <c:v>3.5864118578002069</c:v>
                </c:pt>
                <c:pt idx="852">
                  <c:v>1.978709990510459</c:v>
                </c:pt>
                <c:pt idx="853">
                  <c:v>3.4627424833933032</c:v>
                </c:pt>
                <c:pt idx="854">
                  <c:v>2.4088643362736026</c:v>
                </c:pt>
                <c:pt idx="855">
                  <c:v>3.5768988289996764</c:v>
                </c:pt>
                <c:pt idx="856">
                  <c:v>2.803172486556484</c:v>
                </c:pt>
                <c:pt idx="857">
                  <c:v>3.6276349826025087</c:v>
                </c:pt>
                <c:pt idx="858">
                  <c:v>1.8797744909849359</c:v>
                </c:pt>
                <c:pt idx="859">
                  <c:v>3.9574199810209181</c:v>
                </c:pt>
                <c:pt idx="860">
                  <c:v>3.1659359848167345</c:v>
                </c:pt>
                <c:pt idx="861">
                  <c:v>2.3084949889288691</c:v>
                </c:pt>
                <c:pt idx="862">
                  <c:v>1.978709990510459</c:v>
                </c:pt>
                <c:pt idx="863">
                  <c:v>3.4627424833933036</c:v>
                </c:pt>
                <c:pt idx="864">
                  <c:v>2.803172486556484</c:v>
                </c:pt>
                <c:pt idx="865">
                  <c:v>3.5177066497963718</c:v>
                </c:pt>
                <c:pt idx="866">
                  <c:v>2.0611562401150616</c:v>
                </c:pt>
                <c:pt idx="867">
                  <c:v>3.2154037345794952</c:v>
                </c:pt>
                <c:pt idx="868">
                  <c:v>3.7454153391805121</c:v>
                </c:pt>
                <c:pt idx="869">
                  <c:v>3.4627424833933036</c:v>
                </c:pt>
                <c:pt idx="870">
                  <c:v>3.9574199810209181</c:v>
                </c:pt>
                <c:pt idx="871">
                  <c:v>3.7925274818117134</c:v>
                </c:pt>
                <c:pt idx="872">
                  <c:v>2.4027192741912722</c:v>
                </c:pt>
                <c:pt idx="873">
                  <c:v>3.9574199810209172</c:v>
                </c:pt>
                <c:pt idx="874">
                  <c:v>4.7489039772251012</c:v>
                </c:pt>
                <c:pt idx="875">
                  <c:v>2.8919607553614401</c:v>
                </c:pt>
                <c:pt idx="876">
                  <c:v>0.93587634686305488</c:v>
                </c:pt>
                <c:pt idx="877">
                  <c:v>4.033524211425167</c:v>
                </c:pt>
                <c:pt idx="878">
                  <c:v>2.5658794892270187</c:v>
                </c:pt>
                <c:pt idx="879">
                  <c:v>3.7219350832743574</c:v>
                </c:pt>
                <c:pt idx="880">
                  <c:v>2.0160481701069437</c:v>
                </c:pt>
                <c:pt idx="881">
                  <c:v>2.5588303697511208</c:v>
                </c:pt>
                <c:pt idx="882">
                  <c:v>2.6053545582920501</c:v>
                </c:pt>
                <c:pt idx="883">
                  <c:v>3.6333175812916352</c:v>
                </c:pt>
                <c:pt idx="884">
                  <c:v>1.2006242204110831</c:v>
                </c:pt>
                <c:pt idx="885">
                  <c:v>4.3422575971534174</c:v>
                </c:pt>
                <c:pt idx="886">
                  <c:v>2.624441404872945</c:v>
                </c:pt>
                <c:pt idx="887">
                  <c:v>2.8800688144384914</c:v>
                </c:pt>
                <c:pt idx="888">
                  <c:v>1.0340808291775674</c:v>
                </c:pt>
                <c:pt idx="889">
                  <c:v>0.62373129378964387</c:v>
                </c:pt>
                <c:pt idx="890">
                  <c:v>2.2791985622689239</c:v>
                </c:pt>
                <c:pt idx="891">
                  <c:v>1.9302842144647925</c:v>
                </c:pt>
                <c:pt idx="892">
                  <c:v>1.6413981415516941E-2</c:v>
                </c:pt>
                <c:pt idx="893">
                  <c:v>2.3636133238344397</c:v>
                </c:pt>
                <c:pt idx="894">
                  <c:v>0.61320156986270846</c:v>
                </c:pt>
                <c:pt idx="895">
                  <c:v>0.74847755254757253</c:v>
                </c:pt>
                <c:pt idx="896">
                  <c:v>0.88635499643791471</c:v>
                </c:pt>
                <c:pt idx="897">
                  <c:v>4.4854048224580945E-2</c:v>
                </c:pt>
                <c:pt idx="898">
                  <c:v>1.7727099928758299</c:v>
                </c:pt>
                <c:pt idx="899">
                  <c:v>1.8801469621410314</c:v>
                </c:pt>
                <c:pt idx="900">
                  <c:v>1.8383659185378978</c:v>
                </c:pt>
                <c:pt idx="901">
                  <c:v>0</c:v>
                </c:pt>
                <c:pt idx="902">
                  <c:v>4.3332910936964728</c:v>
                </c:pt>
                <c:pt idx="903">
                  <c:v>1.8571247544413454</c:v>
                </c:pt>
                <c:pt idx="904">
                  <c:v>2.9545166547930499</c:v>
                </c:pt>
                <c:pt idx="905">
                  <c:v>2.5324428469654707</c:v>
                </c:pt>
                <c:pt idx="906">
                  <c:v>2.6363379381230287</c:v>
                </c:pt>
                <c:pt idx="907">
                  <c:v>2.1666455468482368</c:v>
                </c:pt>
                <c:pt idx="908">
                  <c:v>2.0189197141085842</c:v>
                </c:pt>
                <c:pt idx="909">
                  <c:v>1.8318003259716906</c:v>
                </c:pt>
                <c:pt idx="910">
                  <c:v>2.1590698631179981</c:v>
                </c:pt>
                <c:pt idx="911">
                  <c:v>0.82304392526377801</c:v>
                </c:pt>
                <c:pt idx="912">
                  <c:v>1.8318003259716906</c:v>
                </c:pt>
                <c:pt idx="913">
                  <c:v>6.1453946419695429</c:v>
                </c:pt>
                <c:pt idx="914">
                  <c:v>1.4772583273965247</c:v>
                </c:pt>
                <c:pt idx="915">
                  <c:v>1.7727099928758296</c:v>
                </c:pt>
                <c:pt idx="916">
                  <c:v>2.5113391565740923</c:v>
                </c:pt>
                <c:pt idx="917">
                  <c:v>2.5408843231220222</c:v>
                </c:pt>
                <c:pt idx="918">
                  <c:v>1.9942987419853084</c:v>
                </c:pt>
                <c:pt idx="919">
                  <c:v>2.4173318084670403</c:v>
                </c:pt>
                <c:pt idx="920">
                  <c:v>1.3787744389034233</c:v>
                </c:pt>
                <c:pt idx="921">
                  <c:v>2.3636133238344397</c:v>
                </c:pt>
                <c:pt idx="922">
                  <c:v>2.1947838007034082</c:v>
                </c:pt>
                <c:pt idx="923">
                  <c:v>2.8806537384232231</c:v>
                </c:pt>
                <c:pt idx="924">
                  <c:v>2.6590649893137441</c:v>
                </c:pt>
                <c:pt idx="925">
                  <c:v>2.4480280853999554</c:v>
                </c:pt>
                <c:pt idx="926">
                  <c:v>1.5363486604923857</c:v>
                </c:pt>
                <c:pt idx="927">
                  <c:v>1.7727099928758299</c:v>
                </c:pt>
                <c:pt idx="928">
                  <c:v>1.9696777698620331</c:v>
                </c:pt>
                <c:pt idx="929">
                  <c:v>1.6038804697447981</c:v>
                </c:pt>
                <c:pt idx="930">
                  <c:v>1.3295324946568721</c:v>
                </c:pt>
                <c:pt idx="931">
                  <c:v>2.5852020729439182</c:v>
                </c:pt>
                <c:pt idx="932">
                  <c:v>2.4374762402042656</c:v>
                </c:pt>
                <c:pt idx="933">
                  <c:v>1.8383659185378978</c:v>
                </c:pt>
                <c:pt idx="934">
                  <c:v>1.3590776612048028</c:v>
                </c:pt>
                <c:pt idx="935">
                  <c:v>1.7543589577528915</c:v>
                </c:pt>
                <c:pt idx="936">
                  <c:v>1.3636230714429458</c:v>
                </c:pt>
                <c:pt idx="937">
                  <c:v>1.444430364565491</c:v>
                </c:pt>
                <c:pt idx="938">
                  <c:v>1.8711938813689315</c:v>
                </c:pt>
                <c:pt idx="939">
                  <c:v>2.0090713252592742</c:v>
                </c:pt>
                <c:pt idx="940">
                  <c:v>0.7016977055133492</c:v>
                </c:pt>
                <c:pt idx="941">
                  <c:v>1.6742261043827287</c:v>
                </c:pt>
                <c:pt idx="942">
                  <c:v>1.9837468967896188</c:v>
                </c:pt>
                <c:pt idx="943">
                  <c:v>0.59090333095860992</c:v>
                </c:pt>
                <c:pt idx="944">
                  <c:v>0.57120655325998959</c:v>
                </c:pt>
                <c:pt idx="945">
                  <c:v>1.5511212437663509</c:v>
                </c:pt>
                <c:pt idx="946">
                  <c:v>2.265129435341338</c:v>
                </c:pt>
                <c:pt idx="947">
                  <c:v>1.4654402607773525</c:v>
                </c:pt>
                <c:pt idx="948">
                  <c:v>1.7727099928758299</c:v>
                </c:pt>
                <c:pt idx="949">
                  <c:v>0.30063502803157344</c:v>
                </c:pt>
                <c:pt idx="950">
                  <c:v>2.0681616583551348</c:v>
                </c:pt>
                <c:pt idx="951">
                  <c:v>1.6742261043827287</c:v>
                </c:pt>
                <c:pt idx="952">
                  <c:v>1.3787744389034233</c:v>
                </c:pt>
                <c:pt idx="953">
                  <c:v>2.0259542775723767</c:v>
                </c:pt>
                <c:pt idx="954">
                  <c:v>2.035333695524101</c:v>
                </c:pt>
                <c:pt idx="955">
                  <c:v>1.7727099928758294</c:v>
                </c:pt>
                <c:pt idx="956">
                  <c:v>2.0259542775723767</c:v>
                </c:pt>
                <c:pt idx="957">
                  <c:v>2.5324428469654707</c:v>
                </c:pt>
                <c:pt idx="958">
                  <c:v>1.707054067213762</c:v>
                </c:pt>
                <c:pt idx="959">
                  <c:v>1.5363486604923857</c:v>
                </c:pt>
                <c:pt idx="960">
                  <c:v>1.0636259957254977</c:v>
                </c:pt>
                <c:pt idx="961">
                  <c:v>1.477258327396525</c:v>
                </c:pt>
                <c:pt idx="962">
                  <c:v>1.9696777698620331</c:v>
                </c:pt>
                <c:pt idx="963">
                  <c:v>1.9875839314062329</c:v>
                </c:pt>
                <c:pt idx="964">
                  <c:v>1.8571247544413454</c:v>
                </c:pt>
                <c:pt idx="965">
                  <c:v>0</c:v>
                </c:pt>
                <c:pt idx="966">
                  <c:v>2.1487393853040357</c:v>
                </c:pt>
                <c:pt idx="967">
                  <c:v>1.933865446773632</c:v>
                </c:pt>
                <c:pt idx="968">
                  <c:v>2.1272519914509953</c:v>
                </c:pt>
                <c:pt idx="969">
                  <c:v>1.8908906590675516</c:v>
                </c:pt>
                <c:pt idx="970">
                  <c:v>1.7727099928758294</c:v>
                </c:pt>
                <c:pt idx="971">
                  <c:v>2.3636133238344397</c:v>
                </c:pt>
                <c:pt idx="972">
                  <c:v>2.2454326576427177</c:v>
                </c:pt>
                <c:pt idx="973">
                  <c:v>2.5999746562178836</c:v>
                </c:pt>
                <c:pt idx="974">
                  <c:v>2.9545166547930495</c:v>
                </c:pt>
                <c:pt idx="975">
                  <c:v>0.26567746663255332</c:v>
                </c:pt>
                <c:pt idx="976">
                  <c:v>2.8363359886013275</c:v>
                </c:pt>
                <c:pt idx="977">
                  <c:v>2.659064989313745</c:v>
                </c:pt>
                <c:pt idx="978">
                  <c:v>3.693145818491312</c:v>
                </c:pt>
                <c:pt idx="979">
                  <c:v>2.454521528597303</c:v>
                </c:pt>
                <c:pt idx="980">
                  <c:v>2.5852020729439182</c:v>
                </c:pt>
                <c:pt idx="981">
                  <c:v>2.4292692494965076</c:v>
                </c:pt>
                <c:pt idx="982">
                  <c:v>2.4118503304433058E-2</c:v>
                </c:pt>
                <c:pt idx="983">
                  <c:v>2.5605811008206434</c:v>
                </c:pt>
                <c:pt idx="984">
                  <c:v>0.97076975800343046</c:v>
                </c:pt>
                <c:pt idx="985">
                  <c:v>0.97076975800343046</c:v>
                </c:pt>
                <c:pt idx="986">
                  <c:v>0.32966185832427708</c:v>
                </c:pt>
                <c:pt idx="987">
                  <c:v>0.14606599192235301</c:v>
                </c:pt>
                <c:pt idx="988">
                  <c:v>0.43236829094532425</c:v>
                </c:pt>
                <c:pt idx="989">
                  <c:v>1.3995078891124972</c:v>
                </c:pt>
                <c:pt idx="990">
                  <c:v>1.8571247544413454</c:v>
                </c:pt>
                <c:pt idx="991">
                  <c:v>3.2077609394895963</c:v>
                </c:pt>
                <c:pt idx="992">
                  <c:v>3.0726973209847714</c:v>
                </c:pt>
                <c:pt idx="993">
                  <c:v>2.1789560329098738</c:v>
                </c:pt>
                <c:pt idx="994">
                  <c:v>2.0681616583551348</c:v>
                </c:pt>
                <c:pt idx="995">
                  <c:v>2.6168576085309865</c:v>
                </c:pt>
                <c:pt idx="996">
                  <c:v>2.2979573981723722</c:v>
                </c:pt>
                <c:pt idx="997">
                  <c:v>1.9875839314062329</c:v>
                </c:pt>
                <c:pt idx="998">
                  <c:v>3.2499683202723548</c:v>
                </c:pt>
                <c:pt idx="999">
                  <c:v>0.16146777066892246</c:v>
                </c:pt>
                <c:pt idx="1000">
                  <c:v>3.0283795711628758</c:v>
                </c:pt>
                <c:pt idx="1001">
                  <c:v>2.8067908220533972</c:v>
                </c:pt>
                <c:pt idx="1002">
                  <c:v>3.7817813181351032</c:v>
                </c:pt>
                <c:pt idx="1003">
                  <c:v>1.7727099928758299</c:v>
                </c:pt>
                <c:pt idx="1004">
                  <c:v>3.1233461779240805</c:v>
                </c:pt>
                <c:pt idx="1005">
                  <c:v>5.1211622016412868</c:v>
                </c:pt>
                <c:pt idx="1006">
                  <c:v>3.0389314163585648</c:v>
                </c:pt>
                <c:pt idx="1007">
                  <c:v>5.3181299786274883</c:v>
                </c:pt>
                <c:pt idx="1008">
                  <c:v>0.57352382122453316</c:v>
                </c:pt>
                <c:pt idx="1009">
                  <c:v>2.1947838007034082</c:v>
                </c:pt>
                <c:pt idx="1010">
                  <c:v>2.5605811008206434</c:v>
                </c:pt>
                <c:pt idx="1011">
                  <c:v>2.8363359886013275</c:v>
                </c:pt>
                <c:pt idx="1012">
                  <c:v>3.0619536240582508</c:v>
                </c:pt>
                <c:pt idx="1013">
                  <c:v>4.5302588706826761</c:v>
                </c:pt>
                <c:pt idx="1014">
                  <c:v>3.3484522087654573</c:v>
                </c:pt>
                <c:pt idx="1015">
                  <c:v>3.742387762737863</c:v>
                </c:pt>
                <c:pt idx="1016">
                  <c:v>0.78207793803345438</c:v>
                </c:pt>
                <c:pt idx="1017">
                  <c:v>4.1363233167102695</c:v>
                </c:pt>
                <c:pt idx="1018">
                  <c:v>4.0519085551447533</c:v>
                </c:pt>
                <c:pt idx="1019">
                  <c:v>3.742387762737863</c:v>
                </c:pt>
                <c:pt idx="1020">
                  <c:v>3.8999619843268252</c:v>
                </c:pt>
                <c:pt idx="1021">
                  <c:v>4.1363233167102695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F9A-45F4-B582-6AFAFD82CB85}"/>
            </c:ext>
          </c:extLst>
        </c:ser>
        <c:ser>
          <c:idx val="1"/>
          <c:order val="1"/>
          <c:tx>
            <c:v>sea salt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xVal>
            <c:numRef>
              <c:f>General!$A$2:$A$322</c:f>
              <c:numCache>
                <c:formatCode>General</c:formatCode>
                <c:ptCount val="32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</c:numCache>
            </c:numRef>
          </c:xVal>
          <c:yVal>
            <c:numRef>
              <c:f>Graphics!$AB$97:$AB$417</c:f>
              <c:numCache>
                <c:formatCode>General</c:formatCode>
                <c:ptCount val="321"/>
                <c:pt idx="0">
                  <c:v>1.79</c:v>
                </c:pt>
                <c:pt idx="1">
                  <c:v>1.79</c:v>
                </c:pt>
                <c:pt idx="2">
                  <c:v>1.79</c:v>
                </c:pt>
                <c:pt idx="3">
                  <c:v>1.79</c:v>
                </c:pt>
                <c:pt idx="4">
                  <c:v>1.79</c:v>
                </c:pt>
                <c:pt idx="5">
                  <c:v>1.79</c:v>
                </c:pt>
                <c:pt idx="6">
                  <c:v>1.79</c:v>
                </c:pt>
                <c:pt idx="7">
                  <c:v>1.79</c:v>
                </c:pt>
                <c:pt idx="8">
                  <c:v>1.79</c:v>
                </c:pt>
                <c:pt idx="9">
                  <c:v>1.79</c:v>
                </c:pt>
                <c:pt idx="10">
                  <c:v>1.79</c:v>
                </c:pt>
                <c:pt idx="11">
                  <c:v>1.79</c:v>
                </c:pt>
                <c:pt idx="12">
                  <c:v>1.79</c:v>
                </c:pt>
                <c:pt idx="13">
                  <c:v>1.79</c:v>
                </c:pt>
                <c:pt idx="14">
                  <c:v>1.79</c:v>
                </c:pt>
                <c:pt idx="15">
                  <c:v>1.79</c:v>
                </c:pt>
                <c:pt idx="16">
                  <c:v>1.79</c:v>
                </c:pt>
                <c:pt idx="17">
                  <c:v>1.79</c:v>
                </c:pt>
                <c:pt idx="18">
                  <c:v>1.79</c:v>
                </c:pt>
                <c:pt idx="19">
                  <c:v>1.79</c:v>
                </c:pt>
                <c:pt idx="20">
                  <c:v>1.79</c:v>
                </c:pt>
                <c:pt idx="21">
                  <c:v>1.79</c:v>
                </c:pt>
                <c:pt idx="22">
                  <c:v>1.79</c:v>
                </c:pt>
                <c:pt idx="23">
                  <c:v>1.79</c:v>
                </c:pt>
                <c:pt idx="24">
                  <c:v>1.79</c:v>
                </c:pt>
                <c:pt idx="25">
                  <c:v>1.79</c:v>
                </c:pt>
                <c:pt idx="26">
                  <c:v>1.79</c:v>
                </c:pt>
                <c:pt idx="27">
                  <c:v>1.79</c:v>
                </c:pt>
                <c:pt idx="28">
                  <c:v>1.79</c:v>
                </c:pt>
                <c:pt idx="29">
                  <c:v>1.79</c:v>
                </c:pt>
                <c:pt idx="30">
                  <c:v>1.79</c:v>
                </c:pt>
                <c:pt idx="31">
                  <c:v>1.79</c:v>
                </c:pt>
                <c:pt idx="32">
                  <c:v>1.79</c:v>
                </c:pt>
                <c:pt idx="33">
                  <c:v>1.79</c:v>
                </c:pt>
                <c:pt idx="34">
                  <c:v>1.79</c:v>
                </c:pt>
                <c:pt idx="35">
                  <c:v>1.79</c:v>
                </c:pt>
                <c:pt idx="36">
                  <c:v>1.79</c:v>
                </c:pt>
                <c:pt idx="37">
                  <c:v>1.79</c:v>
                </c:pt>
                <c:pt idx="38">
                  <c:v>1.79</c:v>
                </c:pt>
                <c:pt idx="39">
                  <c:v>1.79</c:v>
                </c:pt>
                <c:pt idx="40">
                  <c:v>1.79</c:v>
                </c:pt>
                <c:pt idx="41">
                  <c:v>1.79</c:v>
                </c:pt>
                <c:pt idx="42">
                  <c:v>1.79</c:v>
                </c:pt>
                <c:pt idx="43">
                  <c:v>1.79</c:v>
                </c:pt>
                <c:pt idx="44">
                  <c:v>1.79</c:v>
                </c:pt>
                <c:pt idx="45">
                  <c:v>1.79</c:v>
                </c:pt>
                <c:pt idx="46">
                  <c:v>1.79</c:v>
                </c:pt>
                <c:pt idx="47">
                  <c:v>1.79</c:v>
                </c:pt>
                <c:pt idx="48">
                  <c:v>1.79</c:v>
                </c:pt>
                <c:pt idx="49">
                  <c:v>1.79</c:v>
                </c:pt>
                <c:pt idx="50">
                  <c:v>1.79</c:v>
                </c:pt>
                <c:pt idx="51">
                  <c:v>1.79</c:v>
                </c:pt>
                <c:pt idx="52">
                  <c:v>1.79</c:v>
                </c:pt>
                <c:pt idx="53">
                  <c:v>1.79</c:v>
                </c:pt>
                <c:pt idx="54">
                  <c:v>1.79</c:v>
                </c:pt>
                <c:pt idx="55">
                  <c:v>1.79</c:v>
                </c:pt>
                <c:pt idx="56">
                  <c:v>1.79</c:v>
                </c:pt>
                <c:pt idx="57">
                  <c:v>1.79</c:v>
                </c:pt>
                <c:pt idx="58">
                  <c:v>1.79</c:v>
                </c:pt>
                <c:pt idx="59">
                  <c:v>1.79</c:v>
                </c:pt>
                <c:pt idx="60">
                  <c:v>1.79</c:v>
                </c:pt>
                <c:pt idx="61">
                  <c:v>1.79</c:v>
                </c:pt>
                <c:pt idx="62">
                  <c:v>1.79</c:v>
                </c:pt>
                <c:pt idx="63">
                  <c:v>1.79</c:v>
                </c:pt>
                <c:pt idx="64">
                  <c:v>1.79</c:v>
                </c:pt>
                <c:pt idx="65">
                  <c:v>1.79</c:v>
                </c:pt>
                <c:pt idx="66">
                  <c:v>1.79</c:v>
                </c:pt>
                <c:pt idx="67">
                  <c:v>1.79</c:v>
                </c:pt>
                <c:pt idx="68">
                  <c:v>1.79</c:v>
                </c:pt>
                <c:pt idx="69">
                  <c:v>1.79</c:v>
                </c:pt>
                <c:pt idx="70">
                  <c:v>1.79</c:v>
                </c:pt>
                <c:pt idx="71">
                  <c:v>1.79</c:v>
                </c:pt>
                <c:pt idx="72">
                  <c:v>1.79</c:v>
                </c:pt>
                <c:pt idx="73">
                  <c:v>1.79</c:v>
                </c:pt>
                <c:pt idx="74">
                  <c:v>1.79</c:v>
                </c:pt>
                <c:pt idx="75">
                  <c:v>1.79</c:v>
                </c:pt>
                <c:pt idx="76">
                  <c:v>1.79</c:v>
                </c:pt>
                <c:pt idx="77">
                  <c:v>1.79</c:v>
                </c:pt>
                <c:pt idx="78">
                  <c:v>1.79</c:v>
                </c:pt>
                <c:pt idx="79">
                  <c:v>1.79</c:v>
                </c:pt>
                <c:pt idx="80">
                  <c:v>1.79</c:v>
                </c:pt>
                <c:pt idx="81">
                  <c:v>1.79</c:v>
                </c:pt>
                <c:pt idx="82">
                  <c:v>1.79</c:v>
                </c:pt>
                <c:pt idx="83">
                  <c:v>1.79</c:v>
                </c:pt>
                <c:pt idx="84">
                  <c:v>1.79</c:v>
                </c:pt>
                <c:pt idx="85">
                  <c:v>1.79</c:v>
                </c:pt>
                <c:pt idx="86">
                  <c:v>1.79</c:v>
                </c:pt>
                <c:pt idx="87">
                  <c:v>1.79</c:v>
                </c:pt>
                <c:pt idx="88">
                  <c:v>1.79</c:v>
                </c:pt>
                <c:pt idx="89">
                  <c:v>1.79</c:v>
                </c:pt>
                <c:pt idx="90">
                  <c:v>1.79</c:v>
                </c:pt>
                <c:pt idx="91">
                  <c:v>1.79</c:v>
                </c:pt>
                <c:pt idx="92">
                  <c:v>1.79</c:v>
                </c:pt>
                <c:pt idx="93">
                  <c:v>1.79</c:v>
                </c:pt>
                <c:pt idx="94">
                  <c:v>1.79</c:v>
                </c:pt>
                <c:pt idx="95">
                  <c:v>1.79</c:v>
                </c:pt>
                <c:pt idx="96">
                  <c:v>1.79</c:v>
                </c:pt>
                <c:pt idx="97">
                  <c:v>1.79</c:v>
                </c:pt>
                <c:pt idx="98">
                  <c:v>1.79</c:v>
                </c:pt>
                <c:pt idx="99">
                  <c:v>1.79</c:v>
                </c:pt>
                <c:pt idx="100">
                  <c:v>1.79</c:v>
                </c:pt>
                <c:pt idx="101">
                  <c:v>1.79</c:v>
                </c:pt>
                <c:pt idx="102">
                  <c:v>1.79</c:v>
                </c:pt>
                <c:pt idx="103">
                  <c:v>1.79</c:v>
                </c:pt>
                <c:pt idx="104">
                  <c:v>1.79</c:v>
                </c:pt>
                <c:pt idx="105">
                  <c:v>1.79</c:v>
                </c:pt>
                <c:pt idx="106">
                  <c:v>1.79</c:v>
                </c:pt>
                <c:pt idx="107">
                  <c:v>1.79</c:v>
                </c:pt>
                <c:pt idx="108">
                  <c:v>1.79</c:v>
                </c:pt>
                <c:pt idx="109">
                  <c:v>1.79</c:v>
                </c:pt>
                <c:pt idx="110">
                  <c:v>1.79</c:v>
                </c:pt>
                <c:pt idx="111">
                  <c:v>1.79</c:v>
                </c:pt>
                <c:pt idx="112">
                  <c:v>1.79</c:v>
                </c:pt>
                <c:pt idx="113">
                  <c:v>1.79</c:v>
                </c:pt>
                <c:pt idx="114">
                  <c:v>1.79</c:v>
                </c:pt>
                <c:pt idx="115">
                  <c:v>1.79</c:v>
                </c:pt>
                <c:pt idx="116">
                  <c:v>1.79</c:v>
                </c:pt>
                <c:pt idx="117">
                  <c:v>1.79</c:v>
                </c:pt>
                <c:pt idx="118">
                  <c:v>1.79</c:v>
                </c:pt>
                <c:pt idx="119">
                  <c:v>1.79</c:v>
                </c:pt>
                <c:pt idx="120">
                  <c:v>1.79</c:v>
                </c:pt>
                <c:pt idx="121">
                  <c:v>1.79</c:v>
                </c:pt>
                <c:pt idx="122">
                  <c:v>1.79</c:v>
                </c:pt>
                <c:pt idx="123">
                  <c:v>1.79</c:v>
                </c:pt>
                <c:pt idx="124">
                  <c:v>1.79</c:v>
                </c:pt>
                <c:pt idx="125">
                  <c:v>1.79</c:v>
                </c:pt>
                <c:pt idx="126">
                  <c:v>1.79</c:v>
                </c:pt>
                <c:pt idx="127">
                  <c:v>1.79</c:v>
                </c:pt>
                <c:pt idx="128">
                  <c:v>1.79</c:v>
                </c:pt>
                <c:pt idx="129">
                  <c:v>1.79</c:v>
                </c:pt>
                <c:pt idx="130">
                  <c:v>1.79</c:v>
                </c:pt>
                <c:pt idx="131">
                  <c:v>1.79</c:v>
                </c:pt>
                <c:pt idx="132">
                  <c:v>1.79</c:v>
                </c:pt>
                <c:pt idx="133">
                  <c:v>1.79</c:v>
                </c:pt>
                <c:pt idx="134">
                  <c:v>1.79</c:v>
                </c:pt>
                <c:pt idx="135">
                  <c:v>1.79</c:v>
                </c:pt>
                <c:pt idx="136">
                  <c:v>1.79</c:v>
                </c:pt>
                <c:pt idx="137">
                  <c:v>1.79</c:v>
                </c:pt>
                <c:pt idx="138">
                  <c:v>1.79</c:v>
                </c:pt>
                <c:pt idx="139">
                  <c:v>1.79</c:v>
                </c:pt>
                <c:pt idx="140">
                  <c:v>1.79</c:v>
                </c:pt>
                <c:pt idx="141">
                  <c:v>1.79</c:v>
                </c:pt>
                <c:pt idx="142">
                  <c:v>1.79</c:v>
                </c:pt>
                <c:pt idx="143">
                  <c:v>1.79</c:v>
                </c:pt>
                <c:pt idx="144">
                  <c:v>1.79</c:v>
                </c:pt>
                <c:pt idx="145">
                  <c:v>1.79</c:v>
                </c:pt>
                <c:pt idx="146">
                  <c:v>1.79</c:v>
                </c:pt>
                <c:pt idx="147">
                  <c:v>1.79</c:v>
                </c:pt>
                <c:pt idx="148">
                  <c:v>1.79</c:v>
                </c:pt>
                <c:pt idx="149">
                  <c:v>1.79</c:v>
                </c:pt>
                <c:pt idx="150">
                  <c:v>1.79</c:v>
                </c:pt>
                <c:pt idx="151">
                  <c:v>1.79</c:v>
                </c:pt>
                <c:pt idx="152">
                  <c:v>1.79</c:v>
                </c:pt>
                <c:pt idx="153">
                  <c:v>1.79</c:v>
                </c:pt>
                <c:pt idx="154">
                  <c:v>1.79</c:v>
                </c:pt>
                <c:pt idx="155">
                  <c:v>1.79</c:v>
                </c:pt>
                <c:pt idx="156">
                  <c:v>1.79</c:v>
                </c:pt>
                <c:pt idx="157">
                  <c:v>1.79</c:v>
                </c:pt>
                <c:pt idx="158">
                  <c:v>1.79</c:v>
                </c:pt>
                <c:pt idx="159">
                  <c:v>1.79</c:v>
                </c:pt>
                <c:pt idx="160">
                  <c:v>1.79</c:v>
                </c:pt>
                <c:pt idx="161">
                  <c:v>1.79</c:v>
                </c:pt>
                <c:pt idx="162">
                  <c:v>1.79</c:v>
                </c:pt>
                <c:pt idx="163">
                  <c:v>1.79</c:v>
                </c:pt>
                <c:pt idx="164">
                  <c:v>1.79</c:v>
                </c:pt>
                <c:pt idx="165">
                  <c:v>1.79</c:v>
                </c:pt>
                <c:pt idx="166">
                  <c:v>1.79</c:v>
                </c:pt>
                <c:pt idx="167">
                  <c:v>1.79</c:v>
                </c:pt>
                <c:pt idx="168">
                  <c:v>1.79</c:v>
                </c:pt>
                <c:pt idx="169">
                  <c:v>1.79</c:v>
                </c:pt>
                <c:pt idx="170">
                  <c:v>1.79</c:v>
                </c:pt>
                <c:pt idx="171">
                  <c:v>1.79</c:v>
                </c:pt>
                <c:pt idx="172">
                  <c:v>1.79</c:v>
                </c:pt>
                <c:pt idx="173">
                  <c:v>1.79</c:v>
                </c:pt>
                <c:pt idx="174">
                  <c:v>1.79</c:v>
                </c:pt>
                <c:pt idx="175">
                  <c:v>1.79</c:v>
                </c:pt>
                <c:pt idx="176">
                  <c:v>1.79</c:v>
                </c:pt>
                <c:pt idx="177">
                  <c:v>1.79</c:v>
                </c:pt>
                <c:pt idx="178">
                  <c:v>1.79</c:v>
                </c:pt>
                <c:pt idx="179">
                  <c:v>1.79</c:v>
                </c:pt>
                <c:pt idx="180">
                  <c:v>1.79</c:v>
                </c:pt>
                <c:pt idx="181">
                  <c:v>1.79</c:v>
                </c:pt>
                <c:pt idx="182">
                  <c:v>1.79</c:v>
                </c:pt>
                <c:pt idx="183">
                  <c:v>1.79</c:v>
                </c:pt>
                <c:pt idx="184">
                  <c:v>1.79</c:v>
                </c:pt>
                <c:pt idx="185">
                  <c:v>1.79</c:v>
                </c:pt>
                <c:pt idx="186">
                  <c:v>1.79</c:v>
                </c:pt>
                <c:pt idx="187">
                  <c:v>1.79</c:v>
                </c:pt>
                <c:pt idx="188">
                  <c:v>1.79</c:v>
                </c:pt>
                <c:pt idx="189">
                  <c:v>1.79</c:v>
                </c:pt>
                <c:pt idx="190">
                  <c:v>1.79</c:v>
                </c:pt>
                <c:pt idx="191">
                  <c:v>1.79</c:v>
                </c:pt>
                <c:pt idx="192">
                  <c:v>1.79</c:v>
                </c:pt>
                <c:pt idx="193">
                  <c:v>1.79</c:v>
                </c:pt>
                <c:pt idx="194">
                  <c:v>1.79</c:v>
                </c:pt>
                <c:pt idx="195">
                  <c:v>1.79</c:v>
                </c:pt>
                <c:pt idx="196">
                  <c:v>1.79</c:v>
                </c:pt>
                <c:pt idx="197">
                  <c:v>1.79</c:v>
                </c:pt>
                <c:pt idx="198">
                  <c:v>1.79</c:v>
                </c:pt>
                <c:pt idx="199">
                  <c:v>1.79</c:v>
                </c:pt>
                <c:pt idx="200">
                  <c:v>1.79</c:v>
                </c:pt>
                <c:pt idx="201">
                  <c:v>1.79</c:v>
                </c:pt>
                <c:pt idx="202">
                  <c:v>1.79</c:v>
                </c:pt>
                <c:pt idx="203">
                  <c:v>1.79</c:v>
                </c:pt>
                <c:pt idx="204">
                  <c:v>1.79</c:v>
                </c:pt>
                <c:pt idx="205">
                  <c:v>1.79</c:v>
                </c:pt>
                <c:pt idx="206">
                  <c:v>1.79</c:v>
                </c:pt>
                <c:pt idx="207">
                  <c:v>1.79</c:v>
                </c:pt>
                <c:pt idx="208">
                  <c:v>1.79</c:v>
                </c:pt>
                <c:pt idx="209">
                  <c:v>1.79</c:v>
                </c:pt>
                <c:pt idx="210">
                  <c:v>1.79</c:v>
                </c:pt>
                <c:pt idx="211">
                  <c:v>1.79</c:v>
                </c:pt>
                <c:pt idx="212">
                  <c:v>1.79</c:v>
                </c:pt>
                <c:pt idx="213">
                  <c:v>1.79</c:v>
                </c:pt>
                <c:pt idx="214">
                  <c:v>1.79</c:v>
                </c:pt>
                <c:pt idx="215">
                  <c:v>1.79</c:v>
                </c:pt>
                <c:pt idx="216">
                  <c:v>1.79</c:v>
                </c:pt>
                <c:pt idx="217">
                  <c:v>1.79</c:v>
                </c:pt>
                <c:pt idx="218">
                  <c:v>1.79</c:v>
                </c:pt>
                <c:pt idx="219">
                  <c:v>1.79</c:v>
                </c:pt>
                <c:pt idx="220">
                  <c:v>1.79</c:v>
                </c:pt>
                <c:pt idx="221">
                  <c:v>1.79</c:v>
                </c:pt>
                <c:pt idx="222">
                  <c:v>1.79</c:v>
                </c:pt>
                <c:pt idx="223">
                  <c:v>1.79</c:v>
                </c:pt>
                <c:pt idx="224">
                  <c:v>1.79</c:v>
                </c:pt>
                <c:pt idx="225">
                  <c:v>1.79</c:v>
                </c:pt>
                <c:pt idx="226">
                  <c:v>1.79</c:v>
                </c:pt>
                <c:pt idx="227">
                  <c:v>1.79</c:v>
                </c:pt>
                <c:pt idx="228">
                  <c:v>1.79</c:v>
                </c:pt>
                <c:pt idx="229">
                  <c:v>1.79</c:v>
                </c:pt>
                <c:pt idx="230">
                  <c:v>1.79</c:v>
                </c:pt>
                <c:pt idx="231">
                  <c:v>1.79</c:v>
                </c:pt>
                <c:pt idx="232">
                  <c:v>1.79</c:v>
                </c:pt>
                <c:pt idx="233">
                  <c:v>1.79</c:v>
                </c:pt>
                <c:pt idx="234">
                  <c:v>1.79</c:v>
                </c:pt>
                <c:pt idx="235">
                  <c:v>1.79</c:v>
                </c:pt>
                <c:pt idx="236">
                  <c:v>1.79</c:v>
                </c:pt>
                <c:pt idx="237">
                  <c:v>1.79</c:v>
                </c:pt>
                <c:pt idx="238">
                  <c:v>1.79</c:v>
                </c:pt>
                <c:pt idx="239">
                  <c:v>1.79</c:v>
                </c:pt>
                <c:pt idx="240">
                  <c:v>1.79</c:v>
                </c:pt>
                <c:pt idx="241">
                  <c:v>1.79</c:v>
                </c:pt>
                <c:pt idx="242">
                  <c:v>1.79</c:v>
                </c:pt>
                <c:pt idx="243">
                  <c:v>1.79</c:v>
                </c:pt>
                <c:pt idx="244">
                  <c:v>1.79</c:v>
                </c:pt>
                <c:pt idx="245">
                  <c:v>1.79</c:v>
                </c:pt>
                <c:pt idx="246">
                  <c:v>1.79</c:v>
                </c:pt>
                <c:pt idx="247">
                  <c:v>1.79</c:v>
                </c:pt>
                <c:pt idx="248">
                  <c:v>1.79</c:v>
                </c:pt>
                <c:pt idx="249">
                  <c:v>1.79</c:v>
                </c:pt>
                <c:pt idx="250">
                  <c:v>1.79</c:v>
                </c:pt>
                <c:pt idx="251">
                  <c:v>1.79</c:v>
                </c:pt>
                <c:pt idx="252">
                  <c:v>1.79</c:v>
                </c:pt>
                <c:pt idx="253">
                  <c:v>1.79</c:v>
                </c:pt>
                <c:pt idx="254">
                  <c:v>1.79</c:v>
                </c:pt>
                <c:pt idx="255">
                  <c:v>1.79</c:v>
                </c:pt>
                <c:pt idx="256">
                  <c:v>1.79</c:v>
                </c:pt>
                <c:pt idx="257">
                  <c:v>1.79</c:v>
                </c:pt>
                <c:pt idx="258">
                  <c:v>1.79</c:v>
                </c:pt>
                <c:pt idx="259">
                  <c:v>1.79</c:v>
                </c:pt>
                <c:pt idx="260">
                  <c:v>1.79</c:v>
                </c:pt>
                <c:pt idx="261">
                  <c:v>1.79</c:v>
                </c:pt>
                <c:pt idx="262">
                  <c:v>1.79</c:v>
                </c:pt>
                <c:pt idx="263">
                  <c:v>1.79</c:v>
                </c:pt>
                <c:pt idx="264">
                  <c:v>1.79</c:v>
                </c:pt>
                <c:pt idx="265">
                  <c:v>1.79</c:v>
                </c:pt>
                <c:pt idx="266">
                  <c:v>1.79</c:v>
                </c:pt>
                <c:pt idx="267">
                  <c:v>1.79</c:v>
                </c:pt>
                <c:pt idx="268">
                  <c:v>1.79</c:v>
                </c:pt>
                <c:pt idx="269">
                  <c:v>1.79</c:v>
                </c:pt>
                <c:pt idx="270">
                  <c:v>1.79</c:v>
                </c:pt>
                <c:pt idx="271">
                  <c:v>1.79</c:v>
                </c:pt>
                <c:pt idx="272">
                  <c:v>1.79</c:v>
                </c:pt>
                <c:pt idx="273">
                  <c:v>1.79</c:v>
                </c:pt>
                <c:pt idx="274">
                  <c:v>1.79</c:v>
                </c:pt>
                <c:pt idx="275">
                  <c:v>1.79</c:v>
                </c:pt>
                <c:pt idx="276">
                  <c:v>1.79</c:v>
                </c:pt>
                <c:pt idx="277">
                  <c:v>1.79</c:v>
                </c:pt>
                <c:pt idx="278">
                  <c:v>1.79</c:v>
                </c:pt>
                <c:pt idx="279">
                  <c:v>1.79</c:v>
                </c:pt>
                <c:pt idx="280">
                  <c:v>1.79</c:v>
                </c:pt>
                <c:pt idx="281">
                  <c:v>1.79</c:v>
                </c:pt>
                <c:pt idx="282">
                  <c:v>1.79</c:v>
                </c:pt>
                <c:pt idx="283">
                  <c:v>1.79</c:v>
                </c:pt>
                <c:pt idx="284">
                  <c:v>1.79</c:v>
                </c:pt>
                <c:pt idx="285">
                  <c:v>1.79</c:v>
                </c:pt>
                <c:pt idx="286">
                  <c:v>1.79</c:v>
                </c:pt>
                <c:pt idx="287">
                  <c:v>1.79</c:v>
                </c:pt>
                <c:pt idx="288">
                  <c:v>1.79</c:v>
                </c:pt>
                <c:pt idx="289">
                  <c:v>1.79</c:v>
                </c:pt>
                <c:pt idx="290">
                  <c:v>1.79</c:v>
                </c:pt>
                <c:pt idx="291">
                  <c:v>1.79</c:v>
                </c:pt>
                <c:pt idx="292">
                  <c:v>1.79</c:v>
                </c:pt>
                <c:pt idx="293">
                  <c:v>1.79</c:v>
                </c:pt>
                <c:pt idx="294">
                  <c:v>1.79</c:v>
                </c:pt>
                <c:pt idx="295">
                  <c:v>1.79</c:v>
                </c:pt>
                <c:pt idx="296">
                  <c:v>1.79</c:v>
                </c:pt>
                <c:pt idx="297">
                  <c:v>1.79</c:v>
                </c:pt>
                <c:pt idx="298">
                  <c:v>1.79</c:v>
                </c:pt>
                <c:pt idx="299">
                  <c:v>1.79</c:v>
                </c:pt>
                <c:pt idx="300">
                  <c:v>1.79</c:v>
                </c:pt>
                <c:pt idx="301">
                  <c:v>1.79</c:v>
                </c:pt>
                <c:pt idx="302">
                  <c:v>1.79</c:v>
                </c:pt>
                <c:pt idx="303">
                  <c:v>1.79</c:v>
                </c:pt>
                <c:pt idx="304">
                  <c:v>1.79</c:v>
                </c:pt>
                <c:pt idx="305">
                  <c:v>1.79</c:v>
                </c:pt>
                <c:pt idx="306">
                  <c:v>1.79</c:v>
                </c:pt>
                <c:pt idx="307">
                  <c:v>1.79</c:v>
                </c:pt>
                <c:pt idx="308">
                  <c:v>1.79</c:v>
                </c:pt>
                <c:pt idx="309">
                  <c:v>1.79</c:v>
                </c:pt>
                <c:pt idx="310">
                  <c:v>1.79</c:v>
                </c:pt>
                <c:pt idx="311">
                  <c:v>1.79</c:v>
                </c:pt>
                <c:pt idx="312">
                  <c:v>1.79</c:v>
                </c:pt>
                <c:pt idx="313">
                  <c:v>1.79</c:v>
                </c:pt>
                <c:pt idx="314">
                  <c:v>1.79</c:v>
                </c:pt>
                <c:pt idx="315">
                  <c:v>1.79</c:v>
                </c:pt>
                <c:pt idx="316">
                  <c:v>1.79</c:v>
                </c:pt>
                <c:pt idx="317">
                  <c:v>1.79</c:v>
                </c:pt>
                <c:pt idx="318">
                  <c:v>1.79</c:v>
                </c:pt>
                <c:pt idx="319">
                  <c:v>1.79</c:v>
                </c:pt>
                <c:pt idx="320">
                  <c:v>1.79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F9A-45F4-B582-6AFAFD82CB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4925135"/>
        <c:axId val="1054916015"/>
      </c:scatterChart>
      <c:valAx>
        <c:axId val="1054925135"/>
        <c:scaling>
          <c:orientation val="minMax"/>
          <c:max val="3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Depth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054916015"/>
        <c:crosses val="autoZero"/>
        <c:crossBetween val="midCat"/>
      </c:valAx>
      <c:valAx>
        <c:axId val="1054916015"/>
        <c:scaling>
          <c:orientation val="minMax"/>
          <c:max val="35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Concentration (in ppb)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054925135"/>
        <c:crosses val="autoZero"/>
        <c:crossBetween val="midCat"/>
        <c:majorUnit val="5"/>
        <c:min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56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sz="1600" i="1" noProof="0" dirty="0" err="1">
                <a:solidFill>
                  <a:schemeClr val="tx1"/>
                </a:solidFill>
                <a:latin typeface="Montserrat" panose="00000500000000000000" pitchFamily="2" charset="0"/>
              </a:rPr>
              <a:t>nss</a:t>
            </a:r>
            <a:r>
              <a:rPr lang="en-US" sz="1600" i="1" noProof="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600" noProof="0" dirty="0">
                <a:solidFill>
                  <a:schemeClr val="tx1"/>
                </a:solidFill>
                <a:latin typeface="Montserrat" panose="00000500000000000000" pitchFamily="2" charset="0"/>
              </a:rPr>
              <a:t>Potassium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Potassium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12700" cap="rnd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trendline>
            <c:spPr>
              <a:ln w="19050" cap="rnd">
                <a:solidFill>
                  <a:schemeClr val="accent6">
                    <a:lumMod val="75000"/>
                  </a:schemeClr>
                </a:solidFill>
                <a:prstDash val="solid"/>
              </a:ln>
              <a:effectLst/>
            </c:spPr>
            <c:trendlineType val="movingAvg"/>
            <c:period val="10"/>
            <c:dispRSqr val="0"/>
            <c:dispEq val="0"/>
          </c:trendline>
          <c:xVal>
            <c:numRef>
              <c:f>[0]!Depth</c:f>
              <c:numCache>
                <c:formatCode>0\.000</c:formatCode>
                <c:ptCount val="3812"/>
                <c:pt idx="0">
                  <c:v>5.6363636363636366E-2</c:v>
                </c:pt>
                <c:pt idx="1">
                  <c:v>0.11272727272727273</c:v>
                </c:pt>
                <c:pt idx="2">
                  <c:v>0.1690909090909091</c:v>
                </c:pt>
                <c:pt idx="3">
                  <c:v>0.22545454545454546</c:v>
                </c:pt>
                <c:pt idx="4">
                  <c:v>0.28181818181818186</c:v>
                </c:pt>
                <c:pt idx="5">
                  <c:v>0.33818181818181825</c:v>
                </c:pt>
                <c:pt idx="6">
                  <c:v>0.39454545454545464</c:v>
                </c:pt>
                <c:pt idx="7">
                  <c:v>0.45090909090909104</c:v>
                </c:pt>
                <c:pt idx="8">
                  <c:v>0.50727272727272743</c:v>
                </c:pt>
                <c:pt idx="9">
                  <c:v>0.56363636363636382</c:v>
                </c:pt>
                <c:pt idx="10">
                  <c:v>0.62000000000000022</c:v>
                </c:pt>
                <c:pt idx="11">
                  <c:v>0.69666666666666688</c:v>
                </c:pt>
                <c:pt idx="12">
                  <c:v>0.77333333333333354</c:v>
                </c:pt>
                <c:pt idx="13">
                  <c:v>0.8500000000000002</c:v>
                </c:pt>
                <c:pt idx="14">
                  <c:v>0.92666666666666686</c:v>
                </c:pt>
                <c:pt idx="15">
                  <c:v>1.0033333333333336</c:v>
                </c:pt>
                <c:pt idx="16">
                  <c:v>1.0800000000000003</c:v>
                </c:pt>
                <c:pt idx="17">
                  <c:v>1.1650000000000003</c:v>
                </c:pt>
                <c:pt idx="18">
                  <c:v>1.2500000000000002</c:v>
                </c:pt>
                <c:pt idx="19">
                  <c:v>1.3350000000000002</c:v>
                </c:pt>
                <c:pt idx="20">
                  <c:v>1.4200000000000002</c:v>
                </c:pt>
                <c:pt idx="21">
                  <c:v>1.5050000000000001</c:v>
                </c:pt>
                <c:pt idx="22">
                  <c:v>1.59</c:v>
                </c:pt>
                <c:pt idx="23">
                  <c:v>1.675</c:v>
                </c:pt>
                <c:pt idx="24">
                  <c:v>1.76</c:v>
                </c:pt>
                <c:pt idx="25">
                  <c:v>1.845</c:v>
                </c:pt>
                <c:pt idx="26">
                  <c:v>1.93</c:v>
                </c:pt>
                <c:pt idx="27">
                  <c:v>2.0018181818181819</c:v>
                </c:pt>
                <c:pt idx="28">
                  <c:v>2.0736363636363637</c:v>
                </c:pt>
                <c:pt idx="29">
                  <c:v>2.1454545454545455</c:v>
                </c:pt>
                <c:pt idx="30">
                  <c:v>2.2172727272727273</c:v>
                </c:pt>
                <c:pt idx="31">
                  <c:v>2.2890909090909091</c:v>
                </c:pt>
                <c:pt idx="32">
                  <c:v>2.3609090909090908</c:v>
                </c:pt>
                <c:pt idx="33">
                  <c:v>2.4327272727272726</c:v>
                </c:pt>
                <c:pt idx="34">
                  <c:v>2.5045454545454544</c:v>
                </c:pt>
                <c:pt idx="35">
                  <c:v>2.5763636363636362</c:v>
                </c:pt>
                <c:pt idx="36">
                  <c:v>2.648181818181818</c:v>
                </c:pt>
                <c:pt idx="37">
                  <c:v>2.7199999999999998</c:v>
                </c:pt>
                <c:pt idx="38">
                  <c:v>2.7841666666666662</c:v>
                </c:pt>
                <c:pt idx="39">
                  <c:v>2.8483333333333327</c:v>
                </c:pt>
                <c:pt idx="40">
                  <c:v>2.9124999999999992</c:v>
                </c:pt>
                <c:pt idx="41">
                  <c:v>2.9766666666666657</c:v>
                </c:pt>
                <c:pt idx="42">
                  <c:v>3.0408333333333322</c:v>
                </c:pt>
                <c:pt idx="43">
                  <c:v>3.1049999999999986</c:v>
                </c:pt>
                <c:pt idx="44">
                  <c:v>3.1691666666666651</c:v>
                </c:pt>
                <c:pt idx="45">
                  <c:v>3.2333333333333316</c:v>
                </c:pt>
                <c:pt idx="46">
                  <c:v>3.2974999999999981</c:v>
                </c:pt>
                <c:pt idx="47">
                  <c:v>3.3616666666666646</c:v>
                </c:pt>
                <c:pt idx="48">
                  <c:v>3.4258333333333311</c:v>
                </c:pt>
                <c:pt idx="49">
                  <c:v>3.4899999999999975</c:v>
                </c:pt>
                <c:pt idx="50">
                  <c:v>3.5581818181818159</c:v>
                </c:pt>
                <c:pt idx="51">
                  <c:v>3.6263636363636342</c:v>
                </c:pt>
                <c:pt idx="52">
                  <c:v>3.6945454545454526</c:v>
                </c:pt>
                <c:pt idx="53">
                  <c:v>3.7627272727272709</c:v>
                </c:pt>
                <c:pt idx="54">
                  <c:v>3.8309090909090893</c:v>
                </c:pt>
                <c:pt idx="55">
                  <c:v>3.8990909090909076</c:v>
                </c:pt>
                <c:pt idx="56">
                  <c:v>3.967272727272726</c:v>
                </c:pt>
                <c:pt idx="57">
                  <c:v>4.0354545454545443</c:v>
                </c:pt>
                <c:pt idx="58">
                  <c:v>4.1036363636363626</c:v>
                </c:pt>
                <c:pt idx="59">
                  <c:v>4.171818181818181</c:v>
                </c:pt>
                <c:pt idx="60">
                  <c:v>4.2399999999999993</c:v>
                </c:pt>
                <c:pt idx="61">
                  <c:v>4.3081818181818177</c:v>
                </c:pt>
                <c:pt idx="62">
                  <c:v>4.376363636363636</c:v>
                </c:pt>
                <c:pt idx="63">
                  <c:v>4.4445454545454544</c:v>
                </c:pt>
                <c:pt idx="64">
                  <c:v>4.5127272727272727</c:v>
                </c:pt>
                <c:pt idx="65">
                  <c:v>4.580909090909091</c:v>
                </c:pt>
                <c:pt idx="66">
                  <c:v>4.6490909090909094</c:v>
                </c:pt>
                <c:pt idx="67">
                  <c:v>4.7172727272727277</c:v>
                </c:pt>
                <c:pt idx="68">
                  <c:v>4.7854545454545461</c:v>
                </c:pt>
                <c:pt idx="69">
                  <c:v>4.8536363636363644</c:v>
                </c:pt>
                <c:pt idx="70">
                  <c:v>4.9218181818181828</c:v>
                </c:pt>
                <c:pt idx="71">
                  <c:v>4.9900000000000011</c:v>
                </c:pt>
                <c:pt idx="72">
                  <c:v>5.0553846153846163</c:v>
                </c:pt>
                <c:pt idx="73">
                  <c:v>5.1207692307692314</c:v>
                </c:pt>
                <c:pt idx="74">
                  <c:v>5.1861538461538466</c:v>
                </c:pt>
                <c:pt idx="75">
                  <c:v>5.2515384615384617</c:v>
                </c:pt>
                <c:pt idx="76">
                  <c:v>5.3169230769230769</c:v>
                </c:pt>
                <c:pt idx="77">
                  <c:v>5.382307692307692</c:v>
                </c:pt>
                <c:pt idx="78">
                  <c:v>5.4476923076923072</c:v>
                </c:pt>
                <c:pt idx="79">
                  <c:v>5.5130769230769223</c:v>
                </c:pt>
                <c:pt idx="80">
                  <c:v>5.5784615384615375</c:v>
                </c:pt>
                <c:pt idx="81">
                  <c:v>5.6438461538461526</c:v>
                </c:pt>
                <c:pt idx="82">
                  <c:v>5.7092307692307678</c:v>
                </c:pt>
                <c:pt idx="83">
                  <c:v>5.7746153846153829</c:v>
                </c:pt>
                <c:pt idx="84">
                  <c:v>5.8399999999999981</c:v>
                </c:pt>
                <c:pt idx="85">
                  <c:v>5.9059999999999979</c:v>
                </c:pt>
                <c:pt idx="86">
                  <c:v>5.9719999999999978</c:v>
                </c:pt>
                <c:pt idx="87">
                  <c:v>6.0379999999999976</c:v>
                </c:pt>
                <c:pt idx="88">
                  <c:v>6.1039999999999974</c:v>
                </c:pt>
                <c:pt idx="89">
                  <c:v>6.1699999999999973</c:v>
                </c:pt>
                <c:pt idx="90">
                  <c:v>6.2354545454545427</c:v>
                </c:pt>
                <c:pt idx="91">
                  <c:v>6.3009090909090881</c:v>
                </c:pt>
                <c:pt idx="92">
                  <c:v>6.3663636363636336</c:v>
                </c:pt>
                <c:pt idx="93">
                  <c:v>6.431818181818179</c:v>
                </c:pt>
                <c:pt idx="94">
                  <c:v>6.4972727272727244</c:v>
                </c:pt>
                <c:pt idx="95">
                  <c:v>6.5627272727272699</c:v>
                </c:pt>
                <c:pt idx="96">
                  <c:v>6.6281818181818153</c:v>
                </c:pt>
                <c:pt idx="97">
                  <c:v>6.6936363636363607</c:v>
                </c:pt>
                <c:pt idx="98">
                  <c:v>6.7590909090909062</c:v>
                </c:pt>
                <c:pt idx="99">
                  <c:v>6.8245454545454516</c:v>
                </c:pt>
                <c:pt idx="100">
                  <c:v>6.889999999999997</c:v>
                </c:pt>
                <c:pt idx="101">
                  <c:v>6.9576923076923043</c:v>
                </c:pt>
                <c:pt idx="102">
                  <c:v>7.0253846153846116</c:v>
                </c:pt>
                <c:pt idx="103">
                  <c:v>7.0930769230769188</c:v>
                </c:pt>
                <c:pt idx="104">
                  <c:v>7.1607692307692261</c:v>
                </c:pt>
                <c:pt idx="105">
                  <c:v>7.2284615384615334</c:v>
                </c:pt>
                <c:pt idx="106">
                  <c:v>7.2961538461538407</c:v>
                </c:pt>
                <c:pt idx="107">
                  <c:v>7.3638461538461479</c:v>
                </c:pt>
                <c:pt idx="108">
                  <c:v>7.4315384615384552</c:v>
                </c:pt>
                <c:pt idx="109">
                  <c:v>7.4992307692307625</c:v>
                </c:pt>
                <c:pt idx="110">
                  <c:v>7.5669230769230698</c:v>
                </c:pt>
                <c:pt idx="111">
                  <c:v>7.634615384615377</c:v>
                </c:pt>
                <c:pt idx="112">
                  <c:v>7.7023076923076843</c:v>
                </c:pt>
                <c:pt idx="113">
                  <c:v>7.7699999999999916</c:v>
                </c:pt>
                <c:pt idx="114">
                  <c:v>7.828666666666658</c:v>
                </c:pt>
                <c:pt idx="115">
                  <c:v>7.8873333333333244</c:v>
                </c:pt>
                <c:pt idx="116">
                  <c:v>7.9459999999999908</c:v>
                </c:pt>
                <c:pt idx="117">
                  <c:v>8.0046666666666582</c:v>
                </c:pt>
                <c:pt idx="118">
                  <c:v>8.0633333333333255</c:v>
                </c:pt>
                <c:pt idx="119">
                  <c:v>8.1219999999999928</c:v>
                </c:pt>
                <c:pt idx="120">
                  <c:v>8.1806666666666601</c:v>
                </c:pt>
                <c:pt idx="121">
                  <c:v>8.2393333333333274</c:v>
                </c:pt>
                <c:pt idx="122">
                  <c:v>8.2979999999999947</c:v>
                </c:pt>
                <c:pt idx="123">
                  <c:v>8.356666666666662</c:v>
                </c:pt>
                <c:pt idx="124">
                  <c:v>8.4153333333333293</c:v>
                </c:pt>
                <c:pt idx="125">
                  <c:v>8.4739999999999966</c:v>
                </c:pt>
                <c:pt idx="126">
                  <c:v>8.532666666666664</c:v>
                </c:pt>
                <c:pt idx="127">
                  <c:v>8.5913333333333313</c:v>
                </c:pt>
                <c:pt idx="128">
                  <c:v>8.6499999999999986</c:v>
                </c:pt>
                <c:pt idx="129">
                  <c:v>8.7086666666666659</c:v>
                </c:pt>
                <c:pt idx="130">
                  <c:v>8.7673333333333332</c:v>
                </c:pt>
                <c:pt idx="131">
                  <c:v>8.8260000000000005</c:v>
                </c:pt>
                <c:pt idx="132">
                  <c:v>8.8846666666666678</c:v>
                </c:pt>
                <c:pt idx="133">
                  <c:v>8.9433333333333351</c:v>
                </c:pt>
                <c:pt idx="134">
                  <c:v>9.0020000000000024</c:v>
                </c:pt>
                <c:pt idx="135">
                  <c:v>9.0606666666666698</c:v>
                </c:pt>
                <c:pt idx="136">
                  <c:v>9.1193333333333371</c:v>
                </c:pt>
                <c:pt idx="137">
                  <c:v>9.1780000000000044</c:v>
                </c:pt>
                <c:pt idx="138">
                  <c:v>9.2366666666666717</c:v>
                </c:pt>
                <c:pt idx="139">
                  <c:v>9.295333333333339</c:v>
                </c:pt>
                <c:pt idx="140">
                  <c:v>9.3540000000000063</c:v>
                </c:pt>
                <c:pt idx="141">
                  <c:v>9.4126666666666736</c:v>
                </c:pt>
                <c:pt idx="142">
                  <c:v>9.4713333333333409</c:v>
                </c:pt>
                <c:pt idx="143">
                  <c:v>9.5300000000000082</c:v>
                </c:pt>
                <c:pt idx="144">
                  <c:v>9.5886666666666756</c:v>
                </c:pt>
                <c:pt idx="145">
                  <c:v>9.6473333333333429</c:v>
                </c:pt>
                <c:pt idx="146">
                  <c:v>9.7060000000000102</c:v>
                </c:pt>
                <c:pt idx="147">
                  <c:v>9.7646666666666775</c:v>
                </c:pt>
                <c:pt idx="148">
                  <c:v>9.8233333333333448</c:v>
                </c:pt>
                <c:pt idx="149">
                  <c:v>9.8820000000000121</c:v>
                </c:pt>
                <c:pt idx="150">
                  <c:v>9.9406666666666794</c:v>
                </c:pt>
                <c:pt idx="151">
                  <c:v>9.9993333333333467</c:v>
                </c:pt>
                <c:pt idx="152">
                  <c:v>10.058000000000014</c:v>
                </c:pt>
                <c:pt idx="153">
                  <c:v>10.116666666666681</c:v>
                </c:pt>
                <c:pt idx="154">
                  <c:v>10.175333333333349</c:v>
                </c:pt>
                <c:pt idx="155">
                  <c:v>10.234000000000016</c:v>
                </c:pt>
                <c:pt idx="156">
                  <c:v>10.292666666666683</c:v>
                </c:pt>
                <c:pt idx="157">
                  <c:v>10.351333333333351</c:v>
                </c:pt>
                <c:pt idx="158">
                  <c:v>10.410000000000018</c:v>
                </c:pt>
                <c:pt idx="159">
                  <c:v>10.470714285714303</c:v>
                </c:pt>
                <c:pt idx="160">
                  <c:v>10.531428571428588</c:v>
                </c:pt>
                <c:pt idx="161">
                  <c:v>10.592142857142873</c:v>
                </c:pt>
                <c:pt idx="162">
                  <c:v>10.652857142857158</c:v>
                </c:pt>
                <c:pt idx="163">
                  <c:v>10.713571428571443</c:v>
                </c:pt>
                <c:pt idx="164">
                  <c:v>10.774285714285728</c:v>
                </c:pt>
                <c:pt idx="165">
                  <c:v>10.835000000000013</c:v>
                </c:pt>
                <c:pt idx="166">
                  <c:v>10.895714285714298</c:v>
                </c:pt>
                <c:pt idx="167">
                  <c:v>10.956428571428583</c:v>
                </c:pt>
                <c:pt idx="168">
                  <c:v>11.017142857142868</c:v>
                </c:pt>
                <c:pt idx="169">
                  <c:v>11.077857142857154</c:v>
                </c:pt>
                <c:pt idx="170">
                  <c:v>11.138571428571439</c:v>
                </c:pt>
                <c:pt idx="171">
                  <c:v>11.199285714285724</c:v>
                </c:pt>
                <c:pt idx="172">
                  <c:v>11.260000000000009</c:v>
                </c:pt>
                <c:pt idx="173">
                  <c:v>11.313125000000008</c:v>
                </c:pt>
                <c:pt idx="174">
                  <c:v>11.366250000000008</c:v>
                </c:pt>
                <c:pt idx="175">
                  <c:v>11.419375000000008</c:v>
                </c:pt>
                <c:pt idx="176">
                  <c:v>11.472500000000007</c:v>
                </c:pt>
                <c:pt idx="177">
                  <c:v>11.525625000000007</c:v>
                </c:pt>
                <c:pt idx="178">
                  <c:v>11.578750000000007</c:v>
                </c:pt>
                <c:pt idx="179">
                  <c:v>11.631875000000006</c:v>
                </c:pt>
                <c:pt idx="180">
                  <c:v>11.685000000000006</c:v>
                </c:pt>
                <c:pt idx="181">
                  <c:v>11.738125000000005</c:v>
                </c:pt>
                <c:pt idx="182">
                  <c:v>11.791250000000005</c:v>
                </c:pt>
                <c:pt idx="183">
                  <c:v>11.844375000000005</c:v>
                </c:pt>
                <c:pt idx="184">
                  <c:v>11.897500000000004</c:v>
                </c:pt>
                <c:pt idx="185">
                  <c:v>11.950625000000004</c:v>
                </c:pt>
                <c:pt idx="186">
                  <c:v>12.003750000000004</c:v>
                </c:pt>
                <c:pt idx="187">
                  <c:v>12.056875000000003</c:v>
                </c:pt>
                <c:pt idx="188">
                  <c:v>12.110000000000003</c:v>
                </c:pt>
                <c:pt idx="189">
                  <c:v>12.165625000000002</c:v>
                </c:pt>
                <c:pt idx="190">
                  <c:v>12.221250000000001</c:v>
                </c:pt>
                <c:pt idx="191">
                  <c:v>12.276875</c:v>
                </c:pt>
                <c:pt idx="192">
                  <c:v>12.3325</c:v>
                </c:pt>
                <c:pt idx="193">
                  <c:v>12.388124999999999</c:v>
                </c:pt>
                <c:pt idx="194">
                  <c:v>12.443749999999998</c:v>
                </c:pt>
                <c:pt idx="195">
                  <c:v>12.499374999999997</c:v>
                </c:pt>
                <c:pt idx="196">
                  <c:v>12.554999999999996</c:v>
                </c:pt>
                <c:pt idx="197">
                  <c:v>12.610624999999995</c:v>
                </c:pt>
                <c:pt idx="198">
                  <c:v>12.666249999999994</c:v>
                </c:pt>
                <c:pt idx="199">
                  <c:v>12.721874999999994</c:v>
                </c:pt>
                <c:pt idx="200">
                  <c:v>12.777499999999993</c:v>
                </c:pt>
                <c:pt idx="201">
                  <c:v>12.833124999999992</c:v>
                </c:pt>
                <c:pt idx="202">
                  <c:v>12.888749999999991</c:v>
                </c:pt>
                <c:pt idx="203">
                  <c:v>12.94437499999999</c:v>
                </c:pt>
                <c:pt idx="204">
                  <c:v>12.999999999999989</c:v>
                </c:pt>
                <c:pt idx="205">
                  <c:v>13.059333333333322</c:v>
                </c:pt>
                <c:pt idx="206">
                  <c:v>13.118666666666655</c:v>
                </c:pt>
                <c:pt idx="207">
                  <c:v>13.177999999999988</c:v>
                </c:pt>
                <c:pt idx="208">
                  <c:v>13.237333333333321</c:v>
                </c:pt>
                <c:pt idx="209">
                  <c:v>13.296666666666654</c:v>
                </c:pt>
                <c:pt idx="210">
                  <c:v>13.355999999999987</c:v>
                </c:pt>
                <c:pt idx="211">
                  <c:v>13.41533333333332</c:v>
                </c:pt>
                <c:pt idx="212">
                  <c:v>13.474666666666653</c:v>
                </c:pt>
                <c:pt idx="213">
                  <c:v>13.533999999999986</c:v>
                </c:pt>
                <c:pt idx="214">
                  <c:v>13.59333333333332</c:v>
                </c:pt>
                <c:pt idx="215">
                  <c:v>13.652666666666653</c:v>
                </c:pt>
                <c:pt idx="216">
                  <c:v>13.711999999999986</c:v>
                </c:pt>
                <c:pt idx="217">
                  <c:v>13.771333333333319</c:v>
                </c:pt>
                <c:pt idx="218">
                  <c:v>13.830666666666652</c:v>
                </c:pt>
                <c:pt idx="219">
                  <c:v>13.889999999999985</c:v>
                </c:pt>
                <c:pt idx="220">
                  <c:v>13.927916666666651</c:v>
                </c:pt>
                <c:pt idx="221">
                  <c:v>13.965833333333316</c:v>
                </c:pt>
                <c:pt idx="222">
                  <c:v>14.003749999999982</c:v>
                </c:pt>
                <c:pt idx="223">
                  <c:v>14.041666666666648</c:v>
                </c:pt>
                <c:pt idx="224">
                  <c:v>14.079583333333314</c:v>
                </c:pt>
                <c:pt idx="225">
                  <c:v>14.11749999999998</c:v>
                </c:pt>
                <c:pt idx="226">
                  <c:v>14.155416666666646</c:v>
                </c:pt>
                <c:pt idx="227">
                  <c:v>14.193333333333312</c:v>
                </c:pt>
                <c:pt idx="228">
                  <c:v>14.231249999999978</c:v>
                </c:pt>
                <c:pt idx="229">
                  <c:v>14.269166666666644</c:v>
                </c:pt>
                <c:pt idx="230">
                  <c:v>14.30708333333331</c:v>
                </c:pt>
                <c:pt idx="231">
                  <c:v>14.344999999999976</c:v>
                </c:pt>
                <c:pt idx="232">
                  <c:v>14.382916666666642</c:v>
                </c:pt>
                <c:pt idx="233">
                  <c:v>14.420833333333308</c:v>
                </c:pt>
                <c:pt idx="234">
                  <c:v>14.458749999999974</c:v>
                </c:pt>
                <c:pt idx="235">
                  <c:v>14.49666666666664</c:v>
                </c:pt>
                <c:pt idx="236">
                  <c:v>14.534583333333305</c:v>
                </c:pt>
                <c:pt idx="237">
                  <c:v>14.572499999999971</c:v>
                </c:pt>
                <c:pt idx="238">
                  <c:v>14.610416666666637</c:v>
                </c:pt>
                <c:pt idx="239">
                  <c:v>14.648333333333303</c:v>
                </c:pt>
                <c:pt idx="240">
                  <c:v>14.686249999999969</c:v>
                </c:pt>
                <c:pt idx="241">
                  <c:v>14.724166666666635</c:v>
                </c:pt>
                <c:pt idx="242">
                  <c:v>14.762083333333301</c:v>
                </c:pt>
                <c:pt idx="243">
                  <c:v>14.799999999999967</c:v>
                </c:pt>
                <c:pt idx="244">
                  <c:v>14.832499999999968</c:v>
                </c:pt>
                <c:pt idx="245">
                  <c:v>14.864999999999968</c:v>
                </c:pt>
                <c:pt idx="246">
                  <c:v>14.897499999999969</c:v>
                </c:pt>
                <c:pt idx="247">
                  <c:v>14.92999999999997</c:v>
                </c:pt>
                <c:pt idx="248">
                  <c:v>14.96249999999997</c:v>
                </c:pt>
                <c:pt idx="249">
                  <c:v>14.994999999999971</c:v>
                </c:pt>
                <c:pt idx="250">
                  <c:v>15.027499999999971</c:v>
                </c:pt>
                <c:pt idx="251">
                  <c:v>15.059999999999972</c:v>
                </c:pt>
                <c:pt idx="252">
                  <c:v>15.092499999999973</c:v>
                </c:pt>
                <c:pt idx="253">
                  <c:v>15.124999999999973</c:v>
                </c:pt>
                <c:pt idx="254">
                  <c:v>15.157499999999974</c:v>
                </c:pt>
                <c:pt idx="255">
                  <c:v>15.189999999999975</c:v>
                </c:pt>
                <c:pt idx="256">
                  <c:v>15.222499999999975</c:v>
                </c:pt>
                <c:pt idx="257">
                  <c:v>15.254999999999976</c:v>
                </c:pt>
                <c:pt idx="258">
                  <c:v>15.287499999999977</c:v>
                </c:pt>
                <c:pt idx="259">
                  <c:v>15.319999999999977</c:v>
                </c:pt>
                <c:pt idx="260">
                  <c:v>15.352499999999978</c:v>
                </c:pt>
                <c:pt idx="261">
                  <c:v>15.384999999999978</c:v>
                </c:pt>
                <c:pt idx="262">
                  <c:v>15.417499999999979</c:v>
                </c:pt>
                <c:pt idx="263">
                  <c:v>15.44999999999998</c:v>
                </c:pt>
                <c:pt idx="264">
                  <c:v>15.48249999999998</c:v>
                </c:pt>
                <c:pt idx="265">
                  <c:v>15.514999999999981</c:v>
                </c:pt>
                <c:pt idx="266">
                  <c:v>15.547499999999982</c:v>
                </c:pt>
                <c:pt idx="267">
                  <c:v>15.579999999999982</c:v>
                </c:pt>
                <c:pt idx="268">
                  <c:v>15.612499999999983</c:v>
                </c:pt>
                <c:pt idx="269">
                  <c:v>15.644999999999984</c:v>
                </c:pt>
                <c:pt idx="270">
                  <c:v>15.677499999999984</c:v>
                </c:pt>
                <c:pt idx="271">
                  <c:v>15.709999999999985</c:v>
                </c:pt>
                <c:pt idx="272">
                  <c:v>15.754999999999985</c:v>
                </c:pt>
                <c:pt idx="273">
                  <c:v>15.799999999999985</c:v>
                </c:pt>
                <c:pt idx="274">
                  <c:v>15.844999999999985</c:v>
                </c:pt>
                <c:pt idx="275">
                  <c:v>15.889999999999985</c:v>
                </c:pt>
                <c:pt idx="276">
                  <c:v>15.934999999999985</c:v>
                </c:pt>
                <c:pt idx="277">
                  <c:v>15.979999999999984</c:v>
                </c:pt>
                <c:pt idx="278">
                  <c:v>16.024999999999984</c:v>
                </c:pt>
                <c:pt idx="279">
                  <c:v>16.069999999999986</c:v>
                </c:pt>
                <c:pt idx="280">
                  <c:v>16.114999999999988</c:v>
                </c:pt>
                <c:pt idx="281">
                  <c:v>16.159999999999989</c:v>
                </c:pt>
                <c:pt idx="282">
                  <c:v>16.204999999999991</c:v>
                </c:pt>
                <c:pt idx="283">
                  <c:v>16.249999999999993</c:v>
                </c:pt>
                <c:pt idx="284">
                  <c:v>16.294999999999995</c:v>
                </c:pt>
                <c:pt idx="285">
                  <c:v>16.339999999999996</c:v>
                </c:pt>
                <c:pt idx="286">
                  <c:v>16.384999999999998</c:v>
                </c:pt>
                <c:pt idx="287">
                  <c:v>16.43</c:v>
                </c:pt>
                <c:pt idx="288">
                  <c:v>16.475000000000001</c:v>
                </c:pt>
                <c:pt idx="289">
                  <c:v>16.520000000000003</c:v>
                </c:pt>
                <c:pt idx="290">
                  <c:v>16.577857142857145</c:v>
                </c:pt>
                <c:pt idx="291">
                  <c:v>16.635714285714286</c:v>
                </c:pt>
                <c:pt idx="292">
                  <c:v>16.693571428571428</c:v>
                </c:pt>
                <c:pt idx="293">
                  <c:v>16.751428571428569</c:v>
                </c:pt>
                <c:pt idx="294">
                  <c:v>16.809285714285711</c:v>
                </c:pt>
                <c:pt idx="295">
                  <c:v>16.867142857142852</c:v>
                </c:pt>
                <c:pt idx="296">
                  <c:v>16.924999999999994</c:v>
                </c:pt>
                <c:pt idx="297">
                  <c:v>16.982857142857135</c:v>
                </c:pt>
                <c:pt idx="298">
                  <c:v>17.040714285714277</c:v>
                </c:pt>
                <c:pt idx="299">
                  <c:v>17.098571428571418</c:v>
                </c:pt>
                <c:pt idx="300">
                  <c:v>17.15642857142856</c:v>
                </c:pt>
                <c:pt idx="301">
                  <c:v>17.214285714285701</c:v>
                </c:pt>
                <c:pt idx="302">
                  <c:v>17.272142857142843</c:v>
                </c:pt>
                <c:pt idx="303">
                  <c:v>17.329999999999984</c:v>
                </c:pt>
                <c:pt idx="304">
                  <c:v>17.380588235294102</c:v>
                </c:pt>
                <c:pt idx="305">
                  <c:v>17.43117647058822</c:v>
                </c:pt>
                <c:pt idx="306">
                  <c:v>17.481764705882338</c:v>
                </c:pt>
                <c:pt idx="307">
                  <c:v>17.532352941176455</c:v>
                </c:pt>
                <c:pt idx="308">
                  <c:v>17.582941176470573</c:v>
                </c:pt>
                <c:pt idx="309">
                  <c:v>17.633529411764691</c:v>
                </c:pt>
                <c:pt idx="310">
                  <c:v>17.684117647058809</c:v>
                </c:pt>
                <c:pt idx="311">
                  <c:v>17.734705882352927</c:v>
                </c:pt>
                <c:pt idx="312">
                  <c:v>17.785294117647044</c:v>
                </c:pt>
                <c:pt idx="313">
                  <c:v>17.835882352941162</c:v>
                </c:pt>
                <c:pt idx="314">
                  <c:v>17.88647058823528</c:v>
                </c:pt>
                <c:pt idx="315">
                  <c:v>17.937058823529398</c:v>
                </c:pt>
                <c:pt idx="316">
                  <c:v>17.987647058823516</c:v>
                </c:pt>
                <c:pt idx="317">
                  <c:v>18.038235294117634</c:v>
                </c:pt>
                <c:pt idx="318">
                  <c:v>18.088823529411751</c:v>
                </c:pt>
                <c:pt idx="319">
                  <c:v>18.139411764705869</c:v>
                </c:pt>
                <c:pt idx="320">
                  <c:v>18.189999999999987</c:v>
                </c:pt>
                <c:pt idx="321">
                  <c:v>18.207399999999986</c:v>
                </c:pt>
                <c:pt idx="322">
                  <c:v>18.224799999999984</c:v>
                </c:pt>
                <c:pt idx="323">
                  <c:v>18.242199999999983</c:v>
                </c:pt>
                <c:pt idx="324">
                  <c:v>18.259599999999981</c:v>
                </c:pt>
                <c:pt idx="325">
                  <c:v>18.27699999999998</c:v>
                </c:pt>
                <c:pt idx="326">
                  <c:v>18.294399999999978</c:v>
                </c:pt>
                <c:pt idx="327">
                  <c:v>18.311799999999977</c:v>
                </c:pt>
                <c:pt idx="328">
                  <c:v>18.329199999999975</c:v>
                </c:pt>
                <c:pt idx="329">
                  <c:v>18.346599999999974</c:v>
                </c:pt>
                <c:pt idx="330">
                  <c:v>18.363999999999972</c:v>
                </c:pt>
                <c:pt idx="331">
                  <c:v>18.381399999999971</c:v>
                </c:pt>
                <c:pt idx="332">
                  <c:v>18.398799999999969</c:v>
                </c:pt>
                <c:pt idx="333">
                  <c:v>18.416199999999968</c:v>
                </c:pt>
                <c:pt idx="334">
                  <c:v>18.433599999999966</c:v>
                </c:pt>
                <c:pt idx="335">
                  <c:v>18.450999999999965</c:v>
                </c:pt>
                <c:pt idx="336">
                  <c:v>18.468399999999964</c:v>
                </c:pt>
                <c:pt idx="337">
                  <c:v>18.485799999999962</c:v>
                </c:pt>
                <c:pt idx="338">
                  <c:v>18.503199999999961</c:v>
                </c:pt>
                <c:pt idx="339">
                  <c:v>18.520599999999959</c:v>
                </c:pt>
                <c:pt idx="340">
                  <c:v>18.537999999999958</c:v>
                </c:pt>
                <c:pt idx="341">
                  <c:v>18.555399999999956</c:v>
                </c:pt>
                <c:pt idx="342">
                  <c:v>18.572799999999955</c:v>
                </c:pt>
                <c:pt idx="343">
                  <c:v>18.590199999999953</c:v>
                </c:pt>
                <c:pt idx="344">
                  <c:v>18.607599999999952</c:v>
                </c:pt>
                <c:pt idx="345">
                  <c:v>18.62499999999995</c:v>
                </c:pt>
                <c:pt idx="346">
                  <c:v>18.642399999999949</c:v>
                </c:pt>
                <c:pt idx="347">
                  <c:v>18.659799999999947</c:v>
                </c:pt>
                <c:pt idx="348">
                  <c:v>18.677199999999946</c:v>
                </c:pt>
                <c:pt idx="349">
                  <c:v>18.694599999999944</c:v>
                </c:pt>
                <c:pt idx="350">
                  <c:v>18.711999999999943</c:v>
                </c:pt>
                <c:pt idx="351">
                  <c:v>18.729399999999941</c:v>
                </c:pt>
                <c:pt idx="352">
                  <c:v>18.74679999999994</c:v>
                </c:pt>
                <c:pt idx="353">
                  <c:v>18.764199999999938</c:v>
                </c:pt>
                <c:pt idx="354">
                  <c:v>18.781599999999937</c:v>
                </c:pt>
                <c:pt idx="355">
                  <c:v>18.798999999999936</c:v>
                </c:pt>
                <c:pt idx="356">
                  <c:v>18.816399999999934</c:v>
                </c:pt>
                <c:pt idx="357">
                  <c:v>18.833799999999933</c:v>
                </c:pt>
                <c:pt idx="358">
                  <c:v>18.851199999999931</c:v>
                </c:pt>
                <c:pt idx="359">
                  <c:v>18.86859999999993</c:v>
                </c:pt>
                <c:pt idx="360">
                  <c:v>18.885999999999928</c:v>
                </c:pt>
                <c:pt idx="361">
                  <c:v>18.903399999999927</c:v>
                </c:pt>
                <c:pt idx="362">
                  <c:v>18.920799999999925</c:v>
                </c:pt>
                <c:pt idx="363">
                  <c:v>18.938199999999924</c:v>
                </c:pt>
                <c:pt idx="364">
                  <c:v>18.955599999999922</c:v>
                </c:pt>
                <c:pt idx="365">
                  <c:v>18.972999999999921</c:v>
                </c:pt>
                <c:pt idx="366">
                  <c:v>18.990399999999919</c:v>
                </c:pt>
                <c:pt idx="367">
                  <c:v>19.007799999999918</c:v>
                </c:pt>
                <c:pt idx="368">
                  <c:v>19.025199999999916</c:v>
                </c:pt>
                <c:pt idx="369">
                  <c:v>19.042599999999915</c:v>
                </c:pt>
                <c:pt idx="370">
                  <c:v>19.059999999999913</c:v>
                </c:pt>
                <c:pt idx="371">
                  <c:v>19.073787878787794</c:v>
                </c:pt>
                <c:pt idx="372">
                  <c:v>19.087575757575674</c:v>
                </c:pt>
                <c:pt idx="373">
                  <c:v>19.101363636363555</c:v>
                </c:pt>
                <c:pt idx="374">
                  <c:v>19.115151515151435</c:v>
                </c:pt>
                <c:pt idx="375">
                  <c:v>19.128939393939316</c:v>
                </c:pt>
                <c:pt idx="376">
                  <c:v>19.142727272727196</c:v>
                </c:pt>
                <c:pt idx="377">
                  <c:v>19.156515151515077</c:v>
                </c:pt>
                <c:pt idx="378">
                  <c:v>19.170303030302957</c:v>
                </c:pt>
                <c:pt idx="379">
                  <c:v>19.184090909090838</c:v>
                </c:pt>
                <c:pt idx="380">
                  <c:v>19.197878787878718</c:v>
                </c:pt>
                <c:pt idx="381">
                  <c:v>19.211666666666599</c:v>
                </c:pt>
                <c:pt idx="382">
                  <c:v>19.225454545454479</c:v>
                </c:pt>
                <c:pt idx="383">
                  <c:v>19.239242424242359</c:v>
                </c:pt>
                <c:pt idx="384">
                  <c:v>19.25303030303024</c:v>
                </c:pt>
                <c:pt idx="385">
                  <c:v>19.26681818181812</c:v>
                </c:pt>
                <c:pt idx="386">
                  <c:v>19.280606060606001</c:v>
                </c:pt>
                <c:pt idx="387">
                  <c:v>19.294393939393881</c:v>
                </c:pt>
                <c:pt idx="388">
                  <c:v>19.308181818181762</c:v>
                </c:pt>
                <c:pt idx="389">
                  <c:v>19.321969696969642</c:v>
                </c:pt>
                <c:pt idx="390">
                  <c:v>19.335757575757523</c:v>
                </c:pt>
                <c:pt idx="391">
                  <c:v>19.349545454545403</c:v>
                </c:pt>
                <c:pt idx="392">
                  <c:v>19.363333333333284</c:v>
                </c:pt>
                <c:pt idx="393">
                  <c:v>19.377121212121164</c:v>
                </c:pt>
                <c:pt idx="394">
                  <c:v>19.390909090909044</c:v>
                </c:pt>
                <c:pt idx="395">
                  <c:v>19.404696969696925</c:v>
                </c:pt>
                <c:pt idx="396">
                  <c:v>19.418484848484805</c:v>
                </c:pt>
                <c:pt idx="397">
                  <c:v>19.432272727272686</c:v>
                </c:pt>
                <c:pt idx="398">
                  <c:v>19.446060606060566</c:v>
                </c:pt>
                <c:pt idx="399">
                  <c:v>19.459848484848447</c:v>
                </c:pt>
                <c:pt idx="400">
                  <c:v>19.473636363636327</c:v>
                </c:pt>
                <c:pt idx="401">
                  <c:v>19.487424242424208</c:v>
                </c:pt>
                <c:pt idx="402">
                  <c:v>19.501212121212088</c:v>
                </c:pt>
                <c:pt idx="403">
                  <c:v>19.514999999999969</c:v>
                </c:pt>
                <c:pt idx="404">
                  <c:v>19.528787878787849</c:v>
                </c:pt>
                <c:pt idx="405">
                  <c:v>19.54257575757573</c:v>
                </c:pt>
                <c:pt idx="406">
                  <c:v>19.55636363636361</c:v>
                </c:pt>
                <c:pt idx="407">
                  <c:v>19.57015151515149</c:v>
                </c:pt>
                <c:pt idx="408">
                  <c:v>19.583939393939371</c:v>
                </c:pt>
                <c:pt idx="409">
                  <c:v>19.597727272727251</c:v>
                </c:pt>
                <c:pt idx="410">
                  <c:v>19.611515151515132</c:v>
                </c:pt>
                <c:pt idx="411">
                  <c:v>19.625303030303012</c:v>
                </c:pt>
                <c:pt idx="412">
                  <c:v>19.639090909090893</c:v>
                </c:pt>
                <c:pt idx="413">
                  <c:v>19.652878787878773</c:v>
                </c:pt>
                <c:pt idx="414">
                  <c:v>19.666666666666654</c:v>
                </c:pt>
                <c:pt idx="415">
                  <c:v>19.680454545454534</c:v>
                </c:pt>
                <c:pt idx="416">
                  <c:v>19.694242424242415</c:v>
                </c:pt>
                <c:pt idx="417">
                  <c:v>19.708030303030295</c:v>
                </c:pt>
                <c:pt idx="418">
                  <c:v>19.721818181818175</c:v>
                </c:pt>
                <c:pt idx="419">
                  <c:v>19.735606060606056</c:v>
                </c:pt>
                <c:pt idx="420">
                  <c:v>19.749393939393936</c:v>
                </c:pt>
                <c:pt idx="421">
                  <c:v>19.763181818181817</c:v>
                </c:pt>
                <c:pt idx="422">
                  <c:v>19.776969696969697</c:v>
                </c:pt>
                <c:pt idx="423">
                  <c:v>19.790757575757578</c:v>
                </c:pt>
                <c:pt idx="424">
                  <c:v>19.804545454545458</c:v>
                </c:pt>
                <c:pt idx="425">
                  <c:v>19.818333333333339</c:v>
                </c:pt>
                <c:pt idx="426">
                  <c:v>19.832121212121219</c:v>
                </c:pt>
                <c:pt idx="427">
                  <c:v>19.8459090909091</c:v>
                </c:pt>
                <c:pt idx="428">
                  <c:v>19.85969696969698</c:v>
                </c:pt>
                <c:pt idx="429">
                  <c:v>19.873484848484861</c:v>
                </c:pt>
                <c:pt idx="430">
                  <c:v>19.887272727272741</c:v>
                </c:pt>
                <c:pt idx="431">
                  <c:v>19.901060606060621</c:v>
                </c:pt>
                <c:pt idx="432">
                  <c:v>19.914848484848502</c:v>
                </c:pt>
                <c:pt idx="433">
                  <c:v>19.928636363636382</c:v>
                </c:pt>
                <c:pt idx="434">
                  <c:v>19.942424242424263</c:v>
                </c:pt>
                <c:pt idx="435">
                  <c:v>19.956212121212143</c:v>
                </c:pt>
                <c:pt idx="436">
                  <c:v>19.970000000000024</c:v>
                </c:pt>
                <c:pt idx="437">
                  <c:v>19.986428571428597</c:v>
                </c:pt>
                <c:pt idx="438">
                  <c:v>20.002857142857167</c:v>
                </c:pt>
                <c:pt idx="439">
                  <c:v>20.019285714285736</c:v>
                </c:pt>
                <c:pt idx="440">
                  <c:v>20.035714285714306</c:v>
                </c:pt>
                <c:pt idx="441">
                  <c:v>20.052142857142876</c:v>
                </c:pt>
                <c:pt idx="442">
                  <c:v>20.068571428571445</c:v>
                </c:pt>
                <c:pt idx="443">
                  <c:v>20.085000000000015</c:v>
                </c:pt>
                <c:pt idx="444">
                  <c:v>20.101428571428585</c:v>
                </c:pt>
                <c:pt idx="445">
                  <c:v>20.117857142857154</c:v>
                </c:pt>
                <c:pt idx="446">
                  <c:v>20.134285714285724</c:v>
                </c:pt>
                <c:pt idx="447">
                  <c:v>20.150714285714294</c:v>
                </c:pt>
                <c:pt idx="448">
                  <c:v>20.167142857142863</c:v>
                </c:pt>
                <c:pt idx="449">
                  <c:v>20.183571428571433</c:v>
                </c:pt>
                <c:pt idx="450">
                  <c:v>20.200000000000003</c:v>
                </c:pt>
                <c:pt idx="451">
                  <c:v>20.216428571428573</c:v>
                </c:pt>
                <c:pt idx="452">
                  <c:v>20.232857142857142</c:v>
                </c:pt>
                <c:pt idx="453">
                  <c:v>20.249285714285712</c:v>
                </c:pt>
                <c:pt idx="454">
                  <c:v>20.265714285714282</c:v>
                </c:pt>
                <c:pt idx="455">
                  <c:v>20.282142857142851</c:v>
                </c:pt>
                <c:pt idx="456">
                  <c:v>20.298571428571421</c:v>
                </c:pt>
                <c:pt idx="457">
                  <c:v>20.314999999999991</c:v>
                </c:pt>
                <c:pt idx="458">
                  <c:v>20.33142857142856</c:v>
                </c:pt>
                <c:pt idx="459">
                  <c:v>20.34785714285713</c:v>
                </c:pt>
                <c:pt idx="460">
                  <c:v>20.3642857142857</c:v>
                </c:pt>
                <c:pt idx="461">
                  <c:v>20.380714285714269</c:v>
                </c:pt>
                <c:pt idx="462">
                  <c:v>20.397142857142839</c:v>
                </c:pt>
                <c:pt idx="463">
                  <c:v>20.413571428571409</c:v>
                </c:pt>
                <c:pt idx="464">
                  <c:v>20.429999999999978</c:v>
                </c:pt>
                <c:pt idx="465">
                  <c:v>20.446428571428548</c:v>
                </c:pt>
                <c:pt idx="466">
                  <c:v>20.462857142857118</c:v>
                </c:pt>
                <c:pt idx="467">
                  <c:v>20.479285714285687</c:v>
                </c:pt>
                <c:pt idx="468">
                  <c:v>20.495714285714257</c:v>
                </c:pt>
                <c:pt idx="469">
                  <c:v>20.512142857142827</c:v>
                </c:pt>
                <c:pt idx="470">
                  <c:v>20.528571428571396</c:v>
                </c:pt>
                <c:pt idx="471">
                  <c:v>20.544999999999966</c:v>
                </c:pt>
                <c:pt idx="472">
                  <c:v>20.561428571428536</c:v>
                </c:pt>
                <c:pt idx="473">
                  <c:v>20.577857142857106</c:v>
                </c:pt>
                <c:pt idx="474">
                  <c:v>20.594285714285675</c:v>
                </c:pt>
                <c:pt idx="475">
                  <c:v>20.610714285714245</c:v>
                </c:pt>
                <c:pt idx="476">
                  <c:v>20.627142857142815</c:v>
                </c:pt>
                <c:pt idx="477">
                  <c:v>20.643571428571384</c:v>
                </c:pt>
                <c:pt idx="478">
                  <c:v>20.659999999999954</c:v>
                </c:pt>
                <c:pt idx="479">
                  <c:v>20.676428571428524</c:v>
                </c:pt>
                <c:pt idx="480">
                  <c:v>20.692857142857093</c:v>
                </c:pt>
                <c:pt idx="481">
                  <c:v>20.709285714285663</c:v>
                </c:pt>
                <c:pt idx="482">
                  <c:v>20.725714285714233</c:v>
                </c:pt>
                <c:pt idx="483">
                  <c:v>20.742142857142802</c:v>
                </c:pt>
                <c:pt idx="484">
                  <c:v>20.758571428571372</c:v>
                </c:pt>
                <c:pt idx="485">
                  <c:v>20.774999999999942</c:v>
                </c:pt>
                <c:pt idx="486">
                  <c:v>20.791428571428511</c:v>
                </c:pt>
                <c:pt idx="487">
                  <c:v>20.807857142857081</c:v>
                </c:pt>
                <c:pt idx="488">
                  <c:v>20.824285714285651</c:v>
                </c:pt>
                <c:pt idx="489">
                  <c:v>20.84071428571422</c:v>
                </c:pt>
                <c:pt idx="490">
                  <c:v>20.85714285714279</c:v>
                </c:pt>
                <c:pt idx="491">
                  <c:v>20.87357142857136</c:v>
                </c:pt>
                <c:pt idx="492">
                  <c:v>20.88999999999993</c:v>
                </c:pt>
                <c:pt idx="493">
                  <c:v>20.905740740740669</c:v>
                </c:pt>
                <c:pt idx="494">
                  <c:v>20.921481481481408</c:v>
                </c:pt>
                <c:pt idx="495">
                  <c:v>20.937222222222147</c:v>
                </c:pt>
                <c:pt idx="496">
                  <c:v>20.952962962962886</c:v>
                </c:pt>
                <c:pt idx="497">
                  <c:v>20.968703703703625</c:v>
                </c:pt>
                <c:pt idx="498">
                  <c:v>20.984444444444364</c:v>
                </c:pt>
                <c:pt idx="499">
                  <c:v>21.000185185185103</c:v>
                </c:pt>
                <c:pt idx="500">
                  <c:v>21.015925925925842</c:v>
                </c:pt>
                <c:pt idx="501">
                  <c:v>21.031666666666581</c:v>
                </c:pt>
                <c:pt idx="502">
                  <c:v>21.04740740740732</c:v>
                </c:pt>
                <c:pt idx="503">
                  <c:v>21.063148148148059</c:v>
                </c:pt>
                <c:pt idx="504">
                  <c:v>21.078888888888798</c:v>
                </c:pt>
                <c:pt idx="505">
                  <c:v>21.094629629629537</c:v>
                </c:pt>
                <c:pt idx="506">
                  <c:v>21.110370370370276</c:v>
                </c:pt>
                <c:pt idx="507">
                  <c:v>21.126111111111015</c:v>
                </c:pt>
                <c:pt idx="508">
                  <c:v>21.141851851851754</c:v>
                </c:pt>
                <c:pt idx="509">
                  <c:v>21.157592592592493</c:v>
                </c:pt>
                <c:pt idx="510">
                  <c:v>21.173333333333233</c:v>
                </c:pt>
                <c:pt idx="511">
                  <c:v>21.189074074073972</c:v>
                </c:pt>
                <c:pt idx="512">
                  <c:v>21.204814814814711</c:v>
                </c:pt>
                <c:pt idx="513">
                  <c:v>21.22055555555545</c:v>
                </c:pt>
                <c:pt idx="514">
                  <c:v>21.236296296296189</c:v>
                </c:pt>
                <c:pt idx="515">
                  <c:v>21.252037037036928</c:v>
                </c:pt>
                <c:pt idx="516">
                  <c:v>21.267777777777667</c:v>
                </c:pt>
                <c:pt idx="517">
                  <c:v>21.283518518518406</c:v>
                </c:pt>
                <c:pt idx="518">
                  <c:v>21.299259259259145</c:v>
                </c:pt>
                <c:pt idx="519">
                  <c:v>21.314999999999884</c:v>
                </c:pt>
                <c:pt idx="520">
                  <c:v>21.330740740740623</c:v>
                </c:pt>
                <c:pt idx="521">
                  <c:v>21.346481481481362</c:v>
                </c:pt>
                <c:pt idx="522">
                  <c:v>21.362222222222101</c:v>
                </c:pt>
                <c:pt idx="523">
                  <c:v>21.37796296296284</c:v>
                </c:pt>
                <c:pt idx="524">
                  <c:v>21.393703703703579</c:v>
                </c:pt>
                <c:pt idx="525">
                  <c:v>21.409444444444318</c:v>
                </c:pt>
                <c:pt idx="526">
                  <c:v>21.425185185185057</c:v>
                </c:pt>
                <c:pt idx="527">
                  <c:v>21.440925925925796</c:v>
                </c:pt>
                <c:pt idx="528">
                  <c:v>21.456666666666536</c:v>
                </c:pt>
                <c:pt idx="529">
                  <c:v>21.472407407407275</c:v>
                </c:pt>
                <c:pt idx="530">
                  <c:v>21.488148148148014</c:v>
                </c:pt>
                <c:pt idx="531">
                  <c:v>21.503888888888753</c:v>
                </c:pt>
                <c:pt idx="532">
                  <c:v>21.519629629629492</c:v>
                </c:pt>
                <c:pt idx="533">
                  <c:v>21.535370370370231</c:v>
                </c:pt>
                <c:pt idx="534">
                  <c:v>21.55111111111097</c:v>
                </c:pt>
                <c:pt idx="535">
                  <c:v>21.566851851851709</c:v>
                </c:pt>
                <c:pt idx="536">
                  <c:v>21.582592592592448</c:v>
                </c:pt>
                <c:pt idx="537">
                  <c:v>21.598333333333187</c:v>
                </c:pt>
                <c:pt idx="538">
                  <c:v>21.614074074073926</c:v>
                </c:pt>
                <c:pt idx="539">
                  <c:v>21.629814814814665</c:v>
                </c:pt>
                <c:pt idx="540">
                  <c:v>21.645555555555404</c:v>
                </c:pt>
                <c:pt idx="541">
                  <c:v>21.661296296296143</c:v>
                </c:pt>
                <c:pt idx="542">
                  <c:v>21.677037037036882</c:v>
                </c:pt>
                <c:pt idx="543">
                  <c:v>21.692777777777621</c:v>
                </c:pt>
                <c:pt idx="544">
                  <c:v>21.70851851851836</c:v>
                </c:pt>
                <c:pt idx="545">
                  <c:v>21.7242592592591</c:v>
                </c:pt>
                <c:pt idx="546">
                  <c:v>21.739999999999839</c:v>
                </c:pt>
                <c:pt idx="547">
                  <c:v>21.754827586206734</c:v>
                </c:pt>
                <c:pt idx="548">
                  <c:v>21.769655172413628</c:v>
                </c:pt>
                <c:pt idx="549">
                  <c:v>21.784482758620523</c:v>
                </c:pt>
                <c:pt idx="550">
                  <c:v>21.799310344827418</c:v>
                </c:pt>
                <c:pt idx="551">
                  <c:v>21.814137931034313</c:v>
                </c:pt>
                <c:pt idx="552">
                  <c:v>21.828965517241208</c:v>
                </c:pt>
                <c:pt idx="553">
                  <c:v>21.843793103448103</c:v>
                </c:pt>
                <c:pt idx="554">
                  <c:v>21.858620689654998</c:v>
                </c:pt>
                <c:pt idx="555">
                  <c:v>21.873448275861893</c:v>
                </c:pt>
                <c:pt idx="556">
                  <c:v>21.888275862068788</c:v>
                </c:pt>
                <c:pt idx="557">
                  <c:v>21.903103448275683</c:v>
                </c:pt>
                <c:pt idx="558">
                  <c:v>21.917931034482578</c:v>
                </c:pt>
                <c:pt idx="559">
                  <c:v>21.932758620689473</c:v>
                </c:pt>
                <c:pt idx="560">
                  <c:v>21.947586206896368</c:v>
                </c:pt>
                <c:pt idx="561">
                  <c:v>21.962413793103263</c:v>
                </c:pt>
                <c:pt idx="562">
                  <c:v>21.977241379310158</c:v>
                </c:pt>
                <c:pt idx="563">
                  <c:v>21.992068965517053</c:v>
                </c:pt>
                <c:pt idx="564">
                  <c:v>22.006896551723948</c:v>
                </c:pt>
                <c:pt idx="565">
                  <c:v>22.021724137930843</c:v>
                </c:pt>
                <c:pt idx="566">
                  <c:v>22.036551724137738</c:v>
                </c:pt>
                <c:pt idx="567">
                  <c:v>22.051379310344633</c:v>
                </c:pt>
                <c:pt idx="568">
                  <c:v>22.066206896551527</c:v>
                </c:pt>
                <c:pt idx="569">
                  <c:v>22.081034482758422</c:v>
                </c:pt>
                <c:pt idx="570">
                  <c:v>22.095862068965317</c:v>
                </c:pt>
                <c:pt idx="571">
                  <c:v>22.110689655172212</c:v>
                </c:pt>
                <c:pt idx="572">
                  <c:v>22.125517241379107</c:v>
                </c:pt>
                <c:pt idx="573">
                  <c:v>22.140344827586002</c:v>
                </c:pt>
                <c:pt idx="574">
                  <c:v>22.155172413792897</c:v>
                </c:pt>
                <c:pt idx="575">
                  <c:v>22.169999999999792</c:v>
                </c:pt>
                <c:pt idx="576">
                  <c:v>22.184827586206687</c:v>
                </c:pt>
                <c:pt idx="577">
                  <c:v>22.199655172413582</c:v>
                </c:pt>
                <c:pt idx="578">
                  <c:v>22.214482758620477</c:v>
                </c:pt>
                <c:pt idx="579">
                  <c:v>22.229310344827372</c:v>
                </c:pt>
                <c:pt idx="580">
                  <c:v>22.244137931034267</c:v>
                </c:pt>
                <c:pt idx="581">
                  <c:v>22.258965517241162</c:v>
                </c:pt>
                <c:pt idx="582">
                  <c:v>22.273793103448057</c:v>
                </c:pt>
                <c:pt idx="583">
                  <c:v>22.288620689654952</c:v>
                </c:pt>
                <c:pt idx="584">
                  <c:v>22.303448275861847</c:v>
                </c:pt>
                <c:pt idx="585">
                  <c:v>22.318275862068742</c:v>
                </c:pt>
                <c:pt idx="586">
                  <c:v>22.333103448275637</c:v>
                </c:pt>
                <c:pt idx="587">
                  <c:v>22.347931034482531</c:v>
                </c:pt>
                <c:pt idx="588">
                  <c:v>22.362758620689426</c:v>
                </c:pt>
                <c:pt idx="589">
                  <c:v>22.377586206896321</c:v>
                </c:pt>
                <c:pt idx="590">
                  <c:v>22.392413793103216</c:v>
                </c:pt>
                <c:pt idx="591">
                  <c:v>22.407241379310111</c:v>
                </c:pt>
                <c:pt idx="592">
                  <c:v>22.422068965517006</c:v>
                </c:pt>
                <c:pt idx="593">
                  <c:v>22.436896551723901</c:v>
                </c:pt>
                <c:pt idx="594">
                  <c:v>22.451724137930796</c:v>
                </c:pt>
                <c:pt idx="595">
                  <c:v>22.466551724137691</c:v>
                </c:pt>
                <c:pt idx="596">
                  <c:v>22.481379310344586</c:v>
                </c:pt>
                <c:pt idx="597">
                  <c:v>22.496206896551481</c:v>
                </c:pt>
                <c:pt idx="598">
                  <c:v>22.511034482758376</c:v>
                </c:pt>
                <c:pt idx="599">
                  <c:v>22.525862068965271</c:v>
                </c:pt>
                <c:pt idx="600">
                  <c:v>22.540689655172166</c:v>
                </c:pt>
                <c:pt idx="601">
                  <c:v>22.555517241379061</c:v>
                </c:pt>
                <c:pt idx="602">
                  <c:v>22.570344827585956</c:v>
                </c:pt>
                <c:pt idx="603">
                  <c:v>22.585172413792851</c:v>
                </c:pt>
                <c:pt idx="604">
                  <c:v>22.599999999999746</c:v>
                </c:pt>
                <c:pt idx="605">
                  <c:v>22.615454545454291</c:v>
                </c:pt>
                <c:pt idx="606">
                  <c:v>22.630909090908837</c:v>
                </c:pt>
                <c:pt idx="607">
                  <c:v>22.646363636363382</c:v>
                </c:pt>
                <c:pt idx="608">
                  <c:v>22.661818181817928</c:v>
                </c:pt>
                <c:pt idx="609">
                  <c:v>22.677272727272474</c:v>
                </c:pt>
                <c:pt idx="610">
                  <c:v>22.692727272727019</c:v>
                </c:pt>
                <c:pt idx="611">
                  <c:v>22.708181818181565</c:v>
                </c:pt>
                <c:pt idx="612">
                  <c:v>22.723636363636111</c:v>
                </c:pt>
                <c:pt idx="613">
                  <c:v>22.739090909090656</c:v>
                </c:pt>
                <c:pt idx="614">
                  <c:v>22.754545454545202</c:v>
                </c:pt>
                <c:pt idx="615">
                  <c:v>22.769999999999747</c:v>
                </c:pt>
                <c:pt idx="616">
                  <c:v>22.785454545454293</c:v>
                </c:pt>
                <c:pt idx="617">
                  <c:v>22.800909090908839</c:v>
                </c:pt>
                <c:pt idx="618">
                  <c:v>22.816363636363384</c:v>
                </c:pt>
                <c:pt idx="619">
                  <c:v>22.83181818181793</c:v>
                </c:pt>
                <c:pt idx="620">
                  <c:v>22.847272727272475</c:v>
                </c:pt>
                <c:pt idx="621">
                  <c:v>22.862727272727021</c:v>
                </c:pt>
                <c:pt idx="622">
                  <c:v>22.878181818181567</c:v>
                </c:pt>
                <c:pt idx="623">
                  <c:v>22.893636363636112</c:v>
                </c:pt>
                <c:pt idx="624">
                  <c:v>22.909090909090658</c:v>
                </c:pt>
                <c:pt idx="625">
                  <c:v>22.924545454545203</c:v>
                </c:pt>
                <c:pt idx="626">
                  <c:v>22.939999999999749</c:v>
                </c:pt>
                <c:pt idx="627">
                  <c:v>22.955454545454295</c:v>
                </c:pt>
                <c:pt idx="628">
                  <c:v>22.97090909090884</c:v>
                </c:pt>
                <c:pt idx="629">
                  <c:v>22.986363636363386</c:v>
                </c:pt>
                <c:pt idx="630">
                  <c:v>23.001818181817931</c:v>
                </c:pt>
                <c:pt idx="631">
                  <c:v>23.017272727272477</c:v>
                </c:pt>
                <c:pt idx="632">
                  <c:v>23.032727272727023</c:v>
                </c:pt>
                <c:pt idx="633">
                  <c:v>23.048181818181568</c:v>
                </c:pt>
                <c:pt idx="634">
                  <c:v>23.063636363636114</c:v>
                </c:pt>
                <c:pt idx="635">
                  <c:v>23.07909090909066</c:v>
                </c:pt>
                <c:pt idx="636">
                  <c:v>23.094545454545205</c:v>
                </c:pt>
                <c:pt idx="637">
                  <c:v>23.109999999999751</c:v>
                </c:pt>
                <c:pt idx="638">
                  <c:v>23.125454545454296</c:v>
                </c:pt>
                <c:pt idx="639">
                  <c:v>23.140909090908842</c:v>
                </c:pt>
                <c:pt idx="640">
                  <c:v>23.156363636363388</c:v>
                </c:pt>
                <c:pt idx="641">
                  <c:v>23.171818181817933</c:v>
                </c:pt>
                <c:pt idx="642">
                  <c:v>23.187272727272479</c:v>
                </c:pt>
                <c:pt idx="643">
                  <c:v>23.202727272727024</c:v>
                </c:pt>
                <c:pt idx="644">
                  <c:v>23.21818181818157</c:v>
                </c:pt>
                <c:pt idx="645">
                  <c:v>23.233636363636116</c:v>
                </c:pt>
                <c:pt idx="646">
                  <c:v>23.249090909090661</c:v>
                </c:pt>
                <c:pt idx="647">
                  <c:v>23.264545454545207</c:v>
                </c:pt>
                <c:pt idx="648">
                  <c:v>23.279999999999752</c:v>
                </c:pt>
                <c:pt idx="649">
                  <c:v>23.295454545454298</c:v>
                </c:pt>
                <c:pt idx="650">
                  <c:v>23.310909090908844</c:v>
                </c:pt>
                <c:pt idx="651">
                  <c:v>23.326363636363389</c:v>
                </c:pt>
                <c:pt idx="652">
                  <c:v>23.341818181817935</c:v>
                </c:pt>
                <c:pt idx="653">
                  <c:v>23.35727272727248</c:v>
                </c:pt>
                <c:pt idx="654">
                  <c:v>23.372727272727026</c:v>
                </c:pt>
                <c:pt idx="655">
                  <c:v>23.388181818181572</c:v>
                </c:pt>
                <c:pt idx="656">
                  <c:v>23.403636363636117</c:v>
                </c:pt>
                <c:pt idx="657">
                  <c:v>23.419090909090663</c:v>
                </c:pt>
                <c:pt idx="658">
                  <c:v>23.434545454545209</c:v>
                </c:pt>
                <c:pt idx="659">
                  <c:v>23.449999999999754</c:v>
                </c:pt>
                <c:pt idx="660">
                  <c:v>23.464576271186196</c:v>
                </c:pt>
                <c:pt idx="661">
                  <c:v>23.479152542372638</c:v>
                </c:pt>
                <c:pt idx="662">
                  <c:v>23.49372881355908</c:v>
                </c:pt>
                <c:pt idx="663">
                  <c:v>23.508305084745523</c:v>
                </c:pt>
                <c:pt idx="664">
                  <c:v>23.522881355931965</c:v>
                </c:pt>
                <c:pt idx="665">
                  <c:v>23.537457627118407</c:v>
                </c:pt>
                <c:pt idx="666">
                  <c:v>23.552033898304849</c:v>
                </c:pt>
                <c:pt idx="667">
                  <c:v>23.566610169491291</c:v>
                </c:pt>
                <c:pt idx="668">
                  <c:v>23.581186440677733</c:v>
                </c:pt>
                <c:pt idx="669">
                  <c:v>23.595762711864175</c:v>
                </c:pt>
                <c:pt idx="670">
                  <c:v>23.610338983050617</c:v>
                </c:pt>
                <c:pt idx="671">
                  <c:v>23.62491525423706</c:v>
                </c:pt>
                <c:pt idx="672">
                  <c:v>23.639491525423502</c:v>
                </c:pt>
                <c:pt idx="673">
                  <c:v>23.654067796609944</c:v>
                </c:pt>
                <c:pt idx="674">
                  <c:v>23.668644067796386</c:v>
                </c:pt>
                <c:pt idx="675">
                  <c:v>23.683220338982828</c:v>
                </c:pt>
                <c:pt idx="676">
                  <c:v>23.69779661016927</c:v>
                </c:pt>
                <c:pt idx="677">
                  <c:v>23.712372881355712</c:v>
                </c:pt>
                <c:pt idx="678">
                  <c:v>23.726949152542154</c:v>
                </c:pt>
                <c:pt idx="679">
                  <c:v>23.741525423728596</c:v>
                </c:pt>
                <c:pt idx="680">
                  <c:v>23.756101694915039</c:v>
                </c:pt>
                <c:pt idx="681">
                  <c:v>23.770677966101481</c:v>
                </c:pt>
                <c:pt idx="682">
                  <c:v>23.785254237287923</c:v>
                </c:pt>
                <c:pt idx="683">
                  <c:v>23.799830508474365</c:v>
                </c:pt>
                <c:pt idx="684">
                  <c:v>23.814406779660807</c:v>
                </c:pt>
                <c:pt idx="685">
                  <c:v>23.828983050847249</c:v>
                </c:pt>
                <c:pt idx="686">
                  <c:v>23.843559322033691</c:v>
                </c:pt>
                <c:pt idx="687">
                  <c:v>23.858135593220133</c:v>
                </c:pt>
                <c:pt idx="688">
                  <c:v>23.872711864406575</c:v>
                </c:pt>
                <c:pt idx="689">
                  <c:v>23.887288135593018</c:v>
                </c:pt>
                <c:pt idx="690">
                  <c:v>23.90186440677946</c:v>
                </c:pt>
                <c:pt idx="691">
                  <c:v>23.916440677965902</c:v>
                </c:pt>
                <c:pt idx="692">
                  <c:v>23.931016949152344</c:v>
                </c:pt>
                <c:pt idx="693">
                  <c:v>23.945593220338786</c:v>
                </c:pt>
                <c:pt idx="694">
                  <c:v>23.960169491525228</c:v>
                </c:pt>
                <c:pt idx="695">
                  <c:v>23.97474576271167</c:v>
                </c:pt>
                <c:pt idx="696">
                  <c:v>23.989322033898112</c:v>
                </c:pt>
                <c:pt idx="697">
                  <c:v>24.003898305084554</c:v>
                </c:pt>
                <c:pt idx="698">
                  <c:v>24.018474576270997</c:v>
                </c:pt>
                <c:pt idx="699">
                  <c:v>24.033050847457439</c:v>
                </c:pt>
                <c:pt idx="700">
                  <c:v>24.047627118643881</c:v>
                </c:pt>
                <c:pt idx="701">
                  <c:v>24.062203389830323</c:v>
                </c:pt>
                <c:pt idx="702">
                  <c:v>24.076779661016765</c:v>
                </c:pt>
                <c:pt idx="703">
                  <c:v>24.091355932203207</c:v>
                </c:pt>
                <c:pt idx="704">
                  <c:v>24.105932203389649</c:v>
                </c:pt>
                <c:pt idx="705">
                  <c:v>24.120508474576091</c:v>
                </c:pt>
                <c:pt idx="706">
                  <c:v>24.135084745762533</c:v>
                </c:pt>
                <c:pt idx="707">
                  <c:v>24.149661016948976</c:v>
                </c:pt>
                <c:pt idx="708">
                  <c:v>24.164237288135418</c:v>
                </c:pt>
                <c:pt idx="709">
                  <c:v>24.17881355932186</c:v>
                </c:pt>
                <c:pt idx="710">
                  <c:v>24.193389830508302</c:v>
                </c:pt>
                <c:pt idx="711">
                  <c:v>24.207966101694744</c:v>
                </c:pt>
                <c:pt idx="712">
                  <c:v>24.222542372881186</c:v>
                </c:pt>
                <c:pt idx="713">
                  <c:v>24.237118644067628</c:v>
                </c:pt>
                <c:pt idx="714">
                  <c:v>24.25169491525407</c:v>
                </c:pt>
                <c:pt idx="715">
                  <c:v>24.266271186440513</c:v>
                </c:pt>
                <c:pt idx="716">
                  <c:v>24.280847457626955</c:v>
                </c:pt>
                <c:pt idx="717">
                  <c:v>24.295423728813397</c:v>
                </c:pt>
                <c:pt idx="718">
                  <c:v>24.309999999999839</c:v>
                </c:pt>
                <c:pt idx="719">
                  <c:v>24.325849056603612</c:v>
                </c:pt>
                <c:pt idx="720">
                  <c:v>24.341698113207386</c:v>
                </c:pt>
                <c:pt idx="721">
                  <c:v>24.357547169811159</c:v>
                </c:pt>
                <c:pt idx="722">
                  <c:v>24.373396226414933</c:v>
                </c:pt>
                <c:pt idx="723">
                  <c:v>24.389245283018706</c:v>
                </c:pt>
                <c:pt idx="724">
                  <c:v>24.40509433962248</c:v>
                </c:pt>
                <c:pt idx="725">
                  <c:v>24.420943396226253</c:v>
                </c:pt>
                <c:pt idx="726">
                  <c:v>24.436792452830026</c:v>
                </c:pt>
                <c:pt idx="727">
                  <c:v>24.4526415094338</c:v>
                </c:pt>
                <c:pt idx="728">
                  <c:v>24.468490566037573</c:v>
                </c:pt>
                <c:pt idx="729">
                  <c:v>24.484339622641347</c:v>
                </c:pt>
                <c:pt idx="730">
                  <c:v>24.50018867924512</c:v>
                </c:pt>
                <c:pt idx="731">
                  <c:v>24.516037735848894</c:v>
                </c:pt>
                <c:pt idx="732">
                  <c:v>24.531886792452667</c:v>
                </c:pt>
                <c:pt idx="733">
                  <c:v>24.547735849056441</c:v>
                </c:pt>
                <c:pt idx="734">
                  <c:v>24.563584905660214</c:v>
                </c:pt>
                <c:pt idx="735">
                  <c:v>24.579433962263987</c:v>
                </c:pt>
                <c:pt idx="736">
                  <c:v>24.595283018867761</c:v>
                </c:pt>
                <c:pt idx="737">
                  <c:v>24.611132075471534</c:v>
                </c:pt>
                <c:pt idx="738">
                  <c:v>24.626981132075308</c:v>
                </c:pt>
                <c:pt idx="739">
                  <c:v>24.642830188679081</c:v>
                </c:pt>
                <c:pt idx="740">
                  <c:v>24.658679245282855</c:v>
                </c:pt>
                <c:pt idx="741">
                  <c:v>24.674528301886628</c:v>
                </c:pt>
                <c:pt idx="742">
                  <c:v>24.690377358490402</c:v>
                </c:pt>
                <c:pt idx="743">
                  <c:v>24.706226415094175</c:v>
                </c:pt>
                <c:pt idx="744">
                  <c:v>24.722075471697949</c:v>
                </c:pt>
                <c:pt idx="745">
                  <c:v>24.737924528301722</c:v>
                </c:pt>
                <c:pt idx="746">
                  <c:v>24.753773584905495</c:v>
                </c:pt>
                <c:pt idx="747">
                  <c:v>24.769622641509269</c:v>
                </c:pt>
                <c:pt idx="748">
                  <c:v>24.785471698113042</c:v>
                </c:pt>
                <c:pt idx="749">
                  <c:v>24.801320754716816</c:v>
                </c:pt>
                <c:pt idx="750">
                  <c:v>24.817169811320589</c:v>
                </c:pt>
                <c:pt idx="751">
                  <c:v>24.833018867924363</c:v>
                </c:pt>
                <c:pt idx="752">
                  <c:v>24.848867924528136</c:v>
                </c:pt>
                <c:pt idx="753">
                  <c:v>24.86471698113191</c:v>
                </c:pt>
                <c:pt idx="754">
                  <c:v>24.880566037735683</c:v>
                </c:pt>
                <c:pt idx="755">
                  <c:v>24.896415094339456</c:v>
                </c:pt>
                <c:pt idx="756">
                  <c:v>24.91226415094323</c:v>
                </c:pt>
                <c:pt idx="757">
                  <c:v>24.928113207547003</c:v>
                </c:pt>
                <c:pt idx="758">
                  <c:v>24.943962264150777</c:v>
                </c:pt>
                <c:pt idx="759">
                  <c:v>24.95981132075455</c:v>
                </c:pt>
                <c:pt idx="760">
                  <c:v>24.975660377358324</c:v>
                </c:pt>
                <c:pt idx="761">
                  <c:v>24.991509433962097</c:v>
                </c:pt>
                <c:pt idx="762">
                  <c:v>25.007358490565871</c:v>
                </c:pt>
                <c:pt idx="763">
                  <c:v>25.023207547169644</c:v>
                </c:pt>
                <c:pt idx="764">
                  <c:v>25.039056603773417</c:v>
                </c:pt>
                <c:pt idx="765">
                  <c:v>25.054905660377191</c:v>
                </c:pt>
                <c:pt idx="766">
                  <c:v>25.070754716980964</c:v>
                </c:pt>
                <c:pt idx="767">
                  <c:v>25.086603773584738</c:v>
                </c:pt>
                <c:pt idx="768">
                  <c:v>25.102452830188511</c:v>
                </c:pt>
                <c:pt idx="769">
                  <c:v>25.118301886792285</c:v>
                </c:pt>
                <c:pt idx="770">
                  <c:v>25.134150943396058</c:v>
                </c:pt>
                <c:pt idx="771">
                  <c:v>25.149999999999832</c:v>
                </c:pt>
                <c:pt idx="772">
                  <c:v>25.166799999999832</c:v>
                </c:pt>
                <c:pt idx="773">
                  <c:v>25.183599999999831</c:v>
                </c:pt>
                <c:pt idx="774">
                  <c:v>25.200399999999831</c:v>
                </c:pt>
                <c:pt idx="775">
                  <c:v>25.217199999999831</c:v>
                </c:pt>
                <c:pt idx="776">
                  <c:v>25.233999999999831</c:v>
                </c:pt>
                <c:pt idx="777">
                  <c:v>25.250799999999831</c:v>
                </c:pt>
                <c:pt idx="778">
                  <c:v>25.267599999999831</c:v>
                </c:pt>
                <c:pt idx="779">
                  <c:v>25.284399999999831</c:v>
                </c:pt>
                <c:pt idx="780">
                  <c:v>25.301199999999831</c:v>
                </c:pt>
                <c:pt idx="781">
                  <c:v>25.317999999999831</c:v>
                </c:pt>
                <c:pt idx="782">
                  <c:v>25.334799999999831</c:v>
                </c:pt>
                <c:pt idx="783">
                  <c:v>25.351599999999831</c:v>
                </c:pt>
                <c:pt idx="784">
                  <c:v>25.368399999999831</c:v>
                </c:pt>
                <c:pt idx="785">
                  <c:v>25.385199999999831</c:v>
                </c:pt>
                <c:pt idx="786">
                  <c:v>25.40199999999983</c:v>
                </c:pt>
                <c:pt idx="787">
                  <c:v>25.41879999999983</c:v>
                </c:pt>
                <c:pt idx="788">
                  <c:v>25.43559999999983</c:v>
                </c:pt>
                <c:pt idx="789">
                  <c:v>25.45239999999983</c:v>
                </c:pt>
                <c:pt idx="790">
                  <c:v>25.46919999999983</c:v>
                </c:pt>
                <c:pt idx="791">
                  <c:v>25.48599999999983</c:v>
                </c:pt>
                <c:pt idx="792">
                  <c:v>25.50279999999983</c:v>
                </c:pt>
                <c:pt idx="793">
                  <c:v>25.51959999999983</c:v>
                </c:pt>
                <c:pt idx="794">
                  <c:v>25.53639999999983</c:v>
                </c:pt>
                <c:pt idx="795">
                  <c:v>25.55319999999983</c:v>
                </c:pt>
                <c:pt idx="796">
                  <c:v>25.56999999999983</c:v>
                </c:pt>
                <c:pt idx="797">
                  <c:v>25.58679999999983</c:v>
                </c:pt>
                <c:pt idx="798">
                  <c:v>25.60359999999983</c:v>
                </c:pt>
                <c:pt idx="799">
                  <c:v>25.62039999999983</c:v>
                </c:pt>
                <c:pt idx="800">
                  <c:v>25.637199999999829</c:v>
                </c:pt>
                <c:pt idx="801">
                  <c:v>25.653999999999829</c:v>
                </c:pt>
                <c:pt idx="802">
                  <c:v>25.670799999999829</c:v>
                </c:pt>
                <c:pt idx="803">
                  <c:v>25.687599999999829</c:v>
                </c:pt>
                <c:pt idx="804">
                  <c:v>25.704399999999829</c:v>
                </c:pt>
                <c:pt idx="805">
                  <c:v>25.721199999999829</c:v>
                </c:pt>
                <c:pt idx="806">
                  <c:v>25.737999999999829</c:v>
                </c:pt>
                <c:pt idx="807">
                  <c:v>25.754799999999829</c:v>
                </c:pt>
                <c:pt idx="808">
                  <c:v>25.771599999999829</c:v>
                </c:pt>
                <c:pt idx="809">
                  <c:v>25.788399999999829</c:v>
                </c:pt>
                <c:pt idx="810">
                  <c:v>25.805199999999829</c:v>
                </c:pt>
                <c:pt idx="811">
                  <c:v>25.821999999999829</c:v>
                </c:pt>
                <c:pt idx="812">
                  <c:v>25.838799999999829</c:v>
                </c:pt>
                <c:pt idx="813">
                  <c:v>25.855599999999828</c:v>
                </c:pt>
                <c:pt idx="814">
                  <c:v>25.872399999999828</c:v>
                </c:pt>
                <c:pt idx="815">
                  <c:v>25.889199999999828</c:v>
                </c:pt>
                <c:pt idx="816">
                  <c:v>25.905999999999828</c:v>
                </c:pt>
                <c:pt idx="817">
                  <c:v>25.922799999999828</c:v>
                </c:pt>
                <c:pt idx="818">
                  <c:v>25.939599999999828</c:v>
                </c:pt>
                <c:pt idx="819">
                  <c:v>25.956399999999828</c:v>
                </c:pt>
                <c:pt idx="820">
                  <c:v>25.973199999999828</c:v>
                </c:pt>
                <c:pt idx="821">
                  <c:v>25.989999999999828</c:v>
                </c:pt>
                <c:pt idx="822">
                  <c:v>26.006181818181645</c:v>
                </c:pt>
                <c:pt idx="823">
                  <c:v>26.022363636363462</c:v>
                </c:pt>
                <c:pt idx="824">
                  <c:v>26.038545454545279</c:v>
                </c:pt>
                <c:pt idx="825">
                  <c:v>26.054727272727096</c:v>
                </c:pt>
                <c:pt idx="826">
                  <c:v>26.070909090908913</c:v>
                </c:pt>
                <c:pt idx="827">
                  <c:v>26.08709090909073</c:v>
                </c:pt>
                <c:pt idx="828">
                  <c:v>26.103272727272547</c:v>
                </c:pt>
                <c:pt idx="829">
                  <c:v>26.119454545454364</c:v>
                </c:pt>
                <c:pt idx="830">
                  <c:v>26.135636363636181</c:v>
                </c:pt>
                <c:pt idx="831">
                  <c:v>26.151818181817998</c:v>
                </c:pt>
                <c:pt idx="832">
                  <c:v>26.167999999999815</c:v>
                </c:pt>
                <c:pt idx="833">
                  <c:v>26.184181818181631</c:v>
                </c:pt>
                <c:pt idx="834">
                  <c:v>26.200363636363448</c:v>
                </c:pt>
                <c:pt idx="835">
                  <c:v>26.216545454545265</c:v>
                </c:pt>
                <c:pt idx="836">
                  <c:v>26.232727272727082</c:v>
                </c:pt>
                <c:pt idx="837">
                  <c:v>26.248909090908899</c:v>
                </c:pt>
                <c:pt idx="838">
                  <c:v>26.265090909090716</c:v>
                </c:pt>
                <c:pt idx="839">
                  <c:v>26.281272727272533</c:v>
                </c:pt>
                <c:pt idx="840">
                  <c:v>26.29745454545435</c:v>
                </c:pt>
                <c:pt idx="841">
                  <c:v>26.313636363636167</c:v>
                </c:pt>
                <c:pt idx="842">
                  <c:v>26.329818181817984</c:v>
                </c:pt>
                <c:pt idx="843">
                  <c:v>26.345999999999801</c:v>
                </c:pt>
                <c:pt idx="844">
                  <c:v>26.362181818181618</c:v>
                </c:pt>
                <c:pt idx="845">
                  <c:v>26.378363636363435</c:v>
                </c:pt>
                <c:pt idx="846">
                  <c:v>26.394545454545252</c:v>
                </c:pt>
                <c:pt idx="847">
                  <c:v>26.410727272727069</c:v>
                </c:pt>
                <c:pt idx="848">
                  <c:v>26.426909090908886</c:v>
                </c:pt>
                <c:pt idx="849">
                  <c:v>26.443090909090703</c:v>
                </c:pt>
                <c:pt idx="850">
                  <c:v>26.45927272727252</c:v>
                </c:pt>
                <c:pt idx="851">
                  <c:v>26.475454545454337</c:v>
                </c:pt>
                <c:pt idx="852">
                  <c:v>26.491636363636154</c:v>
                </c:pt>
                <c:pt idx="853">
                  <c:v>26.507818181817971</c:v>
                </c:pt>
                <c:pt idx="854">
                  <c:v>26.523999999999788</c:v>
                </c:pt>
                <c:pt idx="855">
                  <c:v>26.540181818181605</c:v>
                </c:pt>
                <c:pt idx="856">
                  <c:v>26.556363636363422</c:v>
                </c:pt>
                <c:pt idx="857">
                  <c:v>26.572545454545239</c:v>
                </c:pt>
                <c:pt idx="858">
                  <c:v>26.588727272727056</c:v>
                </c:pt>
                <c:pt idx="859">
                  <c:v>26.604909090908873</c:v>
                </c:pt>
                <c:pt idx="860">
                  <c:v>26.62109090909069</c:v>
                </c:pt>
                <c:pt idx="861">
                  <c:v>26.637272727272507</c:v>
                </c:pt>
                <c:pt idx="862">
                  <c:v>26.653454545454323</c:v>
                </c:pt>
                <c:pt idx="863">
                  <c:v>26.66963636363614</c:v>
                </c:pt>
                <c:pt idx="864">
                  <c:v>26.685818181817957</c:v>
                </c:pt>
                <c:pt idx="865">
                  <c:v>26.701999999999774</c:v>
                </c:pt>
                <c:pt idx="866">
                  <c:v>26.718181818181591</c:v>
                </c:pt>
                <c:pt idx="867">
                  <c:v>26.734363636363408</c:v>
                </c:pt>
                <c:pt idx="868">
                  <c:v>26.750545454545225</c:v>
                </c:pt>
                <c:pt idx="869">
                  <c:v>26.766727272727042</c:v>
                </c:pt>
                <c:pt idx="870">
                  <c:v>26.782909090908859</c:v>
                </c:pt>
                <c:pt idx="871">
                  <c:v>26.799090909090676</c:v>
                </c:pt>
                <c:pt idx="872">
                  <c:v>26.815272727272493</c:v>
                </c:pt>
                <c:pt idx="873">
                  <c:v>26.83145454545431</c:v>
                </c:pt>
                <c:pt idx="874">
                  <c:v>26.847636363636127</c:v>
                </c:pt>
                <c:pt idx="875">
                  <c:v>26.863818181817944</c:v>
                </c:pt>
                <c:pt idx="876">
                  <c:v>26.879999999999761</c:v>
                </c:pt>
                <c:pt idx="877">
                  <c:v>26.895254237287897</c:v>
                </c:pt>
                <c:pt idx="878">
                  <c:v>26.910508474576034</c:v>
                </c:pt>
                <c:pt idx="879">
                  <c:v>26.92576271186417</c:v>
                </c:pt>
                <c:pt idx="880">
                  <c:v>26.941016949152306</c:v>
                </c:pt>
                <c:pt idx="881">
                  <c:v>26.956271186440443</c:v>
                </c:pt>
                <c:pt idx="882">
                  <c:v>26.971525423728579</c:v>
                </c:pt>
                <c:pt idx="883">
                  <c:v>26.986779661016715</c:v>
                </c:pt>
                <c:pt idx="884">
                  <c:v>27.002033898304852</c:v>
                </c:pt>
                <c:pt idx="885">
                  <c:v>27.017288135592988</c:v>
                </c:pt>
                <c:pt idx="886">
                  <c:v>27.032542372881124</c:v>
                </c:pt>
                <c:pt idx="887">
                  <c:v>27.047796610169261</c:v>
                </c:pt>
                <c:pt idx="888">
                  <c:v>27.063050847457397</c:v>
                </c:pt>
                <c:pt idx="889">
                  <c:v>27.078305084745534</c:v>
                </c:pt>
                <c:pt idx="890">
                  <c:v>27.09355932203367</c:v>
                </c:pt>
                <c:pt idx="891">
                  <c:v>27.108813559321806</c:v>
                </c:pt>
                <c:pt idx="892">
                  <c:v>27.124067796609943</c:v>
                </c:pt>
                <c:pt idx="893">
                  <c:v>27.139322033898079</c:v>
                </c:pt>
                <c:pt idx="894">
                  <c:v>27.154576271186215</c:v>
                </c:pt>
                <c:pt idx="895">
                  <c:v>27.169830508474352</c:v>
                </c:pt>
                <c:pt idx="896">
                  <c:v>27.185084745762488</c:v>
                </c:pt>
                <c:pt idx="897">
                  <c:v>27.200338983050624</c:v>
                </c:pt>
                <c:pt idx="898">
                  <c:v>27.215593220338761</c:v>
                </c:pt>
                <c:pt idx="899">
                  <c:v>27.230847457626897</c:v>
                </c:pt>
                <c:pt idx="900">
                  <c:v>27.246101694915033</c:v>
                </c:pt>
                <c:pt idx="901">
                  <c:v>27.26135593220317</c:v>
                </c:pt>
                <c:pt idx="902">
                  <c:v>27.276610169491306</c:v>
                </c:pt>
                <c:pt idx="903">
                  <c:v>27.291864406779442</c:v>
                </c:pt>
                <c:pt idx="904">
                  <c:v>27.307118644067579</c:v>
                </c:pt>
                <c:pt idx="905">
                  <c:v>27.322372881355715</c:v>
                </c:pt>
                <c:pt idx="906">
                  <c:v>27.337627118643852</c:v>
                </c:pt>
                <c:pt idx="907">
                  <c:v>27.352881355931988</c:v>
                </c:pt>
                <c:pt idx="908">
                  <c:v>27.368135593220124</c:v>
                </c:pt>
                <c:pt idx="909">
                  <c:v>27.383389830508261</c:v>
                </c:pt>
                <c:pt idx="910">
                  <c:v>27.398644067796397</c:v>
                </c:pt>
                <c:pt idx="911">
                  <c:v>27.413898305084533</c:v>
                </c:pt>
                <c:pt idx="912">
                  <c:v>27.42915254237267</c:v>
                </c:pt>
                <c:pt idx="913">
                  <c:v>27.444406779660806</c:v>
                </c:pt>
                <c:pt idx="914">
                  <c:v>27.459661016948942</c:v>
                </c:pt>
                <c:pt idx="915">
                  <c:v>27.474915254237079</c:v>
                </c:pt>
                <c:pt idx="916">
                  <c:v>27.490169491525215</c:v>
                </c:pt>
                <c:pt idx="917">
                  <c:v>27.505423728813351</c:v>
                </c:pt>
                <c:pt idx="918">
                  <c:v>27.520677966101488</c:v>
                </c:pt>
                <c:pt idx="919">
                  <c:v>27.535932203389624</c:v>
                </c:pt>
                <c:pt idx="920">
                  <c:v>27.55118644067776</c:v>
                </c:pt>
                <c:pt idx="921">
                  <c:v>27.566440677965897</c:v>
                </c:pt>
                <c:pt idx="922">
                  <c:v>27.581694915254033</c:v>
                </c:pt>
                <c:pt idx="923">
                  <c:v>27.59694915254217</c:v>
                </c:pt>
                <c:pt idx="924">
                  <c:v>27.612203389830306</c:v>
                </c:pt>
                <c:pt idx="925">
                  <c:v>27.627457627118442</c:v>
                </c:pt>
                <c:pt idx="926">
                  <c:v>27.642711864406579</c:v>
                </c:pt>
                <c:pt idx="927">
                  <c:v>27.657966101694715</c:v>
                </c:pt>
                <c:pt idx="928">
                  <c:v>27.673220338982851</c:v>
                </c:pt>
                <c:pt idx="929">
                  <c:v>27.688474576270988</c:v>
                </c:pt>
                <c:pt idx="930">
                  <c:v>27.703728813559124</c:v>
                </c:pt>
                <c:pt idx="931">
                  <c:v>27.71898305084726</c:v>
                </c:pt>
                <c:pt idx="932">
                  <c:v>27.734237288135397</c:v>
                </c:pt>
                <c:pt idx="933">
                  <c:v>27.749491525423533</c:v>
                </c:pt>
                <c:pt idx="934">
                  <c:v>27.764745762711669</c:v>
                </c:pt>
                <c:pt idx="935">
                  <c:v>27.779999999999806</c:v>
                </c:pt>
                <c:pt idx="936">
                  <c:v>27.796078431372354</c:v>
                </c:pt>
                <c:pt idx="937">
                  <c:v>27.812156862744903</c:v>
                </c:pt>
                <c:pt idx="938">
                  <c:v>27.828235294117452</c:v>
                </c:pt>
                <c:pt idx="939">
                  <c:v>27.84431372549</c:v>
                </c:pt>
                <c:pt idx="940">
                  <c:v>27.860392156862549</c:v>
                </c:pt>
                <c:pt idx="941">
                  <c:v>27.876470588235097</c:v>
                </c:pt>
                <c:pt idx="942">
                  <c:v>27.892549019607646</c:v>
                </c:pt>
                <c:pt idx="943">
                  <c:v>27.908627450980195</c:v>
                </c:pt>
                <c:pt idx="944">
                  <c:v>27.924705882352743</c:v>
                </c:pt>
                <c:pt idx="945">
                  <c:v>27.940784313725292</c:v>
                </c:pt>
                <c:pt idx="946">
                  <c:v>27.95686274509784</c:v>
                </c:pt>
                <c:pt idx="947">
                  <c:v>27.972941176470389</c:v>
                </c:pt>
                <c:pt idx="948">
                  <c:v>27.989019607842938</c:v>
                </c:pt>
                <c:pt idx="949">
                  <c:v>28.005098039215486</c:v>
                </c:pt>
                <c:pt idx="950">
                  <c:v>28.021176470588035</c:v>
                </c:pt>
                <c:pt idx="951">
                  <c:v>28.037254901960583</c:v>
                </c:pt>
                <c:pt idx="952">
                  <c:v>28.053333333333132</c:v>
                </c:pt>
                <c:pt idx="953">
                  <c:v>28.069411764705681</c:v>
                </c:pt>
                <c:pt idx="954">
                  <c:v>28.085490196078229</c:v>
                </c:pt>
                <c:pt idx="955">
                  <c:v>28.101568627450778</c:v>
                </c:pt>
                <c:pt idx="956">
                  <c:v>28.117647058823326</c:v>
                </c:pt>
                <c:pt idx="957">
                  <c:v>28.133725490195875</c:v>
                </c:pt>
                <c:pt idx="958">
                  <c:v>28.149803921568424</c:v>
                </c:pt>
                <c:pt idx="959">
                  <c:v>28.165882352940972</c:v>
                </c:pt>
                <c:pt idx="960">
                  <c:v>28.181960784313521</c:v>
                </c:pt>
                <c:pt idx="961">
                  <c:v>28.19803921568607</c:v>
                </c:pt>
                <c:pt idx="962">
                  <c:v>28.214117647058618</c:v>
                </c:pt>
                <c:pt idx="963">
                  <c:v>28.230196078431167</c:v>
                </c:pt>
                <c:pt idx="964">
                  <c:v>28.246274509803715</c:v>
                </c:pt>
                <c:pt idx="965">
                  <c:v>28.262352941176264</c:v>
                </c:pt>
                <c:pt idx="966">
                  <c:v>28.278431372548813</c:v>
                </c:pt>
                <c:pt idx="967">
                  <c:v>28.294509803921361</c:v>
                </c:pt>
                <c:pt idx="968">
                  <c:v>28.31058823529391</c:v>
                </c:pt>
                <c:pt idx="969">
                  <c:v>28.326666666666458</c:v>
                </c:pt>
                <c:pt idx="970">
                  <c:v>28.342745098039007</c:v>
                </c:pt>
                <c:pt idx="971">
                  <c:v>28.358823529411556</c:v>
                </c:pt>
                <c:pt idx="972">
                  <c:v>28.374901960784104</c:v>
                </c:pt>
                <c:pt idx="973">
                  <c:v>28.390980392156653</c:v>
                </c:pt>
                <c:pt idx="974">
                  <c:v>28.407058823529201</c:v>
                </c:pt>
                <c:pt idx="975">
                  <c:v>28.42313725490175</c:v>
                </c:pt>
                <c:pt idx="976">
                  <c:v>28.439215686274299</c:v>
                </c:pt>
                <c:pt idx="977">
                  <c:v>28.455294117646847</c:v>
                </c:pt>
                <c:pt idx="978">
                  <c:v>28.471372549019396</c:v>
                </c:pt>
                <c:pt idx="979">
                  <c:v>28.487450980391944</c:v>
                </c:pt>
                <c:pt idx="980">
                  <c:v>28.503529411764493</c:v>
                </c:pt>
                <c:pt idx="981">
                  <c:v>28.519607843137042</c:v>
                </c:pt>
                <c:pt idx="982">
                  <c:v>28.53568627450959</c:v>
                </c:pt>
                <c:pt idx="983">
                  <c:v>28.551764705882139</c:v>
                </c:pt>
                <c:pt idx="984">
                  <c:v>28.567843137254687</c:v>
                </c:pt>
                <c:pt idx="985">
                  <c:v>28.583921568627236</c:v>
                </c:pt>
                <c:pt idx="986">
                  <c:v>28.599999999999785</c:v>
                </c:pt>
                <c:pt idx="987">
                  <c:v>28.616599999999785</c:v>
                </c:pt>
                <c:pt idx="988">
                  <c:v>28.633199999999785</c:v>
                </c:pt>
                <c:pt idx="989">
                  <c:v>28.649799999999786</c:v>
                </c:pt>
                <c:pt idx="990">
                  <c:v>28.666399999999786</c:v>
                </c:pt>
                <c:pt idx="991">
                  <c:v>28.682999999999787</c:v>
                </c:pt>
                <c:pt idx="992">
                  <c:v>28.699599999999787</c:v>
                </c:pt>
                <c:pt idx="993">
                  <c:v>28.716199999999787</c:v>
                </c:pt>
                <c:pt idx="994">
                  <c:v>28.732799999999788</c:v>
                </c:pt>
                <c:pt idx="995">
                  <c:v>28.749399999999788</c:v>
                </c:pt>
                <c:pt idx="996">
                  <c:v>28.765999999999789</c:v>
                </c:pt>
                <c:pt idx="997">
                  <c:v>28.782599999999789</c:v>
                </c:pt>
                <c:pt idx="998">
                  <c:v>28.799199999999789</c:v>
                </c:pt>
                <c:pt idx="999">
                  <c:v>28.81579999999979</c:v>
                </c:pt>
                <c:pt idx="1000">
                  <c:v>28.83239999999979</c:v>
                </c:pt>
                <c:pt idx="1001">
                  <c:v>28.848999999999791</c:v>
                </c:pt>
                <c:pt idx="1002">
                  <c:v>28.865599999999791</c:v>
                </c:pt>
                <c:pt idx="1003">
                  <c:v>28.882199999999791</c:v>
                </c:pt>
                <c:pt idx="1004">
                  <c:v>28.898799999999792</c:v>
                </c:pt>
                <c:pt idx="1005">
                  <c:v>28.915399999999792</c:v>
                </c:pt>
                <c:pt idx="1006">
                  <c:v>28.931999999999793</c:v>
                </c:pt>
                <c:pt idx="1007">
                  <c:v>28.948599999999793</c:v>
                </c:pt>
                <c:pt idx="1008">
                  <c:v>28.965199999999793</c:v>
                </c:pt>
                <c:pt idx="1009">
                  <c:v>28.981799999999794</c:v>
                </c:pt>
                <c:pt idx="1010">
                  <c:v>28.998399999999794</c:v>
                </c:pt>
                <c:pt idx="1011">
                  <c:v>29.014999999999795</c:v>
                </c:pt>
                <c:pt idx="1012">
                  <c:v>29.031599999999795</c:v>
                </c:pt>
                <c:pt idx="1013">
                  <c:v>29.048199999999795</c:v>
                </c:pt>
                <c:pt idx="1014">
                  <c:v>29.064799999999796</c:v>
                </c:pt>
                <c:pt idx="1015">
                  <c:v>29.081399999999796</c:v>
                </c:pt>
                <c:pt idx="1016">
                  <c:v>29.097999999999796</c:v>
                </c:pt>
                <c:pt idx="1017">
                  <c:v>29.114599999999797</c:v>
                </c:pt>
                <c:pt idx="1018">
                  <c:v>29.131199999999797</c:v>
                </c:pt>
                <c:pt idx="1019">
                  <c:v>29.147799999999798</c:v>
                </c:pt>
                <c:pt idx="1020">
                  <c:v>29.164399999999798</c:v>
                </c:pt>
                <c:pt idx="1021">
                  <c:v>29.180999999999798</c:v>
                </c:pt>
                <c:pt idx="1022">
                  <c:v>29.197599999999799</c:v>
                </c:pt>
                <c:pt idx="1023">
                  <c:v>29.214199999999799</c:v>
                </c:pt>
                <c:pt idx="1024">
                  <c:v>29.2307999999998</c:v>
                </c:pt>
                <c:pt idx="1025">
                  <c:v>29.2473999999998</c:v>
                </c:pt>
                <c:pt idx="1026">
                  <c:v>29.2639999999998</c:v>
                </c:pt>
                <c:pt idx="1027">
                  <c:v>29.280599999999801</c:v>
                </c:pt>
                <c:pt idx="1028">
                  <c:v>29.297199999999801</c:v>
                </c:pt>
                <c:pt idx="1029">
                  <c:v>29.313799999999802</c:v>
                </c:pt>
                <c:pt idx="1030">
                  <c:v>29.330399999999802</c:v>
                </c:pt>
                <c:pt idx="1031">
                  <c:v>29.346999999999802</c:v>
                </c:pt>
                <c:pt idx="1032">
                  <c:v>29.363599999999803</c:v>
                </c:pt>
                <c:pt idx="1033">
                  <c:v>29.380199999999803</c:v>
                </c:pt>
                <c:pt idx="1034">
                  <c:v>29.396799999999804</c:v>
                </c:pt>
                <c:pt idx="1035">
                  <c:v>29.413399999999804</c:v>
                </c:pt>
                <c:pt idx="1036">
                  <c:v>29.429999999999804</c:v>
                </c:pt>
                <c:pt idx="1037">
                  <c:v>29.447799999999805</c:v>
                </c:pt>
                <c:pt idx="1038">
                  <c:v>29.465599999999807</c:v>
                </c:pt>
                <c:pt idx="1039">
                  <c:v>29.483399999999808</c:v>
                </c:pt>
                <c:pt idx="1040">
                  <c:v>29.501199999999809</c:v>
                </c:pt>
                <c:pt idx="1041">
                  <c:v>29.51899999999981</c:v>
                </c:pt>
                <c:pt idx="1042">
                  <c:v>29.536799999999811</c:v>
                </c:pt>
                <c:pt idx="1043">
                  <c:v>29.554599999999812</c:v>
                </c:pt>
                <c:pt idx="1044">
                  <c:v>29.572399999999814</c:v>
                </c:pt>
                <c:pt idx="1045">
                  <c:v>29.590199999999815</c:v>
                </c:pt>
                <c:pt idx="1046">
                  <c:v>29.607999999999816</c:v>
                </c:pt>
                <c:pt idx="1047">
                  <c:v>29.625799999999817</c:v>
                </c:pt>
                <c:pt idx="1048">
                  <c:v>29.643599999999818</c:v>
                </c:pt>
                <c:pt idx="1049">
                  <c:v>29.661399999999819</c:v>
                </c:pt>
                <c:pt idx="1050">
                  <c:v>29.67919999999982</c:v>
                </c:pt>
                <c:pt idx="1051">
                  <c:v>29.696999999999822</c:v>
                </c:pt>
                <c:pt idx="1052">
                  <c:v>29.714799999999823</c:v>
                </c:pt>
                <c:pt idx="1053">
                  <c:v>29.732599999999824</c:v>
                </c:pt>
                <c:pt idx="1054">
                  <c:v>29.750399999999825</c:v>
                </c:pt>
                <c:pt idx="1055">
                  <c:v>29.768199999999826</c:v>
                </c:pt>
                <c:pt idx="1056">
                  <c:v>29.785999999999827</c:v>
                </c:pt>
                <c:pt idx="1057">
                  <c:v>29.803799999999828</c:v>
                </c:pt>
                <c:pt idx="1058">
                  <c:v>29.82159999999983</c:v>
                </c:pt>
                <c:pt idx="1059">
                  <c:v>29.839399999999831</c:v>
                </c:pt>
                <c:pt idx="1060">
                  <c:v>29.857199999999832</c:v>
                </c:pt>
                <c:pt idx="1061">
                  <c:v>29.874999999999833</c:v>
                </c:pt>
                <c:pt idx="1062">
                  <c:v>29.892799999999834</c:v>
                </c:pt>
                <c:pt idx="1063">
                  <c:v>29.910599999999835</c:v>
                </c:pt>
                <c:pt idx="1064">
                  <c:v>29.928399999999836</c:v>
                </c:pt>
                <c:pt idx="1065">
                  <c:v>29.946199999999838</c:v>
                </c:pt>
                <c:pt idx="1066">
                  <c:v>29.963999999999839</c:v>
                </c:pt>
                <c:pt idx="1067">
                  <c:v>29.98179999999984</c:v>
                </c:pt>
                <c:pt idx="1068">
                  <c:v>29.999599999999841</c:v>
                </c:pt>
                <c:pt idx="1069">
                  <c:v>30.017399999999842</c:v>
                </c:pt>
                <c:pt idx="1070">
                  <c:v>30.035199999999843</c:v>
                </c:pt>
                <c:pt idx="1071">
                  <c:v>30.052999999999845</c:v>
                </c:pt>
                <c:pt idx="1072">
                  <c:v>30.070799999999846</c:v>
                </c:pt>
                <c:pt idx="1073">
                  <c:v>30.088599999999847</c:v>
                </c:pt>
                <c:pt idx="1074">
                  <c:v>30.106399999999848</c:v>
                </c:pt>
                <c:pt idx="1075">
                  <c:v>30.124199999999849</c:v>
                </c:pt>
                <c:pt idx="1076">
                  <c:v>30.14199999999985</c:v>
                </c:pt>
                <c:pt idx="1077">
                  <c:v>30.159799999999851</c:v>
                </c:pt>
                <c:pt idx="1078">
                  <c:v>30.177599999999853</c:v>
                </c:pt>
                <c:pt idx="1079">
                  <c:v>30.195399999999854</c:v>
                </c:pt>
                <c:pt idx="1080">
                  <c:v>30.213199999999855</c:v>
                </c:pt>
                <c:pt idx="1081">
                  <c:v>30.230999999999856</c:v>
                </c:pt>
                <c:pt idx="1082">
                  <c:v>30.248799999999857</c:v>
                </c:pt>
                <c:pt idx="1083">
                  <c:v>30.266599999999858</c:v>
                </c:pt>
                <c:pt idx="1084">
                  <c:v>30.284399999999859</c:v>
                </c:pt>
                <c:pt idx="1085">
                  <c:v>30.302199999999861</c:v>
                </c:pt>
                <c:pt idx="1086">
                  <c:v>30.319999999999862</c:v>
                </c:pt>
                <c:pt idx="1087">
                  <c:v>30.33679245283005</c:v>
                </c:pt>
                <c:pt idx="1088">
                  <c:v>30.353584905660238</c:v>
                </c:pt>
                <c:pt idx="1089">
                  <c:v>30.370377358490426</c:v>
                </c:pt>
                <c:pt idx="1090">
                  <c:v>30.387169811320614</c:v>
                </c:pt>
                <c:pt idx="1091">
                  <c:v>30.403962264150802</c:v>
                </c:pt>
                <c:pt idx="1092">
                  <c:v>30.420754716980991</c:v>
                </c:pt>
                <c:pt idx="1093">
                  <c:v>30.437547169811179</c:v>
                </c:pt>
                <c:pt idx="1094">
                  <c:v>30.454339622641367</c:v>
                </c:pt>
                <c:pt idx="1095">
                  <c:v>30.471132075471555</c:v>
                </c:pt>
                <c:pt idx="1096">
                  <c:v>30.487924528301743</c:v>
                </c:pt>
                <c:pt idx="1097">
                  <c:v>30.504716981131931</c:v>
                </c:pt>
                <c:pt idx="1098">
                  <c:v>30.52150943396212</c:v>
                </c:pt>
                <c:pt idx="1099">
                  <c:v>30.538301886792308</c:v>
                </c:pt>
                <c:pt idx="1100">
                  <c:v>30.555094339622496</c:v>
                </c:pt>
                <c:pt idx="1101">
                  <c:v>30.571886792452684</c:v>
                </c:pt>
                <c:pt idx="1102">
                  <c:v>30.588679245282872</c:v>
                </c:pt>
                <c:pt idx="1103">
                  <c:v>30.60547169811306</c:v>
                </c:pt>
                <c:pt idx="1104">
                  <c:v>30.622264150943248</c:v>
                </c:pt>
                <c:pt idx="1105">
                  <c:v>30.639056603773437</c:v>
                </c:pt>
                <c:pt idx="1106">
                  <c:v>30.655849056603625</c:v>
                </c:pt>
                <c:pt idx="1107">
                  <c:v>30.672641509433813</c:v>
                </c:pt>
                <c:pt idx="1108">
                  <c:v>30.689433962264001</c:v>
                </c:pt>
                <c:pt idx="1109">
                  <c:v>30.706226415094189</c:v>
                </c:pt>
                <c:pt idx="1110">
                  <c:v>30.723018867924377</c:v>
                </c:pt>
                <c:pt idx="1111">
                  <c:v>30.739811320754566</c:v>
                </c:pt>
                <c:pt idx="1112">
                  <c:v>30.756603773584754</c:v>
                </c:pt>
                <c:pt idx="1113">
                  <c:v>30.773396226414942</c:v>
                </c:pt>
                <c:pt idx="1114">
                  <c:v>30.79018867924513</c:v>
                </c:pt>
                <c:pt idx="1115">
                  <c:v>30.806981132075318</c:v>
                </c:pt>
                <c:pt idx="1116">
                  <c:v>30.823773584905506</c:v>
                </c:pt>
                <c:pt idx="1117">
                  <c:v>30.840566037735694</c:v>
                </c:pt>
                <c:pt idx="1118">
                  <c:v>30.857358490565883</c:v>
                </c:pt>
                <c:pt idx="1119">
                  <c:v>30.874150943396071</c:v>
                </c:pt>
                <c:pt idx="1120">
                  <c:v>30.890943396226259</c:v>
                </c:pt>
                <c:pt idx="1121">
                  <c:v>30.907735849056447</c:v>
                </c:pt>
                <c:pt idx="1122">
                  <c:v>30.924528301886635</c:v>
                </c:pt>
                <c:pt idx="1123">
                  <c:v>30.941320754716823</c:v>
                </c:pt>
                <c:pt idx="1124">
                  <c:v>30.958113207547012</c:v>
                </c:pt>
                <c:pt idx="1125">
                  <c:v>30.9749056603772</c:v>
                </c:pt>
                <c:pt idx="1126">
                  <c:v>30.991698113207388</c:v>
                </c:pt>
                <c:pt idx="1127">
                  <c:v>31.008490566037576</c:v>
                </c:pt>
                <c:pt idx="1128">
                  <c:v>31.025283018867764</c:v>
                </c:pt>
                <c:pt idx="1129">
                  <c:v>31.042075471697952</c:v>
                </c:pt>
                <c:pt idx="1130">
                  <c:v>31.05886792452814</c:v>
                </c:pt>
                <c:pt idx="1131">
                  <c:v>31.075660377358329</c:v>
                </c:pt>
                <c:pt idx="1132">
                  <c:v>31.092452830188517</c:v>
                </c:pt>
                <c:pt idx="1133">
                  <c:v>31.109245283018705</c:v>
                </c:pt>
                <c:pt idx="1134">
                  <c:v>31.126037735848893</c:v>
                </c:pt>
                <c:pt idx="1135">
                  <c:v>31.142830188679081</c:v>
                </c:pt>
                <c:pt idx="1136">
                  <c:v>31.159622641509269</c:v>
                </c:pt>
                <c:pt idx="1137">
                  <c:v>31.176415094339458</c:v>
                </c:pt>
                <c:pt idx="1138">
                  <c:v>31.193207547169646</c:v>
                </c:pt>
                <c:pt idx="1139">
                  <c:v>31.209999999999834</c:v>
                </c:pt>
                <c:pt idx="1140">
                  <c:v>31.226808510638133</c:v>
                </c:pt>
                <c:pt idx="1141">
                  <c:v>31.243617021276432</c:v>
                </c:pt>
                <c:pt idx="1142">
                  <c:v>31.260425531914731</c:v>
                </c:pt>
                <c:pt idx="1143">
                  <c:v>31.27723404255303</c:v>
                </c:pt>
                <c:pt idx="1144">
                  <c:v>31.294042553191328</c:v>
                </c:pt>
                <c:pt idx="1145">
                  <c:v>31.310851063829627</c:v>
                </c:pt>
                <c:pt idx="1146">
                  <c:v>31.327659574467926</c:v>
                </c:pt>
                <c:pt idx="1147">
                  <c:v>31.344468085106225</c:v>
                </c:pt>
                <c:pt idx="1148">
                  <c:v>31.361276595744524</c:v>
                </c:pt>
                <c:pt idx="1149">
                  <c:v>31.378085106382823</c:v>
                </c:pt>
                <c:pt idx="1150">
                  <c:v>31.394893617021122</c:v>
                </c:pt>
                <c:pt idx="1151">
                  <c:v>31.411702127659421</c:v>
                </c:pt>
                <c:pt idx="1152">
                  <c:v>31.42851063829772</c:v>
                </c:pt>
                <c:pt idx="1153">
                  <c:v>31.445319148936019</c:v>
                </c:pt>
                <c:pt idx="1154">
                  <c:v>31.462127659574318</c:v>
                </c:pt>
                <c:pt idx="1155">
                  <c:v>31.478936170212616</c:v>
                </c:pt>
                <c:pt idx="1156">
                  <c:v>31.495744680850915</c:v>
                </c:pt>
                <c:pt idx="1157">
                  <c:v>31.512553191489214</c:v>
                </c:pt>
                <c:pt idx="1158">
                  <c:v>31.529361702127513</c:v>
                </c:pt>
                <c:pt idx="1159">
                  <c:v>31.546170212765812</c:v>
                </c:pt>
                <c:pt idx="1160">
                  <c:v>31.562978723404111</c:v>
                </c:pt>
                <c:pt idx="1161">
                  <c:v>31.57978723404241</c:v>
                </c:pt>
                <c:pt idx="1162">
                  <c:v>31.596595744680709</c:v>
                </c:pt>
                <c:pt idx="1163">
                  <c:v>31.613404255319008</c:v>
                </c:pt>
                <c:pt idx="1164">
                  <c:v>31.630212765957307</c:v>
                </c:pt>
                <c:pt idx="1165">
                  <c:v>31.647021276595606</c:v>
                </c:pt>
                <c:pt idx="1166">
                  <c:v>31.663829787233905</c:v>
                </c:pt>
                <c:pt idx="1167">
                  <c:v>31.680638297872203</c:v>
                </c:pt>
                <c:pt idx="1168">
                  <c:v>31.697446808510502</c:v>
                </c:pt>
                <c:pt idx="1169">
                  <c:v>31.714255319148801</c:v>
                </c:pt>
                <c:pt idx="1170">
                  <c:v>31.7310638297871</c:v>
                </c:pt>
                <c:pt idx="1171">
                  <c:v>31.747872340425399</c:v>
                </c:pt>
                <c:pt idx="1172">
                  <c:v>31.764680851063698</c:v>
                </c:pt>
                <c:pt idx="1173">
                  <c:v>31.781489361701997</c:v>
                </c:pt>
                <c:pt idx="1174">
                  <c:v>31.798297872340296</c:v>
                </c:pt>
                <c:pt idx="1175">
                  <c:v>31.815106382978595</c:v>
                </c:pt>
                <c:pt idx="1176">
                  <c:v>31.831914893616894</c:v>
                </c:pt>
                <c:pt idx="1177">
                  <c:v>31.848723404255193</c:v>
                </c:pt>
                <c:pt idx="1178">
                  <c:v>31.865531914893491</c:v>
                </c:pt>
                <c:pt idx="1179">
                  <c:v>31.88234042553179</c:v>
                </c:pt>
                <c:pt idx="1180">
                  <c:v>31.899148936170089</c:v>
                </c:pt>
                <c:pt idx="1181">
                  <c:v>31.915957446808388</c:v>
                </c:pt>
                <c:pt idx="1182">
                  <c:v>31.932765957446687</c:v>
                </c:pt>
                <c:pt idx="1183">
                  <c:v>31.949574468084986</c:v>
                </c:pt>
                <c:pt idx="1184">
                  <c:v>31.966382978723285</c:v>
                </c:pt>
                <c:pt idx="1185">
                  <c:v>31.983191489361584</c:v>
                </c:pt>
                <c:pt idx="1186">
                  <c:v>31.999999999999883</c:v>
                </c:pt>
                <c:pt idx="1187">
                  <c:v>32.016595744680735</c:v>
                </c:pt>
                <c:pt idx="1188">
                  <c:v>32.033191489361585</c:v>
                </c:pt>
                <c:pt idx="1189">
                  <c:v>32.049787234042434</c:v>
                </c:pt>
                <c:pt idx="1190">
                  <c:v>32.066382978723283</c:v>
                </c:pt>
                <c:pt idx="1191">
                  <c:v>32.082978723404132</c:v>
                </c:pt>
                <c:pt idx="1192">
                  <c:v>32.099574468084981</c:v>
                </c:pt>
                <c:pt idx="1193">
                  <c:v>32.11617021276583</c:v>
                </c:pt>
                <c:pt idx="1194">
                  <c:v>32.132765957446679</c:v>
                </c:pt>
                <c:pt idx="1195">
                  <c:v>32.149361702127528</c:v>
                </c:pt>
                <c:pt idx="1196">
                  <c:v>32.165957446808378</c:v>
                </c:pt>
                <c:pt idx="1197">
                  <c:v>32.182553191489227</c:v>
                </c:pt>
                <c:pt idx="1198">
                  <c:v>32.199148936170076</c:v>
                </c:pt>
                <c:pt idx="1199">
                  <c:v>32.215744680850925</c:v>
                </c:pt>
                <c:pt idx="1200">
                  <c:v>32.232340425531774</c:v>
                </c:pt>
                <c:pt idx="1201">
                  <c:v>32.248936170212623</c:v>
                </c:pt>
                <c:pt idx="1202">
                  <c:v>32.265531914893472</c:v>
                </c:pt>
                <c:pt idx="1203">
                  <c:v>32.282127659574321</c:v>
                </c:pt>
                <c:pt idx="1204">
                  <c:v>32.298723404255171</c:v>
                </c:pt>
                <c:pt idx="1205">
                  <c:v>32.31531914893602</c:v>
                </c:pt>
                <c:pt idx="1206">
                  <c:v>32.331914893616869</c:v>
                </c:pt>
                <c:pt idx="1207">
                  <c:v>32.348510638297718</c:v>
                </c:pt>
                <c:pt idx="1208">
                  <c:v>32.365106382978567</c:v>
                </c:pt>
                <c:pt idx="1209">
                  <c:v>32.381702127659416</c:v>
                </c:pt>
                <c:pt idx="1210">
                  <c:v>32.398297872340265</c:v>
                </c:pt>
                <c:pt idx="1211">
                  <c:v>32.414893617021114</c:v>
                </c:pt>
                <c:pt idx="1212">
                  <c:v>32.431489361701964</c:v>
                </c:pt>
                <c:pt idx="1213">
                  <c:v>32.448085106382813</c:v>
                </c:pt>
                <c:pt idx="1214">
                  <c:v>32.464680851063662</c:v>
                </c:pt>
                <c:pt idx="1215">
                  <c:v>32.481276595744511</c:v>
                </c:pt>
                <c:pt idx="1216">
                  <c:v>32.49787234042536</c:v>
                </c:pt>
                <c:pt idx="1217">
                  <c:v>32.514468085106209</c:v>
                </c:pt>
                <c:pt idx="1218">
                  <c:v>32.531063829787058</c:v>
                </c:pt>
                <c:pt idx="1219">
                  <c:v>32.547659574467907</c:v>
                </c:pt>
                <c:pt idx="1220">
                  <c:v>32.564255319148756</c:v>
                </c:pt>
                <c:pt idx="1221">
                  <c:v>32.580851063829606</c:v>
                </c:pt>
                <c:pt idx="1222">
                  <c:v>32.597446808510455</c:v>
                </c:pt>
                <c:pt idx="1223">
                  <c:v>32.614042553191304</c:v>
                </c:pt>
                <c:pt idx="1224">
                  <c:v>32.630638297872153</c:v>
                </c:pt>
                <c:pt idx="1225">
                  <c:v>32.647234042553002</c:v>
                </c:pt>
                <c:pt idx="1226">
                  <c:v>32.663829787233851</c:v>
                </c:pt>
                <c:pt idx="1227">
                  <c:v>32.6804255319147</c:v>
                </c:pt>
                <c:pt idx="1228">
                  <c:v>32.697021276595549</c:v>
                </c:pt>
                <c:pt idx="1229">
                  <c:v>32.713617021276399</c:v>
                </c:pt>
                <c:pt idx="1230">
                  <c:v>32.730212765957248</c:v>
                </c:pt>
                <c:pt idx="1231">
                  <c:v>32.746808510638097</c:v>
                </c:pt>
                <c:pt idx="1232">
                  <c:v>32.763404255318946</c:v>
                </c:pt>
                <c:pt idx="1233">
                  <c:v>32.779999999999795</c:v>
                </c:pt>
                <c:pt idx="1234">
                  <c:v>32.797142857142653</c:v>
                </c:pt>
                <c:pt idx="1235">
                  <c:v>32.814285714285511</c:v>
                </c:pt>
                <c:pt idx="1236">
                  <c:v>32.831428571428368</c:v>
                </c:pt>
                <c:pt idx="1237">
                  <c:v>32.848571428571226</c:v>
                </c:pt>
                <c:pt idx="1238">
                  <c:v>32.865714285714084</c:v>
                </c:pt>
                <c:pt idx="1239">
                  <c:v>32.882857142856942</c:v>
                </c:pt>
                <c:pt idx="1240">
                  <c:v>32.8999999999998</c:v>
                </c:pt>
                <c:pt idx="1241">
                  <c:v>32.917142857142657</c:v>
                </c:pt>
                <c:pt idx="1242">
                  <c:v>32.934285714285515</c:v>
                </c:pt>
                <c:pt idx="1243">
                  <c:v>32.951428571428373</c:v>
                </c:pt>
                <c:pt idx="1244">
                  <c:v>32.968571428571231</c:v>
                </c:pt>
                <c:pt idx="1245">
                  <c:v>32.985714285714089</c:v>
                </c:pt>
                <c:pt idx="1246">
                  <c:v>33.002857142856946</c:v>
                </c:pt>
                <c:pt idx="1247">
                  <c:v>33.019999999999804</c:v>
                </c:pt>
                <c:pt idx="1248">
                  <c:v>33.037142857142662</c:v>
                </c:pt>
                <c:pt idx="1249">
                  <c:v>33.05428571428552</c:v>
                </c:pt>
                <c:pt idx="1250">
                  <c:v>33.071428571428378</c:v>
                </c:pt>
                <c:pt idx="1251">
                  <c:v>33.088571428571235</c:v>
                </c:pt>
                <c:pt idx="1252">
                  <c:v>33.105714285714093</c:v>
                </c:pt>
                <c:pt idx="1253">
                  <c:v>33.122857142856951</c:v>
                </c:pt>
                <c:pt idx="1254">
                  <c:v>33.139999999999809</c:v>
                </c:pt>
                <c:pt idx="1255">
                  <c:v>33.157142857142667</c:v>
                </c:pt>
                <c:pt idx="1256">
                  <c:v>33.174285714285524</c:v>
                </c:pt>
                <c:pt idx="1257">
                  <c:v>33.191428571428382</c:v>
                </c:pt>
                <c:pt idx="1258">
                  <c:v>33.20857142857124</c:v>
                </c:pt>
                <c:pt idx="1259">
                  <c:v>33.225714285714098</c:v>
                </c:pt>
                <c:pt idx="1260">
                  <c:v>33.242857142856955</c:v>
                </c:pt>
                <c:pt idx="1261">
                  <c:v>33.259999999999813</c:v>
                </c:pt>
                <c:pt idx="1262">
                  <c:v>33.277142857142671</c:v>
                </c:pt>
                <c:pt idx="1263">
                  <c:v>33.294285714285529</c:v>
                </c:pt>
                <c:pt idx="1264">
                  <c:v>33.311428571428387</c:v>
                </c:pt>
                <c:pt idx="1265">
                  <c:v>33.328571428571244</c:v>
                </c:pt>
                <c:pt idx="1266">
                  <c:v>33.345714285714102</c:v>
                </c:pt>
                <c:pt idx="1267">
                  <c:v>33.36285714285696</c:v>
                </c:pt>
                <c:pt idx="1268">
                  <c:v>33.379999999999818</c:v>
                </c:pt>
                <c:pt idx="1269">
                  <c:v>33.397142857142676</c:v>
                </c:pt>
                <c:pt idx="1270">
                  <c:v>33.414285714285533</c:v>
                </c:pt>
                <c:pt idx="1271">
                  <c:v>33.431428571428391</c:v>
                </c:pt>
                <c:pt idx="1272">
                  <c:v>33.448571428571249</c:v>
                </c:pt>
                <c:pt idx="1273">
                  <c:v>33.465714285714107</c:v>
                </c:pt>
                <c:pt idx="1274">
                  <c:v>33.482857142856965</c:v>
                </c:pt>
                <c:pt idx="1275">
                  <c:v>33.499999999999822</c:v>
                </c:pt>
                <c:pt idx="1276">
                  <c:v>33.51714285714268</c:v>
                </c:pt>
                <c:pt idx="1277">
                  <c:v>33.534285714285538</c:v>
                </c:pt>
                <c:pt idx="1278">
                  <c:v>33.551428571428396</c:v>
                </c:pt>
                <c:pt idx="1279">
                  <c:v>33.568571428571254</c:v>
                </c:pt>
                <c:pt idx="1280">
                  <c:v>33.585714285714111</c:v>
                </c:pt>
                <c:pt idx="1281">
                  <c:v>33.602857142856969</c:v>
                </c:pt>
                <c:pt idx="1282">
                  <c:v>33.619999999999827</c:v>
                </c:pt>
                <c:pt idx="1283">
                  <c:v>33.634999999999827</c:v>
                </c:pt>
                <c:pt idx="1284">
                  <c:v>33.649999999999828</c:v>
                </c:pt>
                <c:pt idx="1285">
                  <c:v>33.664999999999829</c:v>
                </c:pt>
                <c:pt idx="1286">
                  <c:v>33.679999999999829</c:v>
                </c:pt>
                <c:pt idx="1287">
                  <c:v>33.69499999999983</c:v>
                </c:pt>
                <c:pt idx="1288">
                  <c:v>33.70999999999983</c:v>
                </c:pt>
                <c:pt idx="1289">
                  <c:v>33.724999999999831</c:v>
                </c:pt>
                <c:pt idx="1290">
                  <c:v>33.739999999999831</c:v>
                </c:pt>
                <c:pt idx="1291">
                  <c:v>33.754999999999832</c:v>
                </c:pt>
                <c:pt idx="1292">
                  <c:v>33.769999999999833</c:v>
                </c:pt>
                <c:pt idx="1293">
                  <c:v>33.784999999999833</c:v>
                </c:pt>
                <c:pt idx="1294">
                  <c:v>33.799999999999834</c:v>
                </c:pt>
                <c:pt idx="1295">
                  <c:v>33.814999999999834</c:v>
                </c:pt>
                <c:pt idx="1296">
                  <c:v>33.829999999999835</c:v>
                </c:pt>
                <c:pt idx="1297">
                  <c:v>33.844999999999835</c:v>
                </c:pt>
                <c:pt idx="1298">
                  <c:v>33.859999999999836</c:v>
                </c:pt>
                <c:pt idx="1299">
                  <c:v>33.874999999999837</c:v>
                </c:pt>
                <c:pt idx="1300">
                  <c:v>33.889999999999837</c:v>
                </c:pt>
                <c:pt idx="1301">
                  <c:v>33.904999999999838</c:v>
                </c:pt>
                <c:pt idx="1302">
                  <c:v>33.919999999999838</c:v>
                </c:pt>
                <c:pt idx="1303">
                  <c:v>33.934999999999839</c:v>
                </c:pt>
                <c:pt idx="1304">
                  <c:v>33.949999999999839</c:v>
                </c:pt>
                <c:pt idx="1305">
                  <c:v>33.96499999999984</c:v>
                </c:pt>
                <c:pt idx="1306">
                  <c:v>33.979999999999841</c:v>
                </c:pt>
                <c:pt idx="1307">
                  <c:v>33.994999999999841</c:v>
                </c:pt>
                <c:pt idx="1308">
                  <c:v>34.009999999999842</c:v>
                </c:pt>
                <c:pt idx="1309">
                  <c:v>34.024999999999842</c:v>
                </c:pt>
                <c:pt idx="1310">
                  <c:v>34.039999999999843</c:v>
                </c:pt>
                <c:pt idx="1311">
                  <c:v>34.054999999999843</c:v>
                </c:pt>
                <c:pt idx="1312">
                  <c:v>34.069999999999844</c:v>
                </c:pt>
                <c:pt idx="1313">
                  <c:v>34.084999999999845</c:v>
                </c:pt>
                <c:pt idx="1314">
                  <c:v>34.099999999999845</c:v>
                </c:pt>
                <c:pt idx="1315">
                  <c:v>34.114999999999846</c:v>
                </c:pt>
                <c:pt idx="1316">
                  <c:v>34.129999999999846</c:v>
                </c:pt>
                <c:pt idx="1317">
                  <c:v>34.144999999999847</c:v>
                </c:pt>
                <c:pt idx="1318">
                  <c:v>34.159999999999847</c:v>
                </c:pt>
                <c:pt idx="1319">
                  <c:v>34.174999999999848</c:v>
                </c:pt>
                <c:pt idx="1320">
                  <c:v>34.189999999999849</c:v>
                </c:pt>
                <c:pt idx="1321">
                  <c:v>34.204999999999849</c:v>
                </c:pt>
                <c:pt idx="1322">
                  <c:v>34.21999999999985</c:v>
                </c:pt>
                <c:pt idx="1323">
                  <c:v>34.23499999999985</c:v>
                </c:pt>
                <c:pt idx="1324">
                  <c:v>34.249999999999851</c:v>
                </c:pt>
                <c:pt idx="1325">
                  <c:v>34.264999999999851</c:v>
                </c:pt>
                <c:pt idx="1326">
                  <c:v>34.279999999999852</c:v>
                </c:pt>
                <c:pt idx="1327">
                  <c:v>34.294999999999852</c:v>
                </c:pt>
                <c:pt idx="1328">
                  <c:v>34.309999999999853</c:v>
                </c:pt>
                <c:pt idx="1329">
                  <c:v>34.324999999999854</c:v>
                </c:pt>
                <c:pt idx="1330">
                  <c:v>34.339999999999854</c:v>
                </c:pt>
                <c:pt idx="1331">
                  <c:v>34.354999999999855</c:v>
                </c:pt>
                <c:pt idx="1332">
                  <c:v>34.369999999999855</c:v>
                </c:pt>
                <c:pt idx="1333">
                  <c:v>34.384999999999856</c:v>
                </c:pt>
                <c:pt idx="1334">
                  <c:v>34.399999999999856</c:v>
                </c:pt>
                <c:pt idx="1335">
                  <c:v>34.414999999999857</c:v>
                </c:pt>
                <c:pt idx="1336">
                  <c:v>34.429999999999858</c:v>
                </c:pt>
                <c:pt idx="1337">
                  <c:v>34.444999999999858</c:v>
                </c:pt>
                <c:pt idx="1338">
                  <c:v>34.459999999999859</c:v>
                </c:pt>
                <c:pt idx="1339">
                  <c:v>34.47396825396811</c:v>
                </c:pt>
                <c:pt idx="1340">
                  <c:v>34.487936507936361</c:v>
                </c:pt>
                <c:pt idx="1341">
                  <c:v>34.501904761904612</c:v>
                </c:pt>
                <c:pt idx="1342">
                  <c:v>34.515873015872863</c:v>
                </c:pt>
                <c:pt idx="1343">
                  <c:v>34.529841269841114</c:v>
                </c:pt>
                <c:pt idx="1344">
                  <c:v>34.543809523809365</c:v>
                </c:pt>
                <c:pt idx="1345">
                  <c:v>34.557777777777616</c:v>
                </c:pt>
                <c:pt idx="1346">
                  <c:v>34.571746031745867</c:v>
                </c:pt>
                <c:pt idx="1347">
                  <c:v>34.585714285714118</c:v>
                </c:pt>
                <c:pt idx="1348">
                  <c:v>34.59968253968237</c:v>
                </c:pt>
                <c:pt idx="1349">
                  <c:v>34.613650793650621</c:v>
                </c:pt>
                <c:pt idx="1350">
                  <c:v>34.627619047618872</c:v>
                </c:pt>
                <c:pt idx="1351">
                  <c:v>34.641587301587123</c:v>
                </c:pt>
                <c:pt idx="1352">
                  <c:v>34.655555555555374</c:v>
                </c:pt>
                <c:pt idx="1353">
                  <c:v>34.669523809523625</c:v>
                </c:pt>
                <c:pt idx="1354">
                  <c:v>34.683492063491876</c:v>
                </c:pt>
                <c:pt idx="1355">
                  <c:v>34.697460317460127</c:v>
                </c:pt>
                <c:pt idx="1356">
                  <c:v>34.711428571428378</c:v>
                </c:pt>
                <c:pt idx="1357">
                  <c:v>34.725396825396629</c:v>
                </c:pt>
                <c:pt idx="1358">
                  <c:v>34.73936507936488</c:v>
                </c:pt>
                <c:pt idx="1359">
                  <c:v>34.753333333333131</c:v>
                </c:pt>
                <c:pt idx="1360">
                  <c:v>34.767301587301382</c:v>
                </c:pt>
                <c:pt idx="1361">
                  <c:v>34.781269841269634</c:v>
                </c:pt>
                <c:pt idx="1362">
                  <c:v>34.795238095237885</c:v>
                </c:pt>
                <c:pt idx="1363">
                  <c:v>34.809206349206136</c:v>
                </c:pt>
                <c:pt idx="1364">
                  <c:v>34.823174603174387</c:v>
                </c:pt>
                <c:pt idx="1365">
                  <c:v>34.837142857142638</c:v>
                </c:pt>
                <c:pt idx="1366">
                  <c:v>34.851111111110889</c:v>
                </c:pt>
                <c:pt idx="1367">
                  <c:v>34.86507936507914</c:v>
                </c:pt>
                <c:pt idx="1368">
                  <c:v>34.879047619047391</c:v>
                </c:pt>
                <c:pt idx="1369">
                  <c:v>34.893015873015642</c:v>
                </c:pt>
                <c:pt idx="1370">
                  <c:v>34.906984126983893</c:v>
                </c:pt>
                <c:pt idx="1371">
                  <c:v>34.920952380952144</c:v>
                </c:pt>
                <c:pt idx="1372">
                  <c:v>34.934920634920395</c:v>
                </c:pt>
                <c:pt idx="1373">
                  <c:v>34.948888888888646</c:v>
                </c:pt>
                <c:pt idx="1374">
                  <c:v>34.962857142856897</c:v>
                </c:pt>
                <c:pt idx="1375">
                  <c:v>34.976825396825149</c:v>
                </c:pt>
                <c:pt idx="1376">
                  <c:v>34.9907936507934</c:v>
                </c:pt>
                <c:pt idx="1377">
                  <c:v>35.004761904761651</c:v>
                </c:pt>
                <c:pt idx="1378">
                  <c:v>35.018730158729902</c:v>
                </c:pt>
                <c:pt idx="1379">
                  <c:v>35.032698412698153</c:v>
                </c:pt>
                <c:pt idx="1380">
                  <c:v>35.046666666666404</c:v>
                </c:pt>
                <c:pt idx="1381">
                  <c:v>35.060634920634655</c:v>
                </c:pt>
                <c:pt idx="1382">
                  <c:v>35.074603174602906</c:v>
                </c:pt>
                <c:pt idx="1383">
                  <c:v>35.088571428571157</c:v>
                </c:pt>
                <c:pt idx="1384">
                  <c:v>35.102539682539408</c:v>
                </c:pt>
                <c:pt idx="1385">
                  <c:v>35.116507936507659</c:v>
                </c:pt>
                <c:pt idx="1386">
                  <c:v>35.13047619047591</c:v>
                </c:pt>
                <c:pt idx="1387">
                  <c:v>35.144444444444161</c:v>
                </c:pt>
                <c:pt idx="1388">
                  <c:v>35.158412698412413</c:v>
                </c:pt>
                <c:pt idx="1389">
                  <c:v>35.172380952380664</c:v>
                </c:pt>
                <c:pt idx="1390">
                  <c:v>35.186349206348915</c:v>
                </c:pt>
                <c:pt idx="1391">
                  <c:v>35.200317460317166</c:v>
                </c:pt>
                <c:pt idx="1392">
                  <c:v>35.214285714285417</c:v>
                </c:pt>
                <c:pt idx="1393">
                  <c:v>35.228253968253668</c:v>
                </c:pt>
                <c:pt idx="1394">
                  <c:v>35.242222222221919</c:v>
                </c:pt>
                <c:pt idx="1395">
                  <c:v>35.25619047619017</c:v>
                </c:pt>
                <c:pt idx="1396">
                  <c:v>35.270158730158421</c:v>
                </c:pt>
                <c:pt idx="1397">
                  <c:v>35.284126984126672</c:v>
                </c:pt>
                <c:pt idx="1398">
                  <c:v>35.298095238094923</c:v>
                </c:pt>
                <c:pt idx="1399">
                  <c:v>35.312063492063174</c:v>
                </c:pt>
                <c:pt idx="1400">
                  <c:v>35.326031746031425</c:v>
                </c:pt>
                <c:pt idx="1401">
                  <c:v>35.339999999999677</c:v>
                </c:pt>
                <c:pt idx="1402">
                  <c:v>35.356296296295973</c:v>
                </c:pt>
                <c:pt idx="1403">
                  <c:v>35.37259259259227</c:v>
                </c:pt>
                <c:pt idx="1404">
                  <c:v>35.388888888888566</c:v>
                </c:pt>
                <c:pt idx="1405">
                  <c:v>35.405185185184862</c:v>
                </c:pt>
                <c:pt idx="1406">
                  <c:v>35.421481481481159</c:v>
                </c:pt>
                <c:pt idx="1407">
                  <c:v>35.437777777777455</c:v>
                </c:pt>
                <c:pt idx="1408">
                  <c:v>35.454074074073752</c:v>
                </c:pt>
                <c:pt idx="1409">
                  <c:v>35.470370370370048</c:v>
                </c:pt>
                <c:pt idx="1410">
                  <c:v>35.486666666666345</c:v>
                </c:pt>
                <c:pt idx="1411">
                  <c:v>35.502962962962641</c:v>
                </c:pt>
                <c:pt idx="1412">
                  <c:v>35.519259259258938</c:v>
                </c:pt>
                <c:pt idx="1413">
                  <c:v>35.535555555555234</c:v>
                </c:pt>
                <c:pt idx="1414">
                  <c:v>35.551851851851531</c:v>
                </c:pt>
                <c:pt idx="1415">
                  <c:v>35.568148148147827</c:v>
                </c:pt>
                <c:pt idx="1416">
                  <c:v>35.584444444444124</c:v>
                </c:pt>
                <c:pt idx="1417">
                  <c:v>35.60074074074042</c:v>
                </c:pt>
                <c:pt idx="1418">
                  <c:v>35.617037037036717</c:v>
                </c:pt>
                <c:pt idx="1419">
                  <c:v>35.633333333333013</c:v>
                </c:pt>
                <c:pt idx="1420">
                  <c:v>35.64962962962931</c:v>
                </c:pt>
                <c:pt idx="1421">
                  <c:v>35.665925925925606</c:v>
                </c:pt>
                <c:pt idx="1422">
                  <c:v>35.682222222221903</c:v>
                </c:pt>
                <c:pt idx="1423">
                  <c:v>35.698518518518199</c:v>
                </c:pt>
                <c:pt idx="1424">
                  <c:v>35.714814814814495</c:v>
                </c:pt>
                <c:pt idx="1425">
                  <c:v>35.731111111110792</c:v>
                </c:pt>
                <c:pt idx="1426">
                  <c:v>35.747407407407088</c:v>
                </c:pt>
                <c:pt idx="1427">
                  <c:v>35.763703703703385</c:v>
                </c:pt>
                <c:pt idx="1428">
                  <c:v>35.779999999999681</c:v>
                </c:pt>
                <c:pt idx="1429">
                  <c:v>35.796296296295978</c:v>
                </c:pt>
                <c:pt idx="1430">
                  <c:v>35.812592592592274</c:v>
                </c:pt>
                <c:pt idx="1431">
                  <c:v>35.828888888888571</c:v>
                </c:pt>
                <c:pt idx="1432">
                  <c:v>35.845185185184867</c:v>
                </c:pt>
                <c:pt idx="1433">
                  <c:v>35.861481481481164</c:v>
                </c:pt>
                <c:pt idx="1434">
                  <c:v>35.87777777777746</c:v>
                </c:pt>
                <c:pt idx="1435">
                  <c:v>35.894074074073757</c:v>
                </c:pt>
                <c:pt idx="1436">
                  <c:v>35.910370370370053</c:v>
                </c:pt>
                <c:pt idx="1437">
                  <c:v>35.92666666666635</c:v>
                </c:pt>
                <c:pt idx="1438">
                  <c:v>35.942962962962646</c:v>
                </c:pt>
                <c:pt idx="1439">
                  <c:v>35.959259259258943</c:v>
                </c:pt>
                <c:pt idx="1440">
                  <c:v>35.975555555555239</c:v>
                </c:pt>
                <c:pt idx="1441">
                  <c:v>35.991851851851536</c:v>
                </c:pt>
                <c:pt idx="1442">
                  <c:v>36.008148148147832</c:v>
                </c:pt>
                <c:pt idx="1443">
                  <c:v>36.024444444444129</c:v>
                </c:pt>
                <c:pt idx="1444">
                  <c:v>36.040740740740425</c:v>
                </c:pt>
                <c:pt idx="1445">
                  <c:v>36.057037037036721</c:v>
                </c:pt>
                <c:pt idx="1446">
                  <c:v>36.073333333333018</c:v>
                </c:pt>
                <c:pt idx="1447">
                  <c:v>36.089629629629314</c:v>
                </c:pt>
                <c:pt idx="1448">
                  <c:v>36.105925925925611</c:v>
                </c:pt>
                <c:pt idx="1449">
                  <c:v>36.122222222221907</c:v>
                </c:pt>
                <c:pt idx="1450">
                  <c:v>36.138518518518204</c:v>
                </c:pt>
                <c:pt idx="1451">
                  <c:v>36.1548148148145</c:v>
                </c:pt>
                <c:pt idx="1452">
                  <c:v>36.171111111110797</c:v>
                </c:pt>
                <c:pt idx="1453">
                  <c:v>36.187407407407093</c:v>
                </c:pt>
                <c:pt idx="1454">
                  <c:v>36.20370370370339</c:v>
                </c:pt>
                <c:pt idx="1455">
                  <c:v>36.219999999999686</c:v>
                </c:pt>
                <c:pt idx="1456">
                  <c:v>36.231549295774336</c:v>
                </c:pt>
                <c:pt idx="1457">
                  <c:v>36.243098591548986</c:v>
                </c:pt>
                <c:pt idx="1458">
                  <c:v>36.254647887323635</c:v>
                </c:pt>
                <c:pt idx="1459">
                  <c:v>36.266197183098285</c:v>
                </c:pt>
                <c:pt idx="1460">
                  <c:v>36.277746478872935</c:v>
                </c:pt>
                <c:pt idx="1461">
                  <c:v>36.289295774647584</c:v>
                </c:pt>
                <c:pt idx="1462">
                  <c:v>36.300845070422234</c:v>
                </c:pt>
                <c:pt idx="1463">
                  <c:v>36.312394366196884</c:v>
                </c:pt>
                <c:pt idx="1464">
                  <c:v>36.323943661971533</c:v>
                </c:pt>
                <c:pt idx="1465">
                  <c:v>36.335492957746183</c:v>
                </c:pt>
                <c:pt idx="1466">
                  <c:v>36.347042253520833</c:v>
                </c:pt>
                <c:pt idx="1467">
                  <c:v>36.358591549295483</c:v>
                </c:pt>
                <c:pt idx="1468">
                  <c:v>36.370140845070132</c:v>
                </c:pt>
                <c:pt idx="1469">
                  <c:v>36.381690140844782</c:v>
                </c:pt>
                <c:pt idx="1470">
                  <c:v>36.393239436619432</c:v>
                </c:pt>
                <c:pt idx="1471">
                  <c:v>36.404788732394081</c:v>
                </c:pt>
                <c:pt idx="1472">
                  <c:v>36.416338028168731</c:v>
                </c:pt>
                <c:pt idx="1473">
                  <c:v>36.427887323943381</c:v>
                </c:pt>
                <c:pt idx="1474">
                  <c:v>36.43943661971803</c:v>
                </c:pt>
                <c:pt idx="1475">
                  <c:v>36.45098591549268</c:v>
                </c:pt>
                <c:pt idx="1476">
                  <c:v>36.46253521126733</c:v>
                </c:pt>
                <c:pt idx="1477">
                  <c:v>36.474084507041979</c:v>
                </c:pt>
                <c:pt idx="1478">
                  <c:v>36.485633802816629</c:v>
                </c:pt>
                <c:pt idx="1479">
                  <c:v>36.497183098591279</c:v>
                </c:pt>
                <c:pt idx="1480">
                  <c:v>36.508732394365929</c:v>
                </c:pt>
                <c:pt idx="1481">
                  <c:v>36.520281690140578</c:v>
                </c:pt>
                <c:pt idx="1482">
                  <c:v>36.531830985915228</c:v>
                </c:pt>
                <c:pt idx="1483">
                  <c:v>36.543380281689878</c:v>
                </c:pt>
                <c:pt idx="1484">
                  <c:v>36.554929577464527</c:v>
                </c:pt>
                <c:pt idx="1485">
                  <c:v>36.566478873239177</c:v>
                </c:pt>
                <c:pt idx="1486">
                  <c:v>36.578028169013827</c:v>
                </c:pt>
                <c:pt idx="1487">
                  <c:v>36.589577464788476</c:v>
                </c:pt>
                <c:pt idx="1488">
                  <c:v>36.601126760563126</c:v>
                </c:pt>
                <c:pt idx="1489">
                  <c:v>36.612676056337776</c:v>
                </c:pt>
                <c:pt idx="1490">
                  <c:v>36.624225352112425</c:v>
                </c:pt>
                <c:pt idx="1491">
                  <c:v>36.635774647887075</c:v>
                </c:pt>
                <c:pt idx="1492">
                  <c:v>36.647323943661725</c:v>
                </c:pt>
                <c:pt idx="1493">
                  <c:v>36.658873239436375</c:v>
                </c:pt>
                <c:pt idx="1494">
                  <c:v>36.670422535211024</c:v>
                </c:pt>
                <c:pt idx="1495">
                  <c:v>36.681971830985674</c:v>
                </c:pt>
                <c:pt idx="1496">
                  <c:v>36.693521126760324</c:v>
                </c:pt>
                <c:pt idx="1497">
                  <c:v>36.705070422534973</c:v>
                </c:pt>
                <c:pt idx="1498">
                  <c:v>36.716619718309623</c:v>
                </c:pt>
                <c:pt idx="1499">
                  <c:v>36.728169014084273</c:v>
                </c:pt>
                <c:pt idx="1500">
                  <c:v>36.739718309858922</c:v>
                </c:pt>
                <c:pt idx="1501">
                  <c:v>36.751267605633572</c:v>
                </c:pt>
                <c:pt idx="1502">
                  <c:v>36.762816901408222</c:v>
                </c:pt>
                <c:pt idx="1503">
                  <c:v>36.774366197182871</c:v>
                </c:pt>
                <c:pt idx="1504">
                  <c:v>36.785915492957521</c:v>
                </c:pt>
                <c:pt idx="1505">
                  <c:v>36.797464788732171</c:v>
                </c:pt>
                <c:pt idx="1506">
                  <c:v>36.809014084506821</c:v>
                </c:pt>
                <c:pt idx="1507">
                  <c:v>36.82056338028147</c:v>
                </c:pt>
                <c:pt idx="1508">
                  <c:v>36.83211267605612</c:v>
                </c:pt>
                <c:pt idx="1509">
                  <c:v>36.84366197183077</c:v>
                </c:pt>
                <c:pt idx="1510">
                  <c:v>36.855211267605419</c:v>
                </c:pt>
                <c:pt idx="1511">
                  <c:v>36.866760563380069</c:v>
                </c:pt>
                <c:pt idx="1512">
                  <c:v>36.878309859154719</c:v>
                </c:pt>
                <c:pt idx="1513">
                  <c:v>36.889859154929368</c:v>
                </c:pt>
                <c:pt idx="1514">
                  <c:v>36.901408450704018</c:v>
                </c:pt>
                <c:pt idx="1515">
                  <c:v>36.912957746478668</c:v>
                </c:pt>
                <c:pt idx="1516">
                  <c:v>36.924507042253317</c:v>
                </c:pt>
                <c:pt idx="1517">
                  <c:v>36.936056338027967</c:v>
                </c:pt>
                <c:pt idx="1518">
                  <c:v>36.947605633802617</c:v>
                </c:pt>
                <c:pt idx="1519">
                  <c:v>36.959154929577267</c:v>
                </c:pt>
                <c:pt idx="1520">
                  <c:v>36.970704225351916</c:v>
                </c:pt>
                <c:pt idx="1521">
                  <c:v>36.982253521126566</c:v>
                </c:pt>
                <c:pt idx="1522">
                  <c:v>36.993802816901216</c:v>
                </c:pt>
                <c:pt idx="1523">
                  <c:v>37.005352112675865</c:v>
                </c:pt>
                <c:pt idx="1524">
                  <c:v>37.016901408450515</c:v>
                </c:pt>
                <c:pt idx="1525">
                  <c:v>37.028450704225165</c:v>
                </c:pt>
                <c:pt idx="1526">
                  <c:v>37.039999999999814</c:v>
                </c:pt>
                <c:pt idx="1527">
                  <c:v>37.054642857142674</c:v>
                </c:pt>
                <c:pt idx="1528">
                  <c:v>37.069285714285535</c:v>
                </c:pt>
                <c:pt idx="1529">
                  <c:v>37.083928571428395</c:v>
                </c:pt>
                <c:pt idx="1530">
                  <c:v>37.098571428571255</c:v>
                </c:pt>
                <c:pt idx="1531">
                  <c:v>37.113214285714115</c:v>
                </c:pt>
                <c:pt idx="1532">
                  <c:v>37.127857142856975</c:v>
                </c:pt>
                <c:pt idx="1533">
                  <c:v>37.142499999999835</c:v>
                </c:pt>
                <c:pt idx="1534">
                  <c:v>37.157142857142695</c:v>
                </c:pt>
                <c:pt idx="1535">
                  <c:v>37.171785714285555</c:v>
                </c:pt>
                <c:pt idx="1536">
                  <c:v>37.186428571428415</c:v>
                </c:pt>
                <c:pt idx="1537">
                  <c:v>37.201071428571275</c:v>
                </c:pt>
                <c:pt idx="1538">
                  <c:v>37.215714285714135</c:v>
                </c:pt>
                <c:pt idx="1539">
                  <c:v>37.230357142856995</c:v>
                </c:pt>
                <c:pt idx="1540">
                  <c:v>37.244999999999855</c:v>
                </c:pt>
                <c:pt idx="1541">
                  <c:v>37.259642857142715</c:v>
                </c:pt>
                <c:pt idx="1542">
                  <c:v>37.274285714285575</c:v>
                </c:pt>
                <c:pt idx="1543">
                  <c:v>37.288928571428436</c:v>
                </c:pt>
                <c:pt idx="1544">
                  <c:v>37.303571428571296</c:v>
                </c:pt>
                <c:pt idx="1545">
                  <c:v>37.318214285714156</c:v>
                </c:pt>
                <c:pt idx="1546">
                  <c:v>37.332857142857016</c:v>
                </c:pt>
                <c:pt idx="1547">
                  <c:v>37.347499999999876</c:v>
                </c:pt>
                <c:pt idx="1548">
                  <c:v>37.362142857142736</c:v>
                </c:pt>
                <c:pt idx="1549">
                  <c:v>37.376785714285596</c:v>
                </c:pt>
                <c:pt idx="1550">
                  <c:v>37.391428571428456</c:v>
                </c:pt>
                <c:pt idx="1551">
                  <c:v>37.406071428571316</c:v>
                </c:pt>
                <c:pt idx="1552">
                  <c:v>37.420714285714176</c:v>
                </c:pt>
                <c:pt idx="1553">
                  <c:v>37.435357142857036</c:v>
                </c:pt>
                <c:pt idx="1554">
                  <c:v>37.449999999999896</c:v>
                </c:pt>
                <c:pt idx="1555">
                  <c:v>37.464642857142756</c:v>
                </c:pt>
                <c:pt idx="1556">
                  <c:v>37.479285714285616</c:v>
                </c:pt>
                <c:pt idx="1557">
                  <c:v>37.493928571428476</c:v>
                </c:pt>
                <c:pt idx="1558">
                  <c:v>37.508571428571337</c:v>
                </c:pt>
                <c:pt idx="1559">
                  <c:v>37.523214285714197</c:v>
                </c:pt>
                <c:pt idx="1560">
                  <c:v>37.537857142857057</c:v>
                </c:pt>
                <c:pt idx="1561">
                  <c:v>37.552499999999917</c:v>
                </c:pt>
                <c:pt idx="1562">
                  <c:v>37.567142857142777</c:v>
                </c:pt>
                <c:pt idx="1563">
                  <c:v>37.581785714285637</c:v>
                </c:pt>
                <c:pt idx="1564">
                  <c:v>37.596428571428497</c:v>
                </c:pt>
                <c:pt idx="1565">
                  <c:v>37.611071428571357</c:v>
                </c:pt>
                <c:pt idx="1566">
                  <c:v>37.625714285714217</c:v>
                </c:pt>
                <c:pt idx="1567">
                  <c:v>37.640357142857077</c:v>
                </c:pt>
                <c:pt idx="1568">
                  <c:v>37.654999999999937</c:v>
                </c:pt>
                <c:pt idx="1569">
                  <c:v>37.669642857142797</c:v>
                </c:pt>
                <c:pt idx="1570">
                  <c:v>37.684285714285657</c:v>
                </c:pt>
                <c:pt idx="1571">
                  <c:v>37.698928571428517</c:v>
                </c:pt>
                <c:pt idx="1572">
                  <c:v>37.713571428571377</c:v>
                </c:pt>
                <c:pt idx="1573">
                  <c:v>37.728214285714238</c:v>
                </c:pt>
                <c:pt idx="1574">
                  <c:v>37.742857142857098</c:v>
                </c:pt>
                <c:pt idx="1575">
                  <c:v>37.757499999999958</c:v>
                </c:pt>
                <c:pt idx="1576">
                  <c:v>37.772142857142818</c:v>
                </c:pt>
                <c:pt idx="1577">
                  <c:v>37.786785714285678</c:v>
                </c:pt>
                <c:pt idx="1578">
                  <c:v>37.801428571428538</c:v>
                </c:pt>
                <c:pt idx="1579">
                  <c:v>37.816071428571398</c:v>
                </c:pt>
                <c:pt idx="1580">
                  <c:v>37.830714285714258</c:v>
                </c:pt>
                <c:pt idx="1581">
                  <c:v>37.845357142857118</c:v>
                </c:pt>
                <c:pt idx="1582">
                  <c:v>37.859999999999978</c:v>
                </c:pt>
                <c:pt idx="1583">
                  <c:v>37.871012658227826</c:v>
                </c:pt>
                <c:pt idx="1584">
                  <c:v>37.882025316455675</c:v>
                </c:pt>
                <c:pt idx="1585">
                  <c:v>37.893037974683523</c:v>
                </c:pt>
                <c:pt idx="1586">
                  <c:v>37.904050632911371</c:v>
                </c:pt>
                <c:pt idx="1587">
                  <c:v>37.915063291139219</c:v>
                </c:pt>
                <c:pt idx="1588">
                  <c:v>37.926075949367068</c:v>
                </c:pt>
                <c:pt idx="1589">
                  <c:v>37.937088607594916</c:v>
                </c:pt>
                <c:pt idx="1590">
                  <c:v>37.948101265822764</c:v>
                </c:pt>
                <c:pt idx="1591">
                  <c:v>37.959113924050612</c:v>
                </c:pt>
                <c:pt idx="1592">
                  <c:v>37.970126582278461</c:v>
                </c:pt>
                <c:pt idx="1593">
                  <c:v>37.981139240506309</c:v>
                </c:pt>
                <c:pt idx="1594">
                  <c:v>37.992151898734157</c:v>
                </c:pt>
                <c:pt idx="1595">
                  <c:v>38.003164556962005</c:v>
                </c:pt>
                <c:pt idx="1596">
                  <c:v>38.014177215189854</c:v>
                </c:pt>
                <c:pt idx="1597">
                  <c:v>38.025189873417702</c:v>
                </c:pt>
                <c:pt idx="1598">
                  <c:v>38.03620253164555</c:v>
                </c:pt>
                <c:pt idx="1599">
                  <c:v>38.047215189873398</c:v>
                </c:pt>
                <c:pt idx="1600">
                  <c:v>38.058227848101247</c:v>
                </c:pt>
                <c:pt idx="1601">
                  <c:v>38.069240506329095</c:v>
                </c:pt>
                <c:pt idx="1602">
                  <c:v>38.080253164556943</c:v>
                </c:pt>
                <c:pt idx="1603">
                  <c:v>38.091265822784791</c:v>
                </c:pt>
                <c:pt idx="1604">
                  <c:v>38.10227848101264</c:v>
                </c:pt>
                <c:pt idx="1605">
                  <c:v>38.113291139240488</c:v>
                </c:pt>
                <c:pt idx="1606">
                  <c:v>38.124303797468336</c:v>
                </c:pt>
                <c:pt idx="1607">
                  <c:v>38.135316455696184</c:v>
                </c:pt>
                <c:pt idx="1608">
                  <c:v>38.146329113924033</c:v>
                </c:pt>
                <c:pt idx="1609">
                  <c:v>38.157341772151881</c:v>
                </c:pt>
                <c:pt idx="1610">
                  <c:v>38.168354430379729</c:v>
                </c:pt>
                <c:pt idx="1611">
                  <c:v>38.179367088607577</c:v>
                </c:pt>
                <c:pt idx="1612">
                  <c:v>38.190379746835426</c:v>
                </c:pt>
                <c:pt idx="1613">
                  <c:v>38.201392405063274</c:v>
                </c:pt>
                <c:pt idx="1614">
                  <c:v>38.212405063291122</c:v>
                </c:pt>
                <c:pt idx="1615">
                  <c:v>38.22341772151897</c:v>
                </c:pt>
                <c:pt idx="1616">
                  <c:v>38.234430379746819</c:v>
                </c:pt>
                <c:pt idx="1617">
                  <c:v>38.245443037974667</c:v>
                </c:pt>
                <c:pt idx="1618">
                  <c:v>38.256455696202515</c:v>
                </c:pt>
                <c:pt idx="1619">
                  <c:v>38.267468354430363</c:v>
                </c:pt>
                <c:pt idx="1620">
                  <c:v>38.278481012658212</c:v>
                </c:pt>
                <c:pt idx="1621">
                  <c:v>38.28949367088606</c:v>
                </c:pt>
                <c:pt idx="1622">
                  <c:v>38.300506329113908</c:v>
                </c:pt>
                <c:pt idx="1623">
                  <c:v>38.311518987341756</c:v>
                </c:pt>
                <c:pt idx="1624">
                  <c:v>38.322531645569605</c:v>
                </c:pt>
                <c:pt idx="1625">
                  <c:v>38.333544303797453</c:v>
                </c:pt>
                <c:pt idx="1626">
                  <c:v>38.344556962025301</c:v>
                </c:pt>
                <c:pt idx="1627">
                  <c:v>38.355569620253149</c:v>
                </c:pt>
                <c:pt idx="1628">
                  <c:v>38.366582278480998</c:v>
                </c:pt>
                <c:pt idx="1629">
                  <c:v>38.377594936708846</c:v>
                </c:pt>
                <c:pt idx="1630">
                  <c:v>38.388607594936694</c:v>
                </c:pt>
                <c:pt idx="1631">
                  <c:v>38.399620253164542</c:v>
                </c:pt>
                <c:pt idx="1632">
                  <c:v>38.410632911392391</c:v>
                </c:pt>
                <c:pt idx="1633">
                  <c:v>38.421645569620239</c:v>
                </c:pt>
                <c:pt idx="1634">
                  <c:v>38.432658227848087</c:v>
                </c:pt>
                <c:pt idx="1635">
                  <c:v>38.443670886075935</c:v>
                </c:pt>
                <c:pt idx="1636">
                  <c:v>38.454683544303784</c:v>
                </c:pt>
                <c:pt idx="1637">
                  <c:v>38.465696202531632</c:v>
                </c:pt>
                <c:pt idx="1638">
                  <c:v>38.47670886075948</c:v>
                </c:pt>
                <c:pt idx="1639">
                  <c:v>38.487721518987328</c:v>
                </c:pt>
                <c:pt idx="1640">
                  <c:v>38.498734177215177</c:v>
                </c:pt>
                <c:pt idx="1641">
                  <c:v>38.509746835443025</c:v>
                </c:pt>
                <c:pt idx="1642">
                  <c:v>38.520759493670873</c:v>
                </c:pt>
                <c:pt idx="1643">
                  <c:v>38.531772151898721</c:v>
                </c:pt>
                <c:pt idx="1644">
                  <c:v>38.54278481012657</c:v>
                </c:pt>
                <c:pt idx="1645">
                  <c:v>38.553797468354418</c:v>
                </c:pt>
                <c:pt idx="1646">
                  <c:v>38.564810126582266</c:v>
                </c:pt>
                <c:pt idx="1647">
                  <c:v>38.575822784810114</c:v>
                </c:pt>
                <c:pt idx="1648">
                  <c:v>38.586835443037963</c:v>
                </c:pt>
                <c:pt idx="1649">
                  <c:v>38.597848101265811</c:v>
                </c:pt>
                <c:pt idx="1650">
                  <c:v>38.608860759493659</c:v>
                </c:pt>
                <c:pt idx="1651">
                  <c:v>38.619873417721507</c:v>
                </c:pt>
                <c:pt idx="1652">
                  <c:v>38.630886075949356</c:v>
                </c:pt>
                <c:pt idx="1653">
                  <c:v>38.641898734177204</c:v>
                </c:pt>
                <c:pt idx="1654">
                  <c:v>38.652911392405052</c:v>
                </c:pt>
                <c:pt idx="1655">
                  <c:v>38.6639240506329</c:v>
                </c:pt>
                <c:pt idx="1656">
                  <c:v>38.674936708860749</c:v>
                </c:pt>
                <c:pt idx="1657">
                  <c:v>38.685949367088597</c:v>
                </c:pt>
                <c:pt idx="1658">
                  <c:v>38.696962025316445</c:v>
                </c:pt>
                <c:pt idx="1659">
                  <c:v>38.707974683544293</c:v>
                </c:pt>
                <c:pt idx="1660">
                  <c:v>38.718987341772142</c:v>
                </c:pt>
                <c:pt idx="1661">
                  <c:v>38.72999999999999</c:v>
                </c:pt>
                <c:pt idx="1662">
                  <c:v>38.74499999999999</c:v>
                </c:pt>
                <c:pt idx="1663">
                  <c:v>38.759999999999991</c:v>
                </c:pt>
                <c:pt idx="1664">
                  <c:v>38.774999999999991</c:v>
                </c:pt>
                <c:pt idx="1665">
                  <c:v>38.789999999999992</c:v>
                </c:pt>
                <c:pt idx="1666">
                  <c:v>38.804999999999993</c:v>
                </c:pt>
                <c:pt idx="1667">
                  <c:v>38.819999999999993</c:v>
                </c:pt>
                <c:pt idx="1668">
                  <c:v>38.834999999999994</c:v>
                </c:pt>
                <c:pt idx="1669">
                  <c:v>38.849999999999994</c:v>
                </c:pt>
                <c:pt idx="1670">
                  <c:v>38.864999999999995</c:v>
                </c:pt>
                <c:pt idx="1671">
                  <c:v>38.879999999999995</c:v>
                </c:pt>
                <c:pt idx="1672">
                  <c:v>38.894999999999996</c:v>
                </c:pt>
                <c:pt idx="1673">
                  <c:v>38.909999999999997</c:v>
                </c:pt>
                <c:pt idx="1674">
                  <c:v>38.924999999999997</c:v>
                </c:pt>
                <c:pt idx="1675">
                  <c:v>38.94</c:v>
                </c:pt>
                <c:pt idx="1676">
                  <c:v>38.954999999999998</c:v>
                </c:pt>
                <c:pt idx="1677">
                  <c:v>38.97</c:v>
                </c:pt>
                <c:pt idx="1678">
                  <c:v>38.984999999999999</c:v>
                </c:pt>
                <c:pt idx="1679">
                  <c:v>39</c:v>
                </c:pt>
                <c:pt idx="1680">
                  <c:v>39.015000000000001</c:v>
                </c:pt>
                <c:pt idx="1681">
                  <c:v>39.03</c:v>
                </c:pt>
                <c:pt idx="1682">
                  <c:v>39.045000000000002</c:v>
                </c:pt>
                <c:pt idx="1683">
                  <c:v>39.06</c:v>
                </c:pt>
                <c:pt idx="1684">
                  <c:v>39.075000000000003</c:v>
                </c:pt>
                <c:pt idx="1685">
                  <c:v>39.090000000000003</c:v>
                </c:pt>
                <c:pt idx="1686">
                  <c:v>39.105000000000004</c:v>
                </c:pt>
                <c:pt idx="1687">
                  <c:v>39.120000000000005</c:v>
                </c:pt>
                <c:pt idx="1688">
                  <c:v>39.135000000000005</c:v>
                </c:pt>
                <c:pt idx="1689">
                  <c:v>39.150000000000006</c:v>
                </c:pt>
                <c:pt idx="1690">
                  <c:v>39.165000000000006</c:v>
                </c:pt>
                <c:pt idx="1691">
                  <c:v>39.180000000000007</c:v>
                </c:pt>
                <c:pt idx="1692">
                  <c:v>39.195000000000007</c:v>
                </c:pt>
                <c:pt idx="1693">
                  <c:v>39.210000000000008</c:v>
                </c:pt>
                <c:pt idx="1694">
                  <c:v>39.225000000000009</c:v>
                </c:pt>
                <c:pt idx="1695">
                  <c:v>39.240000000000009</c:v>
                </c:pt>
                <c:pt idx="1696">
                  <c:v>39.25500000000001</c:v>
                </c:pt>
                <c:pt idx="1697">
                  <c:v>39.27000000000001</c:v>
                </c:pt>
                <c:pt idx="1698">
                  <c:v>39.285000000000011</c:v>
                </c:pt>
                <c:pt idx="1699">
                  <c:v>39.300000000000011</c:v>
                </c:pt>
                <c:pt idx="1700">
                  <c:v>39.315000000000012</c:v>
                </c:pt>
                <c:pt idx="1701">
                  <c:v>39.330000000000013</c:v>
                </c:pt>
                <c:pt idx="1702">
                  <c:v>39.345000000000013</c:v>
                </c:pt>
                <c:pt idx="1703">
                  <c:v>39.360000000000014</c:v>
                </c:pt>
                <c:pt idx="1704">
                  <c:v>39.375000000000014</c:v>
                </c:pt>
                <c:pt idx="1705">
                  <c:v>39.390000000000015</c:v>
                </c:pt>
                <c:pt idx="1706">
                  <c:v>39.405000000000015</c:v>
                </c:pt>
                <c:pt idx="1707">
                  <c:v>39.420000000000016</c:v>
                </c:pt>
                <c:pt idx="1708">
                  <c:v>39.435000000000016</c:v>
                </c:pt>
                <c:pt idx="1709">
                  <c:v>39.450000000000017</c:v>
                </c:pt>
                <c:pt idx="1710">
                  <c:v>39.465000000000018</c:v>
                </c:pt>
                <c:pt idx="1711">
                  <c:v>39.480000000000018</c:v>
                </c:pt>
                <c:pt idx="1712">
                  <c:v>39.495000000000019</c:v>
                </c:pt>
                <c:pt idx="1713">
                  <c:v>39.510000000000019</c:v>
                </c:pt>
                <c:pt idx="1714">
                  <c:v>39.52500000000002</c:v>
                </c:pt>
                <c:pt idx="1715">
                  <c:v>39.54000000000002</c:v>
                </c:pt>
                <c:pt idx="1716">
                  <c:v>39.555000000000021</c:v>
                </c:pt>
                <c:pt idx="1717">
                  <c:v>39.570000000000022</c:v>
                </c:pt>
                <c:pt idx="1718">
                  <c:v>39.585000000000022</c:v>
                </c:pt>
                <c:pt idx="1719">
                  <c:v>39.600000000000023</c:v>
                </c:pt>
                <c:pt idx="1720">
                  <c:v>39.615090909090931</c:v>
                </c:pt>
                <c:pt idx="1721">
                  <c:v>39.630181818181839</c:v>
                </c:pt>
                <c:pt idx="1722">
                  <c:v>39.645272727272747</c:v>
                </c:pt>
                <c:pt idx="1723">
                  <c:v>39.660363636363655</c:v>
                </c:pt>
                <c:pt idx="1724">
                  <c:v>39.675454545454564</c:v>
                </c:pt>
                <c:pt idx="1725">
                  <c:v>39.690545454545472</c:v>
                </c:pt>
                <c:pt idx="1726">
                  <c:v>39.70563636363638</c:v>
                </c:pt>
                <c:pt idx="1727">
                  <c:v>39.720727272727288</c:v>
                </c:pt>
                <c:pt idx="1728">
                  <c:v>39.735818181818196</c:v>
                </c:pt>
                <c:pt idx="1729">
                  <c:v>39.750909090909104</c:v>
                </c:pt>
                <c:pt idx="1730">
                  <c:v>39.766000000000012</c:v>
                </c:pt>
                <c:pt idx="1731">
                  <c:v>39.781090909090921</c:v>
                </c:pt>
                <c:pt idx="1732">
                  <c:v>39.796181818181829</c:v>
                </c:pt>
                <c:pt idx="1733">
                  <c:v>39.811272727272737</c:v>
                </c:pt>
                <c:pt idx="1734">
                  <c:v>39.826363636363645</c:v>
                </c:pt>
                <c:pt idx="1735">
                  <c:v>39.841454545454553</c:v>
                </c:pt>
                <c:pt idx="1736">
                  <c:v>39.856545454545461</c:v>
                </c:pt>
                <c:pt idx="1737">
                  <c:v>39.87163636363637</c:v>
                </c:pt>
                <c:pt idx="1738">
                  <c:v>39.886727272727278</c:v>
                </c:pt>
                <c:pt idx="1739">
                  <c:v>39.901818181818186</c:v>
                </c:pt>
                <c:pt idx="1740">
                  <c:v>39.916909090909094</c:v>
                </c:pt>
                <c:pt idx="1741">
                  <c:v>39.932000000000002</c:v>
                </c:pt>
                <c:pt idx="1742">
                  <c:v>39.94709090909091</c:v>
                </c:pt>
                <c:pt idx="1743">
                  <c:v>39.962181818181818</c:v>
                </c:pt>
                <c:pt idx="1744">
                  <c:v>39.977272727272727</c:v>
                </c:pt>
                <c:pt idx="1745">
                  <c:v>39.992363636363635</c:v>
                </c:pt>
                <c:pt idx="1746">
                  <c:v>40.007454545454543</c:v>
                </c:pt>
                <c:pt idx="1747">
                  <c:v>40.022545454545451</c:v>
                </c:pt>
                <c:pt idx="1748">
                  <c:v>40.037636363636359</c:v>
                </c:pt>
                <c:pt idx="1749">
                  <c:v>40.052727272727267</c:v>
                </c:pt>
                <c:pt idx="1750">
                  <c:v>40.067818181818176</c:v>
                </c:pt>
                <c:pt idx="1751">
                  <c:v>40.082909090909084</c:v>
                </c:pt>
                <c:pt idx="1752">
                  <c:v>40.097999999999992</c:v>
                </c:pt>
                <c:pt idx="1753">
                  <c:v>40.1130909090909</c:v>
                </c:pt>
                <c:pt idx="1754">
                  <c:v>40.128181818181808</c:v>
                </c:pt>
                <c:pt idx="1755">
                  <c:v>40.143272727272716</c:v>
                </c:pt>
                <c:pt idx="1756">
                  <c:v>40.158363636363624</c:v>
                </c:pt>
                <c:pt idx="1757">
                  <c:v>40.173454545454533</c:v>
                </c:pt>
                <c:pt idx="1758">
                  <c:v>40.188545454545441</c:v>
                </c:pt>
                <c:pt idx="1759">
                  <c:v>40.203636363636349</c:v>
                </c:pt>
                <c:pt idx="1760">
                  <c:v>40.218727272727257</c:v>
                </c:pt>
                <c:pt idx="1761">
                  <c:v>40.233818181818165</c:v>
                </c:pt>
                <c:pt idx="1762">
                  <c:v>40.248909090909073</c:v>
                </c:pt>
                <c:pt idx="1763">
                  <c:v>40.263999999999982</c:v>
                </c:pt>
                <c:pt idx="1764">
                  <c:v>40.27909090909089</c:v>
                </c:pt>
                <c:pt idx="1765">
                  <c:v>40.294181818181798</c:v>
                </c:pt>
                <c:pt idx="1766">
                  <c:v>40.309272727272706</c:v>
                </c:pt>
                <c:pt idx="1767">
                  <c:v>40.324363636363614</c:v>
                </c:pt>
                <c:pt idx="1768">
                  <c:v>40.339454545454522</c:v>
                </c:pt>
                <c:pt idx="1769">
                  <c:v>40.354545454545431</c:v>
                </c:pt>
                <c:pt idx="1770">
                  <c:v>40.369636363636339</c:v>
                </c:pt>
                <c:pt idx="1771">
                  <c:v>40.384727272727247</c:v>
                </c:pt>
                <c:pt idx="1772">
                  <c:v>40.399818181818155</c:v>
                </c:pt>
                <c:pt idx="1773">
                  <c:v>40.414909090909063</c:v>
                </c:pt>
                <c:pt idx="1774" formatCode="General">
                  <c:v>40.46</c:v>
                </c:pt>
                <c:pt idx="1775" formatCode="General">
                  <c:v>40.506</c:v>
                </c:pt>
                <c:pt idx="1776" formatCode="General">
                  <c:v>40.551000000000002</c:v>
                </c:pt>
                <c:pt idx="1777" formatCode="General">
                  <c:v>40.597000000000001</c:v>
                </c:pt>
                <c:pt idx="1778" formatCode="General">
                  <c:v>40.643000000000001</c:v>
                </c:pt>
                <c:pt idx="1779" formatCode="General">
                  <c:v>40.688000000000002</c:v>
                </c:pt>
                <c:pt idx="1780" formatCode="General">
                  <c:v>40.734000000000002</c:v>
                </c:pt>
                <c:pt idx="1781" formatCode="General">
                  <c:v>40.779000000000003</c:v>
                </c:pt>
                <c:pt idx="1782" formatCode="General">
                  <c:v>40.825000000000003</c:v>
                </c:pt>
                <c:pt idx="1783" formatCode="General">
                  <c:v>40.869999999999997</c:v>
                </c:pt>
                <c:pt idx="1784" formatCode="General">
                  <c:v>40.915999999999997</c:v>
                </c:pt>
                <c:pt idx="1785" formatCode="General">
                  <c:v>40.960999999999999</c:v>
                </c:pt>
                <c:pt idx="1786" formatCode="General">
                  <c:v>41.006999999999998</c:v>
                </c:pt>
                <c:pt idx="1787" formatCode="General">
                  <c:v>41.052999999999997</c:v>
                </c:pt>
                <c:pt idx="1788" formatCode="General">
                  <c:v>41.097999999999999</c:v>
                </c:pt>
                <c:pt idx="1789" formatCode="General">
                  <c:v>41.143999999999998</c:v>
                </c:pt>
                <c:pt idx="1790" formatCode="General">
                  <c:v>41.189</c:v>
                </c:pt>
                <c:pt idx="1791" formatCode="General">
                  <c:v>41.234999999999999</c:v>
                </c:pt>
                <c:pt idx="1792" formatCode="General">
                  <c:v>41.279000000000003</c:v>
                </c:pt>
                <c:pt idx="1793" formatCode="General">
                  <c:v>41.323</c:v>
                </c:pt>
                <c:pt idx="1794" formatCode="General">
                  <c:v>41.366999999999997</c:v>
                </c:pt>
                <c:pt idx="1795" formatCode="General">
                  <c:v>41.41</c:v>
                </c:pt>
                <c:pt idx="1796" formatCode="General">
                  <c:v>41.454000000000001</c:v>
                </c:pt>
                <c:pt idx="1797" formatCode="General">
                  <c:v>41.497999999999998</c:v>
                </c:pt>
                <c:pt idx="1798" formatCode="General">
                  <c:v>41.542000000000002</c:v>
                </c:pt>
                <c:pt idx="1799" formatCode="General">
                  <c:v>41.585000000000001</c:v>
                </c:pt>
                <c:pt idx="1800" formatCode="General">
                  <c:v>41.628999999999998</c:v>
                </c:pt>
                <c:pt idx="1801" formatCode="General">
                  <c:v>41.673000000000002</c:v>
                </c:pt>
                <c:pt idx="1802" formatCode="General">
                  <c:v>41.716000000000001</c:v>
                </c:pt>
                <c:pt idx="1803" formatCode="General">
                  <c:v>41.76</c:v>
                </c:pt>
                <c:pt idx="1804" formatCode="General">
                  <c:v>41.804000000000002</c:v>
                </c:pt>
                <c:pt idx="1805" formatCode="General">
                  <c:v>41.847999999999999</c:v>
                </c:pt>
                <c:pt idx="1806" formatCode="General">
                  <c:v>41.890999999999998</c:v>
                </c:pt>
                <c:pt idx="1807" formatCode="General">
                  <c:v>41.935000000000002</c:v>
                </c:pt>
                <c:pt idx="1808" formatCode="General">
                  <c:v>41.978999999999999</c:v>
                </c:pt>
                <c:pt idx="1809" formatCode="General">
                  <c:v>42.023000000000003</c:v>
                </c:pt>
                <c:pt idx="1810" formatCode="General">
                  <c:v>42.066000000000003</c:v>
                </c:pt>
                <c:pt idx="1811" formatCode="General">
                  <c:v>42.11</c:v>
                </c:pt>
                <c:pt idx="1812" formatCode="General">
                  <c:v>42.15</c:v>
                </c:pt>
                <c:pt idx="1813" formatCode="General">
                  <c:v>42.19</c:v>
                </c:pt>
                <c:pt idx="1814" formatCode="General">
                  <c:v>42.23</c:v>
                </c:pt>
                <c:pt idx="1815" formatCode="General">
                  <c:v>42.268999999999998</c:v>
                </c:pt>
                <c:pt idx="1816" formatCode="General">
                  <c:v>42.308999999999997</c:v>
                </c:pt>
                <c:pt idx="1817" formatCode="General">
                  <c:v>42.348999999999997</c:v>
                </c:pt>
                <c:pt idx="1818" formatCode="General">
                  <c:v>42.389000000000003</c:v>
                </c:pt>
                <c:pt idx="1819" formatCode="General">
                  <c:v>42.429000000000002</c:v>
                </c:pt>
                <c:pt idx="1820" formatCode="General">
                  <c:v>42.469000000000001</c:v>
                </c:pt>
                <c:pt idx="1821" formatCode="General">
                  <c:v>42.508000000000003</c:v>
                </c:pt>
                <c:pt idx="1822" formatCode="General">
                  <c:v>42.548000000000002</c:v>
                </c:pt>
                <c:pt idx="1823" formatCode="General">
                  <c:v>42.588000000000001</c:v>
                </c:pt>
                <c:pt idx="1824" formatCode="General">
                  <c:v>42.628</c:v>
                </c:pt>
                <c:pt idx="1825" formatCode="General">
                  <c:v>42.667999999999999</c:v>
                </c:pt>
                <c:pt idx="1826" formatCode="General">
                  <c:v>42.707999999999998</c:v>
                </c:pt>
                <c:pt idx="1827" formatCode="General">
                  <c:v>42.747999999999998</c:v>
                </c:pt>
                <c:pt idx="1828" formatCode="General">
                  <c:v>42.786999999999999</c:v>
                </c:pt>
                <c:pt idx="1829" formatCode="General">
                  <c:v>42.826999999999998</c:v>
                </c:pt>
                <c:pt idx="1830" formatCode="General">
                  <c:v>42.866999999999997</c:v>
                </c:pt>
                <c:pt idx="1831" formatCode="General">
                  <c:v>42.906999999999996</c:v>
                </c:pt>
                <c:pt idx="1832" formatCode="General">
                  <c:v>42.947000000000003</c:v>
                </c:pt>
                <c:pt idx="1833" formatCode="General">
                  <c:v>42.985999999999997</c:v>
                </c:pt>
                <c:pt idx="1834" formatCode="General">
                  <c:v>43.024999999999999</c:v>
                </c:pt>
                <c:pt idx="1835" formatCode="General">
                  <c:v>43.064</c:v>
                </c:pt>
                <c:pt idx="1836" formatCode="General">
                  <c:v>43.103000000000002</c:v>
                </c:pt>
                <c:pt idx="1837" formatCode="General">
                  <c:v>43.142000000000003</c:v>
                </c:pt>
                <c:pt idx="1838" formatCode="General">
                  <c:v>43.182000000000002</c:v>
                </c:pt>
                <c:pt idx="1839" formatCode="General">
                  <c:v>43.220999999999997</c:v>
                </c:pt>
                <c:pt idx="1840" formatCode="General">
                  <c:v>43.26</c:v>
                </c:pt>
                <c:pt idx="1841" formatCode="General">
                  <c:v>43.298999999999999</c:v>
                </c:pt>
                <c:pt idx="1842" formatCode="General">
                  <c:v>43.338000000000001</c:v>
                </c:pt>
                <c:pt idx="1843" formatCode="General">
                  <c:v>43.377000000000002</c:v>
                </c:pt>
                <c:pt idx="1844" formatCode="General">
                  <c:v>43.415999999999997</c:v>
                </c:pt>
                <c:pt idx="1845" formatCode="General">
                  <c:v>43.454999999999998</c:v>
                </c:pt>
                <c:pt idx="1846" formatCode="General">
                  <c:v>43.494</c:v>
                </c:pt>
                <c:pt idx="1847" formatCode="General">
                  <c:v>43.533000000000001</c:v>
                </c:pt>
                <c:pt idx="1848" formatCode="General">
                  <c:v>43.572000000000003</c:v>
                </c:pt>
                <c:pt idx="1849" formatCode="General">
                  <c:v>43.612000000000002</c:v>
                </c:pt>
                <c:pt idx="1850" formatCode="General">
                  <c:v>43.651000000000003</c:v>
                </c:pt>
                <c:pt idx="1851" formatCode="General">
                  <c:v>43.69</c:v>
                </c:pt>
                <c:pt idx="1852" formatCode="General">
                  <c:v>43.728999999999999</c:v>
                </c:pt>
                <c:pt idx="1853" formatCode="General">
                  <c:v>43.768000000000001</c:v>
                </c:pt>
                <c:pt idx="1854" formatCode="General">
                  <c:v>43.807000000000002</c:v>
                </c:pt>
                <c:pt idx="1855" formatCode="General">
                  <c:v>43.845999999999997</c:v>
                </c:pt>
                <c:pt idx="1856" formatCode="General">
                  <c:v>43.884</c:v>
                </c:pt>
                <c:pt idx="1857" formatCode="General">
                  <c:v>43.923000000000002</c:v>
                </c:pt>
                <c:pt idx="1858" formatCode="General">
                  <c:v>43.960999999999999</c:v>
                </c:pt>
                <c:pt idx="1859" formatCode="General">
                  <c:v>44</c:v>
                </c:pt>
                <c:pt idx="1860" formatCode="General">
                  <c:v>44.037999999999997</c:v>
                </c:pt>
                <c:pt idx="1861" formatCode="General">
                  <c:v>44.076999999999998</c:v>
                </c:pt>
                <c:pt idx="1862" formatCode="General">
                  <c:v>44.115000000000002</c:v>
                </c:pt>
                <c:pt idx="1863" formatCode="General">
                  <c:v>44.154000000000003</c:v>
                </c:pt>
                <c:pt idx="1864" formatCode="General">
                  <c:v>44.192</c:v>
                </c:pt>
                <c:pt idx="1865" formatCode="General">
                  <c:v>44.231000000000002</c:v>
                </c:pt>
                <c:pt idx="1866" formatCode="General">
                  <c:v>44.268999999999998</c:v>
                </c:pt>
                <c:pt idx="1867" formatCode="General">
                  <c:v>44.308</c:v>
                </c:pt>
                <c:pt idx="1868" formatCode="General">
                  <c:v>44.345999999999997</c:v>
                </c:pt>
                <c:pt idx="1869" formatCode="General">
                  <c:v>44.384999999999998</c:v>
                </c:pt>
                <c:pt idx="1870" formatCode="General">
                  <c:v>44.423000000000002</c:v>
                </c:pt>
                <c:pt idx="1871" formatCode="General">
                  <c:v>44.462000000000003</c:v>
                </c:pt>
                <c:pt idx="1872" formatCode="General">
                  <c:v>44.5</c:v>
                </c:pt>
                <c:pt idx="1873" formatCode="General">
                  <c:v>44.539000000000001</c:v>
                </c:pt>
                <c:pt idx="1874" formatCode="General">
                  <c:v>44.576999999999998</c:v>
                </c:pt>
                <c:pt idx="1875" formatCode="General">
                  <c:v>44.616</c:v>
                </c:pt>
                <c:pt idx="1876" formatCode="General">
                  <c:v>44.654000000000003</c:v>
                </c:pt>
                <c:pt idx="1877" formatCode="General">
                  <c:v>44.692999999999998</c:v>
                </c:pt>
                <c:pt idx="1878" formatCode="General">
                  <c:v>44.734000000000002</c:v>
                </c:pt>
                <c:pt idx="1879" formatCode="General">
                  <c:v>44.774000000000001</c:v>
                </c:pt>
                <c:pt idx="1880" formatCode="General">
                  <c:v>44.814</c:v>
                </c:pt>
                <c:pt idx="1881" formatCode="General">
                  <c:v>44.854999999999997</c:v>
                </c:pt>
                <c:pt idx="1882" formatCode="General">
                  <c:v>44.895000000000003</c:v>
                </c:pt>
                <c:pt idx="1883" formatCode="General">
                  <c:v>44.935000000000002</c:v>
                </c:pt>
                <c:pt idx="1884" formatCode="General">
                  <c:v>44.975999999999999</c:v>
                </c:pt>
                <c:pt idx="1885" formatCode="General">
                  <c:v>45.015999999999998</c:v>
                </c:pt>
                <c:pt idx="1886" formatCode="General">
                  <c:v>45.055999999999997</c:v>
                </c:pt>
                <c:pt idx="1887" formatCode="General">
                  <c:v>45.097000000000001</c:v>
                </c:pt>
                <c:pt idx="1888" formatCode="General">
                  <c:v>45.137</c:v>
                </c:pt>
                <c:pt idx="1889" formatCode="General">
                  <c:v>45.177</c:v>
                </c:pt>
                <c:pt idx="1890" formatCode="General">
                  <c:v>45.218000000000004</c:v>
                </c:pt>
                <c:pt idx="1891" formatCode="General">
                  <c:v>45.258000000000003</c:v>
                </c:pt>
                <c:pt idx="1892" formatCode="General">
                  <c:v>45.298000000000002</c:v>
                </c:pt>
                <c:pt idx="1893" formatCode="General">
                  <c:v>45.338000000000001</c:v>
                </c:pt>
                <c:pt idx="1894" formatCode="General">
                  <c:v>45.378999999999998</c:v>
                </c:pt>
                <c:pt idx="1895" formatCode="General">
                  <c:v>45.418999999999997</c:v>
                </c:pt>
                <c:pt idx="1896" formatCode="General">
                  <c:v>45.459000000000003</c:v>
                </c:pt>
                <c:pt idx="1897" formatCode="General">
                  <c:v>45.5</c:v>
                </c:pt>
                <c:pt idx="1898" formatCode="General">
                  <c:v>45.54</c:v>
                </c:pt>
                <c:pt idx="1899" formatCode="General">
                  <c:v>45.582000000000001</c:v>
                </c:pt>
                <c:pt idx="1900" formatCode="General">
                  <c:v>45.622999999999998</c:v>
                </c:pt>
                <c:pt idx="1901" formatCode="General">
                  <c:v>45.664999999999999</c:v>
                </c:pt>
                <c:pt idx="1902" formatCode="General">
                  <c:v>45.706000000000003</c:v>
                </c:pt>
                <c:pt idx="1903" formatCode="General">
                  <c:v>45.747999999999998</c:v>
                </c:pt>
                <c:pt idx="1904" formatCode="General">
                  <c:v>45.79</c:v>
                </c:pt>
                <c:pt idx="1905" formatCode="General">
                  <c:v>45.831000000000003</c:v>
                </c:pt>
                <c:pt idx="1906" formatCode="General">
                  <c:v>45.872999999999998</c:v>
                </c:pt>
                <c:pt idx="1907" formatCode="General">
                  <c:v>45.914999999999999</c:v>
                </c:pt>
                <c:pt idx="1908" formatCode="General">
                  <c:v>45.956000000000003</c:v>
                </c:pt>
                <c:pt idx="1909" formatCode="General">
                  <c:v>45.997999999999998</c:v>
                </c:pt>
                <c:pt idx="1910" formatCode="General">
                  <c:v>46.039000000000001</c:v>
                </c:pt>
                <c:pt idx="1911" formatCode="General">
                  <c:v>46.081000000000003</c:v>
                </c:pt>
                <c:pt idx="1912" formatCode="General">
                  <c:v>46.122999999999998</c:v>
                </c:pt>
                <c:pt idx="1913" formatCode="General">
                  <c:v>46.164000000000001</c:v>
                </c:pt>
                <c:pt idx="1914" formatCode="General">
                  <c:v>46.206000000000003</c:v>
                </c:pt>
                <c:pt idx="1915" formatCode="General">
                  <c:v>46.247</c:v>
                </c:pt>
                <c:pt idx="1916" formatCode="General">
                  <c:v>46.289000000000001</c:v>
                </c:pt>
                <c:pt idx="1917" formatCode="General">
                  <c:v>46.331000000000003</c:v>
                </c:pt>
                <c:pt idx="1918" formatCode="General">
                  <c:v>46.372</c:v>
                </c:pt>
                <c:pt idx="1919" formatCode="General">
                  <c:v>46.412999999999997</c:v>
                </c:pt>
                <c:pt idx="1920" formatCode="General">
                  <c:v>46.451000000000001</c:v>
                </c:pt>
                <c:pt idx="1921" formatCode="General">
                  <c:v>46.488999999999997</c:v>
                </c:pt>
                <c:pt idx="1922" formatCode="General">
                  <c:v>46.527000000000001</c:v>
                </c:pt>
                <c:pt idx="1923" formatCode="General">
                  <c:v>46.564999999999998</c:v>
                </c:pt>
                <c:pt idx="1924" formatCode="General">
                  <c:v>46.603000000000002</c:v>
                </c:pt>
                <c:pt idx="1925" formatCode="General">
                  <c:v>46.640999999999998</c:v>
                </c:pt>
                <c:pt idx="1926" formatCode="General">
                  <c:v>46.679000000000002</c:v>
                </c:pt>
                <c:pt idx="1927" formatCode="General">
                  <c:v>46.716999999999999</c:v>
                </c:pt>
                <c:pt idx="1928" formatCode="General">
                  <c:v>46.755000000000003</c:v>
                </c:pt>
                <c:pt idx="1929" formatCode="General">
                  <c:v>46.792999999999999</c:v>
                </c:pt>
                <c:pt idx="1930" formatCode="General">
                  <c:v>46.831000000000003</c:v>
                </c:pt>
                <c:pt idx="1931" formatCode="General">
                  <c:v>46.869</c:v>
                </c:pt>
                <c:pt idx="1932" formatCode="General">
                  <c:v>46.906999999999996</c:v>
                </c:pt>
                <c:pt idx="1933" formatCode="General">
                  <c:v>46.945</c:v>
                </c:pt>
                <c:pt idx="1934" formatCode="General">
                  <c:v>46.982999999999997</c:v>
                </c:pt>
                <c:pt idx="1935" formatCode="General">
                  <c:v>47.021000000000001</c:v>
                </c:pt>
                <c:pt idx="1936" formatCode="General">
                  <c:v>47.058999999999997</c:v>
                </c:pt>
                <c:pt idx="1937" formatCode="General">
                  <c:v>47.097000000000001</c:v>
                </c:pt>
                <c:pt idx="1938" formatCode="General">
                  <c:v>47.134999999999998</c:v>
                </c:pt>
                <c:pt idx="1939" formatCode="General">
                  <c:v>47.173000000000002</c:v>
                </c:pt>
                <c:pt idx="1940" formatCode="General">
                  <c:v>47.210999999999999</c:v>
                </c:pt>
                <c:pt idx="1941" formatCode="General">
                  <c:v>47.249000000000002</c:v>
                </c:pt>
                <c:pt idx="1942" formatCode="General">
                  <c:v>47.286999999999999</c:v>
                </c:pt>
                <c:pt idx="1943" formatCode="General">
                  <c:v>47.326000000000001</c:v>
                </c:pt>
                <c:pt idx="1944" formatCode="General">
                  <c:v>47.365000000000002</c:v>
                </c:pt>
                <c:pt idx="1945" formatCode="General">
                  <c:v>47.404000000000003</c:v>
                </c:pt>
                <c:pt idx="1946" formatCode="General">
                  <c:v>47.442999999999998</c:v>
                </c:pt>
                <c:pt idx="1947" formatCode="General">
                  <c:v>47.482999999999997</c:v>
                </c:pt>
                <c:pt idx="1948" formatCode="General">
                  <c:v>47.521999999999998</c:v>
                </c:pt>
                <c:pt idx="1949" formatCode="General">
                  <c:v>47.561</c:v>
                </c:pt>
                <c:pt idx="1950" formatCode="General">
                  <c:v>47.6</c:v>
                </c:pt>
                <c:pt idx="1951" formatCode="General">
                  <c:v>47.639000000000003</c:v>
                </c:pt>
                <c:pt idx="1952" formatCode="General">
                  <c:v>47.677999999999997</c:v>
                </c:pt>
                <c:pt idx="1953" formatCode="General">
                  <c:v>47.716999999999999</c:v>
                </c:pt>
                <c:pt idx="1954" formatCode="General">
                  <c:v>47.756999999999998</c:v>
                </c:pt>
                <c:pt idx="1955" formatCode="General">
                  <c:v>47.795999999999999</c:v>
                </c:pt>
                <c:pt idx="1956" formatCode="General">
                  <c:v>47.835000000000001</c:v>
                </c:pt>
                <c:pt idx="1957" formatCode="General">
                  <c:v>47.874000000000002</c:v>
                </c:pt>
                <c:pt idx="1958" formatCode="General">
                  <c:v>47.912999999999997</c:v>
                </c:pt>
                <c:pt idx="1959" formatCode="General">
                  <c:v>47.951999999999998</c:v>
                </c:pt>
                <c:pt idx="1960" formatCode="General">
                  <c:v>47.991</c:v>
                </c:pt>
                <c:pt idx="1961" formatCode="General">
                  <c:v>48.03</c:v>
                </c:pt>
                <c:pt idx="1962" formatCode="General">
                  <c:v>48.07</c:v>
                </c:pt>
                <c:pt idx="1963" formatCode="General">
                  <c:v>48.109000000000002</c:v>
                </c:pt>
                <c:pt idx="1964" formatCode="General">
                  <c:v>48.148000000000003</c:v>
                </c:pt>
                <c:pt idx="1965" formatCode="General">
                  <c:v>48.186999999999998</c:v>
                </c:pt>
                <c:pt idx="1966" formatCode="General">
                  <c:v>48.228999999999999</c:v>
                </c:pt>
                <c:pt idx="1967" formatCode="General">
                  <c:v>48.271999999999998</c:v>
                </c:pt>
                <c:pt idx="1968" formatCode="General">
                  <c:v>48.314999999999998</c:v>
                </c:pt>
                <c:pt idx="1969" formatCode="General">
                  <c:v>48.357999999999997</c:v>
                </c:pt>
                <c:pt idx="1970" formatCode="General">
                  <c:v>48.401000000000003</c:v>
                </c:pt>
                <c:pt idx="1971" formatCode="General">
                  <c:v>48.444000000000003</c:v>
                </c:pt>
                <c:pt idx="1972" formatCode="General">
                  <c:v>48.487000000000002</c:v>
                </c:pt>
                <c:pt idx="1973" formatCode="General">
                  <c:v>48.53</c:v>
                </c:pt>
                <c:pt idx="1974" formatCode="General">
                  <c:v>48.573</c:v>
                </c:pt>
                <c:pt idx="1975" formatCode="General">
                  <c:v>48.616</c:v>
                </c:pt>
                <c:pt idx="1976" formatCode="General">
                  <c:v>48.658999999999999</c:v>
                </c:pt>
                <c:pt idx="1977" formatCode="General">
                  <c:v>48.701999999999998</c:v>
                </c:pt>
                <c:pt idx="1978" formatCode="General">
                  <c:v>48.744999999999997</c:v>
                </c:pt>
                <c:pt idx="1979" formatCode="General">
                  <c:v>48.787999999999997</c:v>
                </c:pt>
                <c:pt idx="1980" formatCode="General">
                  <c:v>48.831000000000003</c:v>
                </c:pt>
                <c:pt idx="1981" formatCode="General">
                  <c:v>48.874000000000002</c:v>
                </c:pt>
                <c:pt idx="1982" formatCode="General">
                  <c:v>48.917000000000002</c:v>
                </c:pt>
                <c:pt idx="1983" formatCode="General">
                  <c:v>48.96</c:v>
                </c:pt>
                <c:pt idx="1984" formatCode="General">
                  <c:v>49.003</c:v>
                </c:pt>
                <c:pt idx="1985" formatCode="General">
                  <c:v>49.045999999999999</c:v>
                </c:pt>
                <c:pt idx="1986" formatCode="General">
                  <c:v>49.087000000000003</c:v>
                </c:pt>
                <c:pt idx="1987" formatCode="General">
                  <c:v>49.128</c:v>
                </c:pt>
                <c:pt idx="1988" formatCode="General">
                  <c:v>49.168999999999997</c:v>
                </c:pt>
                <c:pt idx="1989" formatCode="General">
                  <c:v>49.21</c:v>
                </c:pt>
                <c:pt idx="1990" formatCode="General">
                  <c:v>49.250999999999998</c:v>
                </c:pt>
                <c:pt idx="1991" formatCode="General">
                  <c:v>49.292000000000002</c:v>
                </c:pt>
                <c:pt idx="1992" formatCode="General">
                  <c:v>49.332999999999998</c:v>
                </c:pt>
                <c:pt idx="1993" formatCode="General">
                  <c:v>49.374000000000002</c:v>
                </c:pt>
                <c:pt idx="1994" formatCode="General">
                  <c:v>49.414999999999999</c:v>
                </c:pt>
                <c:pt idx="1995" formatCode="General">
                  <c:v>49.456000000000003</c:v>
                </c:pt>
                <c:pt idx="1996" formatCode="General">
                  <c:v>49.497</c:v>
                </c:pt>
                <c:pt idx="1997" formatCode="General">
                  <c:v>49.537999999999997</c:v>
                </c:pt>
                <c:pt idx="1998" formatCode="General">
                  <c:v>49.579000000000001</c:v>
                </c:pt>
                <c:pt idx="1999" formatCode="General">
                  <c:v>49.62</c:v>
                </c:pt>
                <c:pt idx="2000" formatCode="General">
                  <c:v>49.661000000000001</c:v>
                </c:pt>
                <c:pt idx="2001" formatCode="General">
                  <c:v>49.701999999999998</c:v>
                </c:pt>
                <c:pt idx="2002" formatCode="General">
                  <c:v>49.743000000000002</c:v>
                </c:pt>
                <c:pt idx="2003" formatCode="General">
                  <c:v>49.783000000000001</c:v>
                </c:pt>
                <c:pt idx="2004" formatCode="General">
                  <c:v>49.823999999999998</c:v>
                </c:pt>
                <c:pt idx="2005" formatCode="General">
                  <c:v>49.865000000000002</c:v>
                </c:pt>
                <c:pt idx="2006" formatCode="General">
                  <c:v>49.905999999999999</c:v>
                </c:pt>
                <c:pt idx="2007" formatCode="General">
                  <c:v>49.954999999999998</c:v>
                </c:pt>
                <c:pt idx="2008" formatCode="General">
                  <c:v>50.008000000000003</c:v>
                </c:pt>
                <c:pt idx="2009" formatCode="General">
                  <c:v>50.061</c:v>
                </c:pt>
                <c:pt idx="2010" formatCode="General">
                  <c:v>50.113999999999997</c:v>
                </c:pt>
                <c:pt idx="2011" formatCode="General">
                  <c:v>50.167000000000002</c:v>
                </c:pt>
                <c:pt idx="2012" formatCode="General">
                  <c:v>50.22</c:v>
                </c:pt>
                <c:pt idx="2013" formatCode="General">
                  <c:v>50.273000000000003</c:v>
                </c:pt>
                <c:pt idx="2014" formatCode="General">
                  <c:v>50.326000000000001</c:v>
                </c:pt>
                <c:pt idx="2015" formatCode="General">
                  <c:v>50.378999999999998</c:v>
                </c:pt>
                <c:pt idx="2016" formatCode="General">
                  <c:v>50.432000000000002</c:v>
                </c:pt>
                <c:pt idx="2017" formatCode="General">
                  <c:v>50.484999999999999</c:v>
                </c:pt>
                <c:pt idx="2018" formatCode="General">
                  <c:v>50.537999999999997</c:v>
                </c:pt>
                <c:pt idx="2019" formatCode="General">
                  <c:v>50.591000000000001</c:v>
                </c:pt>
                <c:pt idx="2020" formatCode="General">
                  <c:v>50.643999999999998</c:v>
                </c:pt>
                <c:pt idx="2021" formatCode="General">
                  <c:v>50.697000000000003</c:v>
                </c:pt>
                <c:pt idx="2022" formatCode="General">
                  <c:v>50.75</c:v>
                </c:pt>
                <c:pt idx="2023" formatCode="General">
                  <c:v>50.786000000000001</c:v>
                </c:pt>
                <c:pt idx="2024" formatCode="General">
                  <c:v>50.822000000000003</c:v>
                </c:pt>
                <c:pt idx="2025" formatCode="General">
                  <c:v>50.857999999999997</c:v>
                </c:pt>
                <c:pt idx="2026" formatCode="General">
                  <c:v>50.893999999999998</c:v>
                </c:pt>
                <c:pt idx="2027" formatCode="General">
                  <c:v>50.93</c:v>
                </c:pt>
                <c:pt idx="2028" formatCode="General">
                  <c:v>50.966000000000001</c:v>
                </c:pt>
                <c:pt idx="2029" formatCode="General">
                  <c:v>51.003</c:v>
                </c:pt>
                <c:pt idx="2030" formatCode="General">
                  <c:v>51.039000000000001</c:v>
                </c:pt>
                <c:pt idx="2031" formatCode="General">
                  <c:v>51.075000000000003</c:v>
                </c:pt>
                <c:pt idx="2032" formatCode="General">
                  <c:v>51.110999999999997</c:v>
                </c:pt>
                <c:pt idx="2033" formatCode="General">
                  <c:v>51.146999999999998</c:v>
                </c:pt>
                <c:pt idx="2034" formatCode="General">
                  <c:v>51.183</c:v>
                </c:pt>
                <c:pt idx="2035" formatCode="General">
                  <c:v>51.219000000000001</c:v>
                </c:pt>
                <c:pt idx="2036" formatCode="General">
                  <c:v>51.255000000000003</c:v>
                </c:pt>
                <c:pt idx="2037" formatCode="General">
                  <c:v>51.290999999999997</c:v>
                </c:pt>
                <c:pt idx="2038" formatCode="General">
                  <c:v>51.326999999999998</c:v>
                </c:pt>
                <c:pt idx="2039" formatCode="General">
                  <c:v>51.363</c:v>
                </c:pt>
                <c:pt idx="2040" formatCode="General">
                  <c:v>51.399000000000001</c:v>
                </c:pt>
                <c:pt idx="2041" formatCode="General">
                  <c:v>51.435000000000002</c:v>
                </c:pt>
                <c:pt idx="2042" formatCode="General">
                  <c:v>51.472000000000001</c:v>
                </c:pt>
                <c:pt idx="2043" formatCode="General">
                  <c:v>51.508000000000003</c:v>
                </c:pt>
                <c:pt idx="2044" formatCode="General">
                  <c:v>51.543999999999997</c:v>
                </c:pt>
                <c:pt idx="2045" formatCode="General">
                  <c:v>51.58</c:v>
                </c:pt>
                <c:pt idx="2046" formatCode="General">
                  <c:v>51.616</c:v>
                </c:pt>
                <c:pt idx="2047" formatCode="General">
                  <c:v>51.652000000000001</c:v>
                </c:pt>
                <c:pt idx="2048" formatCode="General">
                  <c:v>51.688000000000002</c:v>
                </c:pt>
                <c:pt idx="2049" formatCode="General">
                  <c:v>51.728999999999999</c:v>
                </c:pt>
                <c:pt idx="2050" formatCode="General">
                  <c:v>51.773000000000003</c:v>
                </c:pt>
                <c:pt idx="2051" formatCode="General">
                  <c:v>51.816000000000003</c:v>
                </c:pt>
                <c:pt idx="2052" formatCode="General">
                  <c:v>51.86</c:v>
                </c:pt>
                <c:pt idx="2053" formatCode="General">
                  <c:v>51.902999999999999</c:v>
                </c:pt>
                <c:pt idx="2054" formatCode="General">
                  <c:v>51.947000000000003</c:v>
                </c:pt>
                <c:pt idx="2055" formatCode="General">
                  <c:v>51.99</c:v>
                </c:pt>
                <c:pt idx="2056" formatCode="General">
                  <c:v>52.033999999999999</c:v>
                </c:pt>
                <c:pt idx="2057" formatCode="General">
                  <c:v>52.076999999999998</c:v>
                </c:pt>
                <c:pt idx="2058" formatCode="General">
                  <c:v>52.121000000000002</c:v>
                </c:pt>
                <c:pt idx="2059" formatCode="General">
                  <c:v>52.164999999999999</c:v>
                </c:pt>
                <c:pt idx="2060" formatCode="General">
                  <c:v>52.207999999999998</c:v>
                </c:pt>
                <c:pt idx="2061" formatCode="General">
                  <c:v>52.252000000000002</c:v>
                </c:pt>
                <c:pt idx="2062" formatCode="General">
                  <c:v>52.295000000000002</c:v>
                </c:pt>
                <c:pt idx="2063" formatCode="General">
                  <c:v>52.338999999999999</c:v>
                </c:pt>
                <c:pt idx="2064" formatCode="General">
                  <c:v>52.381999999999998</c:v>
                </c:pt>
                <c:pt idx="2065" formatCode="General">
                  <c:v>52.426000000000002</c:v>
                </c:pt>
                <c:pt idx="2066" formatCode="General">
                  <c:v>52.469000000000001</c:v>
                </c:pt>
                <c:pt idx="2067" formatCode="General">
                  <c:v>52.512999999999998</c:v>
                </c:pt>
                <c:pt idx="2068" formatCode="General">
                  <c:v>52.555999999999997</c:v>
                </c:pt>
                <c:pt idx="2069" formatCode="General">
                  <c:v>52.6</c:v>
                </c:pt>
                <c:pt idx="2070" formatCode="General">
                  <c:v>52.637999999999998</c:v>
                </c:pt>
                <c:pt idx="2071" formatCode="General">
                  <c:v>52.674999999999997</c:v>
                </c:pt>
                <c:pt idx="2072" formatCode="General">
                  <c:v>52.713000000000001</c:v>
                </c:pt>
                <c:pt idx="2073" formatCode="General">
                  <c:v>52.75</c:v>
                </c:pt>
                <c:pt idx="2074" formatCode="General">
                  <c:v>52.787999999999997</c:v>
                </c:pt>
                <c:pt idx="2075" formatCode="General">
                  <c:v>52.826000000000001</c:v>
                </c:pt>
                <c:pt idx="2076" formatCode="General">
                  <c:v>52.863</c:v>
                </c:pt>
                <c:pt idx="2077" formatCode="General">
                  <c:v>52.901000000000003</c:v>
                </c:pt>
                <c:pt idx="2078" formatCode="General">
                  <c:v>52.938000000000002</c:v>
                </c:pt>
                <c:pt idx="2079" formatCode="General">
                  <c:v>52.975999999999999</c:v>
                </c:pt>
                <c:pt idx="2080" formatCode="General">
                  <c:v>53.014000000000003</c:v>
                </c:pt>
                <c:pt idx="2081" formatCode="General">
                  <c:v>53.051000000000002</c:v>
                </c:pt>
                <c:pt idx="2082" formatCode="General">
                  <c:v>53.088999999999999</c:v>
                </c:pt>
                <c:pt idx="2083" formatCode="General">
                  <c:v>53.125999999999998</c:v>
                </c:pt>
                <c:pt idx="2084" formatCode="General">
                  <c:v>53.164000000000001</c:v>
                </c:pt>
                <c:pt idx="2085" formatCode="General">
                  <c:v>53.201999999999998</c:v>
                </c:pt>
                <c:pt idx="2086" formatCode="General">
                  <c:v>53.238999999999997</c:v>
                </c:pt>
                <c:pt idx="2087" formatCode="General">
                  <c:v>53.277000000000001</c:v>
                </c:pt>
                <c:pt idx="2088" formatCode="General">
                  <c:v>53.314999999999998</c:v>
                </c:pt>
                <c:pt idx="2089" formatCode="General">
                  <c:v>53.351999999999997</c:v>
                </c:pt>
                <c:pt idx="2090" formatCode="General">
                  <c:v>53.39</c:v>
                </c:pt>
                <c:pt idx="2091" formatCode="General">
                  <c:v>53.427</c:v>
                </c:pt>
                <c:pt idx="2092" formatCode="General">
                  <c:v>53.465000000000003</c:v>
                </c:pt>
                <c:pt idx="2093" formatCode="General">
                  <c:v>53.505000000000003</c:v>
                </c:pt>
                <c:pt idx="2094" formatCode="General">
                  <c:v>53.55</c:v>
                </c:pt>
                <c:pt idx="2095" formatCode="General">
                  <c:v>53.595999999999997</c:v>
                </c:pt>
                <c:pt idx="2096" formatCode="General">
                  <c:v>53.640999999999998</c:v>
                </c:pt>
                <c:pt idx="2097" formatCode="General">
                  <c:v>53.686</c:v>
                </c:pt>
                <c:pt idx="2098" formatCode="General">
                  <c:v>53.731000000000002</c:v>
                </c:pt>
                <c:pt idx="2099" formatCode="General">
                  <c:v>53.777000000000001</c:v>
                </c:pt>
                <c:pt idx="2100" formatCode="General">
                  <c:v>53.822000000000003</c:v>
                </c:pt>
                <c:pt idx="2101" formatCode="General">
                  <c:v>53.866999999999997</c:v>
                </c:pt>
                <c:pt idx="2102" formatCode="General">
                  <c:v>53.911999999999999</c:v>
                </c:pt>
                <c:pt idx="2103" formatCode="General">
                  <c:v>53.957999999999998</c:v>
                </c:pt>
                <c:pt idx="2104" formatCode="General">
                  <c:v>54.003</c:v>
                </c:pt>
                <c:pt idx="2105" formatCode="General">
                  <c:v>54.048000000000002</c:v>
                </c:pt>
                <c:pt idx="2106" formatCode="General">
                  <c:v>54.093000000000004</c:v>
                </c:pt>
                <c:pt idx="2107" formatCode="General">
                  <c:v>54.139000000000003</c:v>
                </c:pt>
                <c:pt idx="2108" formatCode="General">
                  <c:v>54.183999999999997</c:v>
                </c:pt>
                <c:pt idx="2109" formatCode="General">
                  <c:v>54.228999999999999</c:v>
                </c:pt>
                <c:pt idx="2110" formatCode="General">
                  <c:v>54.274000000000001</c:v>
                </c:pt>
                <c:pt idx="2111" formatCode="General">
                  <c:v>54.32</c:v>
                </c:pt>
                <c:pt idx="2112" formatCode="General">
                  <c:v>54.365000000000002</c:v>
                </c:pt>
                <c:pt idx="2113" formatCode="General">
                  <c:v>54.41</c:v>
                </c:pt>
                <c:pt idx="2114" formatCode="General">
                  <c:v>54.453000000000003</c:v>
                </c:pt>
                <c:pt idx="2115" formatCode="General">
                  <c:v>54.494999999999997</c:v>
                </c:pt>
                <c:pt idx="2116" formatCode="General">
                  <c:v>54.537999999999997</c:v>
                </c:pt>
                <c:pt idx="2117" formatCode="General">
                  <c:v>54.581000000000003</c:v>
                </c:pt>
                <c:pt idx="2118" formatCode="General">
                  <c:v>54.622999999999998</c:v>
                </c:pt>
                <c:pt idx="2119" formatCode="General">
                  <c:v>54.665999999999997</c:v>
                </c:pt>
                <c:pt idx="2120" formatCode="General">
                  <c:v>54.709000000000003</c:v>
                </c:pt>
                <c:pt idx="2121" formatCode="General">
                  <c:v>54.750999999999998</c:v>
                </c:pt>
                <c:pt idx="2122" formatCode="General">
                  <c:v>54.793999999999997</c:v>
                </c:pt>
                <c:pt idx="2123" formatCode="General">
                  <c:v>54.837000000000003</c:v>
                </c:pt>
                <c:pt idx="2124" formatCode="General">
                  <c:v>54.878999999999998</c:v>
                </c:pt>
                <c:pt idx="2125" formatCode="General">
                  <c:v>54.921999999999997</c:v>
                </c:pt>
                <c:pt idx="2126" formatCode="General">
                  <c:v>54.965000000000003</c:v>
                </c:pt>
                <c:pt idx="2127" formatCode="General">
                  <c:v>55.006999999999998</c:v>
                </c:pt>
                <c:pt idx="2128" formatCode="General">
                  <c:v>55.05</c:v>
                </c:pt>
                <c:pt idx="2129" formatCode="General">
                  <c:v>55.093000000000004</c:v>
                </c:pt>
                <c:pt idx="2130" formatCode="General">
                  <c:v>55.134999999999998</c:v>
                </c:pt>
                <c:pt idx="2131" formatCode="General">
                  <c:v>55.177999999999997</c:v>
                </c:pt>
                <c:pt idx="2132" formatCode="General">
                  <c:v>55.22</c:v>
                </c:pt>
                <c:pt idx="2133" formatCode="General">
                  <c:v>55.262999999999998</c:v>
                </c:pt>
                <c:pt idx="2134" formatCode="General">
                  <c:v>55.305999999999997</c:v>
                </c:pt>
                <c:pt idx="2135" formatCode="General">
                  <c:v>55.35</c:v>
                </c:pt>
                <c:pt idx="2136" formatCode="General">
                  <c:v>55.395000000000003</c:v>
                </c:pt>
                <c:pt idx="2137" formatCode="General">
                  <c:v>55.44</c:v>
                </c:pt>
                <c:pt idx="2138" formatCode="General">
                  <c:v>55.484999999999999</c:v>
                </c:pt>
                <c:pt idx="2139" formatCode="General">
                  <c:v>55.53</c:v>
                </c:pt>
                <c:pt idx="2140" formatCode="General">
                  <c:v>55.575000000000003</c:v>
                </c:pt>
                <c:pt idx="2141" formatCode="General">
                  <c:v>55.62</c:v>
                </c:pt>
                <c:pt idx="2142" formatCode="General">
                  <c:v>55.664999999999999</c:v>
                </c:pt>
                <c:pt idx="2143" formatCode="General">
                  <c:v>55.71</c:v>
                </c:pt>
                <c:pt idx="2144" formatCode="General">
                  <c:v>55.755000000000003</c:v>
                </c:pt>
                <c:pt idx="2145" formatCode="General">
                  <c:v>55.8</c:v>
                </c:pt>
                <c:pt idx="2146" formatCode="General">
                  <c:v>55.844999999999999</c:v>
                </c:pt>
                <c:pt idx="2147" formatCode="General">
                  <c:v>55.89</c:v>
                </c:pt>
                <c:pt idx="2148" formatCode="General">
                  <c:v>55.935000000000002</c:v>
                </c:pt>
                <c:pt idx="2149" formatCode="General">
                  <c:v>55.98</c:v>
                </c:pt>
                <c:pt idx="2150" formatCode="General">
                  <c:v>56.024999999999999</c:v>
                </c:pt>
                <c:pt idx="2151" formatCode="General">
                  <c:v>56.067999999999998</c:v>
                </c:pt>
                <c:pt idx="2152" formatCode="General">
                  <c:v>56.11</c:v>
                </c:pt>
                <c:pt idx="2153" formatCode="General">
                  <c:v>56.151000000000003</c:v>
                </c:pt>
                <c:pt idx="2154" formatCode="General">
                  <c:v>56.192999999999998</c:v>
                </c:pt>
                <c:pt idx="2155" formatCode="General">
                  <c:v>56.234999999999999</c:v>
                </c:pt>
                <c:pt idx="2156" formatCode="General">
                  <c:v>56.277000000000001</c:v>
                </c:pt>
                <c:pt idx="2157" formatCode="General">
                  <c:v>56.317999999999998</c:v>
                </c:pt>
                <c:pt idx="2158" formatCode="General">
                  <c:v>56.36</c:v>
                </c:pt>
                <c:pt idx="2159" formatCode="General">
                  <c:v>56.402000000000001</c:v>
                </c:pt>
                <c:pt idx="2160" formatCode="General">
                  <c:v>56.442999999999998</c:v>
                </c:pt>
                <c:pt idx="2161" formatCode="General">
                  <c:v>56.484999999999999</c:v>
                </c:pt>
                <c:pt idx="2162" formatCode="General">
                  <c:v>56.527000000000001</c:v>
                </c:pt>
                <c:pt idx="2163" formatCode="General">
                  <c:v>56.569000000000003</c:v>
                </c:pt>
                <c:pt idx="2164" formatCode="General">
                  <c:v>56.61</c:v>
                </c:pt>
                <c:pt idx="2165" formatCode="General">
                  <c:v>56.652000000000001</c:v>
                </c:pt>
                <c:pt idx="2166" formatCode="General">
                  <c:v>56.695</c:v>
                </c:pt>
                <c:pt idx="2167" formatCode="General">
                  <c:v>56.738</c:v>
                </c:pt>
                <c:pt idx="2168" formatCode="General">
                  <c:v>56.781999999999996</c:v>
                </c:pt>
                <c:pt idx="2169" formatCode="General">
                  <c:v>56.825000000000003</c:v>
                </c:pt>
                <c:pt idx="2170" formatCode="General">
                  <c:v>56.869</c:v>
                </c:pt>
                <c:pt idx="2171" formatCode="General">
                  <c:v>56.912999999999997</c:v>
                </c:pt>
                <c:pt idx="2172" formatCode="General">
                  <c:v>56.956000000000003</c:v>
                </c:pt>
                <c:pt idx="2173" formatCode="General">
                  <c:v>57</c:v>
                </c:pt>
                <c:pt idx="2174" formatCode="General">
                  <c:v>57.043999999999997</c:v>
                </c:pt>
                <c:pt idx="2175" formatCode="General">
                  <c:v>57.087000000000003</c:v>
                </c:pt>
                <c:pt idx="2176" formatCode="General">
                  <c:v>57.131</c:v>
                </c:pt>
                <c:pt idx="2177" formatCode="General">
                  <c:v>57.174999999999997</c:v>
                </c:pt>
                <c:pt idx="2178" formatCode="General">
                  <c:v>57.218000000000004</c:v>
                </c:pt>
                <c:pt idx="2179" formatCode="General">
                  <c:v>57.262</c:v>
                </c:pt>
                <c:pt idx="2180" formatCode="General">
                  <c:v>57.305</c:v>
                </c:pt>
                <c:pt idx="2181" formatCode="General">
                  <c:v>57.351999999999997</c:v>
                </c:pt>
                <c:pt idx="2182" formatCode="General">
                  <c:v>57.399000000000001</c:v>
                </c:pt>
                <c:pt idx="2183" formatCode="General">
                  <c:v>57.447000000000003</c:v>
                </c:pt>
                <c:pt idx="2184" formatCode="General">
                  <c:v>57.494</c:v>
                </c:pt>
                <c:pt idx="2185" formatCode="General">
                  <c:v>57.542000000000002</c:v>
                </c:pt>
                <c:pt idx="2186" formatCode="General">
                  <c:v>57.59</c:v>
                </c:pt>
                <c:pt idx="2187" formatCode="General">
                  <c:v>57.637</c:v>
                </c:pt>
                <c:pt idx="2188" formatCode="General">
                  <c:v>57.685000000000002</c:v>
                </c:pt>
                <c:pt idx="2189" formatCode="General">
                  <c:v>57.731999999999999</c:v>
                </c:pt>
                <c:pt idx="2190" formatCode="General">
                  <c:v>57.78</c:v>
                </c:pt>
                <c:pt idx="2191" formatCode="General">
                  <c:v>57.828000000000003</c:v>
                </c:pt>
                <c:pt idx="2192" formatCode="General">
                  <c:v>57.875</c:v>
                </c:pt>
                <c:pt idx="2193" formatCode="General">
                  <c:v>57.923000000000002</c:v>
                </c:pt>
                <c:pt idx="2194" formatCode="General">
                  <c:v>57.97</c:v>
                </c:pt>
                <c:pt idx="2195" formatCode="General">
                  <c:v>58.018000000000001</c:v>
                </c:pt>
                <c:pt idx="2196" formatCode="General">
                  <c:v>58.066000000000003</c:v>
                </c:pt>
                <c:pt idx="2197" formatCode="General">
                  <c:v>58.113</c:v>
                </c:pt>
                <c:pt idx="2198" formatCode="General">
                  <c:v>58.161000000000001</c:v>
                </c:pt>
                <c:pt idx="2199" formatCode="General">
                  <c:v>58.207999999999998</c:v>
                </c:pt>
                <c:pt idx="2200" formatCode="General">
                  <c:v>58.255000000000003</c:v>
                </c:pt>
                <c:pt idx="2201" formatCode="General">
                  <c:v>58.301000000000002</c:v>
                </c:pt>
                <c:pt idx="2202" formatCode="General">
                  <c:v>58.347000000000001</c:v>
                </c:pt>
                <c:pt idx="2203" formatCode="General">
                  <c:v>58.393000000000001</c:v>
                </c:pt>
                <c:pt idx="2204" formatCode="General">
                  <c:v>58.439</c:v>
                </c:pt>
                <c:pt idx="2205" formatCode="General">
                  <c:v>58.484999999999999</c:v>
                </c:pt>
                <c:pt idx="2206" formatCode="General">
                  <c:v>58.530999999999999</c:v>
                </c:pt>
                <c:pt idx="2207" formatCode="General">
                  <c:v>58.576999999999998</c:v>
                </c:pt>
                <c:pt idx="2208" formatCode="General">
                  <c:v>58.622999999999998</c:v>
                </c:pt>
                <c:pt idx="2209" formatCode="General">
                  <c:v>58.668999999999997</c:v>
                </c:pt>
                <c:pt idx="2210" formatCode="General">
                  <c:v>58.715000000000003</c:v>
                </c:pt>
                <c:pt idx="2211" formatCode="General">
                  <c:v>58.761000000000003</c:v>
                </c:pt>
                <c:pt idx="2212" formatCode="General">
                  <c:v>58.807000000000002</c:v>
                </c:pt>
                <c:pt idx="2213" formatCode="General">
                  <c:v>58.853000000000002</c:v>
                </c:pt>
                <c:pt idx="2214" formatCode="General">
                  <c:v>58.899000000000001</c:v>
                </c:pt>
                <c:pt idx="2215" formatCode="General">
                  <c:v>58.945</c:v>
                </c:pt>
                <c:pt idx="2216" formatCode="General">
                  <c:v>58.991</c:v>
                </c:pt>
                <c:pt idx="2217" formatCode="General">
                  <c:v>59.036999999999999</c:v>
                </c:pt>
                <c:pt idx="2218" formatCode="General">
                  <c:v>59.082999999999998</c:v>
                </c:pt>
                <c:pt idx="2219" formatCode="General">
                  <c:v>59.128999999999998</c:v>
                </c:pt>
                <c:pt idx="2220" formatCode="General">
                  <c:v>59.173999999999999</c:v>
                </c:pt>
                <c:pt idx="2221" formatCode="General">
                  <c:v>59.215000000000003</c:v>
                </c:pt>
                <c:pt idx="2222" formatCode="General">
                  <c:v>59.256</c:v>
                </c:pt>
                <c:pt idx="2223" formatCode="General">
                  <c:v>59.298000000000002</c:v>
                </c:pt>
                <c:pt idx="2224" formatCode="General">
                  <c:v>59.338999999999999</c:v>
                </c:pt>
                <c:pt idx="2225" formatCode="General">
                  <c:v>59.38</c:v>
                </c:pt>
                <c:pt idx="2226" formatCode="General">
                  <c:v>59.420999999999999</c:v>
                </c:pt>
                <c:pt idx="2227" formatCode="General">
                  <c:v>59.463000000000001</c:v>
                </c:pt>
                <c:pt idx="2228" formatCode="General">
                  <c:v>59.503999999999998</c:v>
                </c:pt>
                <c:pt idx="2229" formatCode="General">
                  <c:v>59.545000000000002</c:v>
                </c:pt>
                <c:pt idx="2230" formatCode="General">
                  <c:v>59.585999999999999</c:v>
                </c:pt>
                <c:pt idx="2231" formatCode="General">
                  <c:v>59.628</c:v>
                </c:pt>
                <c:pt idx="2232" formatCode="General">
                  <c:v>59.668999999999997</c:v>
                </c:pt>
                <c:pt idx="2233" formatCode="General">
                  <c:v>59.71</c:v>
                </c:pt>
                <c:pt idx="2234" formatCode="General">
                  <c:v>59.750999999999998</c:v>
                </c:pt>
                <c:pt idx="2235" formatCode="General">
                  <c:v>59.792999999999999</c:v>
                </c:pt>
                <c:pt idx="2236" formatCode="General">
                  <c:v>59.834000000000003</c:v>
                </c:pt>
                <c:pt idx="2237" formatCode="General">
                  <c:v>59.875</c:v>
                </c:pt>
                <c:pt idx="2238" formatCode="General">
                  <c:v>59.915999999999997</c:v>
                </c:pt>
                <c:pt idx="2239" formatCode="General">
                  <c:v>59.957999999999998</c:v>
                </c:pt>
                <c:pt idx="2240" formatCode="General">
                  <c:v>59.999000000000002</c:v>
                </c:pt>
                <c:pt idx="2241" formatCode="General">
                  <c:v>60.04</c:v>
                </c:pt>
                <c:pt idx="2242" formatCode="General">
                  <c:v>60.08</c:v>
                </c:pt>
                <c:pt idx="2243" formatCode="General">
                  <c:v>60.12</c:v>
                </c:pt>
                <c:pt idx="2244" formatCode="General">
                  <c:v>60.16</c:v>
                </c:pt>
                <c:pt idx="2245" formatCode="General">
                  <c:v>60.201000000000001</c:v>
                </c:pt>
                <c:pt idx="2246" formatCode="General">
                  <c:v>60.241</c:v>
                </c:pt>
                <c:pt idx="2247" formatCode="General">
                  <c:v>60.280999999999999</c:v>
                </c:pt>
                <c:pt idx="2248" formatCode="General">
                  <c:v>60.320999999999998</c:v>
                </c:pt>
                <c:pt idx="2249" formatCode="General">
                  <c:v>60.360999999999997</c:v>
                </c:pt>
                <c:pt idx="2250" formatCode="General">
                  <c:v>60.401000000000003</c:v>
                </c:pt>
                <c:pt idx="2251" formatCode="General">
                  <c:v>60.442</c:v>
                </c:pt>
                <c:pt idx="2252" formatCode="General">
                  <c:v>60.481999999999999</c:v>
                </c:pt>
                <c:pt idx="2253" formatCode="General">
                  <c:v>60.521999999999998</c:v>
                </c:pt>
                <c:pt idx="2254" formatCode="General">
                  <c:v>60.561999999999998</c:v>
                </c:pt>
                <c:pt idx="2255" formatCode="General">
                  <c:v>60.601999999999997</c:v>
                </c:pt>
                <c:pt idx="2256" formatCode="General">
                  <c:v>60.642000000000003</c:v>
                </c:pt>
                <c:pt idx="2257" formatCode="General">
                  <c:v>60.682000000000002</c:v>
                </c:pt>
                <c:pt idx="2258" formatCode="General">
                  <c:v>60.722999999999999</c:v>
                </c:pt>
                <c:pt idx="2259" formatCode="General">
                  <c:v>60.762999999999998</c:v>
                </c:pt>
                <c:pt idx="2260" formatCode="General">
                  <c:v>60.802999999999997</c:v>
                </c:pt>
                <c:pt idx="2261" formatCode="General">
                  <c:v>60.843000000000004</c:v>
                </c:pt>
                <c:pt idx="2262" formatCode="General">
                  <c:v>60.883000000000003</c:v>
                </c:pt>
                <c:pt idx="2263" formatCode="General">
                  <c:v>60.926000000000002</c:v>
                </c:pt>
                <c:pt idx="2264" formatCode="General">
                  <c:v>60.975000000000001</c:v>
                </c:pt>
                <c:pt idx="2265" formatCode="General">
                  <c:v>61.024000000000001</c:v>
                </c:pt>
                <c:pt idx="2266" formatCode="General">
                  <c:v>61.073</c:v>
                </c:pt>
                <c:pt idx="2267" formatCode="General">
                  <c:v>61.122</c:v>
                </c:pt>
                <c:pt idx="2268" formatCode="General">
                  <c:v>61.170999999999999</c:v>
                </c:pt>
                <c:pt idx="2269" formatCode="General">
                  <c:v>61.22</c:v>
                </c:pt>
                <c:pt idx="2270" formatCode="General">
                  <c:v>61.268999999999998</c:v>
                </c:pt>
                <c:pt idx="2271" formatCode="General">
                  <c:v>61.317</c:v>
                </c:pt>
                <c:pt idx="2272" formatCode="General">
                  <c:v>61.366</c:v>
                </c:pt>
                <c:pt idx="2273" formatCode="General">
                  <c:v>61.414999999999999</c:v>
                </c:pt>
                <c:pt idx="2274" formatCode="General">
                  <c:v>61.463999999999999</c:v>
                </c:pt>
                <c:pt idx="2275" formatCode="General">
                  <c:v>61.512999999999998</c:v>
                </c:pt>
                <c:pt idx="2276" formatCode="General">
                  <c:v>61.561999999999998</c:v>
                </c:pt>
                <c:pt idx="2277" formatCode="General">
                  <c:v>61.610999999999997</c:v>
                </c:pt>
                <c:pt idx="2278" formatCode="General">
                  <c:v>61.66</c:v>
                </c:pt>
                <c:pt idx="2279" formatCode="General">
                  <c:v>61.709000000000003</c:v>
                </c:pt>
                <c:pt idx="2280" formatCode="General">
                  <c:v>61.756999999999998</c:v>
                </c:pt>
                <c:pt idx="2281" formatCode="General">
                  <c:v>61.805999999999997</c:v>
                </c:pt>
                <c:pt idx="2282" formatCode="General">
                  <c:v>61.853999999999999</c:v>
                </c:pt>
                <c:pt idx="2283" formatCode="General">
                  <c:v>61.902000000000001</c:v>
                </c:pt>
                <c:pt idx="2284" formatCode="General">
                  <c:v>61.95</c:v>
                </c:pt>
                <c:pt idx="2285" formatCode="General">
                  <c:v>61.997999999999998</c:v>
                </c:pt>
                <c:pt idx="2286" formatCode="General">
                  <c:v>62.045999999999999</c:v>
                </c:pt>
                <c:pt idx="2287" formatCode="General">
                  <c:v>62.094000000000001</c:v>
                </c:pt>
                <c:pt idx="2288" formatCode="General">
                  <c:v>62.142000000000003</c:v>
                </c:pt>
                <c:pt idx="2289" formatCode="General">
                  <c:v>62.19</c:v>
                </c:pt>
                <c:pt idx="2290" formatCode="General">
                  <c:v>62.238</c:v>
                </c:pt>
                <c:pt idx="2291" formatCode="General">
                  <c:v>62.286000000000001</c:v>
                </c:pt>
                <c:pt idx="2292" formatCode="General">
                  <c:v>62.334000000000003</c:v>
                </c:pt>
                <c:pt idx="2293" formatCode="General">
                  <c:v>62.381999999999998</c:v>
                </c:pt>
                <c:pt idx="2294" formatCode="General">
                  <c:v>62.43</c:v>
                </c:pt>
                <c:pt idx="2295" formatCode="General">
                  <c:v>62.478000000000002</c:v>
                </c:pt>
                <c:pt idx="2296" formatCode="General">
                  <c:v>62.526000000000003</c:v>
                </c:pt>
                <c:pt idx="2297" formatCode="General">
                  <c:v>62.573999999999998</c:v>
                </c:pt>
                <c:pt idx="2298" formatCode="General">
                  <c:v>62.622</c:v>
                </c:pt>
                <c:pt idx="2299" formatCode="General">
                  <c:v>62.67</c:v>
                </c:pt>
                <c:pt idx="2300" formatCode="General">
                  <c:v>62.715000000000003</c:v>
                </c:pt>
                <c:pt idx="2301" formatCode="General">
                  <c:v>62.76</c:v>
                </c:pt>
                <c:pt idx="2302" formatCode="General">
                  <c:v>62.805</c:v>
                </c:pt>
                <c:pt idx="2303" formatCode="General">
                  <c:v>62.85</c:v>
                </c:pt>
                <c:pt idx="2304" formatCode="General">
                  <c:v>62.895000000000003</c:v>
                </c:pt>
                <c:pt idx="2305" formatCode="General">
                  <c:v>62.94</c:v>
                </c:pt>
                <c:pt idx="2306" formatCode="General">
                  <c:v>62.984999999999999</c:v>
                </c:pt>
                <c:pt idx="2307" formatCode="General">
                  <c:v>63.03</c:v>
                </c:pt>
                <c:pt idx="2308" formatCode="General">
                  <c:v>63.075000000000003</c:v>
                </c:pt>
                <c:pt idx="2309" formatCode="General">
                  <c:v>63.12</c:v>
                </c:pt>
                <c:pt idx="2310" formatCode="General">
                  <c:v>63.164999999999999</c:v>
                </c:pt>
                <c:pt idx="2311" formatCode="General">
                  <c:v>63.21</c:v>
                </c:pt>
                <c:pt idx="2312" formatCode="General">
                  <c:v>63.255000000000003</c:v>
                </c:pt>
                <c:pt idx="2313" formatCode="General">
                  <c:v>63.3</c:v>
                </c:pt>
                <c:pt idx="2314" formatCode="General">
                  <c:v>63.344999999999999</c:v>
                </c:pt>
                <c:pt idx="2315" formatCode="General">
                  <c:v>63.39</c:v>
                </c:pt>
                <c:pt idx="2316" formatCode="General">
                  <c:v>63.435000000000002</c:v>
                </c:pt>
                <c:pt idx="2317" formatCode="General">
                  <c:v>63.48</c:v>
                </c:pt>
                <c:pt idx="2318" formatCode="General">
                  <c:v>63.524999999999999</c:v>
                </c:pt>
                <c:pt idx="2319" formatCode="General">
                  <c:v>63.57</c:v>
                </c:pt>
                <c:pt idx="2320" formatCode="General">
                  <c:v>63.616</c:v>
                </c:pt>
                <c:pt idx="2321" formatCode="General">
                  <c:v>63.661000000000001</c:v>
                </c:pt>
                <c:pt idx="2322" formatCode="General">
                  <c:v>63.706000000000003</c:v>
                </c:pt>
                <c:pt idx="2323" formatCode="General">
                  <c:v>63.750999999999998</c:v>
                </c:pt>
                <c:pt idx="2324" formatCode="General">
                  <c:v>63.796999999999997</c:v>
                </c:pt>
                <c:pt idx="2325" formatCode="General">
                  <c:v>63.841999999999999</c:v>
                </c:pt>
                <c:pt idx="2326" formatCode="General">
                  <c:v>63.887</c:v>
                </c:pt>
                <c:pt idx="2327" formatCode="General">
                  <c:v>63.933</c:v>
                </c:pt>
                <c:pt idx="2328" formatCode="General">
                  <c:v>63.978000000000002</c:v>
                </c:pt>
                <c:pt idx="2329" formatCode="General">
                  <c:v>64.022999999999996</c:v>
                </c:pt>
                <c:pt idx="2330" formatCode="General">
                  <c:v>64.067999999999998</c:v>
                </c:pt>
                <c:pt idx="2331" formatCode="General">
                  <c:v>64.114000000000004</c:v>
                </c:pt>
                <c:pt idx="2332" formatCode="General">
                  <c:v>64.159000000000006</c:v>
                </c:pt>
                <c:pt idx="2333" formatCode="General">
                  <c:v>64.203999999999994</c:v>
                </c:pt>
                <c:pt idx="2334" formatCode="General">
                  <c:v>64.248999999999995</c:v>
                </c:pt>
                <c:pt idx="2335" formatCode="General">
                  <c:v>64.295000000000002</c:v>
                </c:pt>
                <c:pt idx="2336" formatCode="General">
                  <c:v>64.34</c:v>
                </c:pt>
                <c:pt idx="2337" formatCode="General">
                  <c:v>64.385999999999996</c:v>
                </c:pt>
                <c:pt idx="2338" formatCode="General">
                  <c:v>64.430999999999997</c:v>
                </c:pt>
                <c:pt idx="2339" formatCode="General">
                  <c:v>64.477000000000004</c:v>
                </c:pt>
                <c:pt idx="2340" formatCode="General">
                  <c:v>64.522000000000006</c:v>
                </c:pt>
                <c:pt idx="2341" formatCode="General">
                  <c:v>64.567999999999998</c:v>
                </c:pt>
                <c:pt idx="2342" formatCode="General">
                  <c:v>64.613</c:v>
                </c:pt>
                <c:pt idx="2343" formatCode="General">
                  <c:v>64.659000000000006</c:v>
                </c:pt>
                <c:pt idx="2344" formatCode="General">
                  <c:v>64.703999999999994</c:v>
                </c:pt>
                <c:pt idx="2345" formatCode="General">
                  <c:v>64.75</c:v>
                </c:pt>
                <c:pt idx="2346" formatCode="General">
                  <c:v>64.795000000000002</c:v>
                </c:pt>
                <c:pt idx="2347" formatCode="General">
                  <c:v>64.840999999999994</c:v>
                </c:pt>
                <c:pt idx="2348" formatCode="General">
                  <c:v>64.885999999999996</c:v>
                </c:pt>
                <c:pt idx="2349" formatCode="General">
                  <c:v>64.932000000000002</c:v>
                </c:pt>
                <c:pt idx="2350" formatCode="General">
                  <c:v>64.977000000000004</c:v>
                </c:pt>
                <c:pt idx="2351" formatCode="General">
                  <c:v>65.022999999999996</c:v>
                </c:pt>
                <c:pt idx="2352" formatCode="General">
                  <c:v>65.067999999999998</c:v>
                </c:pt>
                <c:pt idx="2353" formatCode="General">
                  <c:v>65.114000000000004</c:v>
                </c:pt>
                <c:pt idx="2354" formatCode="General">
                  <c:v>65.159000000000006</c:v>
                </c:pt>
                <c:pt idx="2355" formatCode="General">
                  <c:v>65.204999999999998</c:v>
                </c:pt>
                <c:pt idx="2356" formatCode="General">
                  <c:v>65.247</c:v>
                </c:pt>
                <c:pt idx="2357" formatCode="General">
                  <c:v>65.287000000000006</c:v>
                </c:pt>
                <c:pt idx="2358" formatCode="General">
                  <c:v>65.326999999999998</c:v>
                </c:pt>
                <c:pt idx="2359" formatCode="General">
                  <c:v>65.367000000000004</c:v>
                </c:pt>
                <c:pt idx="2360" formatCode="General">
                  <c:v>65.406999999999996</c:v>
                </c:pt>
                <c:pt idx="2361" formatCode="General">
                  <c:v>65.447999999999993</c:v>
                </c:pt>
                <c:pt idx="2362" formatCode="General">
                  <c:v>65.488</c:v>
                </c:pt>
                <c:pt idx="2363" formatCode="General">
                  <c:v>65.528000000000006</c:v>
                </c:pt>
                <c:pt idx="2364" formatCode="General">
                  <c:v>65.567999999999998</c:v>
                </c:pt>
                <c:pt idx="2365" formatCode="General">
                  <c:v>65.608000000000004</c:v>
                </c:pt>
                <c:pt idx="2366" formatCode="General">
                  <c:v>65.647999999999996</c:v>
                </c:pt>
                <c:pt idx="2367" formatCode="General">
                  <c:v>65.688000000000002</c:v>
                </c:pt>
                <c:pt idx="2368" formatCode="General">
                  <c:v>65.728999999999999</c:v>
                </c:pt>
                <c:pt idx="2369" formatCode="General">
                  <c:v>65.769000000000005</c:v>
                </c:pt>
                <c:pt idx="2370" formatCode="General">
                  <c:v>65.808999999999997</c:v>
                </c:pt>
                <c:pt idx="2371" formatCode="General">
                  <c:v>65.849000000000004</c:v>
                </c:pt>
                <c:pt idx="2372" formatCode="General">
                  <c:v>65.888999999999996</c:v>
                </c:pt>
                <c:pt idx="2373" formatCode="General">
                  <c:v>65.929000000000002</c:v>
                </c:pt>
                <c:pt idx="2374" formatCode="General">
                  <c:v>65.97</c:v>
                </c:pt>
                <c:pt idx="2375" formatCode="General">
                  <c:v>66.010000000000005</c:v>
                </c:pt>
                <c:pt idx="2376" formatCode="General">
                  <c:v>66.05</c:v>
                </c:pt>
                <c:pt idx="2377" formatCode="General">
                  <c:v>66.09</c:v>
                </c:pt>
                <c:pt idx="2378" formatCode="General">
                  <c:v>66.132000000000005</c:v>
                </c:pt>
                <c:pt idx="2379" formatCode="General">
                  <c:v>66.174000000000007</c:v>
                </c:pt>
                <c:pt idx="2380" formatCode="General">
                  <c:v>66.215999999999994</c:v>
                </c:pt>
                <c:pt idx="2381" formatCode="General">
                  <c:v>66.257999999999996</c:v>
                </c:pt>
                <c:pt idx="2382" formatCode="General">
                  <c:v>66.3</c:v>
                </c:pt>
                <c:pt idx="2383" formatCode="General">
                  <c:v>66.341999999999999</c:v>
                </c:pt>
                <c:pt idx="2384" formatCode="General">
                  <c:v>66.384</c:v>
                </c:pt>
                <c:pt idx="2385" formatCode="General">
                  <c:v>66.426000000000002</c:v>
                </c:pt>
                <c:pt idx="2386" formatCode="General">
                  <c:v>66.468000000000004</c:v>
                </c:pt>
                <c:pt idx="2387" formatCode="General">
                  <c:v>66.510000000000005</c:v>
                </c:pt>
                <c:pt idx="2388" formatCode="General">
                  <c:v>66.552000000000007</c:v>
                </c:pt>
                <c:pt idx="2389" formatCode="General">
                  <c:v>66.593999999999994</c:v>
                </c:pt>
                <c:pt idx="2390" formatCode="General">
                  <c:v>66.635999999999996</c:v>
                </c:pt>
                <c:pt idx="2391" formatCode="General">
                  <c:v>66.677999999999997</c:v>
                </c:pt>
                <c:pt idx="2392" formatCode="General">
                  <c:v>66.72</c:v>
                </c:pt>
                <c:pt idx="2393" formatCode="General">
                  <c:v>66.762</c:v>
                </c:pt>
                <c:pt idx="2394" formatCode="General">
                  <c:v>66.804000000000002</c:v>
                </c:pt>
                <c:pt idx="2395" formatCode="General">
                  <c:v>66.846000000000004</c:v>
                </c:pt>
                <c:pt idx="2396" formatCode="General">
                  <c:v>66.888000000000005</c:v>
                </c:pt>
                <c:pt idx="2397" formatCode="General">
                  <c:v>66.930000000000007</c:v>
                </c:pt>
                <c:pt idx="2398" formatCode="General">
                  <c:v>66.971999999999994</c:v>
                </c:pt>
                <c:pt idx="2399" formatCode="General">
                  <c:v>67.013000000000005</c:v>
                </c:pt>
                <c:pt idx="2400" formatCode="General">
                  <c:v>67.051000000000002</c:v>
                </c:pt>
                <c:pt idx="2401" formatCode="General">
                  <c:v>67.09</c:v>
                </c:pt>
                <c:pt idx="2402" formatCode="General">
                  <c:v>67.128</c:v>
                </c:pt>
                <c:pt idx="2403" formatCode="General">
                  <c:v>67.167000000000002</c:v>
                </c:pt>
                <c:pt idx="2404" formatCode="General">
                  <c:v>67.204999999999998</c:v>
                </c:pt>
                <c:pt idx="2405" formatCode="General">
                  <c:v>67.244</c:v>
                </c:pt>
                <c:pt idx="2406" formatCode="General">
                  <c:v>67.281999999999996</c:v>
                </c:pt>
                <c:pt idx="2407" formatCode="General">
                  <c:v>67.319999999999993</c:v>
                </c:pt>
                <c:pt idx="2408" formatCode="General">
                  <c:v>67.358999999999995</c:v>
                </c:pt>
                <c:pt idx="2409" formatCode="General">
                  <c:v>67.397000000000006</c:v>
                </c:pt>
                <c:pt idx="2410" formatCode="General">
                  <c:v>67.436000000000007</c:v>
                </c:pt>
                <c:pt idx="2411" formatCode="General">
                  <c:v>67.474000000000004</c:v>
                </c:pt>
                <c:pt idx="2412" formatCode="General">
                  <c:v>67.513000000000005</c:v>
                </c:pt>
                <c:pt idx="2413" formatCode="General">
                  <c:v>67.551000000000002</c:v>
                </c:pt>
                <c:pt idx="2414" formatCode="General">
                  <c:v>67.59</c:v>
                </c:pt>
                <c:pt idx="2415" formatCode="General">
                  <c:v>67.628</c:v>
                </c:pt>
                <c:pt idx="2416" formatCode="General">
                  <c:v>67.665999999999997</c:v>
                </c:pt>
                <c:pt idx="2417" formatCode="General">
                  <c:v>67.704999999999998</c:v>
                </c:pt>
                <c:pt idx="2418" formatCode="General">
                  <c:v>67.742999999999995</c:v>
                </c:pt>
                <c:pt idx="2419" formatCode="General">
                  <c:v>67.781999999999996</c:v>
                </c:pt>
                <c:pt idx="2420" formatCode="General">
                  <c:v>67.819999999999993</c:v>
                </c:pt>
                <c:pt idx="2421" formatCode="General">
                  <c:v>67.858999999999995</c:v>
                </c:pt>
                <c:pt idx="2422" formatCode="General">
                  <c:v>67.897000000000006</c:v>
                </c:pt>
                <c:pt idx="2423" formatCode="General">
                  <c:v>67.936999999999998</c:v>
                </c:pt>
                <c:pt idx="2424" formatCode="General">
                  <c:v>67.977000000000004</c:v>
                </c:pt>
                <c:pt idx="2425" formatCode="General">
                  <c:v>68.016999999999996</c:v>
                </c:pt>
                <c:pt idx="2426" formatCode="General">
                  <c:v>68.057000000000002</c:v>
                </c:pt>
                <c:pt idx="2427" formatCode="General">
                  <c:v>68.096999999999994</c:v>
                </c:pt>
                <c:pt idx="2428" formatCode="General">
                  <c:v>68.137</c:v>
                </c:pt>
                <c:pt idx="2429" formatCode="General">
                  <c:v>68.177000000000007</c:v>
                </c:pt>
                <c:pt idx="2430" formatCode="General">
                  <c:v>68.216999999999999</c:v>
                </c:pt>
                <c:pt idx="2431" formatCode="General">
                  <c:v>68.257000000000005</c:v>
                </c:pt>
                <c:pt idx="2432" formatCode="General">
                  <c:v>68.296999999999997</c:v>
                </c:pt>
                <c:pt idx="2433" formatCode="General">
                  <c:v>68.337000000000003</c:v>
                </c:pt>
                <c:pt idx="2434" formatCode="General">
                  <c:v>68.376999999999995</c:v>
                </c:pt>
                <c:pt idx="2435" formatCode="General">
                  <c:v>68.417000000000002</c:v>
                </c:pt>
                <c:pt idx="2436" formatCode="General">
                  <c:v>68.456999999999994</c:v>
                </c:pt>
                <c:pt idx="2437" formatCode="General">
                  <c:v>68.497</c:v>
                </c:pt>
                <c:pt idx="2438" formatCode="General">
                  <c:v>68.537000000000006</c:v>
                </c:pt>
                <c:pt idx="2439" formatCode="General">
                  <c:v>68.576999999999998</c:v>
                </c:pt>
                <c:pt idx="2440" formatCode="General">
                  <c:v>68.617000000000004</c:v>
                </c:pt>
                <c:pt idx="2441" formatCode="General">
                  <c:v>68.656999999999996</c:v>
                </c:pt>
                <c:pt idx="2442" formatCode="General">
                  <c:v>68.697000000000003</c:v>
                </c:pt>
                <c:pt idx="2443" formatCode="General">
                  <c:v>68.736999999999995</c:v>
                </c:pt>
                <c:pt idx="2444" formatCode="General">
                  <c:v>68.777000000000001</c:v>
                </c:pt>
                <c:pt idx="2445" formatCode="General">
                  <c:v>68.816999999999993</c:v>
                </c:pt>
                <c:pt idx="2446" formatCode="General">
                  <c:v>68.856999999999999</c:v>
                </c:pt>
                <c:pt idx="2447" formatCode="General">
                  <c:v>68.897000000000006</c:v>
                </c:pt>
                <c:pt idx="2448" formatCode="General">
                  <c:v>68.936999999999998</c:v>
                </c:pt>
                <c:pt idx="2449" formatCode="General">
                  <c:v>68.977000000000004</c:v>
                </c:pt>
                <c:pt idx="2450" formatCode="General">
                  <c:v>69.016999999999996</c:v>
                </c:pt>
                <c:pt idx="2451" formatCode="General">
                  <c:v>69.057000000000002</c:v>
                </c:pt>
                <c:pt idx="2452" formatCode="General">
                  <c:v>69.096999999999994</c:v>
                </c:pt>
                <c:pt idx="2453" formatCode="General">
                  <c:v>69.137</c:v>
                </c:pt>
                <c:pt idx="2454" formatCode="General">
                  <c:v>69.177000000000007</c:v>
                </c:pt>
                <c:pt idx="2455" formatCode="General">
                  <c:v>69.216999999999999</c:v>
                </c:pt>
                <c:pt idx="2456" formatCode="General">
                  <c:v>69.257000000000005</c:v>
                </c:pt>
                <c:pt idx="2457" formatCode="General">
                  <c:v>69.296999999999997</c:v>
                </c:pt>
                <c:pt idx="2458" formatCode="General">
                  <c:v>69.337000000000003</c:v>
                </c:pt>
                <c:pt idx="2459" formatCode="General">
                  <c:v>69.376999999999995</c:v>
                </c:pt>
                <c:pt idx="2460" formatCode="General">
                  <c:v>69.417000000000002</c:v>
                </c:pt>
                <c:pt idx="2461" formatCode="General">
                  <c:v>69.456999999999994</c:v>
                </c:pt>
                <c:pt idx="2462" formatCode="General">
                  <c:v>69.497</c:v>
                </c:pt>
                <c:pt idx="2463" formatCode="General">
                  <c:v>69.537000000000006</c:v>
                </c:pt>
                <c:pt idx="2464" formatCode="General">
                  <c:v>69.576999999999998</c:v>
                </c:pt>
                <c:pt idx="2465" formatCode="General">
                  <c:v>69.617000000000004</c:v>
                </c:pt>
                <c:pt idx="2466" formatCode="General">
                  <c:v>69.658000000000001</c:v>
                </c:pt>
                <c:pt idx="2467" formatCode="General">
                  <c:v>69.698999999999998</c:v>
                </c:pt>
                <c:pt idx="2468" formatCode="General">
                  <c:v>69.739999999999995</c:v>
                </c:pt>
                <c:pt idx="2469" formatCode="General">
                  <c:v>69.78</c:v>
                </c:pt>
                <c:pt idx="2470" formatCode="General">
                  <c:v>69.820999999999998</c:v>
                </c:pt>
                <c:pt idx="2471" formatCode="General">
                  <c:v>69.861999999999995</c:v>
                </c:pt>
                <c:pt idx="2472" formatCode="General">
                  <c:v>69.903000000000006</c:v>
                </c:pt>
                <c:pt idx="2473" formatCode="General">
                  <c:v>69.942999999999998</c:v>
                </c:pt>
                <c:pt idx="2474" formatCode="General">
                  <c:v>69.983999999999995</c:v>
                </c:pt>
                <c:pt idx="2475" formatCode="General">
                  <c:v>70.025000000000006</c:v>
                </c:pt>
                <c:pt idx="2476" formatCode="General">
                  <c:v>70.066000000000003</c:v>
                </c:pt>
                <c:pt idx="2477" formatCode="General">
                  <c:v>70.106999999999999</c:v>
                </c:pt>
                <c:pt idx="2478" formatCode="General">
                  <c:v>70.147000000000006</c:v>
                </c:pt>
                <c:pt idx="2479" formatCode="General">
                  <c:v>70.188000000000002</c:v>
                </c:pt>
                <c:pt idx="2480" formatCode="General">
                  <c:v>70.228999999999999</c:v>
                </c:pt>
                <c:pt idx="2481" formatCode="General">
                  <c:v>70.27</c:v>
                </c:pt>
                <c:pt idx="2482" formatCode="General">
                  <c:v>70.31</c:v>
                </c:pt>
                <c:pt idx="2483" formatCode="General">
                  <c:v>70.350999999999999</c:v>
                </c:pt>
                <c:pt idx="2484" formatCode="General">
                  <c:v>70.391999999999996</c:v>
                </c:pt>
                <c:pt idx="2485" formatCode="General">
                  <c:v>70.433000000000007</c:v>
                </c:pt>
                <c:pt idx="2486" formatCode="General">
                  <c:v>70.474000000000004</c:v>
                </c:pt>
                <c:pt idx="2487" formatCode="General">
                  <c:v>70.516000000000005</c:v>
                </c:pt>
                <c:pt idx="2488" formatCode="General">
                  <c:v>70.558000000000007</c:v>
                </c:pt>
                <c:pt idx="2489" formatCode="General">
                  <c:v>70.599999999999994</c:v>
                </c:pt>
                <c:pt idx="2490" formatCode="General">
                  <c:v>70.641999999999996</c:v>
                </c:pt>
                <c:pt idx="2491" formatCode="General">
                  <c:v>70.685000000000002</c:v>
                </c:pt>
                <c:pt idx="2492" formatCode="General">
                  <c:v>70.727000000000004</c:v>
                </c:pt>
                <c:pt idx="2493" formatCode="General">
                  <c:v>70.769000000000005</c:v>
                </c:pt>
                <c:pt idx="2494" formatCode="General">
                  <c:v>70.811000000000007</c:v>
                </c:pt>
                <c:pt idx="2495" formatCode="General">
                  <c:v>70.852999999999994</c:v>
                </c:pt>
                <c:pt idx="2496" formatCode="General">
                  <c:v>70.894999999999996</c:v>
                </c:pt>
                <c:pt idx="2497" formatCode="General">
                  <c:v>70.936999999999998</c:v>
                </c:pt>
                <c:pt idx="2498" formatCode="General">
                  <c:v>70.978999999999999</c:v>
                </c:pt>
                <c:pt idx="2499" formatCode="General">
                  <c:v>71.021000000000001</c:v>
                </c:pt>
                <c:pt idx="2500" formatCode="General">
                  <c:v>71.063000000000002</c:v>
                </c:pt>
                <c:pt idx="2501" formatCode="General">
                  <c:v>71.105000000000004</c:v>
                </c:pt>
                <c:pt idx="2502" formatCode="General">
                  <c:v>71.147999999999996</c:v>
                </c:pt>
                <c:pt idx="2503" formatCode="General">
                  <c:v>71.19</c:v>
                </c:pt>
                <c:pt idx="2504" formatCode="General">
                  <c:v>71.231999999999999</c:v>
                </c:pt>
                <c:pt idx="2505" formatCode="General">
                  <c:v>71.274000000000001</c:v>
                </c:pt>
                <c:pt idx="2506" formatCode="General">
                  <c:v>71.316000000000003</c:v>
                </c:pt>
                <c:pt idx="2507" formatCode="General">
                  <c:v>71.350999999999999</c:v>
                </c:pt>
                <c:pt idx="2508" formatCode="General">
                  <c:v>71.382999999999996</c:v>
                </c:pt>
                <c:pt idx="2509" formatCode="General">
                  <c:v>71.415000000000006</c:v>
                </c:pt>
                <c:pt idx="2510" formatCode="General">
                  <c:v>71.447000000000003</c:v>
                </c:pt>
                <c:pt idx="2511" formatCode="General">
                  <c:v>71.478999999999999</c:v>
                </c:pt>
                <c:pt idx="2512" formatCode="General">
                  <c:v>71.510000000000005</c:v>
                </c:pt>
                <c:pt idx="2513" formatCode="General">
                  <c:v>71.542000000000002</c:v>
                </c:pt>
                <c:pt idx="2514" formatCode="General">
                  <c:v>71.573999999999998</c:v>
                </c:pt>
                <c:pt idx="2515" formatCode="General">
                  <c:v>71.605999999999995</c:v>
                </c:pt>
                <c:pt idx="2516" formatCode="General">
                  <c:v>71.638000000000005</c:v>
                </c:pt>
                <c:pt idx="2517" formatCode="General">
                  <c:v>71.67</c:v>
                </c:pt>
                <c:pt idx="2518" formatCode="General">
                  <c:v>71.700999999999993</c:v>
                </c:pt>
                <c:pt idx="2519" formatCode="General">
                  <c:v>71.733000000000004</c:v>
                </c:pt>
                <c:pt idx="2520" formatCode="General">
                  <c:v>71.765000000000001</c:v>
                </c:pt>
                <c:pt idx="2521" formatCode="General">
                  <c:v>71.796999999999997</c:v>
                </c:pt>
                <c:pt idx="2522" formatCode="General">
                  <c:v>71.828999999999994</c:v>
                </c:pt>
                <c:pt idx="2523" formatCode="General">
                  <c:v>71.86</c:v>
                </c:pt>
                <c:pt idx="2524" formatCode="General">
                  <c:v>71.891999999999996</c:v>
                </c:pt>
                <c:pt idx="2525" formatCode="General">
                  <c:v>71.924000000000007</c:v>
                </c:pt>
                <c:pt idx="2526" formatCode="General">
                  <c:v>71.956000000000003</c:v>
                </c:pt>
                <c:pt idx="2527" formatCode="General">
                  <c:v>71.988</c:v>
                </c:pt>
                <c:pt idx="2528" formatCode="General">
                  <c:v>72.02</c:v>
                </c:pt>
                <c:pt idx="2529" formatCode="General">
                  <c:v>72.051000000000002</c:v>
                </c:pt>
                <c:pt idx="2530" formatCode="General">
                  <c:v>72.082999999999998</c:v>
                </c:pt>
                <c:pt idx="2531" formatCode="General">
                  <c:v>72.114999999999995</c:v>
                </c:pt>
                <c:pt idx="2532" formatCode="General">
                  <c:v>72.147000000000006</c:v>
                </c:pt>
                <c:pt idx="2533" formatCode="General">
                  <c:v>72.179000000000002</c:v>
                </c:pt>
                <c:pt idx="2534" formatCode="General">
                  <c:v>72.218000000000004</c:v>
                </c:pt>
                <c:pt idx="2535" formatCode="General">
                  <c:v>72.27</c:v>
                </c:pt>
                <c:pt idx="2536" formatCode="General">
                  <c:v>72.322999999999993</c:v>
                </c:pt>
                <c:pt idx="2537" formatCode="General">
                  <c:v>72.376000000000005</c:v>
                </c:pt>
                <c:pt idx="2538" formatCode="General">
                  <c:v>72.427999999999997</c:v>
                </c:pt>
                <c:pt idx="2539" formatCode="General">
                  <c:v>72.480999999999995</c:v>
                </c:pt>
                <c:pt idx="2540" formatCode="General">
                  <c:v>72.533000000000001</c:v>
                </c:pt>
                <c:pt idx="2541" formatCode="General">
                  <c:v>72.585999999999999</c:v>
                </c:pt>
                <c:pt idx="2542" formatCode="General">
                  <c:v>72.638999999999996</c:v>
                </c:pt>
                <c:pt idx="2543" formatCode="General">
                  <c:v>72.691000000000003</c:v>
                </c:pt>
                <c:pt idx="2544" formatCode="General">
                  <c:v>72.744</c:v>
                </c:pt>
                <c:pt idx="2545" formatCode="General">
                  <c:v>72.796999999999997</c:v>
                </c:pt>
                <c:pt idx="2546" formatCode="General">
                  <c:v>72.849000000000004</c:v>
                </c:pt>
                <c:pt idx="2547" formatCode="General">
                  <c:v>72.902000000000001</c:v>
                </c:pt>
                <c:pt idx="2548" formatCode="General">
                  <c:v>72.954999999999998</c:v>
                </c:pt>
                <c:pt idx="2549" formatCode="General">
                  <c:v>73.007000000000005</c:v>
                </c:pt>
                <c:pt idx="2550" formatCode="General">
                  <c:v>73.06</c:v>
                </c:pt>
                <c:pt idx="2551" formatCode="General">
                  <c:v>73.100999999999999</c:v>
                </c:pt>
                <c:pt idx="2552" formatCode="General">
                  <c:v>73.143000000000001</c:v>
                </c:pt>
                <c:pt idx="2553" formatCode="General">
                  <c:v>73.183999999999997</c:v>
                </c:pt>
                <c:pt idx="2554" formatCode="General">
                  <c:v>73.225999999999999</c:v>
                </c:pt>
                <c:pt idx="2555" formatCode="General">
                  <c:v>73.266999999999996</c:v>
                </c:pt>
                <c:pt idx="2556" formatCode="General">
                  <c:v>73.308999999999997</c:v>
                </c:pt>
                <c:pt idx="2557" formatCode="General">
                  <c:v>73.349999999999994</c:v>
                </c:pt>
                <c:pt idx="2558" formatCode="General">
                  <c:v>73.391000000000005</c:v>
                </c:pt>
                <c:pt idx="2559" formatCode="General">
                  <c:v>73.433000000000007</c:v>
                </c:pt>
                <c:pt idx="2560" formatCode="General">
                  <c:v>73.474000000000004</c:v>
                </c:pt>
                <c:pt idx="2561" formatCode="General">
                  <c:v>73.516000000000005</c:v>
                </c:pt>
                <c:pt idx="2562" formatCode="General">
                  <c:v>73.557000000000002</c:v>
                </c:pt>
                <c:pt idx="2563" formatCode="General">
                  <c:v>73.599000000000004</c:v>
                </c:pt>
                <c:pt idx="2564" formatCode="General">
                  <c:v>73.64</c:v>
                </c:pt>
                <c:pt idx="2565" formatCode="General">
                  <c:v>73.680999999999997</c:v>
                </c:pt>
                <c:pt idx="2566" formatCode="General">
                  <c:v>73.722999999999999</c:v>
                </c:pt>
                <c:pt idx="2567" formatCode="General">
                  <c:v>73.763999999999996</c:v>
                </c:pt>
                <c:pt idx="2568" formatCode="General">
                  <c:v>73.805999999999997</c:v>
                </c:pt>
                <c:pt idx="2569" formatCode="General">
                  <c:v>73.846999999999994</c:v>
                </c:pt>
                <c:pt idx="2570" formatCode="General">
                  <c:v>73.888999999999996</c:v>
                </c:pt>
                <c:pt idx="2571" formatCode="General">
                  <c:v>73.930000000000007</c:v>
                </c:pt>
                <c:pt idx="2572" formatCode="General">
                  <c:v>73.974000000000004</c:v>
                </c:pt>
                <c:pt idx="2573" formatCode="General">
                  <c:v>74.016999999999996</c:v>
                </c:pt>
                <c:pt idx="2574" formatCode="General">
                  <c:v>74.061000000000007</c:v>
                </c:pt>
                <c:pt idx="2575" formatCode="General">
                  <c:v>74.103999999999999</c:v>
                </c:pt>
                <c:pt idx="2576" formatCode="General">
                  <c:v>74.147999999999996</c:v>
                </c:pt>
                <c:pt idx="2577" formatCode="General">
                  <c:v>74.191000000000003</c:v>
                </c:pt>
                <c:pt idx="2578" formatCode="General">
                  <c:v>74.234999999999999</c:v>
                </c:pt>
                <c:pt idx="2579" formatCode="General">
                  <c:v>74.278000000000006</c:v>
                </c:pt>
                <c:pt idx="2580" formatCode="General">
                  <c:v>74.322000000000003</c:v>
                </c:pt>
                <c:pt idx="2581" formatCode="General">
                  <c:v>74.364999999999995</c:v>
                </c:pt>
                <c:pt idx="2582" formatCode="General">
                  <c:v>74.409000000000006</c:v>
                </c:pt>
                <c:pt idx="2583" formatCode="General">
                  <c:v>74.451999999999998</c:v>
                </c:pt>
                <c:pt idx="2584" formatCode="General">
                  <c:v>74.495999999999995</c:v>
                </c:pt>
                <c:pt idx="2585" formatCode="General">
                  <c:v>74.539000000000001</c:v>
                </c:pt>
                <c:pt idx="2586" formatCode="General">
                  <c:v>74.582999999999998</c:v>
                </c:pt>
                <c:pt idx="2587" formatCode="General">
                  <c:v>74.626000000000005</c:v>
                </c:pt>
                <c:pt idx="2588" formatCode="General">
                  <c:v>74.67</c:v>
                </c:pt>
                <c:pt idx="2589" formatCode="General">
                  <c:v>74.712999999999994</c:v>
                </c:pt>
                <c:pt idx="2590" formatCode="General">
                  <c:v>74.757000000000005</c:v>
                </c:pt>
                <c:pt idx="2591" formatCode="General">
                  <c:v>74.8</c:v>
                </c:pt>
                <c:pt idx="2592" formatCode="General">
                  <c:v>74.841999999999999</c:v>
                </c:pt>
                <c:pt idx="2593" formatCode="General">
                  <c:v>74.884</c:v>
                </c:pt>
                <c:pt idx="2594" formatCode="General">
                  <c:v>74.926000000000002</c:v>
                </c:pt>
                <c:pt idx="2595" formatCode="General">
                  <c:v>74.968000000000004</c:v>
                </c:pt>
                <c:pt idx="2596" formatCode="General">
                  <c:v>75.010000000000005</c:v>
                </c:pt>
                <c:pt idx="2597" formatCode="General">
                  <c:v>75.052999999999997</c:v>
                </c:pt>
                <c:pt idx="2598" formatCode="General">
                  <c:v>75.094999999999999</c:v>
                </c:pt>
                <c:pt idx="2599" formatCode="General">
                  <c:v>75.137</c:v>
                </c:pt>
                <c:pt idx="2600" formatCode="General">
                  <c:v>75.179000000000002</c:v>
                </c:pt>
                <c:pt idx="2601" formatCode="General">
                  <c:v>75.221000000000004</c:v>
                </c:pt>
                <c:pt idx="2602" formatCode="General">
                  <c:v>75.263000000000005</c:v>
                </c:pt>
                <c:pt idx="2603" formatCode="General">
                  <c:v>75.305000000000007</c:v>
                </c:pt>
                <c:pt idx="2604" formatCode="General">
                  <c:v>75.346999999999994</c:v>
                </c:pt>
                <c:pt idx="2605" formatCode="General">
                  <c:v>75.388999999999996</c:v>
                </c:pt>
                <c:pt idx="2606" formatCode="General">
                  <c:v>75.430999999999997</c:v>
                </c:pt>
                <c:pt idx="2607" formatCode="General">
                  <c:v>75.474000000000004</c:v>
                </c:pt>
                <c:pt idx="2608" formatCode="General">
                  <c:v>75.516000000000005</c:v>
                </c:pt>
                <c:pt idx="2609" formatCode="General">
                  <c:v>75.558000000000007</c:v>
                </c:pt>
                <c:pt idx="2610" formatCode="General">
                  <c:v>75.599999999999994</c:v>
                </c:pt>
                <c:pt idx="2611" formatCode="General">
                  <c:v>75.641999999999996</c:v>
                </c:pt>
                <c:pt idx="2612" formatCode="General">
                  <c:v>75.686000000000007</c:v>
                </c:pt>
                <c:pt idx="2613" formatCode="General">
                  <c:v>75.733000000000004</c:v>
                </c:pt>
                <c:pt idx="2614" formatCode="General">
                  <c:v>75.781000000000006</c:v>
                </c:pt>
                <c:pt idx="2615" formatCode="General">
                  <c:v>75.828000000000003</c:v>
                </c:pt>
                <c:pt idx="2616" formatCode="General">
                  <c:v>75.876000000000005</c:v>
                </c:pt>
                <c:pt idx="2617" formatCode="General">
                  <c:v>75.923000000000002</c:v>
                </c:pt>
                <c:pt idx="2618" formatCode="General">
                  <c:v>75.971000000000004</c:v>
                </c:pt>
                <c:pt idx="2619" formatCode="General">
                  <c:v>76.018000000000001</c:v>
                </c:pt>
                <c:pt idx="2620" formatCode="General">
                  <c:v>76.064999999999998</c:v>
                </c:pt>
                <c:pt idx="2621" formatCode="General">
                  <c:v>76.113</c:v>
                </c:pt>
                <c:pt idx="2622" formatCode="General">
                  <c:v>76.16</c:v>
                </c:pt>
                <c:pt idx="2623" formatCode="General">
                  <c:v>76.207999999999998</c:v>
                </c:pt>
                <c:pt idx="2624" formatCode="General">
                  <c:v>76.254999999999995</c:v>
                </c:pt>
                <c:pt idx="2625" formatCode="General">
                  <c:v>76.302999999999997</c:v>
                </c:pt>
                <c:pt idx="2626" formatCode="General">
                  <c:v>76.349999999999994</c:v>
                </c:pt>
                <c:pt idx="2627" formatCode="General">
                  <c:v>76.397999999999996</c:v>
                </c:pt>
                <c:pt idx="2628" formatCode="General">
                  <c:v>76.444999999999993</c:v>
                </c:pt>
                <c:pt idx="2629" formatCode="General">
                  <c:v>76.492999999999995</c:v>
                </c:pt>
                <c:pt idx="2630" formatCode="General">
                  <c:v>76.540000000000006</c:v>
                </c:pt>
                <c:pt idx="2631" formatCode="General">
                  <c:v>76.572000000000003</c:v>
                </c:pt>
                <c:pt idx="2632" formatCode="General">
                  <c:v>76.603999999999999</c:v>
                </c:pt>
                <c:pt idx="2633" formatCode="General">
                  <c:v>76.635999999999996</c:v>
                </c:pt>
                <c:pt idx="2634" formatCode="General">
                  <c:v>76.668000000000006</c:v>
                </c:pt>
                <c:pt idx="2635" formatCode="General">
                  <c:v>76.7</c:v>
                </c:pt>
                <c:pt idx="2636" formatCode="General">
                  <c:v>76.744</c:v>
                </c:pt>
                <c:pt idx="2637" formatCode="General">
                  <c:v>76.787999999999997</c:v>
                </c:pt>
                <c:pt idx="2638" formatCode="General">
                  <c:v>76.831999999999994</c:v>
                </c:pt>
                <c:pt idx="2639" formatCode="General">
                  <c:v>76.876000000000005</c:v>
                </c:pt>
                <c:pt idx="2640" formatCode="General">
                  <c:v>76.92</c:v>
                </c:pt>
                <c:pt idx="2641" formatCode="General">
                  <c:v>76.963999999999999</c:v>
                </c:pt>
                <c:pt idx="2642" formatCode="General">
                  <c:v>77.007999999999996</c:v>
                </c:pt>
                <c:pt idx="2643" formatCode="General">
                  <c:v>77.052000000000007</c:v>
                </c:pt>
                <c:pt idx="2644" formatCode="General">
                  <c:v>77.096000000000004</c:v>
                </c:pt>
                <c:pt idx="2645" formatCode="General">
                  <c:v>77.14</c:v>
                </c:pt>
                <c:pt idx="2646" formatCode="General">
                  <c:v>77.183999999999997</c:v>
                </c:pt>
                <c:pt idx="2647" formatCode="General">
                  <c:v>77.227999999999994</c:v>
                </c:pt>
                <c:pt idx="2648" formatCode="General">
                  <c:v>77.272000000000006</c:v>
                </c:pt>
                <c:pt idx="2649" formatCode="General">
                  <c:v>77.316000000000003</c:v>
                </c:pt>
                <c:pt idx="2650" formatCode="General">
                  <c:v>77.36</c:v>
                </c:pt>
                <c:pt idx="2651" formatCode="General">
                  <c:v>77.403999999999996</c:v>
                </c:pt>
                <c:pt idx="2652" formatCode="General">
                  <c:v>77.447999999999993</c:v>
                </c:pt>
                <c:pt idx="2653" formatCode="General">
                  <c:v>77.492000000000004</c:v>
                </c:pt>
                <c:pt idx="2654" formatCode="General">
                  <c:v>77.536000000000001</c:v>
                </c:pt>
                <c:pt idx="2655" formatCode="General">
                  <c:v>77.58</c:v>
                </c:pt>
                <c:pt idx="2656" formatCode="General">
                  <c:v>77.622</c:v>
                </c:pt>
                <c:pt idx="2657" formatCode="General">
                  <c:v>77.664000000000001</c:v>
                </c:pt>
                <c:pt idx="2658" formatCode="General">
                  <c:v>77.706000000000003</c:v>
                </c:pt>
                <c:pt idx="2659" formatCode="General">
                  <c:v>77.748000000000005</c:v>
                </c:pt>
                <c:pt idx="2660" formatCode="General">
                  <c:v>77.790000000000006</c:v>
                </c:pt>
                <c:pt idx="2661" formatCode="General">
                  <c:v>77.832999999999998</c:v>
                </c:pt>
                <c:pt idx="2662" formatCode="General">
                  <c:v>77.875</c:v>
                </c:pt>
                <c:pt idx="2663" formatCode="General">
                  <c:v>77.917000000000002</c:v>
                </c:pt>
                <c:pt idx="2664" formatCode="General">
                  <c:v>77.959000000000003</c:v>
                </c:pt>
                <c:pt idx="2665" formatCode="General">
                  <c:v>78.001000000000005</c:v>
                </c:pt>
                <c:pt idx="2666" formatCode="General">
                  <c:v>78.043000000000006</c:v>
                </c:pt>
                <c:pt idx="2667" formatCode="General">
                  <c:v>78.084999999999994</c:v>
                </c:pt>
                <c:pt idx="2668" formatCode="General">
                  <c:v>78.126999999999995</c:v>
                </c:pt>
                <c:pt idx="2669" formatCode="General">
                  <c:v>78.168999999999997</c:v>
                </c:pt>
                <c:pt idx="2670" formatCode="General">
                  <c:v>78.210999999999999</c:v>
                </c:pt>
                <c:pt idx="2671" formatCode="General">
                  <c:v>78.254000000000005</c:v>
                </c:pt>
                <c:pt idx="2672" formatCode="General">
                  <c:v>78.296000000000006</c:v>
                </c:pt>
                <c:pt idx="2673" formatCode="General">
                  <c:v>78.337999999999994</c:v>
                </c:pt>
                <c:pt idx="2674" formatCode="General">
                  <c:v>78.38</c:v>
                </c:pt>
                <c:pt idx="2675" formatCode="General">
                  <c:v>78.421999999999997</c:v>
                </c:pt>
                <c:pt idx="2676" formatCode="General">
                  <c:v>78.463999999999999</c:v>
                </c:pt>
                <c:pt idx="2677" formatCode="General">
                  <c:v>78.506</c:v>
                </c:pt>
                <c:pt idx="2678" formatCode="General">
                  <c:v>78.549000000000007</c:v>
                </c:pt>
                <c:pt idx="2679" formatCode="General">
                  <c:v>78.590999999999994</c:v>
                </c:pt>
                <c:pt idx="2680" formatCode="General">
                  <c:v>78.632999999999996</c:v>
                </c:pt>
                <c:pt idx="2681" formatCode="General">
                  <c:v>78.674999999999997</c:v>
                </c:pt>
                <c:pt idx="2682" formatCode="General">
                  <c:v>78.716999999999999</c:v>
                </c:pt>
                <c:pt idx="2683" formatCode="General">
                  <c:v>78.760000000000005</c:v>
                </c:pt>
                <c:pt idx="2684" formatCode="General">
                  <c:v>78.802000000000007</c:v>
                </c:pt>
                <c:pt idx="2685" formatCode="General">
                  <c:v>78.844999999999999</c:v>
                </c:pt>
                <c:pt idx="2686" formatCode="General">
                  <c:v>78.891999999999996</c:v>
                </c:pt>
                <c:pt idx="2687" formatCode="General">
                  <c:v>78.938000000000002</c:v>
                </c:pt>
                <c:pt idx="2688" formatCode="General">
                  <c:v>78.984999999999999</c:v>
                </c:pt>
                <c:pt idx="2689" formatCode="General">
                  <c:v>79.031000000000006</c:v>
                </c:pt>
                <c:pt idx="2690" formatCode="General">
                  <c:v>79.076999999999998</c:v>
                </c:pt>
                <c:pt idx="2691" formatCode="General">
                  <c:v>79.123999999999995</c:v>
                </c:pt>
                <c:pt idx="2692" formatCode="General">
                  <c:v>79.17</c:v>
                </c:pt>
                <c:pt idx="2693" formatCode="General">
                  <c:v>79.215999999999994</c:v>
                </c:pt>
                <c:pt idx="2694" formatCode="General">
                  <c:v>79.263000000000005</c:v>
                </c:pt>
                <c:pt idx="2695" formatCode="General">
                  <c:v>79.308999999999997</c:v>
                </c:pt>
                <c:pt idx="2696" formatCode="General">
                  <c:v>79.355000000000004</c:v>
                </c:pt>
                <c:pt idx="2697" formatCode="General">
                  <c:v>79.402000000000001</c:v>
                </c:pt>
                <c:pt idx="2698" formatCode="General">
                  <c:v>79.447999999999993</c:v>
                </c:pt>
                <c:pt idx="2699" formatCode="General">
                  <c:v>79.495000000000005</c:v>
                </c:pt>
                <c:pt idx="2700" formatCode="General">
                  <c:v>79.540999999999997</c:v>
                </c:pt>
                <c:pt idx="2701" formatCode="General">
                  <c:v>79.587000000000003</c:v>
                </c:pt>
                <c:pt idx="2702" formatCode="General">
                  <c:v>79.634</c:v>
                </c:pt>
                <c:pt idx="2703" formatCode="General">
                  <c:v>79.680000000000007</c:v>
                </c:pt>
                <c:pt idx="2704" formatCode="General">
                  <c:v>79.727999999999994</c:v>
                </c:pt>
                <c:pt idx="2705" formatCode="General">
                  <c:v>79.775000000000006</c:v>
                </c:pt>
                <c:pt idx="2706" formatCode="General">
                  <c:v>79.822999999999993</c:v>
                </c:pt>
                <c:pt idx="2707" formatCode="General">
                  <c:v>79.87</c:v>
                </c:pt>
                <c:pt idx="2708" formatCode="General">
                  <c:v>79.918000000000006</c:v>
                </c:pt>
                <c:pt idx="2709" formatCode="General">
                  <c:v>79.965000000000003</c:v>
                </c:pt>
                <c:pt idx="2710" formatCode="General">
                  <c:v>80.013000000000005</c:v>
                </c:pt>
                <c:pt idx="2711" formatCode="General">
                  <c:v>80.06</c:v>
                </c:pt>
                <c:pt idx="2712" formatCode="General">
                  <c:v>80.108000000000004</c:v>
                </c:pt>
                <c:pt idx="2713" formatCode="General">
                  <c:v>80.155000000000001</c:v>
                </c:pt>
                <c:pt idx="2714" formatCode="General">
                  <c:v>80.203000000000003</c:v>
                </c:pt>
                <c:pt idx="2715" formatCode="General">
                  <c:v>80.251000000000005</c:v>
                </c:pt>
                <c:pt idx="2716" formatCode="General">
                  <c:v>80.298000000000002</c:v>
                </c:pt>
                <c:pt idx="2717" formatCode="General">
                  <c:v>80.346000000000004</c:v>
                </c:pt>
                <c:pt idx="2718" formatCode="General">
                  <c:v>80.393000000000001</c:v>
                </c:pt>
                <c:pt idx="2719" formatCode="General">
                  <c:v>80.441000000000003</c:v>
                </c:pt>
                <c:pt idx="2720" formatCode="General">
                  <c:v>80.488</c:v>
                </c:pt>
                <c:pt idx="2721" formatCode="General">
                  <c:v>80.537999999999997</c:v>
                </c:pt>
                <c:pt idx="2722" formatCode="General">
                  <c:v>80.59</c:v>
                </c:pt>
                <c:pt idx="2723" formatCode="General">
                  <c:v>80.643000000000001</c:v>
                </c:pt>
                <c:pt idx="2724" formatCode="General">
                  <c:v>80.694999999999993</c:v>
                </c:pt>
                <c:pt idx="2725" formatCode="General">
                  <c:v>80.748000000000005</c:v>
                </c:pt>
                <c:pt idx="2726" formatCode="General">
                  <c:v>80.8</c:v>
                </c:pt>
                <c:pt idx="2727" formatCode="General">
                  <c:v>80.852999999999994</c:v>
                </c:pt>
                <c:pt idx="2728" formatCode="General">
                  <c:v>80.905000000000001</c:v>
                </c:pt>
                <c:pt idx="2729" formatCode="General">
                  <c:v>80.957999999999998</c:v>
                </c:pt>
                <c:pt idx="2730" formatCode="General">
                  <c:v>81.010000000000005</c:v>
                </c:pt>
                <c:pt idx="2731" formatCode="General">
                  <c:v>81.063000000000002</c:v>
                </c:pt>
                <c:pt idx="2732" formatCode="General">
                  <c:v>81.114999999999995</c:v>
                </c:pt>
                <c:pt idx="2733" formatCode="General">
                  <c:v>81.168000000000006</c:v>
                </c:pt>
                <c:pt idx="2734" formatCode="General">
                  <c:v>81.22</c:v>
                </c:pt>
                <c:pt idx="2735" formatCode="General">
                  <c:v>81.272999999999996</c:v>
                </c:pt>
                <c:pt idx="2736" formatCode="General">
                  <c:v>81.325000000000003</c:v>
                </c:pt>
                <c:pt idx="2737" formatCode="General">
                  <c:v>81.378</c:v>
                </c:pt>
                <c:pt idx="2738" formatCode="General">
                  <c:v>81.430999999999997</c:v>
                </c:pt>
                <c:pt idx="2739" formatCode="General">
                  <c:v>81.484999999999999</c:v>
                </c:pt>
                <c:pt idx="2740" formatCode="General">
                  <c:v>81.539000000000001</c:v>
                </c:pt>
                <c:pt idx="2741" formatCode="General">
                  <c:v>81.591999999999999</c:v>
                </c:pt>
                <c:pt idx="2742" formatCode="General">
                  <c:v>81.646000000000001</c:v>
                </c:pt>
                <c:pt idx="2743" formatCode="General">
                  <c:v>81.7</c:v>
                </c:pt>
                <c:pt idx="2744" formatCode="General">
                  <c:v>81.753</c:v>
                </c:pt>
                <c:pt idx="2745" formatCode="General">
                  <c:v>81.807000000000002</c:v>
                </c:pt>
                <c:pt idx="2746" formatCode="General">
                  <c:v>81.86</c:v>
                </c:pt>
                <c:pt idx="2747" formatCode="General">
                  <c:v>81.914000000000001</c:v>
                </c:pt>
                <c:pt idx="2748" formatCode="General">
                  <c:v>81.968000000000004</c:v>
                </c:pt>
                <c:pt idx="2749" formatCode="General">
                  <c:v>82.021000000000001</c:v>
                </c:pt>
                <c:pt idx="2750" formatCode="General">
                  <c:v>82.075000000000003</c:v>
                </c:pt>
                <c:pt idx="2751" formatCode="General">
                  <c:v>82.129000000000005</c:v>
                </c:pt>
                <c:pt idx="2752" formatCode="General">
                  <c:v>82.182000000000002</c:v>
                </c:pt>
                <c:pt idx="2753" formatCode="General">
                  <c:v>82.234999999999999</c:v>
                </c:pt>
                <c:pt idx="2754" formatCode="General">
                  <c:v>82.287999999999997</c:v>
                </c:pt>
                <c:pt idx="2755" formatCode="General">
                  <c:v>82.34</c:v>
                </c:pt>
                <c:pt idx="2756" formatCode="General">
                  <c:v>82.393000000000001</c:v>
                </c:pt>
                <c:pt idx="2757" formatCode="General">
                  <c:v>82.445999999999998</c:v>
                </c:pt>
                <c:pt idx="2758" formatCode="General">
                  <c:v>82.498000000000005</c:v>
                </c:pt>
                <c:pt idx="2759" formatCode="General">
                  <c:v>82.551000000000002</c:v>
                </c:pt>
                <c:pt idx="2760" formatCode="General">
                  <c:v>82.603999999999999</c:v>
                </c:pt>
                <c:pt idx="2761" formatCode="General">
                  <c:v>82.656000000000006</c:v>
                </c:pt>
                <c:pt idx="2762" formatCode="General">
                  <c:v>82.709000000000003</c:v>
                </c:pt>
                <c:pt idx="2763" formatCode="General">
                  <c:v>82.762</c:v>
                </c:pt>
                <c:pt idx="2764" formatCode="General">
                  <c:v>82.813999999999993</c:v>
                </c:pt>
                <c:pt idx="2765" formatCode="General">
                  <c:v>82.867000000000004</c:v>
                </c:pt>
                <c:pt idx="2766" formatCode="General">
                  <c:v>82.92</c:v>
                </c:pt>
                <c:pt idx="2767" formatCode="General">
                  <c:v>82.971999999999994</c:v>
                </c:pt>
                <c:pt idx="2768" formatCode="General">
                  <c:v>83.025000000000006</c:v>
                </c:pt>
                <c:pt idx="2769" formatCode="General">
                  <c:v>83.075999999999993</c:v>
                </c:pt>
                <c:pt idx="2770" formatCode="General">
                  <c:v>83.125</c:v>
                </c:pt>
                <c:pt idx="2771" formatCode="General">
                  <c:v>83.174000000000007</c:v>
                </c:pt>
                <c:pt idx="2772" formatCode="General">
                  <c:v>83.221999999999994</c:v>
                </c:pt>
                <c:pt idx="2773" formatCode="General">
                  <c:v>83.271000000000001</c:v>
                </c:pt>
                <c:pt idx="2774" formatCode="General">
                  <c:v>83.32</c:v>
                </c:pt>
                <c:pt idx="2775" formatCode="General">
                  <c:v>83.367999999999995</c:v>
                </c:pt>
                <c:pt idx="2776" formatCode="General">
                  <c:v>83.417000000000002</c:v>
                </c:pt>
                <c:pt idx="2777" formatCode="General">
                  <c:v>83.465999999999994</c:v>
                </c:pt>
                <c:pt idx="2778" formatCode="General">
                  <c:v>83.513999999999996</c:v>
                </c:pt>
                <c:pt idx="2779" formatCode="General">
                  <c:v>83.563000000000002</c:v>
                </c:pt>
                <c:pt idx="2780" formatCode="General">
                  <c:v>83.611999999999995</c:v>
                </c:pt>
                <c:pt idx="2781" formatCode="General">
                  <c:v>83.66</c:v>
                </c:pt>
                <c:pt idx="2782" formatCode="General">
                  <c:v>83.709000000000003</c:v>
                </c:pt>
                <c:pt idx="2783" formatCode="General">
                  <c:v>83.757999999999996</c:v>
                </c:pt>
                <c:pt idx="2784" formatCode="General">
                  <c:v>83.805999999999997</c:v>
                </c:pt>
                <c:pt idx="2785" formatCode="General">
                  <c:v>83.855000000000004</c:v>
                </c:pt>
                <c:pt idx="2786" formatCode="General">
                  <c:v>83.903999999999996</c:v>
                </c:pt>
                <c:pt idx="2787" formatCode="General">
                  <c:v>83.950999999999993</c:v>
                </c:pt>
                <c:pt idx="2788" formatCode="General">
                  <c:v>83.997</c:v>
                </c:pt>
                <c:pt idx="2789" formatCode="General">
                  <c:v>84.043000000000006</c:v>
                </c:pt>
                <c:pt idx="2790" formatCode="General">
                  <c:v>84.088999999999999</c:v>
                </c:pt>
                <c:pt idx="2791" formatCode="General">
                  <c:v>84.135000000000005</c:v>
                </c:pt>
                <c:pt idx="2792" formatCode="General">
                  <c:v>84.180999999999997</c:v>
                </c:pt>
                <c:pt idx="2793" formatCode="General">
                  <c:v>84.227000000000004</c:v>
                </c:pt>
                <c:pt idx="2794" formatCode="General">
                  <c:v>84.272999999999996</c:v>
                </c:pt>
                <c:pt idx="2795" formatCode="General">
                  <c:v>84.319000000000003</c:v>
                </c:pt>
                <c:pt idx="2796" formatCode="General">
                  <c:v>84.364999999999995</c:v>
                </c:pt>
                <c:pt idx="2797" formatCode="General">
                  <c:v>84.411000000000001</c:v>
                </c:pt>
                <c:pt idx="2798" formatCode="General">
                  <c:v>84.457999999999998</c:v>
                </c:pt>
                <c:pt idx="2799" formatCode="General">
                  <c:v>84.504000000000005</c:v>
                </c:pt>
                <c:pt idx="2800" formatCode="General">
                  <c:v>84.55</c:v>
                </c:pt>
                <c:pt idx="2801" formatCode="General">
                  <c:v>84.596000000000004</c:v>
                </c:pt>
                <c:pt idx="2802" formatCode="General">
                  <c:v>84.641999999999996</c:v>
                </c:pt>
                <c:pt idx="2803" formatCode="General">
                  <c:v>84.688000000000002</c:v>
                </c:pt>
                <c:pt idx="2804" formatCode="General">
                  <c:v>84.733999999999995</c:v>
                </c:pt>
                <c:pt idx="2805" formatCode="General">
                  <c:v>84.78</c:v>
                </c:pt>
                <c:pt idx="2806" formatCode="General">
                  <c:v>84.83</c:v>
                </c:pt>
                <c:pt idx="2807" formatCode="General">
                  <c:v>84.88</c:v>
                </c:pt>
                <c:pt idx="2808" formatCode="General">
                  <c:v>84.93</c:v>
                </c:pt>
                <c:pt idx="2809" formatCode="General">
                  <c:v>84.98</c:v>
                </c:pt>
                <c:pt idx="2810" formatCode="General">
                  <c:v>85.03</c:v>
                </c:pt>
                <c:pt idx="2811" formatCode="General">
                  <c:v>85.08</c:v>
                </c:pt>
                <c:pt idx="2812" formatCode="General">
                  <c:v>85.13</c:v>
                </c:pt>
                <c:pt idx="2813" formatCode="General">
                  <c:v>85.18</c:v>
                </c:pt>
                <c:pt idx="2814" formatCode="General">
                  <c:v>85.23</c:v>
                </c:pt>
                <c:pt idx="2815" formatCode="General">
                  <c:v>85.28</c:v>
                </c:pt>
                <c:pt idx="2816" formatCode="General">
                  <c:v>85.33</c:v>
                </c:pt>
                <c:pt idx="2817" formatCode="General">
                  <c:v>85.38</c:v>
                </c:pt>
                <c:pt idx="2818" formatCode="General">
                  <c:v>85.43</c:v>
                </c:pt>
                <c:pt idx="2819" formatCode="General">
                  <c:v>85.48</c:v>
                </c:pt>
                <c:pt idx="2820" formatCode="General">
                  <c:v>85.53</c:v>
                </c:pt>
                <c:pt idx="2821" formatCode="General">
                  <c:v>85.58</c:v>
                </c:pt>
                <c:pt idx="2822" formatCode="General">
                  <c:v>85.63</c:v>
                </c:pt>
                <c:pt idx="2823" formatCode="General">
                  <c:v>85.676000000000002</c:v>
                </c:pt>
                <c:pt idx="2824" formatCode="General">
                  <c:v>85.721999999999994</c:v>
                </c:pt>
                <c:pt idx="2825" formatCode="General">
                  <c:v>85.766999999999996</c:v>
                </c:pt>
                <c:pt idx="2826" formatCode="General">
                  <c:v>85.813000000000002</c:v>
                </c:pt>
                <c:pt idx="2827" formatCode="General">
                  <c:v>85.858999999999995</c:v>
                </c:pt>
                <c:pt idx="2828" formatCode="General">
                  <c:v>85.905000000000001</c:v>
                </c:pt>
                <c:pt idx="2829" formatCode="General">
                  <c:v>85.950999999999993</c:v>
                </c:pt>
                <c:pt idx="2830" formatCode="General">
                  <c:v>85.995999999999995</c:v>
                </c:pt>
                <c:pt idx="2831" formatCode="General">
                  <c:v>86.042000000000002</c:v>
                </c:pt>
                <c:pt idx="2832" formatCode="General">
                  <c:v>86.087999999999994</c:v>
                </c:pt>
                <c:pt idx="2833" formatCode="General">
                  <c:v>86.134</c:v>
                </c:pt>
                <c:pt idx="2834" formatCode="General">
                  <c:v>86.179000000000002</c:v>
                </c:pt>
                <c:pt idx="2835" formatCode="General">
                  <c:v>86.224999999999994</c:v>
                </c:pt>
                <c:pt idx="2836" formatCode="General">
                  <c:v>86.271000000000001</c:v>
                </c:pt>
                <c:pt idx="2837" formatCode="General">
                  <c:v>86.316999999999993</c:v>
                </c:pt>
                <c:pt idx="2838" formatCode="General">
                  <c:v>86.363</c:v>
                </c:pt>
                <c:pt idx="2839" formatCode="General">
                  <c:v>86.408000000000001</c:v>
                </c:pt>
                <c:pt idx="2840" formatCode="General">
                  <c:v>86.453999999999994</c:v>
                </c:pt>
                <c:pt idx="2841" formatCode="General">
                  <c:v>86.5</c:v>
                </c:pt>
                <c:pt idx="2842" formatCode="General">
                  <c:v>86.548000000000002</c:v>
                </c:pt>
                <c:pt idx="2843" formatCode="General">
                  <c:v>86.596000000000004</c:v>
                </c:pt>
                <c:pt idx="2844" formatCode="General">
                  <c:v>86.643000000000001</c:v>
                </c:pt>
                <c:pt idx="2845" formatCode="General">
                  <c:v>86.691000000000003</c:v>
                </c:pt>
                <c:pt idx="2846" formatCode="General">
                  <c:v>86.739000000000004</c:v>
                </c:pt>
                <c:pt idx="2847" formatCode="General">
                  <c:v>86.787000000000006</c:v>
                </c:pt>
                <c:pt idx="2848" formatCode="General">
                  <c:v>86.834000000000003</c:v>
                </c:pt>
                <c:pt idx="2849" formatCode="General">
                  <c:v>86.882000000000005</c:v>
                </c:pt>
                <c:pt idx="2850" formatCode="General">
                  <c:v>86.93</c:v>
                </c:pt>
                <c:pt idx="2851" formatCode="General">
                  <c:v>86.977999999999994</c:v>
                </c:pt>
                <c:pt idx="2852" formatCode="General">
                  <c:v>87.025999999999996</c:v>
                </c:pt>
                <c:pt idx="2853" formatCode="General">
                  <c:v>87.072999999999993</c:v>
                </c:pt>
                <c:pt idx="2854" formatCode="General">
                  <c:v>87.120999999999995</c:v>
                </c:pt>
                <c:pt idx="2855" formatCode="General">
                  <c:v>87.168999999999997</c:v>
                </c:pt>
                <c:pt idx="2856" formatCode="General">
                  <c:v>87.216999999999999</c:v>
                </c:pt>
                <c:pt idx="2857" formatCode="General">
                  <c:v>87.263999999999996</c:v>
                </c:pt>
                <c:pt idx="2858" formatCode="General">
                  <c:v>87.311999999999998</c:v>
                </c:pt>
                <c:pt idx="2859" formatCode="General">
                  <c:v>87.36</c:v>
                </c:pt>
                <c:pt idx="2860" formatCode="General">
                  <c:v>87.409000000000006</c:v>
                </c:pt>
                <c:pt idx="2861" formatCode="General">
                  <c:v>87.457999999999998</c:v>
                </c:pt>
                <c:pt idx="2862" formatCode="General">
                  <c:v>87.507999999999996</c:v>
                </c:pt>
                <c:pt idx="2863" formatCode="General">
                  <c:v>87.557000000000002</c:v>
                </c:pt>
                <c:pt idx="2864" formatCode="General">
                  <c:v>87.605999999999995</c:v>
                </c:pt>
                <c:pt idx="2865" formatCode="General">
                  <c:v>87.655000000000001</c:v>
                </c:pt>
                <c:pt idx="2866" formatCode="General">
                  <c:v>87.704999999999998</c:v>
                </c:pt>
                <c:pt idx="2867" formatCode="General">
                  <c:v>87.754000000000005</c:v>
                </c:pt>
                <c:pt idx="2868" formatCode="General">
                  <c:v>87.802999999999997</c:v>
                </c:pt>
                <c:pt idx="2869" formatCode="General">
                  <c:v>87.852000000000004</c:v>
                </c:pt>
                <c:pt idx="2870" formatCode="General">
                  <c:v>87.902000000000001</c:v>
                </c:pt>
                <c:pt idx="2871" formatCode="General">
                  <c:v>87.950999999999993</c:v>
                </c:pt>
                <c:pt idx="2872" formatCode="General">
                  <c:v>88</c:v>
                </c:pt>
                <c:pt idx="2873" formatCode="General">
                  <c:v>88.049000000000007</c:v>
                </c:pt>
                <c:pt idx="2874" formatCode="General">
                  <c:v>88.099000000000004</c:v>
                </c:pt>
                <c:pt idx="2875" formatCode="General">
                  <c:v>88.147999999999996</c:v>
                </c:pt>
                <c:pt idx="2876" formatCode="General">
                  <c:v>88.197000000000003</c:v>
                </c:pt>
                <c:pt idx="2877" formatCode="General">
                  <c:v>88.248000000000005</c:v>
                </c:pt>
                <c:pt idx="2878" formatCode="General">
                  <c:v>88.302000000000007</c:v>
                </c:pt>
                <c:pt idx="2879" formatCode="General">
                  <c:v>88.355000000000004</c:v>
                </c:pt>
                <c:pt idx="2880" formatCode="General">
                  <c:v>88.409000000000006</c:v>
                </c:pt>
                <c:pt idx="2881" formatCode="General">
                  <c:v>88.462999999999994</c:v>
                </c:pt>
                <c:pt idx="2882" formatCode="General">
                  <c:v>88.516999999999996</c:v>
                </c:pt>
                <c:pt idx="2883" formatCode="General">
                  <c:v>88.57</c:v>
                </c:pt>
                <c:pt idx="2884" formatCode="General">
                  <c:v>88.623999999999995</c:v>
                </c:pt>
                <c:pt idx="2885" formatCode="General">
                  <c:v>88.677999999999997</c:v>
                </c:pt>
                <c:pt idx="2886" formatCode="General">
                  <c:v>88.731999999999999</c:v>
                </c:pt>
                <c:pt idx="2887" formatCode="General">
                  <c:v>88.784999999999997</c:v>
                </c:pt>
                <c:pt idx="2888" formatCode="General">
                  <c:v>88.838999999999999</c:v>
                </c:pt>
                <c:pt idx="2889" formatCode="General">
                  <c:v>88.893000000000001</c:v>
                </c:pt>
                <c:pt idx="2890" formatCode="General">
                  <c:v>88.947000000000003</c:v>
                </c:pt>
                <c:pt idx="2891" formatCode="General">
                  <c:v>89</c:v>
                </c:pt>
                <c:pt idx="2892" formatCode="General">
                  <c:v>89.054000000000002</c:v>
                </c:pt>
                <c:pt idx="2893" formatCode="General">
                  <c:v>89.103999999999999</c:v>
                </c:pt>
                <c:pt idx="2894" formatCode="General">
                  <c:v>89.146000000000001</c:v>
                </c:pt>
                <c:pt idx="2895" formatCode="General">
                  <c:v>89.188999999999993</c:v>
                </c:pt>
                <c:pt idx="2896" formatCode="General">
                  <c:v>89.230999999999995</c:v>
                </c:pt>
                <c:pt idx="2897" formatCode="General">
                  <c:v>89.272999999999996</c:v>
                </c:pt>
                <c:pt idx="2898" formatCode="General">
                  <c:v>89.316000000000003</c:v>
                </c:pt>
                <c:pt idx="2899" formatCode="General">
                  <c:v>89.358000000000004</c:v>
                </c:pt>
                <c:pt idx="2900" formatCode="General">
                  <c:v>89.4</c:v>
                </c:pt>
                <c:pt idx="2901" formatCode="General">
                  <c:v>89.441999999999993</c:v>
                </c:pt>
                <c:pt idx="2902" formatCode="General">
                  <c:v>89.484999999999999</c:v>
                </c:pt>
                <c:pt idx="2903" formatCode="General">
                  <c:v>89.527000000000001</c:v>
                </c:pt>
                <c:pt idx="2904" formatCode="General">
                  <c:v>89.569000000000003</c:v>
                </c:pt>
                <c:pt idx="2905" formatCode="General">
                  <c:v>89.611999999999995</c:v>
                </c:pt>
                <c:pt idx="2906" formatCode="General">
                  <c:v>89.653999999999996</c:v>
                </c:pt>
                <c:pt idx="2907" formatCode="General">
                  <c:v>89.695999999999998</c:v>
                </c:pt>
                <c:pt idx="2908" formatCode="General">
                  <c:v>89.739000000000004</c:v>
                </c:pt>
                <c:pt idx="2909" formatCode="General">
                  <c:v>89.781000000000006</c:v>
                </c:pt>
                <c:pt idx="2910" formatCode="General">
                  <c:v>89.822999999999993</c:v>
                </c:pt>
                <c:pt idx="2911" formatCode="General">
                  <c:v>89.864999999999995</c:v>
                </c:pt>
                <c:pt idx="2912" formatCode="General">
                  <c:v>89.908000000000001</c:v>
                </c:pt>
                <c:pt idx="2913" formatCode="General">
                  <c:v>89.95</c:v>
                </c:pt>
                <c:pt idx="2914" formatCode="General">
                  <c:v>89.995000000000005</c:v>
                </c:pt>
                <c:pt idx="2915" formatCode="General">
                  <c:v>90.039000000000001</c:v>
                </c:pt>
                <c:pt idx="2916" formatCode="General">
                  <c:v>90.084000000000003</c:v>
                </c:pt>
                <c:pt idx="2917" formatCode="General">
                  <c:v>90.129000000000005</c:v>
                </c:pt>
                <c:pt idx="2918" formatCode="General">
                  <c:v>90.174000000000007</c:v>
                </c:pt>
                <c:pt idx="2919" formatCode="General">
                  <c:v>90.218000000000004</c:v>
                </c:pt>
                <c:pt idx="2920" formatCode="General">
                  <c:v>90.263000000000005</c:v>
                </c:pt>
                <c:pt idx="2921" formatCode="General">
                  <c:v>90.308000000000007</c:v>
                </c:pt>
                <c:pt idx="2922" formatCode="General">
                  <c:v>90.352999999999994</c:v>
                </c:pt>
                <c:pt idx="2923" formatCode="General">
                  <c:v>90.397000000000006</c:v>
                </c:pt>
                <c:pt idx="2924" formatCode="General">
                  <c:v>90.441999999999993</c:v>
                </c:pt>
                <c:pt idx="2925" formatCode="General">
                  <c:v>90.486999999999995</c:v>
                </c:pt>
                <c:pt idx="2926" formatCode="General">
                  <c:v>90.531999999999996</c:v>
                </c:pt>
                <c:pt idx="2927" formatCode="General">
                  <c:v>90.575999999999993</c:v>
                </c:pt>
                <c:pt idx="2928" formatCode="General">
                  <c:v>90.620999999999995</c:v>
                </c:pt>
                <c:pt idx="2929" formatCode="General">
                  <c:v>90.665999999999997</c:v>
                </c:pt>
                <c:pt idx="2930" formatCode="General">
                  <c:v>90.710999999999999</c:v>
                </c:pt>
                <c:pt idx="2931" formatCode="General">
                  <c:v>90.754999999999995</c:v>
                </c:pt>
                <c:pt idx="2932" formatCode="General">
                  <c:v>90.8</c:v>
                </c:pt>
                <c:pt idx="2933" formatCode="General">
                  <c:v>90.841999999999999</c:v>
                </c:pt>
                <c:pt idx="2934" formatCode="General">
                  <c:v>90.884</c:v>
                </c:pt>
                <c:pt idx="2935" formatCode="General">
                  <c:v>90.927000000000007</c:v>
                </c:pt>
                <c:pt idx="2936" formatCode="General">
                  <c:v>90.968999999999994</c:v>
                </c:pt>
                <c:pt idx="2937" formatCode="General">
                  <c:v>91.010999999999996</c:v>
                </c:pt>
                <c:pt idx="2938" formatCode="General">
                  <c:v>91.052999999999997</c:v>
                </c:pt>
                <c:pt idx="2939" formatCode="General">
                  <c:v>91.094999999999999</c:v>
                </c:pt>
                <c:pt idx="2940" formatCode="General">
                  <c:v>91.138000000000005</c:v>
                </c:pt>
                <c:pt idx="2941" formatCode="General">
                  <c:v>91.18</c:v>
                </c:pt>
                <c:pt idx="2942" formatCode="General">
                  <c:v>91.221999999999994</c:v>
                </c:pt>
                <c:pt idx="2943" formatCode="General">
                  <c:v>91.263999999999996</c:v>
                </c:pt>
                <c:pt idx="2944" formatCode="General">
                  <c:v>91.305999999999997</c:v>
                </c:pt>
                <c:pt idx="2945" formatCode="General">
                  <c:v>91.347999999999999</c:v>
                </c:pt>
                <c:pt idx="2946" formatCode="General">
                  <c:v>91.391000000000005</c:v>
                </c:pt>
                <c:pt idx="2947" formatCode="General">
                  <c:v>91.433000000000007</c:v>
                </c:pt>
                <c:pt idx="2948" formatCode="General">
                  <c:v>91.474999999999994</c:v>
                </c:pt>
                <c:pt idx="2949" formatCode="General">
                  <c:v>91.516999999999996</c:v>
                </c:pt>
                <c:pt idx="2950" formatCode="General">
                  <c:v>91.558999999999997</c:v>
                </c:pt>
                <c:pt idx="2951" formatCode="General">
                  <c:v>91.602000000000004</c:v>
                </c:pt>
                <c:pt idx="2952" formatCode="General">
                  <c:v>91.644000000000005</c:v>
                </c:pt>
                <c:pt idx="2953" formatCode="General">
                  <c:v>91.686000000000007</c:v>
                </c:pt>
                <c:pt idx="2954" formatCode="General">
                  <c:v>91.73</c:v>
                </c:pt>
                <c:pt idx="2955" formatCode="General">
                  <c:v>91.775000000000006</c:v>
                </c:pt>
                <c:pt idx="2956" formatCode="General">
                  <c:v>91.82</c:v>
                </c:pt>
                <c:pt idx="2957" formatCode="General">
                  <c:v>91.864999999999995</c:v>
                </c:pt>
                <c:pt idx="2958" formatCode="General">
                  <c:v>91.91</c:v>
                </c:pt>
                <c:pt idx="2959" formatCode="General">
                  <c:v>91.954999999999998</c:v>
                </c:pt>
                <c:pt idx="2960" formatCode="General">
                  <c:v>92</c:v>
                </c:pt>
                <c:pt idx="2961" formatCode="General">
                  <c:v>92.045000000000002</c:v>
                </c:pt>
                <c:pt idx="2962" formatCode="General">
                  <c:v>92.09</c:v>
                </c:pt>
                <c:pt idx="2963" formatCode="General">
                  <c:v>92.135000000000005</c:v>
                </c:pt>
                <c:pt idx="2964" formatCode="General">
                  <c:v>92.18</c:v>
                </c:pt>
                <c:pt idx="2965" formatCode="General">
                  <c:v>92.224999999999994</c:v>
                </c:pt>
                <c:pt idx="2966" formatCode="General">
                  <c:v>92.27</c:v>
                </c:pt>
                <c:pt idx="2967" formatCode="General">
                  <c:v>92.314999999999998</c:v>
                </c:pt>
                <c:pt idx="2968" formatCode="General">
                  <c:v>92.36</c:v>
                </c:pt>
                <c:pt idx="2969" formatCode="General">
                  <c:v>92.405000000000001</c:v>
                </c:pt>
                <c:pt idx="2970" formatCode="General">
                  <c:v>92.45</c:v>
                </c:pt>
                <c:pt idx="2971" formatCode="General">
                  <c:v>92.495000000000005</c:v>
                </c:pt>
                <c:pt idx="2972" formatCode="General">
                  <c:v>92.54</c:v>
                </c:pt>
                <c:pt idx="2973" formatCode="General">
                  <c:v>92.584999999999994</c:v>
                </c:pt>
                <c:pt idx="2974" formatCode="General">
                  <c:v>92.626000000000005</c:v>
                </c:pt>
                <c:pt idx="2975" formatCode="General">
                  <c:v>92.665000000000006</c:v>
                </c:pt>
                <c:pt idx="2976" formatCode="General">
                  <c:v>92.704999999999998</c:v>
                </c:pt>
                <c:pt idx="2977" formatCode="General">
                  <c:v>92.744</c:v>
                </c:pt>
                <c:pt idx="2978" formatCode="General">
                  <c:v>92.783000000000001</c:v>
                </c:pt>
                <c:pt idx="2979" formatCode="General">
                  <c:v>92.822999999999993</c:v>
                </c:pt>
                <c:pt idx="2980" formatCode="General">
                  <c:v>92.861999999999995</c:v>
                </c:pt>
                <c:pt idx="2981" formatCode="General">
                  <c:v>92.900999999999996</c:v>
                </c:pt>
                <c:pt idx="2982" formatCode="General">
                  <c:v>92.94</c:v>
                </c:pt>
                <c:pt idx="2983" formatCode="General">
                  <c:v>92.98</c:v>
                </c:pt>
                <c:pt idx="2984" formatCode="General">
                  <c:v>93.019000000000005</c:v>
                </c:pt>
                <c:pt idx="2985" formatCode="General">
                  <c:v>93.058000000000007</c:v>
                </c:pt>
                <c:pt idx="2986" formatCode="General">
                  <c:v>93.096999999999994</c:v>
                </c:pt>
                <c:pt idx="2987" formatCode="General">
                  <c:v>93.137</c:v>
                </c:pt>
                <c:pt idx="2988" formatCode="General">
                  <c:v>93.176000000000002</c:v>
                </c:pt>
                <c:pt idx="2989" formatCode="General">
                  <c:v>93.215000000000003</c:v>
                </c:pt>
                <c:pt idx="2990" formatCode="General">
                  <c:v>93.254000000000005</c:v>
                </c:pt>
                <c:pt idx="2991" formatCode="General">
                  <c:v>93.293999999999997</c:v>
                </c:pt>
                <c:pt idx="2992" formatCode="General">
                  <c:v>93.332999999999998</c:v>
                </c:pt>
                <c:pt idx="2993" formatCode="General">
                  <c:v>93.372</c:v>
                </c:pt>
                <c:pt idx="2994" formatCode="General">
                  <c:v>93.411000000000001</c:v>
                </c:pt>
                <c:pt idx="2995" formatCode="General">
                  <c:v>93.450999999999993</c:v>
                </c:pt>
                <c:pt idx="2996" formatCode="General">
                  <c:v>93.49</c:v>
                </c:pt>
                <c:pt idx="2997" formatCode="General">
                  <c:v>93.537000000000006</c:v>
                </c:pt>
                <c:pt idx="2998" formatCode="General">
                  <c:v>93.584000000000003</c:v>
                </c:pt>
                <c:pt idx="2999" formatCode="General">
                  <c:v>93.631</c:v>
                </c:pt>
                <c:pt idx="3000" formatCode="General">
                  <c:v>93.677000000000007</c:v>
                </c:pt>
                <c:pt idx="3001" formatCode="General">
                  <c:v>93.724000000000004</c:v>
                </c:pt>
                <c:pt idx="3002" formatCode="General">
                  <c:v>93.771000000000001</c:v>
                </c:pt>
                <c:pt idx="3003" formatCode="General">
                  <c:v>93.817999999999998</c:v>
                </c:pt>
                <c:pt idx="3004" formatCode="General">
                  <c:v>93.864999999999995</c:v>
                </c:pt>
                <c:pt idx="3005" formatCode="General">
                  <c:v>93.912000000000006</c:v>
                </c:pt>
                <c:pt idx="3006" formatCode="General">
                  <c:v>93.957999999999998</c:v>
                </c:pt>
                <c:pt idx="3007" formatCode="General">
                  <c:v>94.004999999999995</c:v>
                </c:pt>
                <c:pt idx="3008" formatCode="General">
                  <c:v>94.052000000000007</c:v>
                </c:pt>
                <c:pt idx="3009" formatCode="General">
                  <c:v>94.099000000000004</c:v>
                </c:pt>
                <c:pt idx="3010" formatCode="General">
                  <c:v>94.146000000000001</c:v>
                </c:pt>
                <c:pt idx="3011" formatCode="General">
                  <c:v>94.192999999999998</c:v>
                </c:pt>
                <c:pt idx="3012" formatCode="General">
                  <c:v>94.239000000000004</c:v>
                </c:pt>
                <c:pt idx="3013" formatCode="General">
                  <c:v>94.286000000000001</c:v>
                </c:pt>
                <c:pt idx="3014" formatCode="General">
                  <c:v>94.332999999999998</c:v>
                </c:pt>
                <c:pt idx="3015" formatCode="General">
                  <c:v>94.38</c:v>
                </c:pt>
                <c:pt idx="3016" formatCode="General">
                  <c:v>94.424999999999997</c:v>
                </c:pt>
                <c:pt idx="3017" formatCode="General">
                  <c:v>94.468999999999994</c:v>
                </c:pt>
                <c:pt idx="3018" formatCode="General">
                  <c:v>94.513999999999996</c:v>
                </c:pt>
                <c:pt idx="3019" formatCode="General">
                  <c:v>94.558999999999997</c:v>
                </c:pt>
                <c:pt idx="3020" formatCode="General">
                  <c:v>94.603999999999999</c:v>
                </c:pt>
                <c:pt idx="3021" formatCode="General">
                  <c:v>94.647999999999996</c:v>
                </c:pt>
                <c:pt idx="3022" formatCode="General">
                  <c:v>94.692999999999998</c:v>
                </c:pt>
                <c:pt idx="3023" formatCode="General">
                  <c:v>94.738</c:v>
                </c:pt>
                <c:pt idx="3024" formatCode="General">
                  <c:v>94.783000000000001</c:v>
                </c:pt>
                <c:pt idx="3025" formatCode="General">
                  <c:v>94.826999999999998</c:v>
                </c:pt>
                <c:pt idx="3026" formatCode="General">
                  <c:v>94.872</c:v>
                </c:pt>
                <c:pt idx="3027" formatCode="General">
                  <c:v>94.917000000000002</c:v>
                </c:pt>
                <c:pt idx="3028" formatCode="General">
                  <c:v>94.962000000000003</c:v>
                </c:pt>
                <c:pt idx="3029" formatCode="General">
                  <c:v>95.006</c:v>
                </c:pt>
                <c:pt idx="3030" formatCode="General">
                  <c:v>95.051000000000002</c:v>
                </c:pt>
                <c:pt idx="3031" formatCode="General">
                  <c:v>95.096000000000004</c:v>
                </c:pt>
                <c:pt idx="3032" formatCode="General">
                  <c:v>95.141000000000005</c:v>
                </c:pt>
                <c:pt idx="3033" formatCode="General">
                  <c:v>95.185000000000002</c:v>
                </c:pt>
                <c:pt idx="3034" formatCode="General">
                  <c:v>95.23</c:v>
                </c:pt>
                <c:pt idx="3035" formatCode="General">
                  <c:v>95.274000000000001</c:v>
                </c:pt>
                <c:pt idx="3036" formatCode="General">
                  <c:v>95.316999999999993</c:v>
                </c:pt>
                <c:pt idx="3037" formatCode="General">
                  <c:v>95.36</c:v>
                </c:pt>
                <c:pt idx="3038" formatCode="General">
                  <c:v>95.403000000000006</c:v>
                </c:pt>
                <c:pt idx="3039" formatCode="General">
                  <c:v>95.444999999999993</c:v>
                </c:pt>
                <c:pt idx="3040" formatCode="General">
                  <c:v>95.488</c:v>
                </c:pt>
                <c:pt idx="3041" formatCode="General">
                  <c:v>95.531000000000006</c:v>
                </c:pt>
                <c:pt idx="3042" formatCode="General">
                  <c:v>95.573999999999998</c:v>
                </c:pt>
                <c:pt idx="3043" formatCode="General">
                  <c:v>95.617000000000004</c:v>
                </c:pt>
                <c:pt idx="3044" formatCode="General">
                  <c:v>95.659000000000006</c:v>
                </c:pt>
                <c:pt idx="3045" formatCode="General">
                  <c:v>95.701999999999998</c:v>
                </c:pt>
                <c:pt idx="3046" formatCode="General">
                  <c:v>95.745000000000005</c:v>
                </c:pt>
                <c:pt idx="3047" formatCode="General">
                  <c:v>95.787999999999997</c:v>
                </c:pt>
                <c:pt idx="3048" formatCode="General">
                  <c:v>95.83</c:v>
                </c:pt>
                <c:pt idx="3049" formatCode="General">
                  <c:v>95.873000000000005</c:v>
                </c:pt>
                <c:pt idx="3050" formatCode="General">
                  <c:v>95.915999999999997</c:v>
                </c:pt>
                <c:pt idx="3051" formatCode="General">
                  <c:v>95.959000000000003</c:v>
                </c:pt>
                <c:pt idx="3052" formatCode="General">
                  <c:v>96.001999999999995</c:v>
                </c:pt>
                <c:pt idx="3053" formatCode="General">
                  <c:v>96.043999999999997</c:v>
                </c:pt>
                <c:pt idx="3054" formatCode="General">
                  <c:v>96.087000000000003</c:v>
                </c:pt>
                <c:pt idx="3055" formatCode="General">
                  <c:v>96.13</c:v>
                </c:pt>
                <c:pt idx="3056" formatCode="General">
                  <c:v>96.179000000000002</c:v>
                </c:pt>
                <c:pt idx="3057" formatCode="General">
                  <c:v>96.227000000000004</c:v>
                </c:pt>
                <c:pt idx="3058" formatCode="General">
                  <c:v>96.275999999999996</c:v>
                </c:pt>
                <c:pt idx="3059" formatCode="General">
                  <c:v>96.323999999999998</c:v>
                </c:pt>
                <c:pt idx="3060" formatCode="General">
                  <c:v>96.373000000000005</c:v>
                </c:pt>
                <c:pt idx="3061" formatCode="General">
                  <c:v>96.421000000000006</c:v>
                </c:pt>
                <c:pt idx="3062" formatCode="General">
                  <c:v>96.47</c:v>
                </c:pt>
                <c:pt idx="3063" formatCode="General">
                  <c:v>96.518000000000001</c:v>
                </c:pt>
                <c:pt idx="3064" formatCode="General">
                  <c:v>96.566999999999993</c:v>
                </c:pt>
                <c:pt idx="3065" formatCode="General">
                  <c:v>96.614999999999995</c:v>
                </c:pt>
                <c:pt idx="3066" formatCode="General">
                  <c:v>96.664000000000001</c:v>
                </c:pt>
                <c:pt idx="3067" formatCode="General">
                  <c:v>96.712999999999994</c:v>
                </c:pt>
                <c:pt idx="3068" formatCode="General">
                  <c:v>96.760999999999996</c:v>
                </c:pt>
                <c:pt idx="3069" formatCode="General">
                  <c:v>96.81</c:v>
                </c:pt>
                <c:pt idx="3070" formatCode="General">
                  <c:v>96.858000000000004</c:v>
                </c:pt>
                <c:pt idx="3071" formatCode="General">
                  <c:v>96.906999999999996</c:v>
                </c:pt>
                <c:pt idx="3072" formatCode="General">
                  <c:v>96.954999999999998</c:v>
                </c:pt>
                <c:pt idx="3073" formatCode="General">
                  <c:v>97.004000000000005</c:v>
                </c:pt>
                <c:pt idx="3074" formatCode="General">
                  <c:v>97.055000000000007</c:v>
                </c:pt>
                <c:pt idx="3075" formatCode="General">
                  <c:v>97.105999999999995</c:v>
                </c:pt>
                <c:pt idx="3076" formatCode="General">
                  <c:v>97.158000000000001</c:v>
                </c:pt>
                <c:pt idx="3077" formatCode="General">
                  <c:v>97.21</c:v>
                </c:pt>
                <c:pt idx="3078" formatCode="General">
                  <c:v>97.262</c:v>
                </c:pt>
                <c:pt idx="3079" formatCode="General">
                  <c:v>97.313000000000002</c:v>
                </c:pt>
                <c:pt idx="3080" formatCode="General">
                  <c:v>97.364999999999995</c:v>
                </c:pt>
                <c:pt idx="3081" formatCode="General">
                  <c:v>97.417000000000002</c:v>
                </c:pt>
                <c:pt idx="3082" formatCode="General">
                  <c:v>97.468999999999994</c:v>
                </c:pt>
                <c:pt idx="3083" formatCode="General">
                  <c:v>97.52</c:v>
                </c:pt>
                <c:pt idx="3084" formatCode="General">
                  <c:v>97.572000000000003</c:v>
                </c:pt>
                <c:pt idx="3085" formatCode="General">
                  <c:v>97.623999999999995</c:v>
                </c:pt>
                <c:pt idx="3086" formatCode="General">
                  <c:v>97.676000000000002</c:v>
                </c:pt>
                <c:pt idx="3087" formatCode="General">
                  <c:v>97.727000000000004</c:v>
                </c:pt>
                <c:pt idx="3088" formatCode="General">
                  <c:v>97.778999999999996</c:v>
                </c:pt>
                <c:pt idx="3089" formatCode="General">
                  <c:v>97.831000000000003</c:v>
                </c:pt>
                <c:pt idx="3090" formatCode="General">
                  <c:v>97.882999999999996</c:v>
                </c:pt>
                <c:pt idx="3091" formatCode="General">
                  <c:v>97.932000000000002</c:v>
                </c:pt>
                <c:pt idx="3092" formatCode="General">
                  <c:v>97.980999999999995</c:v>
                </c:pt>
                <c:pt idx="3093" formatCode="General">
                  <c:v>98.028999999999996</c:v>
                </c:pt>
                <c:pt idx="3094" formatCode="General">
                  <c:v>98.076999999999998</c:v>
                </c:pt>
                <c:pt idx="3095" formatCode="General">
                  <c:v>98.126000000000005</c:v>
                </c:pt>
                <c:pt idx="3096" formatCode="General">
                  <c:v>98.174000000000007</c:v>
                </c:pt>
                <c:pt idx="3097" formatCode="General">
                  <c:v>98.221999999999994</c:v>
                </c:pt>
                <c:pt idx="3098" formatCode="General">
                  <c:v>98.271000000000001</c:v>
                </c:pt>
                <c:pt idx="3099" formatCode="General">
                  <c:v>98.319000000000003</c:v>
                </c:pt>
                <c:pt idx="3100" formatCode="General">
                  <c:v>98.367000000000004</c:v>
                </c:pt>
                <c:pt idx="3101" formatCode="General">
                  <c:v>98.415999999999997</c:v>
                </c:pt>
                <c:pt idx="3102" formatCode="General">
                  <c:v>98.463999999999999</c:v>
                </c:pt>
                <c:pt idx="3103" formatCode="General">
                  <c:v>98.512</c:v>
                </c:pt>
                <c:pt idx="3104" formatCode="General">
                  <c:v>98.561000000000007</c:v>
                </c:pt>
                <c:pt idx="3105" formatCode="General">
                  <c:v>98.608999999999995</c:v>
                </c:pt>
                <c:pt idx="3106" formatCode="General">
                  <c:v>98.656999999999996</c:v>
                </c:pt>
                <c:pt idx="3107" formatCode="General">
                  <c:v>98.706000000000003</c:v>
                </c:pt>
                <c:pt idx="3108" formatCode="General">
                  <c:v>98.754000000000005</c:v>
                </c:pt>
                <c:pt idx="3109" formatCode="General">
                  <c:v>98.789000000000001</c:v>
                </c:pt>
                <c:pt idx="3110" formatCode="General">
                  <c:v>98.816999999999993</c:v>
                </c:pt>
                <c:pt idx="3111" formatCode="General">
                  <c:v>98.844999999999999</c:v>
                </c:pt>
                <c:pt idx="3112" formatCode="General">
                  <c:v>98.873000000000005</c:v>
                </c:pt>
                <c:pt idx="3113" formatCode="General">
                  <c:v>98.900999999999996</c:v>
                </c:pt>
                <c:pt idx="3114" formatCode="General">
                  <c:v>98.929000000000002</c:v>
                </c:pt>
                <c:pt idx="3115" formatCode="General">
                  <c:v>98.956999999999994</c:v>
                </c:pt>
                <c:pt idx="3116" formatCode="General">
                  <c:v>98.984999999999999</c:v>
                </c:pt>
                <c:pt idx="3117" formatCode="General">
                  <c:v>99.013000000000005</c:v>
                </c:pt>
                <c:pt idx="3118" formatCode="General">
                  <c:v>99.040999999999997</c:v>
                </c:pt>
                <c:pt idx="3119" formatCode="General">
                  <c:v>99.069000000000003</c:v>
                </c:pt>
                <c:pt idx="3120" formatCode="General">
                  <c:v>99.096999999999994</c:v>
                </c:pt>
                <c:pt idx="3121" formatCode="General">
                  <c:v>99.125</c:v>
                </c:pt>
                <c:pt idx="3122" formatCode="General">
                  <c:v>99.153999999999996</c:v>
                </c:pt>
                <c:pt idx="3123" formatCode="General">
                  <c:v>99.182000000000002</c:v>
                </c:pt>
                <c:pt idx="3124" formatCode="General">
                  <c:v>99.21</c:v>
                </c:pt>
                <c:pt idx="3125" formatCode="General">
                  <c:v>99.238</c:v>
                </c:pt>
                <c:pt idx="3126" formatCode="General">
                  <c:v>99.266000000000005</c:v>
                </c:pt>
                <c:pt idx="3127" formatCode="General">
                  <c:v>99.293999999999997</c:v>
                </c:pt>
                <c:pt idx="3128" formatCode="General">
                  <c:v>99.322000000000003</c:v>
                </c:pt>
                <c:pt idx="3129" formatCode="General">
                  <c:v>99.35</c:v>
                </c:pt>
                <c:pt idx="3130" formatCode="General">
                  <c:v>99.378</c:v>
                </c:pt>
                <c:pt idx="3131" formatCode="General">
                  <c:v>99.406000000000006</c:v>
                </c:pt>
                <c:pt idx="3132" formatCode="General">
                  <c:v>99.433999999999997</c:v>
                </c:pt>
                <c:pt idx="3133" formatCode="General">
                  <c:v>99.462000000000003</c:v>
                </c:pt>
                <c:pt idx="3134" formatCode="General">
                  <c:v>99.49</c:v>
                </c:pt>
                <c:pt idx="3135" formatCode="General">
                  <c:v>99.518000000000001</c:v>
                </c:pt>
                <c:pt idx="3136" formatCode="General">
                  <c:v>99.546000000000006</c:v>
                </c:pt>
                <c:pt idx="3137" formatCode="General">
                  <c:v>99.575000000000003</c:v>
                </c:pt>
                <c:pt idx="3138" formatCode="General">
                  <c:v>99.602999999999994</c:v>
                </c:pt>
                <c:pt idx="3139" formatCode="General">
                  <c:v>99.631</c:v>
                </c:pt>
                <c:pt idx="3140" formatCode="General">
                  <c:v>99.665000000000006</c:v>
                </c:pt>
                <c:pt idx="3141" formatCode="General">
                  <c:v>99.703000000000003</c:v>
                </c:pt>
                <c:pt idx="3142" formatCode="General">
                  <c:v>99.74</c:v>
                </c:pt>
                <c:pt idx="3143" formatCode="General">
                  <c:v>99.778000000000006</c:v>
                </c:pt>
                <c:pt idx="3144" formatCode="General">
                  <c:v>99.814999999999998</c:v>
                </c:pt>
                <c:pt idx="3145" formatCode="General">
                  <c:v>99.852999999999994</c:v>
                </c:pt>
                <c:pt idx="3146" formatCode="General">
                  <c:v>99.891000000000005</c:v>
                </c:pt>
                <c:pt idx="3147" formatCode="General">
                  <c:v>99.929000000000002</c:v>
                </c:pt>
                <c:pt idx="3148" formatCode="General">
                  <c:v>99.966999999999999</c:v>
                </c:pt>
                <c:pt idx="3149" formatCode="General">
                  <c:v>100.005</c:v>
                </c:pt>
                <c:pt idx="3150" formatCode="General">
                  <c:v>100.044</c:v>
                </c:pt>
                <c:pt idx="3151" formatCode="General">
                  <c:v>100.08199999999999</c:v>
                </c:pt>
                <c:pt idx="3152" formatCode="General">
                  <c:v>100.12</c:v>
                </c:pt>
                <c:pt idx="3153" formatCode="General">
                  <c:v>100.158</c:v>
                </c:pt>
                <c:pt idx="3154" formatCode="General">
                  <c:v>100.196</c:v>
                </c:pt>
                <c:pt idx="3155" formatCode="General">
                  <c:v>100.23399999999999</c:v>
                </c:pt>
                <c:pt idx="3156" formatCode="General">
                  <c:v>100.27200000000001</c:v>
                </c:pt>
                <c:pt idx="3157" formatCode="General">
                  <c:v>100.31</c:v>
                </c:pt>
                <c:pt idx="3158" formatCode="General">
                  <c:v>100.348</c:v>
                </c:pt>
                <c:pt idx="3159" formatCode="General">
                  <c:v>100.386</c:v>
                </c:pt>
                <c:pt idx="3160" formatCode="General">
                  <c:v>100.42400000000001</c:v>
                </c:pt>
                <c:pt idx="3161" formatCode="General">
                  <c:v>100.462</c:v>
                </c:pt>
                <c:pt idx="3162" formatCode="General">
                  <c:v>100.5</c:v>
                </c:pt>
                <c:pt idx="3163" formatCode="General">
                  <c:v>100.538</c:v>
                </c:pt>
                <c:pt idx="3164" formatCode="General">
                  <c:v>100.57599999999999</c:v>
                </c:pt>
                <c:pt idx="3165" formatCode="General">
                  <c:v>100.614</c:v>
                </c:pt>
                <c:pt idx="3166" formatCode="General">
                  <c:v>100.652</c:v>
                </c:pt>
                <c:pt idx="3167" formatCode="General">
                  <c:v>100.69</c:v>
                </c:pt>
                <c:pt idx="3168" formatCode="General">
                  <c:v>100.732</c:v>
                </c:pt>
                <c:pt idx="3169" formatCode="General">
                  <c:v>100.77500000000001</c:v>
                </c:pt>
                <c:pt idx="3170" formatCode="General">
                  <c:v>100.81699999999999</c:v>
                </c:pt>
                <c:pt idx="3171" formatCode="General">
                  <c:v>100.86</c:v>
                </c:pt>
                <c:pt idx="3172" formatCode="General">
                  <c:v>100.902</c:v>
                </c:pt>
                <c:pt idx="3173" formatCode="General">
                  <c:v>100.944</c:v>
                </c:pt>
                <c:pt idx="3174" formatCode="General">
                  <c:v>100.98699999999999</c:v>
                </c:pt>
                <c:pt idx="3175" formatCode="General">
                  <c:v>101.029</c:v>
                </c:pt>
                <c:pt idx="3176" formatCode="General">
                  <c:v>101.071</c:v>
                </c:pt>
                <c:pt idx="3177" formatCode="General">
                  <c:v>101.114</c:v>
                </c:pt>
                <c:pt idx="3178" formatCode="General">
                  <c:v>101.15600000000001</c:v>
                </c:pt>
                <c:pt idx="3179" formatCode="General">
                  <c:v>101.199</c:v>
                </c:pt>
                <c:pt idx="3180" formatCode="General">
                  <c:v>101.241</c:v>
                </c:pt>
                <c:pt idx="3181" formatCode="General">
                  <c:v>101.283</c:v>
                </c:pt>
                <c:pt idx="3182" formatCode="General">
                  <c:v>101.32599999999999</c:v>
                </c:pt>
                <c:pt idx="3183" formatCode="General">
                  <c:v>101.36799999999999</c:v>
                </c:pt>
                <c:pt idx="3184" formatCode="General">
                  <c:v>101.41</c:v>
                </c:pt>
                <c:pt idx="3185" formatCode="General">
                  <c:v>101.453</c:v>
                </c:pt>
                <c:pt idx="3186" formatCode="General">
                  <c:v>101.495</c:v>
                </c:pt>
                <c:pt idx="3187" formatCode="General">
                  <c:v>101.538</c:v>
                </c:pt>
                <c:pt idx="3188" formatCode="General">
                  <c:v>101.58</c:v>
                </c:pt>
                <c:pt idx="3189" formatCode="General">
                  <c:v>101.614</c:v>
                </c:pt>
                <c:pt idx="3190" formatCode="General">
                  <c:v>101.648</c:v>
                </c:pt>
                <c:pt idx="3191" formatCode="General">
                  <c:v>101.681</c:v>
                </c:pt>
                <c:pt idx="3192" formatCode="General">
                  <c:v>101.715</c:v>
                </c:pt>
                <c:pt idx="3193" formatCode="General">
                  <c:v>101.749</c:v>
                </c:pt>
                <c:pt idx="3194" formatCode="General">
                  <c:v>101.783</c:v>
                </c:pt>
                <c:pt idx="3195" formatCode="General">
                  <c:v>101.816</c:v>
                </c:pt>
                <c:pt idx="3196" formatCode="General">
                  <c:v>101.85</c:v>
                </c:pt>
                <c:pt idx="3197" formatCode="General">
                  <c:v>101.884</c:v>
                </c:pt>
                <c:pt idx="3198" formatCode="General">
                  <c:v>101.91800000000001</c:v>
                </c:pt>
                <c:pt idx="3199" formatCode="General">
                  <c:v>101.95099999999999</c:v>
                </c:pt>
                <c:pt idx="3200" formatCode="General">
                  <c:v>101.985</c:v>
                </c:pt>
                <c:pt idx="3201" formatCode="General">
                  <c:v>102.01900000000001</c:v>
                </c:pt>
                <c:pt idx="3202" formatCode="General">
                  <c:v>102.053</c:v>
                </c:pt>
                <c:pt idx="3203" formatCode="General">
                  <c:v>102.086</c:v>
                </c:pt>
                <c:pt idx="3204" formatCode="General">
                  <c:v>102.12</c:v>
                </c:pt>
                <c:pt idx="3205" formatCode="General">
                  <c:v>102.154</c:v>
                </c:pt>
                <c:pt idx="3206" formatCode="General">
                  <c:v>102.188</c:v>
                </c:pt>
                <c:pt idx="3207" formatCode="General">
                  <c:v>102.221</c:v>
                </c:pt>
                <c:pt idx="3208" formatCode="General">
                  <c:v>102.255</c:v>
                </c:pt>
                <c:pt idx="3209" formatCode="General">
                  <c:v>102.289</c:v>
                </c:pt>
                <c:pt idx="3210" formatCode="General">
                  <c:v>102.32299999999999</c:v>
                </c:pt>
                <c:pt idx="3211" formatCode="General">
                  <c:v>102.35599999999999</c:v>
                </c:pt>
                <c:pt idx="3212" formatCode="General">
                  <c:v>102.39</c:v>
                </c:pt>
                <c:pt idx="3213" formatCode="General">
                  <c:v>102.42400000000001</c:v>
                </c:pt>
                <c:pt idx="3214" formatCode="General">
                  <c:v>102.458</c:v>
                </c:pt>
                <c:pt idx="3215" formatCode="General">
                  <c:v>102.495</c:v>
                </c:pt>
                <c:pt idx="3216" formatCode="General">
                  <c:v>102.539</c:v>
                </c:pt>
                <c:pt idx="3217" formatCode="General">
                  <c:v>102.583</c:v>
                </c:pt>
                <c:pt idx="3218" formatCode="General">
                  <c:v>102.627</c:v>
                </c:pt>
                <c:pt idx="3219" formatCode="General">
                  <c:v>102.672</c:v>
                </c:pt>
                <c:pt idx="3220" formatCode="General">
                  <c:v>102.71599999999999</c:v>
                </c:pt>
                <c:pt idx="3221" formatCode="General">
                  <c:v>102.76</c:v>
                </c:pt>
                <c:pt idx="3222" formatCode="General">
                  <c:v>102.804</c:v>
                </c:pt>
                <c:pt idx="3223" formatCode="General">
                  <c:v>102.849</c:v>
                </c:pt>
                <c:pt idx="3224" formatCode="General">
                  <c:v>102.893</c:v>
                </c:pt>
                <c:pt idx="3225" formatCode="General">
                  <c:v>102.937</c:v>
                </c:pt>
                <c:pt idx="3226" formatCode="General">
                  <c:v>102.98099999999999</c:v>
                </c:pt>
                <c:pt idx="3227" formatCode="General">
                  <c:v>103.026</c:v>
                </c:pt>
                <c:pt idx="3228" formatCode="General">
                  <c:v>103.07</c:v>
                </c:pt>
                <c:pt idx="3229" formatCode="General">
                  <c:v>103.114</c:v>
                </c:pt>
                <c:pt idx="3230" formatCode="General">
                  <c:v>103.158</c:v>
                </c:pt>
                <c:pt idx="3231" formatCode="General">
                  <c:v>103.203</c:v>
                </c:pt>
                <c:pt idx="3232" formatCode="General">
                  <c:v>103.247</c:v>
                </c:pt>
                <c:pt idx="3233" formatCode="General">
                  <c:v>103.291</c:v>
                </c:pt>
                <c:pt idx="3234" formatCode="General">
                  <c:v>103.33499999999999</c:v>
                </c:pt>
                <c:pt idx="3235" formatCode="General">
                  <c:v>103.384</c:v>
                </c:pt>
                <c:pt idx="3236" formatCode="General">
                  <c:v>103.434</c:v>
                </c:pt>
                <c:pt idx="3237" formatCode="General">
                  <c:v>103.485</c:v>
                </c:pt>
                <c:pt idx="3238" formatCode="General">
                  <c:v>103.536</c:v>
                </c:pt>
                <c:pt idx="3239" formatCode="General">
                  <c:v>103.586</c:v>
                </c:pt>
                <c:pt idx="3240" formatCode="General">
                  <c:v>103.637</c:v>
                </c:pt>
                <c:pt idx="3241" formatCode="General">
                  <c:v>103.688</c:v>
                </c:pt>
                <c:pt idx="3242" formatCode="General">
                  <c:v>103.738</c:v>
                </c:pt>
                <c:pt idx="3243" formatCode="General">
                  <c:v>103.789</c:v>
                </c:pt>
                <c:pt idx="3244" formatCode="General">
                  <c:v>103.84</c:v>
                </c:pt>
                <c:pt idx="3245" formatCode="General">
                  <c:v>103.89</c:v>
                </c:pt>
                <c:pt idx="3246" formatCode="General">
                  <c:v>103.941</c:v>
                </c:pt>
                <c:pt idx="3247" formatCode="General">
                  <c:v>103.992</c:v>
                </c:pt>
                <c:pt idx="3248" formatCode="General">
                  <c:v>104.042</c:v>
                </c:pt>
                <c:pt idx="3249" formatCode="General">
                  <c:v>104.093</c:v>
                </c:pt>
                <c:pt idx="3250" formatCode="General">
                  <c:v>104.142</c:v>
                </c:pt>
                <c:pt idx="3251" formatCode="General">
                  <c:v>104.19</c:v>
                </c:pt>
                <c:pt idx="3252" formatCode="General">
                  <c:v>104.238</c:v>
                </c:pt>
                <c:pt idx="3253" formatCode="General">
                  <c:v>104.286</c:v>
                </c:pt>
                <c:pt idx="3254" formatCode="General">
                  <c:v>104.333</c:v>
                </c:pt>
                <c:pt idx="3255" formatCode="General">
                  <c:v>104.381</c:v>
                </c:pt>
                <c:pt idx="3256" formatCode="General">
                  <c:v>104.429</c:v>
                </c:pt>
                <c:pt idx="3257" formatCode="General">
                  <c:v>104.477</c:v>
                </c:pt>
                <c:pt idx="3258" formatCode="General">
                  <c:v>104.52500000000001</c:v>
                </c:pt>
                <c:pt idx="3259" formatCode="General">
                  <c:v>104.57299999999999</c:v>
                </c:pt>
                <c:pt idx="3260" formatCode="General">
                  <c:v>104.621</c:v>
                </c:pt>
                <c:pt idx="3261" formatCode="General">
                  <c:v>104.669</c:v>
                </c:pt>
                <c:pt idx="3262" formatCode="General">
                  <c:v>104.71599999999999</c:v>
                </c:pt>
                <c:pt idx="3263" formatCode="General">
                  <c:v>104.764</c:v>
                </c:pt>
                <c:pt idx="3264" formatCode="General">
                  <c:v>104.812</c:v>
                </c:pt>
                <c:pt idx="3265" formatCode="General">
                  <c:v>104.86</c:v>
                </c:pt>
                <c:pt idx="3266" formatCode="General">
                  <c:v>104.895</c:v>
                </c:pt>
                <c:pt idx="3267" formatCode="General">
                  <c:v>104.931</c:v>
                </c:pt>
                <c:pt idx="3268" formatCode="General">
                  <c:v>104.96599999999999</c:v>
                </c:pt>
                <c:pt idx="3269" formatCode="General">
                  <c:v>105.001</c:v>
                </c:pt>
                <c:pt idx="3270" formatCode="General">
                  <c:v>105.03700000000001</c:v>
                </c:pt>
                <c:pt idx="3271" formatCode="General">
                  <c:v>105.072</c:v>
                </c:pt>
                <c:pt idx="3272" formatCode="General">
                  <c:v>105.108</c:v>
                </c:pt>
                <c:pt idx="3273" formatCode="General">
                  <c:v>105.143</c:v>
                </c:pt>
                <c:pt idx="3274" formatCode="General">
                  <c:v>105.178</c:v>
                </c:pt>
                <c:pt idx="3275" formatCode="General">
                  <c:v>105.21599999999999</c:v>
                </c:pt>
                <c:pt idx="3276" formatCode="General">
                  <c:v>105.255</c:v>
                </c:pt>
                <c:pt idx="3277" formatCode="General">
                  <c:v>105.295</c:v>
                </c:pt>
                <c:pt idx="3278" formatCode="General">
                  <c:v>105.334</c:v>
                </c:pt>
                <c:pt idx="3279" formatCode="General">
                  <c:v>105.373</c:v>
                </c:pt>
                <c:pt idx="3280" formatCode="General">
                  <c:v>105.413</c:v>
                </c:pt>
                <c:pt idx="3281" formatCode="General">
                  <c:v>105.452</c:v>
                </c:pt>
                <c:pt idx="3282" formatCode="General">
                  <c:v>105.491</c:v>
                </c:pt>
                <c:pt idx="3283" formatCode="General">
                  <c:v>105.53</c:v>
                </c:pt>
                <c:pt idx="3284" formatCode="General">
                  <c:v>105.57</c:v>
                </c:pt>
                <c:pt idx="3285" formatCode="General">
                  <c:v>105.60899999999999</c:v>
                </c:pt>
                <c:pt idx="3286" formatCode="General">
                  <c:v>105.648</c:v>
                </c:pt>
                <c:pt idx="3287" formatCode="General">
                  <c:v>105.688</c:v>
                </c:pt>
                <c:pt idx="3288" formatCode="General">
                  <c:v>105.727</c:v>
                </c:pt>
                <c:pt idx="3289" formatCode="General">
                  <c:v>105.773</c:v>
                </c:pt>
                <c:pt idx="3290" formatCode="General">
                  <c:v>105.822</c:v>
                </c:pt>
                <c:pt idx="3291" formatCode="General">
                  <c:v>105.87</c:v>
                </c:pt>
                <c:pt idx="3292" formatCode="General">
                  <c:v>105.919</c:v>
                </c:pt>
                <c:pt idx="3293" formatCode="General">
                  <c:v>105.968</c:v>
                </c:pt>
                <c:pt idx="3294" formatCode="General">
                  <c:v>106.017</c:v>
                </c:pt>
                <c:pt idx="3295" formatCode="General">
                  <c:v>106.066</c:v>
                </c:pt>
                <c:pt idx="3296" formatCode="General">
                  <c:v>106.11499999999999</c:v>
                </c:pt>
                <c:pt idx="3297" formatCode="General">
                  <c:v>106.164</c:v>
                </c:pt>
                <c:pt idx="3298" formatCode="General">
                  <c:v>106.21299999999999</c:v>
                </c:pt>
                <c:pt idx="3299" formatCode="General">
                  <c:v>106.262</c:v>
                </c:pt>
                <c:pt idx="3300" formatCode="General">
                  <c:v>106.31100000000001</c:v>
                </c:pt>
                <c:pt idx="3301" formatCode="General">
                  <c:v>106.36</c:v>
                </c:pt>
                <c:pt idx="3302" formatCode="General">
                  <c:v>106.408</c:v>
                </c:pt>
                <c:pt idx="3303" formatCode="General">
                  <c:v>106.45699999999999</c:v>
                </c:pt>
                <c:pt idx="3304" formatCode="General">
                  <c:v>106.504</c:v>
                </c:pt>
                <c:pt idx="3305" formatCode="General">
                  <c:v>106.548</c:v>
                </c:pt>
                <c:pt idx="3306" formatCode="General">
                  <c:v>106.59099999999999</c:v>
                </c:pt>
                <c:pt idx="3307" formatCode="General">
                  <c:v>106.634</c:v>
                </c:pt>
                <c:pt idx="3308" formatCode="General">
                  <c:v>106.678</c:v>
                </c:pt>
                <c:pt idx="3309" formatCode="General">
                  <c:v>106.721</c:v>
                </c:pt>
                <c:pt idx="3310" formatCode="General">
                  <c:v>106.764</c:v>
                </c:pt>
                <c:pt idx="3311" formatCode="General">
                  <c:v>106.807</c:v>
                </c:pt>
                <c:pt idx="3312" formatCode="General">
                  <c:v>106.851</c:v>
                </c:pt>
                <c:pt idx="3313" formatCode="General">
                  <c:v>106.89400000000001</c:v>
                </c:pt>
                <c:pt idx="3314" formatCode="General">
                  <c:v>106.937</c:v>
                </c:pt>
                <c:pt idx="3315" formatCode="General">
                  <c:v>106.98</c:v>
                </c:pt>
                <c:pt idx="3316" formatCode="General">
                  <c:v>107.024</c:v>
                </c:pt>
                <c:pt idx="3317" formatCode="General">
                  <c:v>107.06699999999999</c:v>
                </c:pt>
                <c:pt idx="3318" formatCode="General">
                  <c:v>107.11</c:v>
                </c:pt>
                <c:pt idx="3319" formatCode="General">
                  <c:v>107.15300000000001</c:v>
                </c:pt>
                <c:pt idx="3320" formatCode="General">
                  <c:v>107.197</c:v>
                </c:pt>
                <c:pt idx="3321" formatCode="General">
                  <c:v>107.24</c:v>
                </c:pt>
                <c:pt idx="3322" formatCode="General">
                  <c:v>107.283</c:v>
                </c:pt>
                <c:pt idx="3323" formatCode="General">
                  <c:v>107.32599999999999</c:v>
                </c:pt>
                <c:pt idx="3324" formatCode="General">
                  <c:v>107.369</c:v>
                </c:pt>
                <c:pt idx="3325" formatCode="General">
                  <c:v>107.413</c:v>
                </c:pt>
                <c:pt idx="3326" formatCode="General">
                  <c:v>107.456</c:v>
                </c:pt>
                <c:pt idx="3327" formatCode="General">
                  <c:v>107.499</c:v>
                </c:pt>
                <c:pt idx="3328" formatCode="General">
                  <c:v>107.542</c:v>
                </c:pt>
                <c:pt idx="3329" formatCode="General">
                  <c:v>107.58499999999999</c:v>
                </c:pt>
                <c:pt idx="3330" formatCode="General">
                  <c:v>107.628</c:v>
                </c:pt>
                <c:pt idx="3331" formatCode="General">
                  <c:v>107.67100000000001</c:v>
                </c:pt>
                <c:pt idx="3332" formatCode="General">
                  <c:v>107.714</c:v>
                </c:pt>
                <c:pt idx="3333" formatCode="General">
                  <c:v>107.758</c:v>
                </c:pt>
                <c:pt idx="3334" formatCode="General">
                  <c:v>107.801</c:v>
                </c:pt>
                <c:pt idx="3335" formatCode="General">
                  <c:v>107.84399999999999</c:v>
                </c:pt>
                <c:pt idx="3336" formatCode="General">
                  <c:v>107.887</c:v>
                </c:pt>
                <c:pt idx="3337" formatCode="General">
                  <c:v>107.93</c:v>
                </c:pt>
                <c:pt idx="3338" formatCode="General">
                  <c:v>107.973</c:v>
                </c:pt>
                <c:pt idx="3339" formatCode="General">
                  <c:v>108.01600000000001</c:v>
                </c:pt>
                <c:pt idx="3340" formatCode="General">
                  <c:v>108.059</c:v>
                </c:pt>
                <c:pt idx="3341" formatCode="General">
                  <c:v>108.10299999999999</c:v>
                </c:pt>
                <c:pt idx="3342" formatCode="General">
                  <c:v>108.146</c:v>
                </c:pt>
                <c:pt idx="3343" formatCode="General">
                  <c:v>108.188</c:v>
                </c:pt>
                <c:pt idx="3344" formatCode="General">
                  <c:v>108.23</c:v>
                </c:pt>
                <c:pt idx="3345" formatCode="General">
                  <c:v>108.27200000000001</c:v>
                </c:pt>
                <c:pt idx="3346" formatCode="General">
                  <c:v>108.313</c:v>
                </c:pt>
                <c:pt idx="3347" formatCode="General">
                  <c:v>108.355</c:v>
                </c:pt>
                <c:pt idx="3348" formatCode="General">
                  <c:v>108.39700000000001</c:v>
                </c:pt>
                <c:pt idx="3349" formatCode="General">
                  <c:v>108.43899999999999</c:v>
                </c:pt>
                <c:pt idx="3350" formatCode="General">
                  <c:v>108.48099999999999</c:v>
                </c:pt>
                <c:pt idx="3351" formatCode="General">
                  <c:v>108.52200000000001</c:v>
                </c:pt>
                <c:pt idx="3352" formatCode="General">
                  <c:v>108.56399999999999</c:v>
                </c:pt>
                <c:pt idx="3353" formatCode="General">
                  <c:v>108.60599999999999</c:v>
                </c:pt>
                <c:pt idx="3354" formatCode="General">
                  <c:v>108.648</c:v>
                </c:pt>
                <c:pt idx="3355" formatCode="General">
                  <c:v>108.69</c:v>
                </c:pt>
                <c:pt idx="3356" formatCode="General">
                  <c:v>108.732</c:v>
                </c:pt>
                <c:pt idx="3357" formatCode="General">
                  <c:v>108.773</c:v>
                </c:pt>
                <c:pt idx="3358" formatCode="General">
                  <c:v>108.815</c:v>
                </c:pt>
                <c:pt idx="3359" formatCode="General">
                  <c:v>108.857</c:v>
                </c:pt>
                <c:pt idx="3360" formatCode="General">
                  <c:v>108.899</c:v>
                </c:pt>
                <c:pt idx="3361" formatCode="General">
                  <c:v>108.941</c:v>
                </c:pt>
                <c:pt idx="3362" formatCode="General">
                  <c:v>108.982</c:v>
                </c:pt>
                <c:pt idx="3363" formatCode="General">
                  <c:v>109.024</c:v>
                </c:pt>
                <c:pt idx="3364" formatCode="General">
                  <c:v>109.066</c:v>
                </c:pt>
                <c:pt idx="3365" formatCode="General">
                  <c:v>109.111</c:v>
                </c:pt>
                <c:pt idx="3366" formatCode="General">
                  <c:v>109.15900000000001</c:v>
                </c:pt>
                <c:pt idx="3367" formatCode="General">
                  <c:v>109.206</c:v>
                </c:pt>
                <c:pt idx="3368" formatCode="General">
                  <c:v>109.253</c:v>
                </c:pt>
                <c:pt idx="3369" formatCode="General">
                  <c:v>109.3</c:v>
                </c:pt>
                <c:pt idx="3370" formatCode="General">
                  <c:v>109.34699999999999</c:v>
                </c:pt>
                <c:pt idx="3371" formatCode="General">
                  <c:v>109.39400000000001</c:v>
                </c:pt>
                <c:pt idx="3372" formatCode="General">
                  <c:v>109.441</c:v>
                </c:pt>
                <c:pt idx="3373" formatCode="General">
                  <c:v>109.489</c:v>
                </c:pt>
                <c:pt idx="3374" formatCode="General">
                  <c:v>109.536</c:v>
                </c:pt>
                <c:pt idx="3375" formatCode="General">
                  <c:v>109.583</c:v>
                </c:pt>
                <c:pt idx="3376" formatCode="General">
                  <c:v>109.63</c:v>
                </c:pt>
                <c:pt idx="3377" formatCode="General">
                  <c:v>109.67700000000001</c:v>
                </c:pt>
                <c:pt idx="3378" formatCode="General">
                  <c:v>109.724</c:v>
                </c:pt>
                <c:pt idx="3379" formatCode="General">
                  <c:v>109.771</c:v>
                </c:pt>
                <c:pt idx="3380" formatCode="General">
                  <c:v>109.819</c:v>
                </c:pt>
                <c:pt idx="3381" formatCode="General">
                  <c:v>109.866</c:v>
                </c:pt>
                <c:pt idx="3382" formatCode="General">
                  <c:v>109.913</c:v>
                </c:pt>
                <c:pt idx="3383" formatCode="General">
                  <c:v>109.96</c:v>
                </c:pt>
                <c:pt idx="3384" formatCode="General">
                  <c:v>110</c:v>
                </c:pt>
                <c:pt idx="3385" formatCode="General">
                  <c:v>110.04</c:v>
                </c:pt>
                <c:pt idx="3386" formatCode="General">
                  <c:v>110.08</c:v>
                </c:pt>
                <c:pt idx="3387" formatCode="General">
                  <c:v>110.12</c:v>
                </c:pt>
                <c:pt idx="3388" formatCode="General">
                  <c:v>110.16</c:v>
                </c:pt>
                <c:pt idx="3389" formatCode="General">
                  <c:v>110.2</c:v>
                </c:pt>
                <c:pt idx="3390" formatCode="General">
                  <c:v>110.24</c:v>
                </c:pt>
                <c:pt idx="3391" formatCode="General">
                  <c:v>110.28</c:v>
                </c:pt>
                <c:pt idx="3392" formatCode="General">
                  <c:v>110.32</c:v>
                </c:pt>
                <c:pt idx="3393" formatCode="General">
                  <c:v>110.36</c:v>
                </c:pt>
                <c:pt idx="3394" formatCode="General">
                  <c:v>110.4</c:v>
                </c:pt>
                <c:pt idx="3395" formatCode="General">
                  <c:v>110.44</c:v>
                </c:pt>
                <c:pt idx="3396" formatCode="General">
                  <c:v>110.48</c:v>
                </c:pt>
                <c:pt idx="3397" formatCode="General">
                  <c:v>110.52</c:v>
                </c:pt>
                <c:pt idx="3398" formatCode="General">
                  <c:v>110.56</c:v>
                </c:pt>
                <c:pt idx="3399" formatCode="General">
                  <c:v>110.6</c:v>
                </c:pt>
                <c:pt idx="3400" formatCode="General">
                  <c:v>110.64</c:v>
                </c:pt>
                <c:pt idx="3401" formatCode="General">
                  <c:v>110.68</c:v>
                </c:pt>
                <c:pt idx="3402" formatCode="General">
                  <c:v>110.72</c:v>
                </c:pt>
                <c:pt idx="3403" formatCode="General">
                  <c:v>110.76</c:v>
                </c:pt>
                <c:pt idx="3404" formatCode="General">
                  <c:v>110.8</c:v>
                </c:pt>
                <c:pt idx="3405" formatCode="General">
                  <c:v>110.84</c:v>
                </c:pt>
                <c:pt idx="3406" formatCode="General">
                  <c:v>110.88800000000001</c:v>
                </c:pt>
                <c:pt idx="3407" formatCode="General">
                  <c:v>110.937</c:v>
                </c:pt>
                <c:pt idx="3408" formatCode="General">
                  <c:v>110.985</c:v>
                </c:pt>
                <c:pt idx="3409" formatCode="General">
                  <c:v>111.033</c:v>
                </c:pt>
                <c:pt idx="3410" formatCode="General">
                  <c:v>111.08199999999999</c:v>
                </c:pt>
                <c:pt idx="3411" formatCode="General">
                  <c:v>111.13</c:v>
                </c:pt>
                <c:pt idx="3412" formatCode="General">
                  <c:v>111.178</c:v>
                </c:pt>
                <c:pt idx="3413" formatCode="General">
                  <c:v>111.227</c:v>
                </c:pt>
                <c:pt idx="3414" formatCode="General">
                  <c:v>111.27500000000001</c:v>
                </c:pt>
                <c:pt idx="3415" formatCode="General">
                  <c:v>111.32299999999999</c:v>
                </c:pt>
                <c:pt idx="3416" formatCode="General">
                  <c:v>111.372</c:v>
                </c:pt>
                <c:pt idx="3417" formatCode="General">
                  <c:v>111.42</c:v>
                </c:pt>
                <c:pt idx="3418" formatCode="General">
                  <c:v>111.468</c:v>
                </c:pt>
                <c:pt idx="3419" formatCode="General">
                  <c:v>111.517</c:v>
                </c:pt>
                <c:pt idx="3420" formatCode="General">
                  <c:v>111.565</c:v>
                </c:pt>
                <c:pt idx="3421" formatCode="General">
                  <c:v>111.613</c:v>
                </c:pt>
                <c:pt idx="3422" formatCode="General">
                  <c:v>111.66200000000001</c:v>
                </c:pt>
                <c:pt idx="3423" formatCode="General">
                  <c:v>111.71</c:v>
                </c:pt>
                <c:pt idx="3424" formatCode="General">
                  <c:v>111.761</c:v>
                </c:pt>
                <c:pt idx="3425" formatCode="General">
                  <c:v>111.812</c:v>
                </c:pt>
                <c:pt idx="3426" formatCode="General">
                  <c:v>111.864</c:v>
                </c:pt>
                <c:pt idx="3427" formatCode="General">
                  <c:v>111.91500000000001</c:v>
                </c:pt>
                <c:pt idx="3428" formatCode="General">
                  <c:v>111.96599999999999</c:v>
                </c:pt>
                <c:pt idx="3429" formatCode="General">
                  <c:v>112.017</c:v>
                </c:pt>
                <c:pt idx="3430" formatCode="General">
                  <c:v>112.068</c:v>
                </c:pt>
                <c:pt idx="3431" formatCode="General">
                  <c:v>112.119</c:v>
                </c:pt>
                <c:pt idx="3432" formatCode="General">
                  <c:v>112.17100000000001</c:v>
                </c:pt>
                <c:pt idx="3433" formatCode="General">
                  <c:v>112.22199999999999</c:v>
                </c:pt>
                <c:pt idx="3434" formatCode="General">
                  <c:v>112.273</c:v>
                </c:pt>
                <c:pt idx="3435" formatCode="General">
                  <c:v>112.324</c:v>
                </c:pt>
                <c:pt idx="3436" formatCode="General">
                  <c:v>112.375</c:v>
                </c:pt>
                <c:pt idx="3437" formatCode="General">
                  <c:v>112.426</c:v>
                </c:pt>
                <c:pt idx="3438" formatCode="General">
                  <c:v>112.47799999999999</c:v>
                </c:pt>
                <c:pt idx="3439" formatCode="General">
                  <c:v>112.529</c:v>
                </c:pt>
                <c:pt idx="3440" formatCode="General">
                  <c:v>112.58</c:v>
                </c:pt>
                <c:pt idx="3441" formatCode="General">
                  <c:v>112.626</c:v>
                </c:pt>
                <c:pt idx="3442" formatCode="General">
                  <c:v>112.672</c:v>
                </c:pt>
                <c:pt idx="3443" formatCode="General">
                  <c:v>112.71899999999999</c:v>
                </c:pt>
                <c:pt idx="3444" formatCode="General">
                  <c:v>112.765</c:v>
                </c:pt>
                <c:pt idx="3445" formatCode="General">
                  <c:v>112.81100000000001</c:v>
                </c:pt>
                <c:pt idx="3446" formatCode="General">
                  <c:v>112.857</c:v>
                </c:pt>
                <c:pt idx="3447" formatCode="General">
                  <c:v>112.90300000000001</c:v>
                </c:pt>
                <c:pt idx="3448" formatCode="General">
                  <c:v>112.95</c:v>
                </c:pt>
                <c:pt idx="3449" formatCode="General">
                  <c:v>112.996</c:v>
                </c:pt>
                <c:pt idx="3450" formatCode="General">
                  <c:v>113.042</c:v>
                </c:pt>
                <c:pt idx="3451" formatCode="General">
                  <c:v>113.08799999999999</c:v>
                </c:pt>
                <c:pt idx="3452" formatCode="General">
                  <c:v>113.134</c:v>
                </c:pt>
                <c:pt idx="3453" formatCode="General">
                  <c:v>113.18</c:v>
                </c:pt>
                <c:pt idx="3454" formatCode="General">
                  <c:v>113.227</c:v>
                </c:pt>
                <c:pt idx="3455" formatCode="General">
                  <c:v>113.273</c:v>
                </c:pt>
                <c:pt idx="3456" formatCode="General">
                  <c:v>113.319</c:v>
                </c:pt>
                <c:pt idx="3457" formatCode="General">
                  <c:v>113.36499999999999</c:v>
                </c:pt>
                <c:pt idx="3458" formatCode="General">
                  <c:v>113.411</c:v>
                </c:pt>
                <c:pt idx="3459" formatCode="General">
                  <c:v>113.458</c:v>
                </c:pt>
                <c:pt idx="3460" formatCode="General">
                  <c:v>113.504</c:v>
                </c:pt>
                <c:pt idx="3461" formatCode="General">
                  <c:v>113.55</c:v>
                </c:pt>
                <c:pt idx="3462" formatCode="General">
                  <c:v>113.59399999999999</c:v>
                </c:pt>
                <c:pt idx="3463" formatCode="General">
                  <c:v>113.63800000000001</c:v>
                </c:pt>
                <c:pt idx="3464" formatCode="General">
                  <c:v>113.682</c:v>
                </c:pt>
                <c:pt idx="3465" formatCode="General">
                  <c:v>113.726</c:v>
                </c:pt>
                <c:pt idx="3466" formatCode="General">
                  <c:v>113.77</c:v>
                </c:pt>
                <c:pt idx="3467" formatCode="General">
                  <c:v>113.815</c:v>
                </c:pt>
                <c:pt idx="3468" formatCode="General">
                  <c:v>113.85899999999999</c:v>
                </c:pt>
                <c:pt idx="3469" formatCode="General">
                  <c:v>113.90300000000001</c:v>
                </c:pt>
                <c:pt idx="3470" formatCode="General">
                  <c:v>113.947</c:v>
                </c:pt>
                <c:pt idx="3471" formatCode="General">
                  <c:v>113.991</c:v>
                </c:pt>
                <c:pt idx="3472" formatCode="General">
                  <c:v>114.035</c:v>
                </c:pt>
                <c:pt idx="3473" formatCode="General">
                  <c:v>114.07899999999999</c:v>
                </c:pt>
                <c:pt idx="3474" formatCode="General">
                  <c:v>114.123</c:v>
                </c:pt>
                <c:pt idx="3475" formatCode="General">
                  <c:v>114.167</c:v>
                </c:pt>
                <c:pt idx="3476" formatCode="General">
                  <c:v>114.211</c:v>
                </c:pt>
                <c:pt idx="3477" formatCode="General">
                  <c:v>114.255</c:v>
                </c:pt>
                <c:pt idx="3478" formatCode="General">
                  <c:v>114.3</c:v>
                </c:pt>
                <c:pt idx="3479" formatCode="General">
                  <c:v>114.34399999999999</c:v>
                </c:pt>
                <c:pt idx="3480" formatCode="General">
                  <c:v>114.38800000000001</c:v>
                </c:pt>
                <c:pt idx="3481" formatCode="General">
                  <c:v>114.432</c:v>
                </c:pt>
                <c:pt idx="3482" formatCode="General">
                  <c:v>114.476</c:v>
                </c:pt>
                <c:pt idx="3483" formatCode="General">
                  <c:v>114.52</c:v>
                </c:pt>
                <c:pt idx="3484" formatCode="General">
                  <c:v>114.566</c:v>
                </c:pt>
                <c:pt idx="3485" formatCode="General">
                  <c:v>114.613</c:v>
                </c:pt>
                <c:pt idx="3486" formatCode="General">
                  <c:v>114.65900000000001</c:v>
                </c:pt>
                <c:pt idx="3487" formatCode="General">
                  <c:v>114.706</c:v>
                </c:pt>
                <c:pt idx="3488" formatCode="General">
                  <c:v>114.752</c:v>
                </c:pt>
                <c:pt idx="3489" formatCode="General">
                  <c:v>114.79900000000001</c:v>
                </c:pt>
                <c:pt idx="3490" formatCode="General">
                  <c:v>114.845</c:v>
                </c:pt>
                <c:pt idx="3491" formatCode="General">
                  <c:v>114.892</c:v>
                </c:pt>
                <c:pt idx="3492" formatCode="General">
                  <c:v>114.938</c:v>
                </c:pt>
                <c:pt idx="3493" formatCode="General">
                  <c:v>114.985</c:v>
                </c:pt>
                <c:pt idx="3494" formatCode="General">
                  <c:v>115.03100000000001</c:v>
                </c:pt>
                <c:pt idx="3495" formatCode="General">
                  <c:v>115.077</c:v>
                </c:pt>
                <c:pt idx="3496" formatCode="General">
                  <c:v>115.124</c:v>
                </c:pt>
                <c:pt idx="3497" formatCode="General">
                  <c:v>115.17</c:v>
                </c:pt>
                <c:pt idx="3498" formatCode="General">
                  <c:v>115.217</c:v>
                </c:pt>
                <c:pt idx="3499" formatCode="General">
                  <c:v>115.26300000000001</c:v>
                </c:pt>
                <c:pt idx="3500" formatCode="General">
                  <c:v>115.31</c:v>
                </c:pt>
                <c:pt idx="3501" formatCode="General">
                  <c:v>115.35599999999999</c:v>
                </c:pt>
                <c:pt idx="3502" formatCode="General">
                  <c:v>115.40300000000001</c:v>
                </c:pt>
                <c:pt idx="3503" formatCode="General">
                  <c:v>115.449</c:v>
                </c:pt>
                <c:pt idx="3504" formatCode="General">
                  <c:v>115.494</c:v>
                </c:pt>
                <c:pt idx="3505" formatCode="General">
                  <c:v>115.536</c:v>
                </c:pt>
                <c:pt idx="3506" formatCode="General">
                  <c:v>115.578</c:v>
                </c:pt>
                <c:pt idx="3507" formatCode="General">
                  <c:v>115.62</c:v>
                </c:pt>
                <c:pt idx="3508" formatCode="General">
                  <c:v>115.66200000000001</c:v>
                </c:pt>
                <c:pt idx="3509" formatCode="General">
                  <c:v>115.70399999999999</c:v>
                </c:pt>
                <c:pt idx="3510" formatCode="General">
                  <c:v>115.745</c:v>
                </c:pt>
                <c:pt idx="3511" formatCode="General">
                  <c:v>115.78700000000001</c:v>
                </c:pt>
                <c:pt idx="3512" formatCode="General">
                  <c:v>115.82899999999999</c:v>
                </c:pt>
                <c:pt idx="3513" formatCode="General">
                  <c:v>115.871</c:v>
                </c:pt>
                <c:pt idx="3514" formatCode="General">
                  <c:v>115.913</c:v>
                </c:pt>
                <c:pt idx="3515" formatCode="General">
                  <c:v>115.955</c:v>
                </c:pt>
                <c:pt idx="3516" formatCode="General">
                  <c:v>115.997</c:v>
                </c:pt>
                <c:pt idx="3517" formatCode="General">
                  <c:v>116.039</c:v>
                </c:pt>
                <c:pt idx="3518" formatCode="General">
                  <c:v>116.081</c:v>
                </c:pt>
                <c:pt idx="3519" formatCode="General">
                  <c:v>116.123</c:v>
                </c:pt>
                <c:pt idx="3520" formatCode="General">
                  <c:v>116.16500000000001</c:v>
                </c:pt>
                <c:pt idx="3521" formatCode="General">
                  <c:v>116.206</c:v>
                </c:pt>
                <c:pt idx="3522" formatCode="General">
                  <c:v>116.248</c:v>
                </c:pt>
                <c:pt idx="3523" formatCode="General">
                  <c:v>116.29</c:v>
                </c:pt>
                <c:pt idx="3524" formatCode="General">
                  <c:v>116.33199999999999</c:v>
                </c:pt>
                <c:pt idx="3525" formatCode="General">
                  <c:v>116.374</c:v>
                </c:pt>
                <c:pt idx="3526" formatCode="General">
                  <c:v>116.416</c:v>
                </c:pt>
                <c:pt idx="3527" formatCode="General">
                  <c:v>116.455</c:v>
                </c:pt>
                <c:pt idx="3528" formatCode="General">
                  <c:v>116.494</c:v>
                </c:pt>
                <c:pt idx="3529" formatCode="General">
                  <c:v>116.532</c:v>
                </c:pt>
                <c:pt idx="3530" formatCode="General">
                  <c:v>116.57</c:v>
                </c:pt>
                <c:pt idx="3531" formatCode="General">
                  <c:v>116.608</c:v>
                </c:pt>
                <c:pt idx="3532" formatCode="General">
                  <c:v>116.64700000000001</c:v>
                </c:pt>
                <c:pt idx="3533" formatCode="General">
                  <c:v>116.685</c:v>
                </c:pt>
                <c:pt idx="3534" formatCode="General">
                  <c:v>116.723</c:v>
                </c:pt>
                <c:pt idx="3535" formatCode="General">
                  <c:v>116.761</c:v>
                </c:pt>
                <c:pt idx="3536" formatCode="General">
                  <c:v>116.79900000000001</c:v>
                </c:pt>
                <c:pt idx="3537" formatCode="General">
                  <c:v>116.83799999999999</c:v>
                </c:pt>
                <c:pt idx="3538" formatCode="General">
                  <c:v>116.876</c:v>
                </c:pt>
                <c:pt idx="3539" formatCode="General">
                  <c:v>116.914</c:v>
                </c:pt>
                <c:pt idx="3540" formatCode="General">
                  <c:v>116.952</c:v>
                </c:pt>
                <c:pt idx="3541" formatCode="General">
                  <c:v>116.991</c:v>
                </c:pt>
                <c:pt idx="3542" formatCode="General">
                  <c:v>117.029</c:v>
                </c:pt>
                <c:pt idx="3543" formatCode="General">
                  <c:v>117.06699999999999</c:v>
                </c:pt>
                <c:pt idx="3544" formatCode="General">
                  <c:v>117.105</c:v>
                </c:pt>
                <c:pt idx="3545" formatCode="General">
                  <c:v>117.143</c:v>
                </c:pt>
                <c:pt idx="3546" formatCode="General">
                  <c:v>117.182</c:v>
                </c:pt>
                <c:pt idx="3547" formatCode="General">
                  <c:v>117.22</c:v>
                </c:pt>
                <c:pt idx="3548" formatCode="General">
                  <c:v>117.258</c:v>
                </c:pt>
                <c:pt idx="3549" formatCode="General">
                  <c:v>117.29600000000001</c:v>
                </c:pt>
                <c:pt idx="3550" formatCode="General">
                  <c:v>117.33499999999999</c:v>
                </c:pt>
                <c:pt idx="3551" formatCode="General">
                  <c:v>117.373</c:v>
                </c:pt>
                <c:pt idx="3552" formatCode="General">
                  <c:v>117.41</c:v>
                </c:pt>
                <c:pt idx="3553" formatCode="General">
                  <c:v>117.44799999999999</c:v>
                </c:pt>
                <c:pt idx="3554" formatCode="General">
                  <c:v>117.486</c:v>
                </c:pt>
                <c:pt idx="3555" formatCode="General">
                  <c:v>117.523</c:v>
                </c:pt>
                <c:pt idx="3556" formatCode="General">
                  <c:v>117.56100000000001</c:v>
                </c:pt>
                <c:pt idx="3557" formatCode="General">
                  <c:v>117.599</c:v>
                </c:pt>
                <c:pt idx="3558" formatCode="General">
                  <c:v>117.636</c:v>
                </c:pt>
                <c:pt idx="3559" formatCode="General">
                  <c:v>117.67400000000001</c:v>
                </c:pt>
                <c:pt idx="3560" formatCode="General">
                  <c:v>117.712</c:v>
                </c:pt>
                <c:pt idx="3561" formatCode="General">
                  <c:v>117.75</c:v>
                </c:pt>
                <c:pt idx="3562" formatCode="General">
                  <c:v>117.78700000000001</c:v>
                </c:pt>
                <c:pt idx="3563" formatCode="General">
                  <c:v>117.825</c:v>
                </c:pt>
                <c:pt idx="3564" formatCode="General">
                  <c:v>117.863</c:v>
                </c:pt>
                <c:pt idx="3565" formatCode="General">
                  <c:v>117.9</c:v>
                </c:pt>
                <c:pt idx="3566" formatCode="General">
                  <c:v>117.938</c:v>
                </c:pt>
                <c:pt idx="3567" formatCode="General">
                  <c:v>117.976</c:v>
                </c:pt>
                <c:pt idx="3568" formatCode="General">
                  <c:v>118.014</c:v>
                </c:pt>
                <c:pt idx="3569" formatCode="General">
                  <c:v>118.051</c:v>
                </c:pt>
                <c:pt idx="3570" formatCode="General">
                  <c:v>118.089</c:v>
                </c:pt>
                <c:pt idx="3571" formatCode="General">
                  <c:v>118.127</c:v>
                </c:pt>
                <c:pt idx="3572" formatCode="General">
                  <c:v>118.164</c:v>
                </c:pt>
                <c:pt idx="3573" formatCode="General">
                  <c:v>118.202</c:v>
                </c:pt>
                <c:pt idx="3574" formatCode="General">
                  <c:v>118.24</c:v>
                </c:pt>
                <c:pt idx="3575" formatCode="General">
                  <c:v>118.277</c:v>
                </c:pt>
                <c:pt idx="3576" formatCode="General">
                  <c:v>118.31100000000001</c:v>
                </c:pt>
                <c:pt idx="3577" formatCode="General">
                  <c:v>118.342</c:v>
                </c:pt>
                <c:pt idx="3578" formatCode="General">
                  <c:v>118.373</c:v>
                </c:pt>
                <c:pt idx="3579" formatCode="General">
                  <c:v>118.404</c:v>
                </c:pt>
                <c:pt idx="3580" formatCode="General">
                  <c:v>118.435</c:v>
                </c:pt>
                <c:pt idx="3581" formatCode="General">
                  <c:v>118.465</c:v>
                </c:pt>
                <c:pt idx="3582" formatCode="General">
                  <c:v>118.496</c:v>
                </c:pt>
                <c:pt idx="3583" formatCode="General">
                  <c:v>118.527</c:v>
                </c:pt>
                <c:pt idx="3584" formatCode="General">
                  <c:v>118.55800000000001</c:v>
                </c:pt>
                <c:pt idx="3585" formatCode="General">
                  <c:v>118.589</c:v>
                </c:pt>
                <c:pt idx="3586" formatCode="General">
                  <c:v>118.62</c:v>
                </c:pt>
                <c:pt idx="3587" formatCode="General">
                  <c:v>118.651</c:v>
                </c:pt>
                <c:pt idx="3588" formatCode="General">
                  <c:v>118.682</c:v>
                </c:pt>
                <c:pt idx="3589" formatCode="General">
                  <c:v>118.71299999999999</c:v>
                </c:pt>
                <c:pt idx="3590" formatCode="General">
                  <c:v>118.744</c:v>
                </c:pt>
                <c:pt idx="3591" formatCode="General">
                  <c:v>118.77500000000001</c:v>
                </c:pt>
                <c:pt idx="3592" formatCode="General">
                  <c:v>118.806</c:v>
                </c:pt>
                <c:pt idx="3593" formatCode="General">
                  <c:v>118.837</c:v>
                </c:pt>
                <c:pt idx="3594" formatCode="General">
                  <c:v>118.86799999999999</c:v>
                </c:pt>
                <c:pt idx="3595" formatCode="General">
                  <c:v>118.899</c:v>
                </c:pt>
                <c:pt idx="3596" formatCode="General">
                  <c:v>118.93</c:v>
                </c:pt>
                <c:pt idx="3597" formatCode="General">
                  <c:v>118.961</c:v>
                </c:pt>
                <c:pt idx="3598" formatCode="General">
                  <c:v>118.992</c:v>
                </c:pt>
                <c:pt idx="3599" formatCode="General">
                  <c:v>119.023</c:v>
                </c:pt>
                <c:pt idx="3600" formatCode="General">
                  <c:v>119.054</c:v>
                </c:pt>
                <c:pt idx="3601" formatCode="General">
                  <c:v>119.08499999999999</c:v>
                </c:pt>
                <c:pt idx="3602" formatCode="General">
                  <c:v>119.116</c:v>
                </c:pt>
                <c:pt idx="3603" formatCode="General">
                  <c:v>119.14700000000001</c:v>
                </c:pt>
                <c:pt idx="3604" formatCode="General">
                  <c:v>119.178</c:v>
                </c:pt>
                <c:pt idx="3605" formatCode="General">
                  <c:v>119.209</c:v>
                </c:pt>
                <c:pt idx="3606" formatCode="General">
                  <c:v>119.24</c:v>
                </c:pt>
                <c:pt idx="3607" formatCode="General">
                  <c:v>119.282</c:v>
                </c:pt>
                <c:pt idx="3608" formatCode="General">
                  <c:v>119.33</c:v>
                </c:pt>
                <c:pt idx="3609" formatCode="General">
                  <c:v>119.378</c:v>
                </c:pt>
                <c:pt idx="3610" formatCode="General">
                  <c:v>119.426</c:v>
                </c:pt>
                <c:pt idx="3611" formatCode="General">
                  <c:v>119.474</c:v>
                </c:pt>
                <c:pt idx="3612" formatCode="General">
                  <c:v>119.52200000000001</c:v>
                </c:pt>
                <c:pt idx="3613" formatCode="General">
                  <c:v>119.57</c:v>
                </c:pt>
                <c:pt idx="3614" formatCode="General">
                  <c:v>119.61799999999999</c:v>
                </c:pt>
                <c:pt idx="3615" formatCode="General">
                  <c:v>119.666</c:v>
                </c:pt>
                <c:pt idx="3616" formatCode="General">
                  <c:v>119.714</c:v>
                </c:pt>
                <c:pt idx="3617" formatCode="General">
                  <c:v>119.762</c:v>
                </c:pt>
                <c:pt idx="3618" formatCode="General">
                  <c:v>119.81</c:v>
                </c:pt>
                <c:pt idx="3619" formatCode="General">
                  <c:v>119.858</c:v>
                </c:pt>
                <c:pt idx="3620" formatCode="General">
                  <c:v>119.90600000000001</c:v>
                </c:pt>
                <c:pt idx="3621" formatCode="General">
                  <c:v>119.95399999999999</c:v>
                </c:pt>
                <c:pt idx="3622" formatCode="General">
                  <c:v>120.002</c:v>
                </c:pt>
                <c:pt idx="3623" formatCode="General">
                  <c:v>120.05</c:v>
                </c:pt>
                <c:pt idx="3624" formatCode="General">
                  <c:v>120.098</c:v>
                </c:pt>
                <c:pt idx="3625" formatCode="General">
                  <c:v>120.146</c:v>
                </c:pt>
                <c:pt idx="3626" formatCode="General">
                  <c:v>120.194</c:v>
                </c:pt>
                <c:pt idx="3627" formatCode="General">
                  <c:v>120.241</c:v>
                </c:pt>
                <c:pt idx="3628" formatCode="General">
                  <c:v>120.28700000000001</c:v>
                </c:pt>
                <c:pt idx="3629" formatCode="General">
                  <c:v>120.333</c:v>
                </c:pt>
                <c:pt idx="3630" formatCode="General">
                  <c:v>120.379</c:v>
                </c:pt>
                <c:pt idx="3631" formatCode="General">
                  <c:v>120.425</c:v>
                </c:pt>
                <c:pt idx="3632" formatCode="General">
                  <c:v>120.47</c:v>
                </c:pt>
                <c:pt idx="3633" formatCode="General">
                  <c:v>120.51600000000001</c:v>
                </c:pt>
                <c:pt idx="3634" formatCode="General">
                  <c:v>120.562</c:v>
                </c:pt>
                <c:pt idx="3635" formatCode="General">
                  <c:v>120.608</c:v>
                </c:pt>
                <c:pt idx="3636" formatCode="General">
                  <c:v>120.654</c:v>
                </c:pt>
                <c:pt idx="3637" formatCode="General">
                  <c:v>120.7</c:v>
                </c:pt>
                <c:pt idx="3638" formatCode="General">
                  <c:v>120.746</c:v>
                </c:pt>
                <c:pt idx="3639" formatCode="General">
                  <c:v>120.792</c:v>
                </c:pt>
                <c:pt idx="3640" formatCode="General">
                  <c:v>120.83799999999999</c:v>
                </c:pt>
                <c:pt idx="3641" formatCode="General">
                  <c:v>120.884</c:v>
                </c:pt>
                <c:pt idx="3642" formatCode="General">
                  <c:v>120.93</c:v>
                </c:pt>
                <c:pt idx="3643" formatCode="General">
                  <c:v>120.976</c:v>
                </c:pt>
                <c:pt idx="3644" formatCode="General">
                  <c:v>121.02200000000001</c:v>
                </c:pt>
                <c:pt idx="3645" formatCode="General">
                  <c:v>121.068</c:v>
                </c:pt>
                <c:pt idx="3646" formatCode="General">
                  <c:v>121.114</c:v>
                </c:pt>
                <c:pt idx="3647" formatCode="General">
                  <c:v>121.16</c:v>
                </c:pt>
                <c:pt idx="3648" formatCode="General">
                  <c:v>121.199</c:v>
                </c:pt>
                <c:pt idx="3649" formatCode="General">
                  <c:v>121.23699999999999</c:v>
                </c:pt>
                <c:pt idx="3650" formatCode="General">
                  <c:v>121.276</c:v>
                </c:pt>
                <c:pt idx="3651" formatCode="General">
                  <c:v>121.31399999999999</c:v>
                </c:pt>
                <c:pt idx="3652" formatCode="General">
                  <c:v>121.35299999999999</c:v>
                </c:pt>
                <c:pt idx="3653" formatCode="General">
                  <c:v>121.39100000000001</c:v>
                </c:pt>
                <c:pt idx="3654" formatCode="General">
                  <c:v>121.43</c:v>
                </c:pt>
                <c:pt idx="3655" formatCode="General">
                  <c:v>121.468</c:v>
                </c:pt>
                <c:pt idx="3656" formatCode="General">
                  <c:v>121.50700000000001</c:v>
                </c:pt>
                <c:pt idx="3657" formatCode="General">
                  <c:v>121.545</c:v>
                </c:pt>
                <c:pt idx="3658" formatCode="General">
                  <c:v>121.584</c:v>
                </c:pt>
                <c:pt idx="3659" formatCode="General">
                  <c:v>121.622</c:v>
                </c:pt>
                <c:pt idx="3660" formatCode="General">
                  <c:v>121.661</c:v>
                </c:pt>
                <c:pt idx="3661" formatCode="General">
                  <c:v>121.699</c:v>
                </c:pt>
                <c:pt idx="3662" formatCode="General">
                  <c:v>121.738</c:v>
                </c:pt>
                <c:pt idx="3663" formatCode="General">
                  <c:v>121.776</c:v>
                </c:pt>
                <c:pt idx="3664" formatCode="General">
                  <c:v>121.815</c:v>
                </c:pt>
                <c:pt idx="3665" formatCode="General">
                  <c:v>121.85299999999999</c:v>
                </c:pt>
                <c:pt idx="3666" formatCode="General">
                  <c:v>121.892</c:v>
                </c:pt>
                <c:pt idx="3667" formatCode="General">
                  <c:v>121.93</c:v>
                </c:pt>
                <c:pt idx="3668" formatCode="General">
                  <c:v>121.96899999999999</c:v>
                </c:pt>
                <c:pt idx="3669" formatCode="General">
                  <c:v>122.00700000000001</c:v>
                </c:pt>
                <c:pt idx="3670" formatCode="General">
                  <c:v>122.04600000000001</c:v>
                </c:pt>
                <c:pt idx="3671" formatCode="General">
                  <c:v>122.084</c:v>
                </c:pt>
                <c:pt idx="3672" formatCode="General">
                  <c:v>122.127</c:v>
                </c:pt>
                <c:pt idx="3673" formatCode="General">
                  <c:v>122.176</c:v>
                </c:pt>
                <c:pt idx="3674" formatCode="General">
                  <c:v>122.226</c:v>
                </c:pt>
                <c:pt idx="3675" formatCode="General">
                  <c:v>122.276</c:v>
                </c:pt>
                <c:pt idx="3676" formatCode="General">
                  <c:v>122.32599999999999</c:v>
                </c:pt>
                <c:pt idx="3677" formatCode="General">
                  <c:v>122.376</c:v>
                </c:pt>
                <c:pt idx="3678" formatCode="General">
                  <c:v>122.426</c:v>
                </c:pt>
                <c:pt idx="3679" formatCode="General">
                  <c:v>122.47499999999999</c:v>
                </c:pt>
                <c:pt idx="3680" formatCode="General">
                  <c:v>122.52500000000001</c:v>
                </c:pt>
                <c:pt idx="3681" formatCode="General">
                  <c:v>122.575</c:v>
                </c:pt>
                <c:pt idx="3682" formatCode="General">
                  <c:v>122.625</c:v>
                </c:pt>
                <c:pt idx="3683" formatCode="General">
                  <c:v>122.675</c:v>
                </c:pt>
                <c:pt idx="3684" formatCode="General">
                  <c:v>122.72499999999999</c:v>
                </c:pt>
                <c:pt idx="3685" formatCode="General">
                  <c:v>122.774</c:v>
                </c:pt>
                <c:pt idx="3686" formatCode="General">
                  <c:v>122.824</c:v>
                </c:pt>
                <c:pt idx="3687" formatCode="General">
                  <c:v>122.874</c:v>
                </c:pt>
                <c:pt idx="3688" formatCode="General">
                  <c:v>122.92400000000001</c:v>
                </c:pt>
                <c:pt idx="3689" formatCode="General">
                  <c:v>122.974</c:v>
                </c:pt>
                <c:pt idx="3690" formatCode="General">
                  <c:v>123.024</c:v>
                </c:pt>
                <c:pt idx="3691" formatCode="General">
                  <c:v>123.07299999999999</c:v>
                </c:pt>
                <c:pt idx="3692" formatCode="General">
                  <c:v>123.116</c:v>
                </c:pt>
                <c:pt idx="3693" formatCode="General">
                  <c:v>123.154</c:v>
                </c:pt>
                <c:pt idx="3694" formatCode="General">
                  <c:v>123.19199999999999</c:v>
                </c:pt>
                <c:pt idx="3695" formatCode="General">
                  <c:v>123.23</c:v>
                </c:pt>
                <c:pt idx="3696" formatCode="General">
                  <c:v>123.26900000000001</c:v>
                </c:pt>
                <c:pt idx="3697" formatCode="General">
                  <c:v>123.307</c:v>
                </c:pt>
                <c:pt idx="3698" formatCode="General">
                  <c:v>123.345</c:v>
                </c:pt>
                <c:pt idx="3699" formatCode="General">
                  <c:v>123.384</c:v>
                </c:pt>
                <c:pt idx="3700" formatCode="General">
                  <c:v>123.422</c:v>
                </c:pt>
                <c:pt idx="3701" formatCode="General">
                  <c:v>123.46</c:v>
                </c:pt>
                <c:pt idx="3702" formatCode="General">
                  <c:v>123.498</c:v>
                </c:pt>
                <c:pt idx="3703" formatCode="General">
                  <c:v>123.53700000000001</c:v>
                </c:pt>
                <c:pt idx="3704" formatCode="General">
                  <c:v>123.575</c:v>
                </c:pt>
                <c:pt idx="3705" formatCode="General">
                  <c:v>123.613</c:v>
                </c:pt>
                <c:pt idx="3706" formatCode="General">
                  <c:v>123.652</c:v>
                </c:pt>
                <c:pt idx="3707" formatCode="General">
                  <c:v>123.69</c:v>
                </c:pt>
                <c:pt idx="3708" formatCode="General">
                  <c:v>123.72799999999999</c:v>
                </c:pt>
                <c:pt idx="3709" formatCode="General">
                  <c:v>123.76600000000001</c:v>
                </c:pt>
                <c:pt idx="3710" formatCode="General">
                  <c:v>123.80500000000001</c:v>
                </c:pt>
                <c:pt idx="3711" formatCode="General">
                  <c:v>123.843</c:v>
                </c:pt>
                <c:pt idx="3712" formatCode="General">
                  <c:v>123.881</c:v>
                </c:pt>
                <c:pt idx="3713" formatCode="General">
                  <c:v>123.92</c:v>
                </c:pt>
                <c:pt idx="3714" formatCode="General">
                  <c:v>123.958</c:v>
                </c:pt>
                <c:pt idx="3715" formatCode="General">
                  <c:v>123.996</c:v>
                </c:pt>
                <c:pt idx="3716" formatCode="General">
                  <c:v>124.03400000000001</c:v>
                </c:pt>
                <c:pt idx="3717" formatCode="General">
                  <c:v>124.077</c:v>
                </c:pt>
                <c:pt idx="3718" formatCode="General">
                  <c:v>124.128</c:v>
                </c:pt>
                <c:pt idx="3719" formatCode="General">
                  <c:v>124.179</c:v>
                </c:pt>
                <c:pt idx="3720" formatCode="General">
                  <c:v>124.229</c:v>
                </c:pt>
                <c:pt idx="3721" formatCode="General">
                  <c:v>124.28</c:v>
                </c:pt>
                <c:pt idx="3722" formatCode="General">
                  <c:v>124.331</c:v>
                </c:pt>
                <c:pt idx="3723" formatCode="General">
                  <c:v>124.38200000000001</c:v>
                </c:pt>
                <c:pt idx="3724" formatCode="General">
                  <c:v>124.43300000000001</c:v>
                </c:pt>
                <c:pt idx="3725" formatCode="General">
                  <c:v>124.48399999999999</c:v>
                </c:pt>
                <c:pt idx="3726" formatCode="General">
                  <c:v>124.535</c:v>
                </c:pt>
                <c:pt idx="3727" formatCode="General">
                  <c:v>124.58499999999999</c:v>
                </c:pt>
                <c:pt idx="3728" formatCode="General">
                  <c:v>124.636</c:v>
                </c:pt>
                <c:pt idx="3729" formatCode="General">
                  <c:v>124.687</c:v>
                </c:pt>
                <c:pt idx="3730" formatCode="General">
                  <c:v>124.738</c:v>
                </c:pt>
                <c:pt idx="3731" formatCode="General">
                  <c:v>124.789</c:v>
                </c:pt>
                <c:pt idx="3732" formatCode="General">
                  <c:v>124.84</c:v>
                </c:pt>
                <c:pt idx="3733" formatCode="General">
                  <c:v>124.89100000000001</c:v>
                </c:pt>
                <c:pt idx="3734" formatCode="General">
                  <c:v>124.941</c:v>
                </c:pt>
                <c:pt idx="3735" formatCode="General">
                  <c:v>124.992</c:v>
                </c:pt>
                <c:pt idx="3736" formatCode="General">
                  <c:v>125.04300000000001</c:v>
                </c:pt>
                <c:pt idx="3737" formatCode="General">
                  <c:v>125.093</c:v>
                </c:pt>
                <c:pt idx="3738" formatCode="General">
                  <c:v>125.143</c:v>
                </c:pt>
                <c:pt idx="3739" formatCode="General">
                  <c:v>125.19199999999999</c:v>
                </c:pt>
                <c:pt idx="3740" formatCode="General">
                  <c:v>125.242</c:v>
                </c:pt>
                <c:pt idx="3741" formatCode="General">
                  <c:v>125.292</c:v>
                </c:pt>
                <c:pt idx="3742" formatCode="General">
                  <c:v>125.34099999999999</c:v>
                </c:pt>
                <c:pt idx="3743" formatCode="General">
                  <c:v>125.39100000000001</c:v>
                </c:pt>
                <c:pt idx="3744" formatCode="General">
                  <c:v>125.441</c:v>
                </c:pt>
                <c:pt idx="3745" formatCode="General">
                  <c:v>125.49</c:v>
                </c:pt>
                <c:pt idx="3746" formatCode="General">
                  <c:v>125.54</c:v>
                </c:pt>
                <c:pt idx="3747" formatCode="General">
                  <c:v>125.59</c:v>
                </c:pt>
                <c:pt idx="3748" formatCode="General">
                  <c:v>125.639</c:v>
                </c:pt>
                <c:pt idx="3749" formatCode="General">
                  <c:v>125.68899999999999</c:v>
                </c:pt>
                <c:pt idx="3750" formatCode="General">
                  <c:v>125.739</c:v>
                </c:pt>
                <c:pt idx="3751" formatCode="General">
                  <c:v>125.788</c:v>
                </c:pt>
                <c:pt idx="3752" formatCode="General">
                  <c:v>125.83799999999999</c:v>
                </c:pt>
                <c:pt idx="3753" formatCode="General">
                  <c:v>125.88800000000001</c:v>
                </c:pt>
                <c:pt idx="3754" formatCode="General">
                  <c:v>125.937</c:v>
                </c:pt>
                <c:pt idx="3755" formatCode="General">
                  <c:v>125.98699999999999</c:v>
                </c:pt>
                <c:pt idx="3756" formatCode="General">
                  <c:v>126.035</c:v>
                </c:pt>
                <c:pt idx="3757" formatCode="General">
                  <c:v>126.081</c:v>
                </c:pt>
                <c:pt idx="3758" formatCode="General">
                  <c:v>126.126</c:v>
                </c:pt>
                <c:pt idx="3759" formatCode="General">
                  <c:v>126.172</c:v>
                </c:pt>
                <c:pt idx="3760" formatCode="General">
                  <c:v>126.217</c:v>
                </c:pt>
                <c:pt idx="3761" formatCode="General">
                  <c:v>126.26300000000001</c:v>
                </c:pt>
                <c:pt idx="3762" formatCode="General">
                  <c:v>126.30800000000001</c:v>
                </c:pt>
                <c:pt idx="3763" formatCode="General">
                  <c:v>126.35299999999999</c:v>
                </c:pt>
                <c:pt idx="3764" formatCode="General">
                  <c:v>126.399</c:v>
                </c:pt>
                <c:pt idx="3765" formatCode="General">
                  <c:v>126.444</c:v>
                </c:pt>
                <c:pt idx="3766" formatCode="General">
                  <c:v>126.49</c:v>
                </c:pt>
                <c:pt idx="3767" formatCode="General">
                  <c:v>126.535</c:v>
                </c:pt>
                <c:pt idx="3768" formatCode="General">
                  <c:v>126.581</c:v>
                </c:pt>
                <c:pt idx="3769" formatCode="General">
                  <c:v>126.626</c:v>
                </c:pt>
                <c:pt idx="3770" formatCode="General">
                  <c:v>126.672</c:v>
                </c:pt>
                <c:pt idx="3771" formatCode="General">
                  <c:v>126.717</c:v>
                </c:pt>
                <c:pt idx="3772" formatCode="General">
                  <c:v>126.76300000000001</c:v>
                </c:pt>
                <c:pt idx="3773" formatCode="General">
                  <c:v>126.80800000000001</c:v>
                </c:pt>
                <c:pt idx="3774" formatCode="General">
                  <c:v>126.854</c:v>
                </c:pt>
                <c:pt idx="3775" formatCode="General">
                  <c:v>126.899</c:v>
                </c:pt>
                <c:pt idx="3776" formatCode="General">
                  <c:v>126.94499999999999</c:v>
                </c:pt>
                <c:pt idx="3777" formatCode="General">
                  <c:v>126.99</c:v>
                </c:pt>
                <c:pt idx="3778" formatCode="General">
                  <c:v>127.036</c:v>
                </c:pt>
                <c:pt idx="3779" formatCode="General">
                  <c:v>127.081</c:v>
                </c:pt>
                <c:pt idx="3780" formatCode="General">
                  <c:v>127.127</c:v>
                </c:pt>
                <c:pt idx="3781" formatCode="General">
                  <c:v>127.173</c:v>
                </c:pt>
                <c:pt idx="3782" formatCode="General">
                  <c:v>127.21899999999999</c:v>
                </c:pt>
                <c:pt idx="3783" formatCode="General">
                  <c:v>127.264</c:v>
                </c:pt>
                <c:pt idx="3784" formatCode="General">
                  <c:v>127.31</c:v>
                </c:pt>
                <c:pt idx="3785" formatCode="General">
                  <c:v>127.35599999999999</c:v>
                </c:pt>
                <c:pt idx="3786" formatCode="General">
                  <c:v>127.401</c:v>
                </c:pt>
                <c:pt idx="3787" formatCode="General">
                  <c:v>127.447</c:v>
                </c:pt>
                <c:pt idx="3788" formatCode="General">
                  <c:v>127.49299999999999</c:v>
                </c:pt>
                <c:pt idx="3789" formatCode="General">
                  <c:v>127.539</c:v>
                </c:pt>
                <c:pt idx="3790" formatCode="General">
                  <c:v>127.584</c:v>
                </c:pt>
                <c:pt idx="3791" formatCode="General">
                  <c:v>127.63</c:v>
                </c:pt>
                <c:pt idx="3792" formatCode="General">
                  <c:v>127.676</c:v>
                </c:pt>
                <c:pt idx="3793" formatCode="General">
                  <c:v>127.721</c:v>
                </c:pt>
                <c:pt idx="3794" formatCode="General">
                  <c:v>127.767</c:v>
                </c:pt>
                <c:pt idx="3795" formatCode="General">
                  <c:v>127.813</c:v>
                </c:pt>
                <c:pt idx="3796" formatCode="General">
                  <c:v>127.85899999999999</c:v>
                </c:pt>
                <c:pt idx="3797" formatCode="General">
                  <c:v>127.904</c:v>
                </c:pt>
                <c:pt idx="3798" formatCode="General">
                  <c:v>127.95</c:v>
                </c:pt>
                <c:pt idx="3799" formatCode="General">
                  <c:v>127.99299999999999</c:v>
                </c:pt>
                <c:pt idx="3800" formatCode="General">
                  <c:v>128.036</c:v>
                </c:pt>
                <c:pt idx="3801" formatCode="General">
                  <c:v>128.08000000000001</c:v>
                </c:pt>
                <c:pt idx="3802" formatCode="General">
                  <c:v>128.12299999999999</c:v>
                </c:pt>
                <c:pt idx="3803" formatCode="General">
                  <c:v>128.166</c:v>
                </c:pt>
                <c:pt idx="3804" formatCode="General">
                  <c:v>128.209</c:v>
                </c:pt>
                <c:pt idx="3805" formatCode="General">
                  <c:v>128.25200000000001</c:v>
                </c:pt>
                <c:pt idx="3806" formatCode="General">
                  <c:v>128.29499999999999</c:v>
                </c:pt>
                <c:pt idx="3807" formatCode="General">
                  <c:v>128.339</c:v>
                </c:pt>
                <c:pt idx="3808" formatCode="General">
                  <c:v>128.38200000000001</c:v>
                </c:pt>
                <c:pt idx="3809" formatCode="General">
                  <c:v>128.42500000000001</c:v>
                </c:pt>
                <c:pt idx="3810" formatCode="General">
                  <c:v>128.46799999999999</c:v>
                </c:pt>
                <c:pt idx="3811" formatCode="General">
                  <c:v>128.511</c:v>
                </c:pt>
              </c:numCache>
            </c:numRef>
          </c:xVal>
          <c:yVal>
            <c:numRef>
              <c:f>[0]!nssK</c:f>
              <c:numCache>
                <c:formatCode>0\.0000</c:formatCode>
                <c:ptCount val="2069"/>
                <c:pt idx="0">
                  <c:v>103.500451770979</c:v>
                </c:pt>
                <c:pt idx="1">
                  <c:v>11.52750911643764</c:v>
                </c:pt>
                <c:pt idx="2">
                  <c:v>7.9269324610214165</c:v>
                </c:pt>
                <c:pt idx="3">
                  <c:v>5.6134272084428591</c:v>
                </c:pt>
                <c:pt idx="4">
                  <c:v>9.9293895063761308</c:v>
                </c:pt>
                <c:pt idx="5">
                  <c:v>3.4968939196749425</c:v>
                </c:pt>
                <c:pt idx="6">
                  <c:v>9.2140038638590838</c:v>
                </c:pt>
                <c:pt idx="7">
                  <c:v>7.6010724344059613</c:v>
                </c:pt>
                <c:pt idx="8">
                  <c:v>8.000991557979475</c:v>
                </c:pt>
                <c:pt idx="9">
                  <c:v>4.9869124822754829</c:v>
                </c:pt>
                <c:pt idx="10">
                  <c:v>13.811390730232974</c:v>
                </c:pt>
                <c:pt idx="11">
                  <c:v>7.8676851834549701</c:v>
                </c:pt>
                <c:pt idx="12">
                  <c:v>9.0466555388316667</c:v>
                </c:pt>
                <c:pt idx="13">
                  <c:v>3.7783184881155631</c:v>
                </c:pt>
                <c:pt idx="14">
                  <c:v>11.868180962444706</c:v>
                </c:pt>
                <c:pt idx="15">
                  <c:v>3.4228348227168848</c:v>
                </c:pt>
                <c:pt idx="16">
                  <c:v>12.331765675304357</c:v>
                </c:pt>
                <c:pt idx="17">
                  <c:v>4.1234086458423205</c:v>
                </c:pt>
                <c:pt idx="18">
                  <c:v>3.1666155813397974</c:v>
                </c:pt>
                <c:pt idx="19">
                  <c:v>2.1357634198792184</c:v>
                </c:pt>
                <c:pt idx="20">
                  <c:v>2.1357634198792184</c:v>
                </c:pt>
                <c:pt idx="21">
                  <c:v>3.3295455946475254</c:v>
                </c:pt>
                <c:pt idx="22">
                  <c:v>3.2702983170810787</c:v>
                </c:pt>
                <c:pt idx="23">
                  <c:v>2.421606300039528</c:v>
                </c:pt>
                <c:pt idx="24">
                  <c:v>3.2258628589062441</c:v>
                </c:pt>
                <c:pt idx="25">
                  <c:v>3.7931303075071749</c:v>
                </c:pt>
                <c:pt idx="26">
                  <c:v>12.884221304513677</c:v>
                </c:pt>
                <c:pt idx="27">
                  <c:v>18.512460332348144</c:v>
                </c:pt>
                <c:pt idx="28">
                  <c:v>25.615906103391545</c:v>
                </c:pt>
                <c:pt idx="29">
                  <c:v>53.792700077299351</c:v>
                </c:pt>
                <c:pt idx="30">
                  <c:v>8.5386353677971822</c:v>
                </c:pt>
                <c:pt idx="31">
                  <c:v>0.59689108738415386</c:v>
                </c:pt>
                <c:pt idx="32">
                  <c:v>13.229311462240432</c:v>
                </c:pt>
                <c:pt idx="33">
                  <c:v>33.182936587294591</c:v>
                </c:pt>
                <c:pt idx="34">
                  <c:v>12.958280401471734</c:v>
                </c:pt>
                <c:pt idx="35">
                  <c:v>5.5689917502680242</c:v>
                </c:pt>
                <c:pt idx="36">
                  <c:v>39.408066702513217</c:v>
                </c:pt>
                <c:pt idx="37">
                  <c:v>7.8528733640633588</c:v>
                </c:pt>
                <c:pt idx="38">
                  <c:v>28.416644511660738</c:v>
                </c:pt>
                <c:pt idx="39">
                  <c:v>23.927358692747823</c:v>
                </c:pt>
                <c:pt idx="40">
                  <c:v>6.1510710182605672</c:v>
                </c:pt>
                <c:pt idx="41">
                  <c:v>5.5838035696596364</c:v>
                </c:pt>
                <c:pt idx="42">
                  <c:v>0.59689108738415386</c:v>
                </c:pt>
                <c:pt idx="43">
                  <c:v>5.0609715792335406</c:v>
                </c:pt>
                <c:pt idx="44">
                  <c:v>9.1059028163981139</c:v>
                </c:pt>
                <c:pt idx="45">
                  <c:v>6.0622001019108982</c:v>
                </c:pt>
                <c:pt idx="46">
                  <c:v>8.1979635217901148</c:v>
                </c:pt>
                <c:pt idx="47">
                  <c:v>8.8837255255239391</c:v>
                </c:pt>
                <c:pt idx="48">
                  <c:v>19.685455491772611</c:v>
                </c:pt>
                <c:pt idx="49">
                  <c:v>61.550727329060805</c:v>
                </c:pt>
                <c:pt idx="50">
                  <c:v>20.914836501276376</c:v>
                </c:pt>
                <c:pt idx="51">
                  <c:v>18.110984324542091</c:v>
                </c:pt>
                <c:pt idx="52">
                  <c:v>8.1431345559433588</c:v>
                </c:pt>
                <c:pt idx="53">
                  <c:v>7.6603197119724076</c:v>
                </c:pt>
                <c:pt idx="54">
                  <c:v>18.527272151739758</c:v>
                </c:pt>
                <c:pt idx="55">
                  <c:v>23.625147108963361</c:v>
                </c:pt>
                <c:pt idx="56">
                  <c:v>11.212042597494108</c:v>
                </c:pt>
                <c:pt idx="57">
                  <c:v>38.617065078805574</c:v>
                </c:pt>
                <c:pt idx="58">
                  <c:v>92.440945679120688</c:v>
                </c:pt>
                <c:pt idx="59">
                  <c:v>50.526820071937969</c:v>
                </c:pt>
                <c:pt idx="60">
                  <c:v>71.229872790012081</c:v>
                </c:pt>
                <c:pt idx="61">
                  <c:v>34.68179177333451</c:v>
                </c:pt>
                <c:pt idx="62">
                  <c:v>15.942735838392503</c:v>
                </c:pt>
                <c:pt idx="63">
                  <c:v>0.59689108738415386</c:v>
                </c:pt>
                <c:pt idx="64">
                  <c:v>12.465072049828862</c:v>
                </c:pt>
                <c:pt idx="65">
                  <c:v>4.4048332142829407</c:v>
                </c:pt>
                <c:pt idx="66">
                  <c:v>6.1510710182605672</c:v>
                </c:pt>
                <c:pt idx="67">
                  <c:v>10.047884061509023</c:v>
                </c:pt>
                <c:pt idx="68">
                  <c:v>12.824974026947229</c:v>
                </c:pt>
                <c:pt idx="69">
                  <c:v>6.2103182958270136</c:v>
                </c:pt>
                <c:pt idx="70">
                  <c:v>2.7770899654382064</c:v>
                </c:pt>
                <c:pt idx="71">
                  <c:v>86.224652187341448</c:v>
                </c:pt>
                <c:pt idx="72">
                  <c:v>64.441893537912222</c:v>
                </c:pt>
                <c:pt idx="73">
                  <c:v>14.240933492589711</c:v>
                </c:pt>
                <c:pt idx="74">
                  <c:v>11.330537152627</c:v>
                </c:pt>
                <c:pt idx="75">
                  <c:v>10.314496810558031</c:v>
                </c:pt>
                <c:pt idx="76">
                  <c:v>5.6874863054009177</c:v>
                </c:pt>
                <c:pt idx="77">
                  <c:v>8.301646257531397</c:v>
                </c:pt>
                <c:pt idx="78">
                  <c:v>26.937019456732124</c:v>
                </c:pt>
                <c:pt idx="79">
                  <c:v>14.763765483015804</c:v>
                </c:pt>
                <c:pt idx="80">
                  <c:v>32.719351874434949</c:v>
                </c:pt>
                <c:pt idx="81">
                  <c:v>11.794121865486648</c:v>
                </c:pt>
                <c:pt idx="82">
                  <c:v>14.719330024840971</c:v>
                </c:pt>
                <c:pt idx="83">
                  <c:v>6.5998439117286036</c:v>
                </c:pt>
                <c:pt idx="84">
                  <c:v>13.392241475548159</c:v>
                </c:pt>
                <c:pt idx="85">
                  <c:v>93.72801708195837</c:v>
                </c:pt>
                <c:pt idx="86">
                  <c:v>55.519707750165679</c:v>
                </c:pt>
                <c:pt idx="87">
                  <c:v>8.6126944647552399</c:v>
                </c:pt>
                <c:pt idx="88">
                  <c:v>7.2707940960708157</c:v>
                </c:pt>
                <c:pt idx="89">
                  <c:v>10.629963329501564</c:v>
                </c:pt>
                <c:pt idx="90">
                  <c:v>14.867448218757087</c:v>
                </c:pt>
                <c:pt idx="91">
                  <c:v>48.429516914281351</c:v>
                </c:pt>
                <c:pt idx="92">
                  <c:v>54.176250497248709</c:v>
                </c:pt>
                <c:pt idx="93">
                  <c:v>6.5850320923369923</c:v>
                </c:pt>
                <c:pt idx="94">
                  <c:v>9.1947737327477839</c:v>
                </c:pt>
                <c:pt idx="95">
                  <c:v>6.1510710182605672</c:v>
                </c:pt>
                <c:pt idx="96">
                  <c:v>19.498877035633893</c:v>
                </c:pt>
                <c:pt idx="97">
                  <c:v>7.7640024477136889</c:v>
                </c:pt>
                <c:pt idx="98">
                  <c:v>11.734874587920203</c:v>
                </c:pt>
                <c:pt idx="99">
                  <c:v>16.37669691246893</c:v>
                </c:pt>
                <c:pt idx="100">
                  <c:v>12.913844943296899</c:v>
                </c:pt>
                <c:pt idx="101">
                  <c:v>19.721054326508067</c:v>
                </c:pt>
                <c:pt idx="102">
                  <c:v>7.0338049858050296</c:v>
                </c:pt>
                <c:pt idx="103">
                  <c:v>4.1826559234087668</c:v>
                </c:pt>
                <c:pt idx="104">
                  <c:v>5.6030337007709381</c:v>
                </c:pt>
                <c:pt idx="105">
                  <c:v>6.5109729953789346</c:v>
                </c:pt>
                <c:pt idx="106">
                  <c:v>6.7375685979727979</c:v>
                </c:pt>
                <c:pt idx="107">
                  <c:v>8.8392900673491042</c:v>
                </c:pt>
                <c:pt idx="108">
                  <c:v>9.4509929741248691</c:v>
                </c:pt>
                <c:pt idx="109">
                  <c:v>6.6442793699034386</c:v>
                </c:pt>
                <c:pt idx="110">
                  <c:v>5.5541799308764128</c:v>
                </c:pt>
                <c:pt idx="111">
                  <c:v>5.0017243016670943</c:v>
                </c:pt>
                <c:pt idx="112">
                  <c:v>7.8232497252801352</c:v>
                </c:pt>
                <c:pt idx="113">
                  <c:v>8.8837255255239391</c:v>
                </c:pt>
                <c:pt idx="114">
                  <c:v>65.271355423842465</c:v>
                </c:pt>
                <c:pt idx="115">
                  <c:v>10.418179546299314</c:v>
                </c:pt>
                <c:pt idx="116">
                  <c:v>6.2695655733934599</c:v>
                </c:pt>
                <c:pt idx="117">
                  <c:v>5.5986153890512478</c:v>
                </c:pt>
                <c:pt idx="118">
                  <c:v>10.270061352383198</c:v>
                </c:pt>
                <c:pt idx="119">
                  <c:v>6.2843773927850721</c:v>
                </c:pt>
                <c:pt idx="120">
                  <c:v>3.8820012238568444</c:v>
                </c:pt>
                <c:pt idx="121">
                  <c:v>3.3147337752559136</c:v>
                </c:pt>
                <c:pt idx="122">
                  <c:v>7.9417442804130278</c:v>
                </c:pt>
                <c:pt idx="123">
                  <c:v>8.6571299229300749</c:v>
                </c:pt>
                <c:pt idx="124">
                  <c:v>2.6585954103053138</c:v>
                </c:pt>
                <c:pt idx="125">
                  <c:v>2.209822516837276</c:v>
                </c:pt>
                <c:pt idx="126">
                  <c:v>6.7035266474698849</c:v>
                </c:pt>
                <c:pt idx="127">
                  <c:v>10.151566797250304</c:v>
                </c:pt>
                <c:pt idx="128">
                  <c:v>8.6659665463694537</c:v>
                </c:pt>
                <c:pt idx="129">
                  <c:v>10.126361470186771</c:v>
                </c:pt>
                <c:pt idx="130">
                  <c:v>4.9276652047090366</c:v>
                </c:pt>
                <c:pt idx="131">
                  <c:v>3.7635066687239513</c:v>
                </c:pt>
                <c:pt idx="132">
                  <c:v>3.2851101364726905</c:v>
                </c:pt>
                <c:pt idx="133">
                  <c:v>24.239963784204207</c:v>
                </c:pt>
                <c:pt idx="134">
                  <c:v>31.718123351757583</c:v>
                </c:pt>
                <c:pt idx="135">
                  <c:v>11.720062768528591</c:v>
                </c:pt>
                <c:pt idx="136">
                  <c:v>14.505989357406177</c:v>
                </c:pt>
                <c:pt idx="137">
                  <c:v>13.786185403169439</c:v>
                </c:pt>
                <c:pt idx="138">
                  <c:v>11.152795319927661</c:v>
                </c:pt>
                <c:pt idx="139">
                  <c:v>10.225625894208363</c:v>
                </c:pt>
                <c:pt idx="140">
                  <c:v>24.678343170000328</c:v>
                </c:pt>
                <c:pt idx="141">
                  <c:v>4.4344568530661643</c:v>
                </c:pt>
                <c:pt idx="142">
                  <c:v>4.5381395888074456</c:v>
                </c:pt>
                <c:pt idx="143">
                  <c:v>9.3324984189919764</c:v>
                </c:pt>
                <c:pt idx="144">
                  <c:v>18.004440161313664</c:v>
                </c:pt>
                <c:pt idx="145">
                  <c:v>23.39127176716266</c:v>
                </c:pt>
                <c:pt idx="146">
                  <c:v>15.582833861274137</c:v>
                </c:pt>
                <c:pt idx="147">
                  <c:v>4.3752095754997171</c:v>
                </c:pt>
                <c:pt idx="148">
                  <c:v>3.7338830299407282</c:v>
                </c:pt>
                <c:pt idx="149">
                  <c:v>4.8239824689677553</c:v>
                </c:pt>
                <c:pt idx="150">
                  <c:v>17.915569244963994</c:v>
                </c:pt>
                <c:pt idx="151">
                  <c:v>2.988873748640458</c:v>
                </c:pt>
                <c:pt idx="152">
                  <c:v>6.1658828376521786</c:v>
                </c:pt>
                <c:pt idx="153">
                  <c:v>6.7035266474698849</c:v>
                </c:pt>
                <c:pt idx="154">
                  <c:v>13.510736030681052</c:v>
                </c:pt>
                <c:pt idx="155">
                  <c:v>5.0461597598419292</c:v>
                </c:pt>
                <c:pt idx="156">
                  <c:v>13.091586775996237</c:v>
                </c:pt>
                <c:pt idx="157">
                  <c:v>17.071295539642133</c:v>
                </c:pt>
                <c:pt idx="158">
                  <c:v>38.021730875653965</c:v>
                </c:pt>
                <c:pt idx="159">
                  <c:v>26.31647992651698</c:v>
                </c:pt>
                <c:pt idx="160">
                  <c:v>8.5534471871887945</c:v>
                </c:pt>
                <c:pt idx="161">
                  <c:v>4.7499233720096967</c:v>
                </c:pt>
                <c:pt idx="162">
                  <c:v>3.8227539462903981</c:v>
                </c:pt>
                <c:pt idx="163">
                  <c:v>7.9861797385878628</c:v>
                </c:pt>
                <c:pt idx="164">
                  <c:v>62.760878207453288</c:v>
                </c:pt>
                <c:pt idx="165">
                  <c:v>33.656914807826169</c:v>
                </c:pt>
                <c:pt idx="166">
                  <c:v>16.421132370643765</c:v>
                </c:pt>
                <c:pt idx="167">
                  <c:v>7.418912289986932</c:v>
                </c:pt>
                <c:pt idx="168">
                  <c:v>7.8424798563914369</c:v>
                </c:pt>
                <c:pt idx="169">
                  <c:v>8.4349526320559018</c:v>
                </c:pt>
                <c:pt idx="170">
                  <c:v>14.975549266218062</c:v>
                </c:pt>
                <c:pt idx="171">
                  <c:v>13.12562872649915</c:v>
                </c:pt>
                <c:pt idx="172">
                  <c:v>19.691430687724843</c:v>
                </c:pt>
                <c:pt idx="173">
                  <c:v>15.434715667358022</c:v>
                </c:pt>
                <c:pt idx="174">
                  <c:v>7.7195669895388539</c:v>
                </c:pt>
                <c:pt idx="175">
                  <c:v>196.17110682115862</c:v>
                </c:pt>
                <c:pt idx="176">
                  <c:v>15.227350195875459</c:v>
                </c:pt>
                <c:pt idx="177">
                  <c:v>27.372537415041094</c:v>
                </c:pt>
                <c:pt idx="178">
                  <c:v>12.62800206313659</c:v>
                </c:pt>
                <c:pt idx="179">
                  <c:v>16.643309661517939</c:v>
                </c:pt>
                <c:pt idx="180">
                  <c:v>8.568259006580405</c:v>
                </c:pt>
                <c:pt idx="181">
                  <c:v>6.7775857444279435</c:v>
                </c:pt>
                <c:pt idx="182">
                  <c:v>6.7775857444279435</c:v>
                </c:pt>
                <c:pt idx="183">
                  <c:v>8.2720226187481742</c:v>
                </c:pt>
                <c:pt idx="184">
                  <c:v>8.6126944647552399</c:v>
                </c:pt>
                <c:pt idx="185">
                  <c:v>7.3152295542456507</c:v>
                </c:pt>
                <c:pt idx="186">
                  <c:v>7.8973088222381929</c:v>
                </c:pt>
                <c:pt idx="187">
                  <c:v>9.7176057231738771</c:v>
                </c:pt>
                <c:pt idx="188">
                  <c:v>85.904767356678221</c:v>
                </c:pt>
                <c:pt idx="189">
                  <c:v>79.527100735823794</c:v>
                </c:pt>
                <c:pt idx="190">
                  <c:v>20.851170911990238</c:v>
                </c:pt>
                <c:pt idx="191">
                  <c:v>11.182418958710883</c:v>
                </c:pt>
                <c:pt idx="192">
                  <c:v>7.3448531930288734</c:v>
                </c:pt>
                <c:pt idx="193">
                  <c:v>4.464080491849387</c:v>
                </c:pt>
                <c:pt idx="194">
                  <c:v>3.9116248626400676</c:v>
                </c:pt>
                <c:pt idx="195">
                  <c:v>6.8960802995608361</c:v>
                </c:pt>
                <c:pt idx="196">
                  <c:v>4.5869933587019691</c:v>
                </c:pt>
                <c:pt idx="197">
                  <c:v>3.9116248626400676</c:v>
                </c:pt>
                <c:pt idx="198">
                  <c:v>4.9721006628838715</c:v>
                </c:pt>
                <c:pt idx="199">
                  <c:v>8.9281609836987741</c:v>
                </c:pt>
                <c:pt idx="200">
                  <c:v>51.646543149748219</c:v>
                </c:pt>
                <c:pt idx="201">
                  <c:v>54.601374947885759</c:v>
                </c:pt>
                <c:pt idx="202">
                  <c:v>36.448816592655987</c:v>
                </c:pt>
                <c:pt idx="203">
                  <c:v>42.930165949251695</c:v>
                </c:pt>
                <c:pt idx="204">
                  <c:v>32.793410971393008</c:v>
                </c:pt>
                <c:pt idx="205">
                  <c:v>34.702578788678359</c:v>
                </c:pt>
                <c:pt idx="206">
                  <c:v>19.134556746795834</c:v>
                </c:pt>
                <c:pt idx="207">
                  <c:v>19.183410516690358</c:v>
                </c:pt>
                <c:pt idx="208">
                  <c:v>33.716162085392611</c:v>
                </c:pt>
                <c:pt idx="209">
                  <c:v>3.8523775850736213</c:v>
                </c:pt>
                <c:pt idx="210">
                  <c:v>50.181729914211203</c:v>
                </c:pt>
                <c:pt idx="211">
                  <c:v>9.6435466262158194</c:v>
                </c:pt>
                <c:pt idx="212">
                  <c:v>1.1937821747683077</c:v>
                </c:pt>
                <c:pt idx="213">
                  <c:v>66.588050465463368</c:v>
                </c:pt>
                <c:pt idx="214">
                  <c:v>111.78884309335132</c:v>
                </c:pt>
                <c:pt idx="215">
                  <c:v>71.945258432529144</c:v>
                </c:pt>
                <c:pt idx="216">
                  <c:v>19.769908096402592</c:v>
                </c:pt>
                <c:pt idx="217">
                  <c:v>19.509270543305814</c:v>
                </c:pt>
                <c:pt idx="218">
                  <c:v>33.779827674678742</c:v>
                </c:pt>
                <c:pt idx="219">
                  <c:v>35.989650191516027</c:v>
                </c:pt>
                <c:pt idx="220">
                  <c:v>390.76307182238918</c:v>
                </c:pt>
                <c:pt idx="221">
                  <c:v>227.66393911357696</c:v>
                </c:pt>
                <c:pt idx="222">
                  <c:v>60.574704133446993</c:v>
                </c:pt>
                <c:pt idx="223">
                  <c:v>36.542105820725347</c:v>
                </c:pt>
                <c:pt idx="224">
                  <c:v>35.555689117439591</c:v>
                </c:pt>
                <c:pt idx="225">
                  <c:v>39.289572147380326</c:v>
                </c:pt>
                <c:pt idx="226">
                  <c:v>31.303392408792458</c:v>
                </c:pt>
                <c:pt idx="227">
                  <c:v>30.213292969765437</c:v>
                </c:pt>
                <c:pt idx="228">
                  <c:v>26.060260685139895</c:v>
                </c:pt>
                <c:pt idx="229">
                  <c:v>13.644042405205557</c:v>
                </c:pt>
                <c:pt idx="230">
                  <c:v>12.016299156360823</c:v>
                </c:pt>
                <c:pt idx="231">
                  <c:v>23.632679189148131</c:v>
                </c:pt>
                <c:pt idx="232">
                  <c:v>53.994090352829687</c:v>
                </c:pt>
                <c:pt idx="233">
                  <c:v>20.584558162941228</c:v>
                </c:pt>
                <c:pt idx="234">
                  <c:v>17.763032739328185</c:v>
                </c:pt>
                <c:pt idx="235">
                  <c:v>52.840325324516527</c:v>
                </c:pt>
                <c:pt idx="236">
                  <c:v>93.378508612511908</c:v>
                </c:pt>
                <c:pt idx="237">
                  <c:v>190.73828287290226</c:v>
                </c:pt>
                <c:pt idx="238">
                  <c:v>211.22955180777413</c:v>
                </c:pt>
                <c:pt idx="239">
                  <c:v>223.76426464284137</c:v>
                </c:pt>
                <c:pt idx="240">
                  <c:v>197.47717706323743</c:v>
                </c:pt>
                <c:pt idx="241">
                  <c:v>161.955008607114</c:v>
                </c:pt>
                <c:pt idx="242">
                  <c:v>71.424346037618463</c:v>
                </c:pt>
                <c:pt idx="243">
                  <c:v>82.499983817244853</c:v>
                </c:pt>
                <c:pt idx="244">
                  <c:v>123.07355948270587</c:v>
                </c:pt>
                <c:pt idx="245">
                  <c:v>71.485147497677914</c:v>
                </c:pt>
                <c:pt idx="246">
                  <c:v>130.49622363436205</c:v>
                </c:pt>
                <c:pt idx="247">
                  <c:v>89.603440303588897</c:v>
                </c:pt>
                <c:pt idx="248">
                  <c:v>83.579209733300104</c:v>
                </c:pt>
                <c:pt idx="249">
                  <c:v>317.09536766316631</c:v>
                </c:pt>
                <c:pt idx="250">
                  <c:v>29.847546281176488</c:v>
                </c:pt>
                <c:pt idx="251">
                  <c:v>23.853716440917406</c:v>
                </c:pt>
                <c:pt idx="252">
                  <c:v>94.533244592807591</c:v>
                </c:pt>
                <c:pt idx="253">
                  <c:v>201.72296492678731</c:v>
                </c:pt>
                <c:pt idx="254">
                  <c:v>59.543088912204347</c:v>
                </c:pt>
                <c:pt idx="255">
                  <c:v>218.51393995200209</c:v>
                </c:pt>
                <c:pt idx="256">
                  <c:v>18.179094265970452</c:v>
                </c:pt>
                <c:pt idx="257">
                  <c:v>5.3402141446199778</c:v>
                </c:pt>
                <c:pt idx="258">
                  <c:v>23.762514250828232</c:v>
                </c:pt>
                <c:pt idx="259">
                  <c:v>24.020920456080898</c:v>
                </c:pt>
                <c:pt idx="260">
                  <c:v>5.5682196198429192</c:v>
                </c:pt>
                <c:pt idx="261">
                  <c:v>66.190534448102525</c:v>
                </c:pt>
                <c:pt idx="262">
                  <c:v>11.881257125414116</c:v>
                </c:pt>
                <c:pt idx="263">
                  <c:v>30.105952486429153</c:v>
                </c:pt>
                <c:pt idx="264">
                  <c:v>5.9026276501699009</c:v>
                </c:pt>
                <c:pt idx="265">
                  <c:v>17.951088790747509</c:v>
                </c:pt>
                <c:pt idx="266">
                  <c:v>5.7810247300509987</c:v>
                </c:pt>
                <c:pt idx="267">
                  <c:v>29.953948836280524</c:v>
                </c:pt>
                <c:pt idx="268">
                  <c:v>17.616680760420525</c:v>
                </c:pt>
                <c:pt idx="269">
                  <c:v>17.35827455516786</c:v>
                </c:pt>
                <c:pt idx="270">
                  <c:v>41.059987345936641</c:v>
                </c:pt>
                <c:pt idx="271">
                  <c:v>52.758840091172395</c:v>
                </c:pt>
                <c:pt idx="272">
                  <c:v>159.73575531494402</c:v>
                </c:pt>
                <c:pt idx="273">
                  <c:v>53.534058706930402</c:v>
                </c:pt>
                <c:pt idx="274">
                  <c:v>102.16871385467185</c:v>
                </c:pt>
                <c:pt idx="275">
                  <c:v>101.87990691938946</c:v>
                </c:pt>
                <c:pt idx="276">
                  <c:v>17.555879300361077</c:v>
                </c:pt>
                <c:pt idx="277">
                  <c:v>17.814285505613743</c:v>
                </c:pt>
                <c:pt idx="278">
                  <c:v>84.187224333894619</c:v>
                </c:pt>
                <c:pt idx="279">
                  <c:v>23.656111695724192</c:v>
                </c:pt>
                <c:pt idx="280">
                  <c:v>23.808115345872817</c:v>
                </c:pt>
                <c:pt idx="281">
                  <c:v>29.801945186131899</c:v>
                </c:pt>
                <c:pt idx="282">
                  <c:v>35.126958965737018</c:v>
                </c:pt>
                <c:pt idx="283">
                  <c:v>29.497937885834641</c:v>
                </c:pt>
                <c:pt idx="284">
                  <c:v>47.327423756463247</c:v>
                </c:pt>
                <c:pt idx="285">
                  <c:v>78.026190478472046</c:v>
                </c:pt>
                <c:pt idx="286">
                  <c:v>71.606750417796817</c:v>
                </c:pt>
                <c:pt idx="287">
                  <c:v>83.077597687809629</c:v>
                </c:pt>
                <c:pt idx="288">
                  <c:v>65.536918752463421</c:v>
                </c:pt>
                <c:pt idx="289">
                  <c:v>118.02215227336829</c:v>
                </c:pt>
                <c:pt idx="290">
                  <c:v>83.168799877898806</c:v>
                </c:pt>
                <c:pt idx="291">
                  <c:v>17.4646771102719</c:v>
                </c:pt>
                <c:pt idx="292">
                  <c:v>-2.219253292169967</c:v>
                </c:pt>
                <c:pt idx="293">
                  <c:v>58.387861171074775</c:v>
                </c:pt>
                <c:pt idx="294">
                  <c:v>41.439996471308206</c:v>
                </c:pt>
                <c:pt idx="295">
                  <c:v>125.44481642502447</c:v>
                </c:pt>
                <c:pt idx="296">
                  <c:v>95.673271968922293</c:v>
                </c:pt>
                <c:pt idx="297">
                  <c:v>107.47852726926209</c:v>
                </c:pt>
                <c:pt idx="298">
                  <c:v>77.433376242892393</c:v>
                </c:pt>
                <c:pt idx="299">
                  <c:v>101.01348611354229</c:v>
                </c:pt>
                <c:pt idx="300">
                  <c:v>124.85200218944482</c:v>
                </c:pt>
                <c:pt idx="301">
                  <c:v>112.98594542904557</c:v>
                </c:pt>
                <c:pt idx="302">
                  <c:v>136.36845055450223</c:v>
                </c:pt>
                <c:pt idx="303">
                  <c:v>89.284232638276777</c:v>
                </c:pt>
                <c:pt idx="304">
                  <c:v>23.808115345872817</c:v>
                </c:pt>
                <c:pt idx="305">
                  <c:v>17.966289155762372</c:v>
                </c:pt>
                <c:pt idx="306">
                  <c:v>17.601480395405666</c:v>
                </c:pt>
                <c:pt idx="307">
                  <c:v>11.942058585473566</c:v>
                </c:pt>
                <c:pt idx="308">
                  <c:v>12.01806041054788</c:v>
                </c:pt>
                <c:pt idx="309">
                  <c:v>5.9634291102293515</c:v>
                </c:pt>
                <c:pt idx="310">
                  <c:v>11.74445384028035</c:v>
                </c:pt>
                <c:pt idx="311">
                  <c:v>11.622850920161447</c:v>
                </c:pt>
                <c:pt idx="312">
                  <c:v>23.412905855486386</c:v>
                </c:pt>
                <c:pt idx="313">
                  <c:v>35.871776851465292</c:v>
                </c:pt>
                <c:pt idx="314">
                  <c:v>36.099782326688235</c:v>
                </c:pt>
                <c:pt idx="315">
                  <c:v>18.01189025080696</c:v>
                </c:pt>
                <c:pt idx="316">
                  <c:v>29.710742996042722</c:v>
                </c:pt>
                <c:pt idx="317">
                  <c:v>29.969149201295387</c:v>
                </c:pt>
                <c:pt idx="318">
                  <c:v>30.029950661354839</c:v>
                </c:pt>
                <c:pt idx="319">
                  <c:v>71.105138372306342</c:v>
                </c:pt>
                <c:pt idx="320">
                  <c:v>124.50239379410297</c:v>
                </c:pt>
                <c:pt idx="321">
                  <c:v>117.06108216150278</c:v>
                </c:pt>
                <c:pt idx="322">
                  <c:v>142.38124986967793</c:v>
                </c:pt>
                <c:pt idx="323">
                  <c:v>110.44431185939752</c:v>
                </c:pt>
                <c:pt idx="324">
                  <c:v>195.97485630418288</c:v>
                </c:pt>
                <c:pt idx="325">
                  <c:v>138.97370473821985</c:v>
                </c:pt>
                <c:pt idx="326">
                  <c:v>223.56639457887539</c:v>
                </c:pt>
                <c:pt idx="327">
                  <c:v>247.1305249972925</c:v>
                </c:pt>
                <c:pt idx="328">
                  <c:v>259.23033744497241</c:v>
                </c:pt>
                <c:pt idx="329">
                  <c:v>259.42718956073725</c:v>
                </c:pt>
                <c:pt idx="330">
                  <c:v>265.81780136955484</c:v>
                </c:pt>
                <c:pt idx="331">
                  <c:v>273.07153399364904</c:v>
                </c:pt>
                <c:pt idx="332">
                  <c:v>214.49556550156731</c:v>
                </c:pt>
                <c:pt idx="333">
                  <c:v>128.94890002297444</c:v>
                </c:pt>
                <c:pt idx="334">
                  <c:v>171.77523140882298</c:v>
                </c:pt>
                <c:pt idx="335">
                  <c:v>142.35096492879103</c:v>
                </c:pt>
                <c:pt idx="336">
                  <c:v>114.66808254975578</c:v>
                </c:pt>
                <c:pt idx="337">
                  <c:v>88.287941910539175</c:v>
                </c:pt>
                <c:pt idx="338">
                  <c:v>106.1878098197422</c:v>
                </c:pt>
                <c:pt idx="339">
                  <c:v>112.50270927634254</c:v>
                </c:pt>
                <c:pt idx="340">
                  <c:v>88.499936496747466</c:v>
                </c:pt>
                <c:pt idx="341">
                  <c:v>94.17885219472295</c:v>
                </c:pt>
                <c:pt idx="342">
                  <c:v>106.96007581235811</c:v>
                </c:pt>
                <c:pt idx="343">
                  <c:v>89.211632607589578</c:v>
                </c:pt>
                <c:pt idx="344">
                  <c:v>58.909102841837623</c:v>
                </c:pt>
                <c:pt idx="345">
                  <c:v>64.951437830455873</c:v>
                </c:pt>
                <c:pt idx="346">
                  <c:v>78.429215088489713</c:v>
                </c:pt>
                <c:pt idx="347">
                  <c:v>52.654773267011073</c:v>
                </c:pt>
                <c:pt idx="348">
                  <c:v>71.387477050603806</c:v>
                </c:pt>
                <c:pt idx="349">
                  <c:v>47.08185486213975</c:v>
                </c:pt>
                <c:pt idx="350">
                  <c:v>53.321041966522841</c:v>
                </c:pt>
                <c:pt idx="351">
                  <c:v>47.066712391696299</c:v>
                </c:pt>
                <c:pt idx="352">
                  <c:v>52.685058207897974</c:v>
                </c:pt>
                <c:pt idx="353">
                  <c:v>65.299714650655204</c:v>
                </c:pt>
                <c:pt idx="354">
                  <c:v>65.965983350166965</c:v>
                </c:pt>
                <c:pt idx="355">
                  <c:v>29.121417071162931</c:v>
                </c:pt>
                <c:pt idx="356">
                  <c:v>36.072300286388135</c:v>
                </c:pt>
                <c:pt idx="357">
                  <c:v>35.178894530224632</c:v>
                </c:pt>
                <c:pt idx="358">
                  <c:v>53.608748904948378</c:v>
                </c:pt>
                <c:pt idx="359">
                  <c:v>47.475559093669432</c:v>
                </c:pt>
                <c:pt idx="360">
                  <c:v>41.327226811947028</c:v>
                </c:pt>
                <c:pt idx="361">
                  <c:v>35.542313820867413</c:v>
                </c:pt>
                <c:pt idx="362">
                  <c:v>35.527171350423963</c:v>
                </c:pt>
                <c:pt idx="363">
                  <c:v>34.96689994401634</c:v>
                </c:pt>
                <c:pt idx="364">
                  <c:v>35.679085336540474</c:v>
                </c:pt>
                <c:pt idx="365">
                  <c:v>51.488803042865491</c:v>
                </c:pt>
                <c:pt idx="366">
                  <c:v>90.407887772622061</c:v>
                </c:pt>
                <c:pt idx="367">
                  <c:v>98.828079902543891</c:v>
                </c:pt>
                <c:pt idx="368">
                  <c:v>116.24338875755653</c:v>
                </c:pt>
                <c:pt idx="369">
                  <c:v>154.58705961046203</c:v>
                </c:pt>
                <c:pt idx="370">
                  <c:v>95.965663707049956</c:v>
                </c:pt>
                <c:pt idx="371">
                  <c:v>35.99658793417089</c:v>
                </c:pt>
                <c:pt idx="372">
                  <c:v>17.975580261420269</c:v>
                </c:pt>
                <c:pt idx="373">
                  <c:v>12.039242565906161</c:v>
                </c:pt>
                <c:pt idx="374">
                  <c:v>11.403258807281295</c:v>
                </c:pt>
                <c:pt idx="375">
                  <c:v>23.200221846092269</c:v>
                </c:pt>
                <c:pt idx="376">
                  <c:v>29.999680356882983</c:v>
                </c:pt>
                <c:pt idx="377">
                  <c:v>23.927060427377828</c:v>
                </c:pt>
                <c:pt idx="378">
                  <c:v>11.948387743245465</c:v>
                </c:pt>
                <c:pt idx="379">
                  <c:v>11.812105509254422</c:v>
                </c:pt>
                <c:pt idx="380">
                  <c:v>11.933245272802017</c:v>
                </c:pt>
                <c:pt idx="381">
                  <c:v>11.978672684132365</c:v>
                </c:pt>
                <c:pt idx="382">
                  <c:v>5.7243431093058215</c:v>
                </c:pt>
                <c:pt idx="383">
                  <c:v>5.8909102841837626</c:v>
                </c:pt>
                <c:pt idx="384">
                  <c:v>5.9060527546272112</c:v>
                </c:pt>
                <c:pt idx="385">
                  <c:v>5.8909102841837626</c:v>
                </c:pt>
                <c:pt idx="386">
                  <c:v>5.8303404024099654</c:v>
                </c:pt>
                <c:pt idx="387">
                  <c:v>6.0120500477313561</c:v>
                </c:pt>
                <c:pt idx="388">
                  <c:v>5.8909102841837626</c:v>
                </c:pt>
                <c:pt idx="389">
                  <c:v>5.9211952250706608</c:v>
                </c:pt>
                <c:pt idx="390">
                  <c:v>5.9969075772879066</c:v>
                </c:pt>
                <c:pt idx="391">
                  <c:v>5.8909102841837626</c:v>
                </c:pt>
                <c:pt idx="392">
                  <c:v>5.8757678137403131</c:v>
                </c:pt>
                <c:pt idx="393">
                  <c:v>5.9666226364010084</c:v>
                </c:pt>
                <c:pt idx="394">
                  <c:v>-0.10599729310414437</c:v>
                </c:pt>
                <c:pt idx="395">
                  <c:v>5.8303404024099654</c:v>
                </c:pt>
                <c:pt idx="396">
                  <c:v>29.893683063778838</c:v>
                </c:pt>
                <c:pt idx="397">
                  <c:v>78.33836026582901</c:v>
                </c:pt>
                <c:pt idx="398">
                  <c:v>11.948387743245465</c:v>
                </c:pt>
                <c:pt idx="399">
                  <c:v>5.9969075772879066</c:v>
                </c:pt>
                <c:pt idx="400">
                  <c:v>5.9514801659575589</c:v>
                </c:pt>
                <c:pt idx="401">
                  <c:v>-0.12113976354759358</c:v>
                </c:pt>
                <c:pt idx="402">
                  <c:v>5.9969075772879066</c:v>
                </c:pt>
                <c:pt idx="403">
                  <c:v>5.9211952250706608</c:v>
                </c:pt>
                <c:pt idx="404">
                  <c:v>5.9969075772879066</c:v>
                </c:pt>
                <c:pt idx="405">
                  <c:v>-0.2725644679820855</c:v>
                </c:pt>
                <c:pt idx="406">
                  <c:v>11.887817861471669</c:v>
                </c:pt>
                <c:pt idx="407">
                  <c:v>5.8757678137403131</c:v>
                </c:pt>
                <c:pt idx="408">
                  <c:v>-4.542741133034759E-2</c:v>
                </c:pt>
                <c:pt idx="409">
                  <c:v>5.9060527546272112</c:v>
                </c:pt>
                <c:pt idx="410">
                  <c:v>5.9363376955141103</c:v>
                </c:pt>
                <c:pt idx="411">
                  <c:v>6.0423349886182542</c:v>
                </c:pt>
                <c:pt idx="412">
                  <c:v>-7.5712352217245982E-2</c:v>
                </c:pt>
                <c:pt idx="413">
                  <c:v>5.466921111767185</c:v>
                </c:pt>
                <c:pt idx="414">
                  <c:v>16.597615451066392</c:v>
                </c:pt>
                <c:pt idx="415">
                  <c:v>29.923968004665735</c:v>
                </c:pt>
                <c:pt idx="416">
                  <c:v>5.7697705206361691</c:v>
                </c:pt>
                <c:pt idx="417">
                  <c:v>17.945295320533372</c:v>
                </c:pt>
                <c:pt idx="418">
                  <c:v>5.6486307570885756</c:v>
                </c:pt>
                <c:pt idx="419">
                  <c:v>5.9060527546272112</c:v>
                </c:pt>
                <c:pt idx="420">
                  <c:v>5.8151979319665159</c:v>
                </c:pt>
                <c:pt idx="421">
                  <c:v>11.842390450141322</c:v>
                </c:pt>
                <c:pt idx="422">
                  <c:v>5.6789156979754738</c:v>
                </c:pt>
                <c:pt idx="423">
                  <c:v>5.6940581684189224</c:v>
                </c:pt>
                <c:pt idx="424">
                  <c:v>5.8454828728534149</c:v>
                </c:pt>
                <c:pt idx="425">
                  <c:v>11.827247979697873</c:v>
                </c:pt>
                <c:pt idx="426">
                  <c:v>5.6789156979754738</c:v>
                </c:pt>
                <c:pt idx="427">
                  <c:v>23.487928784517802</c:v>
                </c:pt>
                <c:pt idx="428">
                  <c:v>19.096612355917536</c:v>
                </c:pt>
                <c:pt idx="429">
                  <c:v>126.64675523388816</c:v>
                </c:pt>
                <c:pt idx="430">
                  <c:v>5.8454828728534149</c:v>
                </c:pt>
                <c:pt idx="431">
                  <c:v>5.8454828728534149</c:v>
                </c:pt>
                <c:pt idx="432">
                  <c:v>5.1640717028982008</c:v>
                </c:pt>
                <c:pt idx="433">
                  <c:v>17.551591089003693</c:v>
                </c:pt>
                <c:pt idx="434">
                  <c:v>17.869582968316127</c:v>
                </c:pt>
                <c:pt idx="435">
                  <c:v>5.6940581684189224</c:v>
                </c:pt>
                <c:pt idx="436">
                  <c:v>5.8303404024099654</c:v>
                </c:pt>
                <c:pt idx="437">
                  <c:v>17.824155556985779</c:v>
                </c:pt>
                <c:pt idx="438">
                  <c:v>12.039242565906161</c:v>
                </c:pt>
                <c:pt idx="439">
                  <c:v>5.9666226364010084</c:v>
                </c:pt>
                <c:pt idx="440">
                  <c:v>-1.5899593965621657</c:v>
                </c:pt>
                <c:pt idx="441">
                  <c:v>30.181390002204374</c:v>
                </c:pt>
                <c:pt idx="442">
                  <c:v>5.9666226364010084</c:v>
                </c:pt>
                <c:pt idx="443">
                  <c:v>-7.5712352217245982E-2</c:v>
                </c:pt>
                <c:pt idx="444">
                  <c:v>-0.2725644679820855</c:v>
                </c:pt>
                <c:pt idx="445">
                  <c:v>-3.0284940886898395E-2</c:v>
                </c:pt>
                <c:pt idx="446">
                  <c:v>-0.24227952709518716</c:v>
                </c:pt>
                <c:pt idx="447">
                  <c:v>-0.43913164286002665</c:v>
                </c:pt>
                <c:pt idx="448">
                  <c:v>-3.0284940886898395E-2</c:v>
                </c:pt>
                <c:pt idx="449">
                  <c:v>-1.1659702241455883</c:v>
                </c:pt>
                <c:pt idx="450">
                  <c:v>11.902960331915118</c:v>
                </c:pt>
                <c:pt idx="451">
                  <c:v>5.8909102841837626</c:v>
                </c:pt>
                <c:pt idx="452">
                  <c:v>-1.5142470443449197E-2</c:v>
                </c:pt>
                <c:pt idx="453">
                  <c:v>5.8909102841837626</c:v>
                </c:pt>
                <c:pt idx="454">
                  <c:v>5.1035018211244036</c:v>
                </c:pt>
                <c:pt idx="455">
                  <c:v>17.824155556985779</c:v>
                </c:pt>
                <c:pt idx="456">
                  <c:v>5.8606253432968636</c:v>
                </c:pt>
                <c:pt idx="457">
                  <c:v>5.8909102841837626</c:v>
                </c:pt>
                <c:pt idx="458">
                  <c:v>18.021007672750617</c:v>
                </c:pt>
                <c:pt idx="459">
                  <c:v>6.0271925181748047</c:v>
                </c:pt>
                <c:pt idx="460">
                  <c:v>-1.5142470443449197E-2</c:v>
                </c:pt>
                <c:pt idx="461">
                  <c:v>-6.056988177379679E-2</c:v>
                </c:pt>
                <c:pt idx="462">
                  <c:v>5.9969075772879066</c:v>
                </c:pt>
                <c:pt idx="463">
                  <c:v>-0.2725644679820855</c:v>
                </c:pt>
                <c:pt idx="464">
                  <c:v>5.9363376955141103</c:v>
                </c:pt>
                <c:pt idx="465">
                  <c:v>5.9363376955141103</c:v>
                </c:pt>
                <c:pt idx="466">
                  <c:v>-1.5142470443449197E-2</c:v>
                </c:pt>
                <c:pt idx="467">
                  <c:v>-6.056988177379679E-2</c:v>
                </c:pt>
                <c:pt idx="468">
                  <c:v>-3.0284940886898395E-2</c:v>
                </c:pt>
                <c:pt idx="469">
                  <c:v>-0.10599729310414437</c:v>
                </c:pt>
                <c:pt idx="470">
                  <c:v>-1.5142470443449197E-2</c:v>
                </c:pt>
                <c:pt idx="471">
                  <c:v>-9.0854822660695181E-2</c:v>
                </c:pt>
                <c:pt idx="472">
                  <c:v>-3.0284940886898395E-2</c:v>
                </c:pt>
                <c:pt idx="473">
                  <c:v>5.9969075772879066</c:v>
                </c:pt>
                <c:pt idx="474">
                  <c:v>-7.5712352217245982E-2</c:v>
                </c:pt>
                <c:pt idx="475">
                  <c:v>-7.5712352217245982E-2</c:v>
                </c:pt>
                <c:pt idx="476">
                  <c:v>5.9969075772879066</c:v>
                </c:pt>
                <c:pt idx="477">
                  <c:v>-6.056988177379679E-2</c:v>
                </c:pt>
                <c:pt idx="478">
                  <c:v>-0.31799187931243311</c:v>
                </c:pt>
                <c:pt idx="479">
                  <c:v>11.342688925507497</c:v>
                </c:pt>
                <c:pt idx="480">
                  <c:v>48.232682615841888</c:v>
                </c:pt>
                <c:pt idx="481">
                  <c:v>4.9975045280202597</c:v>
                </c:pt>
                <c:pt idx="482">
                  <c:v>12.054385036349609</c:v>
                </c:pt>
                <c:pt idx="483">
                  <c:v>5.8909102841837626</c:v>
                </c:pt>
                <c:pt idx="484">
                  <c:v>5.9514801659575589</c:v>
                </c:pt>
                <c:pt idx="485">
                  <c:v>12.024100095462712</c:v>
                </c:pt>
                <c:pt idx="486">
                  <c:v>5.9817651068444571</c:v>
                </c:pt>
                <c:pt idx="487">
                  <c:v>5.8151979319665159</c:v>
                </c:pt>
                <c:pt idx="488">
                  <c:v>5.9514801659575589</c:v>
                </c:pt>
                <c:pt idx="489">
                  <c:v>-0.13628223399104275</c:v>
                </c:pt>
                <c:pt idx="490">
                  <c:v>5.9817651068444571</c:v>
                </c:pt>
                <c:pt idx="491">
                  <c:v>5.3154964073326925</c:v>
                </c:pt>
                <c:pt idx="492">
                  <c:v>5.3760662891064896</c:v>
                </c:pt>
                <c:pt idx="493">
                  <c:v>5.8303404024099654</c:v>
                </c:pt>
                <c:pt idx="494">
                  <c:v>5.7394855797492701</c:v>
                </c:pt>
                <c:pt idx="495">
                  <c:v>11.993815154575813</c:v>
                </c:pt>
                <c:pt idx="496">
                  <c:v>-0.16656717487794118</c:v>
                </c:pt>
                <c:pt idx="497">
                  <c:v>5.9363376955141103</c:v>
                </c:pt>
                <c:pt idx="498">
                  <c:v>5.8606253432968636</c:v>
                </c:pt>
                <c:pt idx="499">
                  <c:v>5.5880608753147785</c:v>
                </c:pt>
                <c:pt idx="500">
                  <c:v>5.8454828728534149</c:v>
                </c:pt>
                <c:pt idx="501">
                  <c:v>5.2549265255588962</c:v>
                </c:pt>
                <c:pt idx="502">
                  <c:v>17.597018500334041</c:v>
                </c:pt>
                <c:pt idx="503">
                  <c:v>5.9514801659575589</c:v>
                </c:pt>
                <c:pt idx="504">
                  <c:v>-0.19685211576483952</c:v>
                </c:pt>
                <c:pt idx="505">
                  <c:v>5.9211952250706608</c:v>
                </c:pt>
                <c:pt idx="506">
                  <c:v>5.7849129910796178</c:v>
                </c:pt>
                <c:pt idx="507">
                  <c:v>5.6940581684189224</c:v>
                </c:pt>
                <c:pt idx="508">
                  <c:v>12.084669977236508</c:v>
                </c:pt>
                <c:pt idx="509">
                  <c:v>-0.28770693842553474</c:v>
                </c:pt>
                <c:pt idx="510">
                  <c:v>5.4517786413237355</c:v>
                </c:pt>
                <c:pt idx="511">
                  <c:v>62.614643190613961</c:v>
                </c:pt>
                <c:pt idx="512">
                  <c:v>25.577832405734906</c:v>
                </c:pt>
                <c:pt idx="513">
                  <c:v>11.22194505446126</c:v>
                </c:pt>
                <c:pt idx="514">
                  <c:v>2.8683184144908664</c:v>
                </c:pt>
                <c:pt idx="515">
                  <c:v>45.580038882785132</c:v>
                </c:pt>
                <c:pt idx="516">
                  <c:v>5.9951130718935941</c:v>
                </c:pt>
                <c:pt idx="517">
                  <c:v>1.2020635113541525</c:v>
                </c:pt>
                <c:pt idx="518">
                  <c:v>10.308766755773306</c:v>
                </c:pt>
                <c:pt idx="519">
                  <c:v>3.6670084735711304</c:v>
                </c:pt>
                <c:pt idx="520">
                  <c:v>2.4193315075854733</c:v>
                </c:pt>
                <c:pt idx="521">
                  <c:v>2.3281045983224633</c:v>
                </c:pt>
                <c:pt idx="522">
                  <c:v>6.4440999787989881</c:v>
                </c:pt>
                <c:pt idx="523">
                  <c:v>1.772686297276892</c:v>
                </c:pt>
                <c:pt idx="524">
                  <c:v>2.3889225378311365</c:v>
                </c:pt>
                <c:pt idx="525">
                  <c:v>1.818299751908397</c:v>
                </c:pt>
                <c:pt idx="526">
                  <c:v>69.173231409020644</c:v>
                </c:pt>
                <c:pt idx="527">
                  <c:v>15.025793891926906</c:v>
                </c:pt>
                <c:pt idx="528">
                  <c:v>7.2123810681249143</c:v>
                </c:pt>
                <c:pt idx="529">
                  <c:v>3.6670084735711304</c:v>
                </c:pt>
                <c:pt idx="530">
                  <c:v>3.050772233016886</c:v>
                </c:pt>
                <c:pt idx="531">
                  <c:v>3.050772233016886</c:v>
                </c:pt>
                <c:pt idx="532">
                  <c:v>3.6061905340624572</c:v>
                </c:pt>
                <c:pt idx="533">
                  <c:v>2.2976956285681265</c:v>
                </c:pt>
                <c:pt idx="534">
                  <c:v>2.4497404773398097</c:v>
                </c:pt>
                <c:pt idx="535">
                  <c:v>1.772686297276892</c:v>
                </c:pt>
                <c:pt idx="536">
                  <c:v>2.4345359924626413</c:v>
                </c:pt>
                <c:pt idx="537">
                  <c:v>2.4193315075854733</c:v>
                </c:pt>
                <c:pt idx="538">
                  <c:v>2.9139318691223712</c:v>
                </c:pt>
                <c:pt idx="539">
                  <c:v>59.365303448136039</c:v>
                </c:pt>
                <c:pt idx="540">
                  <c:v>8.7722045771214514</c:v>
                </c:pt>
                <c:pt idx="541">
                  <c:v>6.4288954939218197</c:v>
                </c:pt>
                <c:pt idx="542">
                  <c:v>11.085104690566745</c:v>
                </c:pt>
                <c:pt idx="543">
                  <c:v>39.40247199236552</c:v>
                </c:pt>
                <c:pt idx="544">
                  <c:v>89.105653895036824</c:v>
                </c:pt>
                <c:pt idx="545">
                  <c:v>70.595305348064812</c:v>
                </c:pt>
                <c:pt idx="546">
                  <c:v>55.333387337512853</c:v>
                </c:pt>
                <c:pt idx="547">
                  <c:v>5.5997964650872181</c:v>
                </c:pt>
                <c:pt idx="548">
                  <c:v>4.1920178048623651</c:v>
                </c:pt>
                <c:pt idx="549">
                  <c:v>6.0407265265250993</c:v>
                </c:pt>
                <c:pt idx="550">
                  <c:v>3.050772233016886</c:v>
                </c:pt>
                <c:pt idx="551">
                  <c:v>4.2376312594938703</c:v>
                </c:pt>
                <c:pt idx="552">
                  <c:v>1.6966638728910506</c:v>
                </c:pt>
                <c:pt idx="553">
                  <c:v>3.6670084735711304</c:v>
                </c:pt>
                <c:pt idx="554">
                  <c:v>2.4345359924626413</c:v>
                </c:pt>
                <c:pt idx="555">
                  <c:v>1.818299751908397</c:v>
                </c:pt>
                <c:pt idx="556">
                  <c:v>1.2020635113541525</c:v>
                </c:pt>
                <c:pt idx="557">
                  <c:v>22.146948050788811</c:v>
                </c:pt>
                <c:pt idx="558">
                  <c:v>0.98920072307379603</c:v>
                </c:pt>
                <c:pt idx="559">
                  <c:v>0.97399623819662784</c:v>
                </c:pt>
                <c:pt idx="560">
                  <c:v>3.050772233016886</c:v>
                </c:pt>
                <c:pt idx="561">
                  <c:v>2.74668253547352</c:v>
                </c:pt>
                <c:pt idx="562">
                  <c:v>-0.12072667295949047</c:v>
                </c:pt>
                <c:pt idx="563">
                  <c:v>1.2020635113541525</c:v>
                </c:pt>
                <c:pt idx="564">
                  <c:v>3.5605770794309524</c:v>
                </c:pt>
                <c:pt idx="565">
                  <c:v>5.3484678615850125</c:v>
                </c:pt>
                <c:pt idx="566">
                  <c:v>5.3484678615850125</c:v>
                </c:pt>
                <c:pt idx="567">
                  <c:v>2.9747498086310449</c:v>
                </c:pt>
                <c:pt idx="568">
                  <c:v>5.3636723464621809</c:v>
                </c:pt>
                <c:pt idx="569">
                  <c:v>2.3433090831996317</c:v>
                </c:pt>
                <c:pt idx="570">
                  <c:v>2.3737180529539681</c:v>
                </c:pt>
                <c:pt idx="571">
                  <c:v>10.712140208047193</c:v>
                </c:pt>
                <c:pt idx="572">
                  <c:v>17.757271942523257</c:v>
                </c:pt>
                <c:pt idx="573">
                  <c:v>7.3492214320194291</c:v>
                </c:pt>
                <c:pt idx="574">
                  <c:v>4.8994809546796194</c:v>
                </c:pt>
                <c:pt idx="575">
                  <c:v>3.6518039886939624</c:v>
                </c:pt>
                <c:pt idx="576">
                  <c:v>2.4041270227083049</c:v>
                </c:pt>
                <c:pt idx="577">
                  <c:v>2.9747498086310449</c:v>
                </c:pt>
                <c:pt idx="578">
                  <c:v>1.7574818123997238</c:v>
                </c:pt>
                <c:pt idx="579">
                  <c:v>1.8030952670312286</c:v>
                </c:pt>
                <c:pt idx="580">
                  <c:v>2.4497404773398097</c:v>
                </c:pt>
                <c:pt idx="581">
                  <c:v>1.8030952670312286</c:v>
                </c:pt>
                <c:pt idx="582">
                  <c:v>2.4345359924626413</c:v>
                </c:pt>
                <c:pt idx="583">
                  <c:v>3.0051587783853813</c:v>
                </c:pt>
                <c:pt idx="584">
                  <c:v>6.1015444660337721</c:v>
                </c:pt>
                <c:pt idx="585">
                  <c:v>7.9350487028193379</c:v>
                </c:pt>
                <c:pt idx="586">
                  <c:v>2.3889225378311365</c:v>
                </c:pt>
                <c:pt idx="587">
                  <c:v>1.1716545415998159</c:v>
                </c:pt>
                <c:pt idx="588">
                  <c:v>48.120097063330093</c:v>
                </c:pt>
                <c:pt idx="589">
                  <c:v>6.0559310114022677</c:v>
                </c:pt>
                <c:pt idx="590">
                  <c:v>1.1412455718454793</c:v>
                </c:pt>
                <c:pt idx="591">
                  <c:v>2.9291363539995396</c:v>
                </c:pt>
                <c:pt idx="592">
                  <c:v>2.9595453237538765</c:v>
                </c:pt>
                <c:pt idx="593">
                  <c:v>1.7574818123997238</c:v>
                </c:pt>
                <c:pt idx="594">
                  <c:v>63.899876765763608</c:v>
                </c:pt>
                <c:pt idx="595">
                  <c:v>6.0863399811566046</c:v>
                </c:pt>
                <c:pt idx="596">
                  <c:v>2.2976956285681265</c:v>
                </c:pt>
                <c:pt idx="597">
                  <c:v>2.2824911436909585</c:v>
                </c:pt>
                <c:pt idx="598">
                  <c:v>6.4136910090446513</c:v>
                </c:pt>
                <c:pt idx="599">
                  <c:v>22.314197384437662</c:v>
                </c:pt>
                <c:pt idx="600">
                  <c:v>4.2913015595928874</c:v>
                </c:pt>
                <c:pt idx="601">
                  <c:v>3.2260784121332495</c:v>
                </c:pt>
                <c:pt idx="602">
                  <c:v>4.6410047117677582</c:v>
                </c:pt>
                <c:pt idx="603">
                  <c:v>10.126312937247285</c:v>
                </c:pt>
                <c:pt idx="604">
                  <c:v>44.750939853950527</c:v>
                </c:pt>
                <c:pt idx="605">
                  <c:v>8.8330225166301251</c:v>
                </c:pt>
                <c:pt idx="606">
                  <c:v>7.1971765832477459</c:v>
                </c:pt>
                <c:pt idx="607">
                  <c:v>8.5056714887420757</c:v>
                </c:pt>
                <c:pt idx="608">
                  <c:v>5.4244902859708546</c:v>
                </c:pt>
                <c:pt idx="609">
                  <c:v>2.3281045983224633</c:v>
                </c:pt>
                <c:pt idx="610">
                  <c:v>4.2376312594938703</c:v>
                </c:pt>
                <c:pt idx="611">
                  <c:v>5.439694770848023</c:v>
                </c:pt>
                <c:pt idx="612">
                  <c:v>3.5909860491852892</c:v>
                </c:pt>
                <c:pt idx="613">
                  <c:v>1.8335042367855652</c:v>
                </c:pt>
                <c:pt idx="614">
                  <c:v>4.1920178048623651</c:v>
                </c:pt>
                <c:pt idx="615">
                  <c:v>6.0863399811566046</c:v>
                </c:pt>
                <c:pt idx="616">
                  <c:v>4.1768133199851967</c:v>
                </c:pt>
                <c:pt idx="617">
                  <c:v>1.772686297276892</c:v>
                </c:pt>
                <c:pt idx="618">
                  <c:v>6.1471579206652773</c:v>
                </c:pt>
                <c:pt idx="619">
                  <c:v>4.8234585302937782</c:v>
                </c:pt>
                <c:pt idx="620">
                  <c:v>1.7878907821540604</c:v>
                </c:pt>
                <c:pt idx="621">
                  <c:v>5.4548992557251914</c:v>
                </c:pt>
                <c:pt idx="622">
                  <c:v>6.1471579206652773</c:v>
                </c:pt>
                <c:pt idx="623">
                  <c:v>4.8994809546796194</c:v>
                </c:pt>
                <c:pt idx="624">
                  <c:v>2.3737180529539681</c:v>
                </c:pt>
                <c:pt idx="625">
                  <c:v>4.2984491990025431</c:v>
                </c:pt>
                <c:pt idx="626">
                  <c:v>6.7329851914651853</c:v>
                </c:pt>
                <c:pt idx="627">
                  <c:v>4.2224267746167019</c:v>
                </c:pt>
                <c:pt idx="628">
                  <c:v>3.6213950189396256</c:v>
                </c:pt>
                <c:pt idx="629">
                  <c:v>6.7177807065880168</c:v>
                </c:pt>
                <c:pt idx="630">
                  <c:v>4.8994809546796194</c:v>
                </c:pt>
                <c:pt idx="631">
                  <c:v>2.4345359924626413</c:v>
                </c:pt>
                <c:pt idx="632">
                  <c:v>4.2528357443710378</c:v>
                </c:pt>
                <c:pt idx="633">
                  <c:v>6.7481896763423537</c:v>
                </c:pt>
                <c:pt idx="634">
                  <c:v>4.115995380476523</c:v>
                </c:pt>
                <c:pt idx="635">
                  <c:v>1.7422773275225554</c:v>
                </c:pt>
                <c:pt idx="636">
                  <c:v>3.6061905340624572</c:v>
                </c:pt>
                <c:pt idx="637">
                  <c:v>6.0407265265250993</c:v>
                </c:pt>
                <c:pt idx="638">
                  <c:v>2.3737180529539681</c:v>
                </c:pt>
                <c:pt idx="639">
                  <c:v>5.3940813162165178</c:v>
                </c:pt>
                <c:pt idx="640">
                  <c:v>11.571648206636132</c:v>
                </c:pt>
                <c:pt idx="641">
                  <c:v>4.8690719849252826</c:v>
                </c:pt>
                <c:pt idx="642">
                  <c:v>2.9747498086310449</c:v>
                </c:pt>
                <c:pt idx="643">
                  <c:v>11.678079600776309</c:v>
                </c:pt>
                <c:pt idx="644">
                  <c:v>3.050772233016886</c:v>
                </c:pt>
                <c:pt idx="645">
                  <c:v>2.9899542935082128</c:v>
                </c:pt>
                <c:pt idx="646">
                  <c:v>2.9747498086310449</c:v>
                </c:pt>
                <c:pt idx="647">
                  <c:v>4.1768133199851967</c:v>
                </c:pt>
                <c:pt idx="648">
                  <c:v>7.1819720983705784</c:v>
                </c:pt>
                <c:pt idx="649">
                  <c:v>2.3737180529539681</c:v>
                </c:pt>
                <c:pt idx="650">
                  <c:v>4.2224267746167019</c:v>
                </c:pt>
                <c:pt idx="651">
                  <c:v>2.3585135680768001</c:v>
                </c:pt>
                <c:pt idx="652">
                  <c:v>2.3889225378311365</c:v>
                </c:pt>
                <c:pt idx="653">
                  <c:v>3.6213950189396256</c:v>
                </c:pt>
                <c:pt idx="654">
                  <c:v>2.4193315075854733</c:v>
                </c:pt>
                <c:pt idx="655">
                  <c:v>1.818299751908397</c:v>
                </c:pt>
                <c:pt idx="656">
                  <c:v>4.1920178048623651</c:v>
                </c:pt>
                <c:pt idx="657">
                  <c:v>2.9747498086310449</c:v>
                </c:pt>
                <c:pt idx="658">
                  <c:v>7.2884034925107564</c:v>
                </c:pt>
                <c:pt idx="659">
                  <c:v>3.6213950189396256</c:v>
                </c:pt>
                <c:pt idx="660">
                  <c:v>2.3889225378311365</c:v>
                </c:pt>
                <c:pt idx="661">
                  <c:v>29.112763070043368</c:v>
                </c:pt>
                <c:pt idx="662">
                  <c:v>5.2499649458785438</c:v>
                </c:pt>
                <c:pt idx="663">
                  <c:v>1.6913968409247451</c:v>
                </c:pt>
                <c:pt idx="664">
                  <c:v>1.0983021567657789</c:v>
                </c:pt>
                <c:pt idx="665">
                  <c:v>1.6913968409247451</c:v>
                </c:pt>
                <c:pt idx="666">
                  <c:v>6.9853053925793658</c:v>
                </c:pt>
                <c:pt idx="667">
                  <c:v>20.011272647370514</c:v>
                </c:pt>
                <c:pt idx="668">
                  <c:v>2.8775862092426778</c:v>
                </c:pt>
                <c:pt idx="669">
                  <c:v>2.2698436564916862</c:v>
                </c:pt>
                <c:pt idx="670">
                  <c:v>3.9758883660084563</c:v>
                </c:pt>
                <c:pt idx="671">
                  <c:v>2.9361776836107807</c:v>
                </c:pt>
                <c:pt idx="672">
                  <c:v>2.7164596547303956</c:v>
                </c:pt>
                <c:pt idx="673">
                  <c:v>1.0983021567657789</c:v>
                </c:pt>
                <c:pt idx="674">
                  <c:v>1.7206925781087965</c:v>
                </c:pt>
                <c:pt idx="675">
                  <c:v>2.2991393936757376</c:v>
                </c:pt>
                <c:pt idx="676">
                  <c:v>-7.323934296012842E-2</c:v>
                </c:pt>
                <c:pt idx="677">
                  <c:v>1.186189368317933</c:v>
                </c:pt>
                <c:pt idx="678">
                  <c:v>2.9215298150187552</c:v>
                </c:pt>
                <c:pt idx="679">
                  <c:v>1.7499883152928477</c:v>
                </c:pt>
                <c:pt idx="680">
                  <c:v>1.0690064195817275</c:v>
                </c:pt>
                <c:pt idx="681">
                  <c:v>1.6913968409247451</c:v>
                </c:pt>
                <c:pt idx="682">
                  <c:v>1.7060447095167708</c:v>
                </c:pt>
                <c:pt idx="683">
                  <c:v>2.8775862092426778</c:v>
                </c:pt>
                <c:pt idx="684">
                  <c:v>1.0690064195817275</c:v>
                </c:pt>
                <c:pt idx="685">
                  <c:v>20.955916177738096</c:v>
                </c:pt>
                <c:pt idx="686">
                  <c:v>76.238084693736127</c:v>
                </c:pt>
                <c:pt idx="687">
                  <c:v>4.700813867495655</c:v>
                </c:pt>
                <c:pt idx="688">
                  <c:v>3.3681458132574642</c:v>
                </c:pt>
                <c:pt idx="689">
                  <c:v>6.3922107084204001</c:v>
                </c:pt>
                <c:pt idx="690">
                  <c:v>1.0690064195817275</c:v>
                </c:pt>
                <c:pt idx="691">
                  <c:v>0.51985534119883803</c:v>
                </c:pt>
                <c:pt idx="692">
                  <c:v>2.2259000507156093</c:v>
                </c:pt>
                <c:pt idx="693">
                  <c:v>2.3137872622677631</c:v>
                </c:pt>
                <c:pt idx="694">
                  <c:v>1.1715414997259073</c:v>
                </c:pt>
                <c:pt idx="695">
                  <c:v>0.57844681556694078</c:v>
                </c:pt>
                <c:pt idx="696">
                  <c:v>1.7206925781087965</c:v>
                </c:pt>
                <c:pt idx="697">
                  <c:v>2.8336426034666009</c:v>
                </c:pt>
                <c:pt idx="698">
                  <c:v>3.3974415504415156</c:v>
                </c:pt>
                <c:pt idx="699">
                  <c:v>2.3577308680438405</c:v>
                </c:pt>
                <c:pt idx="700">
                  <c:v>1.735340446700822</c:v>
                </c:pt>
                <c:pt idx="701">
                  <c:v>1.5742138921885396</c:v>
                </c:pt>
                <c:pt idx="702">
                  <c:v>1.1275978939498303</c:v>
                </c:pt>
                <c:pt idx="703">
                  <c:v>1.0690064195817275</c:v>
                </c:pt>
                <c:pt idx="704">
                  <c:v>0.56379894697491517</c:v>
                </c:pt>
                <c:pt idx="705">
                  <c:v>0.50520747260681242</c:v>
                </c:pt>
                <c:pt idx="706">
                  <c:v>0.50520747260681242</c:v>
                </c:pt>
                <c:pt idx="707">
                  <c:v>0.49055960401478671</c:v>
                </c:pt>
                <c:pt idx="708">
                  <c:v>1.0836542881737532</c:v>
                </c:pt>
                <c:pt idx="709">
                  <c:v>2.328435130859789</c:v>
                </c:pt>
                <c:pt idx="710">
                  <c:v>5.8577074986295354</c:v>
                </c:pt>
                <c:pt idx="711">
                  <c:v>1.7646361838848734</c:v>
                </c:pt>
                <c:pt idx="712">
                  <c:v>0.54915107838288946</c:v>
                </c:pt>
                <c:pt idx="713">
                  <c:v>1.7499883152928477</c:v>
                </c:pt>
                <c:pt idx="714">
                  <c:v>1.7206925781087965</c:v>
                </c:pt>
                <c:pt idx="715">
                  <c:v>0.53450320979086374</c:v>
                </c:pt>
                <c:pt idx="716">
                  <c:v>0.51985534119883803</c:v>
                </c:pt>
                <c:pt idx="717">
                  <c:v>1.6767489723327194</c:v>
                </c:pt>
                <c:pt idx="718">
                  <c:v>1.9915341532431983</c:v>
                </c:pt>
                <c:pt idx="719">
                  <c:v>1.0690064195817275</c:v>
                </c:pt>
                <c:pt idx="720">
                  <c:v>1.735340446700822</c:v>
                </c:pt>
                <c:pt idx="721">
                  <c:v>2.8922340778347038</c:v>
                </c:pt>
                <c:pt idx="722">
                  <c:v>1.1715414997259073</c:v>
                </c:pt>
                <c:pt idx="723">
                  <c:v>2.8482904720586264</c:v>
                </c:pt>
                <c:pt idx="724">
                  <c:v>1.1422457625418558</c:v>
                </c:pt>
                <c:pt idx="725">
                  <c:v>1.7646361838848734</c:v>
                </c:pt>
                <c:pt idx="726">
                  <c:v>1.1568936311338816</c:v>
                </c:pt>
                <c:pt idx="727">
                  <c:v>0.57844681556694078</c:v>
                </c:pt>
                <c:pt idx="728">
                  <c:v>10.499929891757088</c:v>
                </c:pt>
                <c:pt idx="729">
                  <c:v>2.2991393936757376</c:v>
                </c:pt>
                <c:pt idx="730">
                  <c:v>1.6181574979646165</c:v>
                </c:pt>
                <c:pt idx="731">
                  <c:v>8.215438366673375</c:v>
                </c:pt>
                <c:pt idx="732">
                  <c:v>7.6076958139223834</c:v>
                </c:pt>
                <c:pt idx="733">
                  <c:v>1.735340446700822</c:v>
                </c:pt>
                <c:pt idx="734">
                  <c:v>1.0983021567657789</c:v>
                </c:pt>
                <c:pt idx="735">
                  <c:v>2.9361776836107807</c:v>
                </c:pt>
                <c:pt idx="736">
                  <c:v>1.6913968409247451</c:v>
                </c:pt>
                <c:pt idx="737">
                  <c:v>1.7646361838848734</c:v>
                </c:pt>
                <c:pt idx="738">
                  <c:v>1.7206925781087965</c:v>
                </c:pt>
                <c:pt idx="739">
                  <c:v>5.8137638928534585</c:v>
                </c:pt>
                <c:pt idx="740">
                  <c:v>1.1129500253578046</c:v>
                </c:pt>
                <c:pt idx="741">
                  <c:v>4.6568702617195781</c:v>
                </c:pt>
                <c:pt idx="742">
                  <c:v>1.7646361838848734</c:v>
                </c:pt>
                <c:pt idx="743">
                  <c:v>0.56379894697491517</c:v>
                </c:pt>
                <c:pt idx="744">
                  <c:v>0.57844681556694078</c:v>
                </c:pt>
                <c:pt idx="745">
                  <c:v>0.54915107838288946</c:v>
                </c:pt>
                <c:pt idx="746">
                  <c:v>1.1422457625418558</c:v>
                </c:pt>
                <c:pt idx="747">
                  <c:v>1.1275978939498303</c:v>
                </c:pt>
                <c:pt idx="748">
                  <c:v>1.6913968409247451</c:v>
                </c:pt>
                <c:pt idx="749">
                  <c:v>1.1422457625418558</c:v>
                </c:pt>
                <c:pt idx="750">
                  <c:v>1.1422457625418558</c:v>
                </c:pt>
                <c:pt idx="751">
                  <c:v>0.54915107838288946</c:v>
                </c:pt>
                <c:pt idx="752">
                  <c:v>0.53450320979086374</c:v>
                </c:pt>
                <c:pt idx="753">
                  <c:v>1.1275978939498303</c:v>
                </c:pt>
                <c:pt idx="754">
                  <c:v>0.56379894697491517</c:v>
                </c:pt>
                <c:pt idx="755">
                  <c:v>0.57844681556694078</c:v>
                </c:pt>
                <c:pt idx="756">
                  <c:v>3.3937499782000558</c:v>
                </c:pt>
                <c:pt idx="757">
                  <c:v>3.4664792075679483</c:v>
                </c:pt>
                <c:pt idx="758">
                  <c:v>51.512024497658338</c:v>
                </c:pt>
                <c:pt idx="759">
                  <c:v>5.7386764236170382</c:v>
                </c:pt>
                <c:pt idx="760">
                  <c:v>4.9306206626907203</c:v>
                </c:pt>
                <c:pt idx="761">
                  <c:v>3.9399805134019608</c:v>
                </c:pt>
                <c:pt idx="762">
                  <c:v>39.834657880341538</c:v>
                </c:pt>
                <c:pt idx="763">
                  <c:v>6.5984039600435906</c:v>
                </c:pt>
                <c:pt idx="764">
                  <c:v>6.2558152670717861</c:v>
                </c:pt>
                <c:pt idx="765">
                  <c:v>9.3506140899207715</c:v>
                </c:pt>
                <c:pt idx="766">
                  <c:v>4.0127097427698528</c:v>
                </c:pt>
                <c:pt idx="767">
                  <c:v>4.5880319697189149</c:v>
                </c:pt>
                <c:pt idx="768">
                  <c:v>7.5664640255792728</c:v>
                </c:pt>
                <c:pt idx="769">
                  <c:v>4.6025778155924932</c:v>
                </c:pt>
                <c:pt idx="770">
                  <c:v>33.18610477468313</c:v>
                </c:pt>
                <c:pt idx="771">
                  <c:v>17.245120962598275</c:v>
                </c:pt>
                <c:pt idx="772">
                  <c:v>20.296282247826525</c:v>
                </c:pt>
                <c:pt idx="773">
                  <c:v>7.996327793792549</c:v>
                </c:pt>
                <c:pt idx="774">
                  <c:v>16.210843275688777</c:v>
                </c:pt>
                <c:pt idx="775">
                  <c:v>7.5373723338321152</c:v>
                </c:pt>
                <c:pt idx="776">
                  <c:v>10.355800085083109</c:v>
                </c:pt>
                <c:pt idx="777">
                  <c:v>5.061533275552927</c:v>
                </c:pt>
                <c:pt idx="778">
                  <c:v>7.5955557173264294</c:v>
                </c:pt>
                <c:pt idx="779">
                  <c:v>5.2215375801622903</c:v>
                </c:pt>
                <c:pt idx="780">
                  <c:v>5.6950388859963024</c:v>
                </c:pt>
                <c:pt idx="781">
                  <c:v>7.5228264879585369</c:v>
                </c:pt>
                <c:pt idx="782">
                  <c:v>8.0690570231604415</c:v>
                </c:pt>
                <c:pt idx="783">
                  <c:v>5.2215375801622903</c:v>
                </c:pt>
                <c:pt idx="784">
                  <c:v>4.6025778155924932</c:v>
                </c:pt>
                <c:pt idx="785">
                  <c:v>6.4158195716811495</c:v>
                </c:pt>
                <c:pt idx="786">
                  <c:v>8.1854237901490698</c:v>
                </c:pt>
                <c:pt idx="787">
                  <c:v>4.5589402779717583</c:v>
                </c:pt>
                <c:pt idx="788">
                  <c:v>7.005687644503789</c:v>
                </c:pt>
                <c:pt idx="789">
                  <c:v>6.9329584151358965</c:v>
                </c:pt>
                <c:pt idx="790">
                  <c:v>5.206991734288712</c:v>
                </c:pt>
                <c:pt idx="791">
                  <c:v>5.2215375801622903</c:v>
                </c:pt>
                <c:pt idx="792">
                  <c:v>15.591883511118979</c:v>
                </c:pt>
                <c:pt idx="793">
                  <c:v>15.737341969854764</c:v>
                </c:pt>
                <c:pt idx="794">
                  <c:v>11.076580770767958</c:v>
                </c:pt>
                <c:pt idx="795">
                  <c:v>5.1633541966679761</c:v>
                </c:pt>
                <c:pt idx="796">
                  <c:v>6.4012737258075711</c:v>
                </c:pt>
                <c:pt idx="797">
                  <c:v>6.9911417986302107</c:v>
                </c:pt>
                <c:pt idx="798">
                  <c:v>4.6025778155924932</c:v>
                </c:pt>
                <c:pt idx="799">
                  <c:v>184.20839989303801</c:v>
                </c:pt>
                <c:pt idx="800">
                  <c:v>6.9184125692623182</c:v>
                </c:pt>
                <c:pt idx="801">
                  <c:v>4.5589402779717583</c:v>
                </c:pt>
                <c:pt idx="802">
                  <c:v>4.0563472803905887</c:v>
                </c:pt>
                <c:pt idx="803">
                  <c:v>5.2360834260358686</c:v>
                </c:pt>
                <c:pt idx="804">
                  <c:v>5.825951498858509</c:v>
                </c:pt>
                <c:pt idx="805">
                  <c:v>4.5734861238453366</c:v>
                </c:pt>
                <c:pt idx="806">
                  <c:v>18.505620575490944</c:v>
                </c:pt>
                <c:pt idx="807">
                  <c:v>6.3867278799339928</c:v>
                </c:pt>
                <c:pt idx="808">
                  <c:v>6.3576361881868353</c:v>
                </c:pt>
                <c:pt idx="809">
                  <c:v>3.9981638968962745</c:v>
                </c:pt>
                <c:pt idx="810">
                  <c:v>5.8114056529849307</c:v>
                </c:pt>
                <c:pt idx="811">
                  <c:v>6.9184125692623182</c:v>
                </c:pt>
                <c:pt idx="812">
                  <c:v>5.8114056529849307</c:v>
                </c:pt>
                <c:pt idx="813">
                  <c:v>5.2215375801622903</c:v>
                </c:pt>
                <c:pt idx="814">
                  <c:v>78.607469011911846</c:v>
                </c:pt>
                <c:pt idx="815">
                  <c:v>9.1033347100699373</c:v>
                </c:pt>
                <c:pt idx="816">
                  <c:v>6.8456833398944257</c:v>
                </c:pt>
                <c:pt idx="817">
                  <c:v>6.3867278799339928</c:v>
                </c:pt>
                <c:pt idx="818">
                  <c:v>4.5880319697189149</c:v>
                </c:pt>
                <c:pt idx="819">
                  <c:v>8.7025626336038187</c:v>
                </c:pt>
                <c:pt idx="820">
                  <c:v>6.1394485000831578</c:v>
                </c:pt>
                <c:pt idx="821">
                  <c:v>16.010246693229522</c:v>
                </c:pt>
                <c:pt idx="822">
                  <c:v>22.839861557364944</c:v>
                </c:pt>
                <c:pt idx="823">
                  <c:v>13.203319528081261</c:v>
                </c:pt>
                <c:pt idx="824">
                  <c:v>9.2633390146793015</c:v>
                </c:pt>
                <c:pt idx="825">
                  <c:v>8.7607460170981319</c:v>
                </c:pt>
                <c:pt idx="826">
                  <c:v>6.4158195716811495</c:v>
                </c:pt>
                <c:pt idx="827">
                  <c:v>7.5082806420849586</c:v>
                </c:pt>
                <c:pt idx="828">
                  <c:v>9.3651599357943507</c:v>
                </c:pt>
                <c:pt idx="829">
                  <c:v>8.7607460170981319</c:v>
                </c:pt>
                <c:pt idx="830">
                  <c:v>6.4012737258075711</c:v>
                </c:pt>
                <c:pt idx="831">
                  <c:v>6.9329584151358965</c:v>
                </c:pt>
                <c:pt idx="832">
                  <c:v>7.5664640255792728</c:v>
                </c:pt>
                <c:pt idx="833">
                  <c:v>5.825951498858509</c:v>
                </c:pt>
                <c:pt idx="834">
                  <c:v>3.9836180510226962</c:v>
                </c:pt>
                <c:pt idx="835">
                  <c:v>6.4158195716811495</c:v>
                </c:pt>
                <c:pt idx="836">
                  <c:v>6.9620501068830531</c:v>
                </c:pt>
                <c:pt idx="837">
                  <c:v>4.070893126264167</c:v>
                </c:pt>
                <c:pt idx="838">
                  <c:v>5.1779000425415544</c:v>
                </c:pt>
                <c:pt idx="839">
                  <c:v>7.0202334903773673</c:v>
                </c:pt>
                <c:pt idx="840">
                  <c:v>5.8114056529849307</c:v>
                </c:pt>
                <c:pt idx="841">
                  <c:v>5.825951498858509</c:v>
                </c:pt>
                <c:pt idx="842">
                  <c:v>6.3867278799339928</c:v>
                </c:pt>
                <c:pt idx="843">
                  <c:v>5.7968598071113524</c:v>
                </c:pt>
                <c:pt idx="844">
                  <c:v>10.297616701588796</c:v>
                </c:pt>
                <c:pt idx="845">
                  <c:v>9.8822987792490977</c:v>
                </c:pt>
                <c:pt idx="846">
                  <c:v>7.5810098714528511</c:v>
                </c:pt>
                <c:pt idx="847">
                  <c:v>7.5519181797056936</c:v>
                </c:pt>
                <c:pt idx="848">
                  <c:v>11.666448843590597</c:v>
                </c:pt>
                <c:pt idx="849">
                  <c:v>21.534201776966118</c:v>
                </c:pt>
                <c:pt idx="850">
                  <c:v>6.3867278799339928</c:v>
                </c:pt>
                <c:pt idx="851">
                  <c:v>4.6025778155924932</c:v>
                </c:pt>
                <c:pt idx="852">
                  <c:v>9.3069765523000374</c:v>
                </c:pt>
                <c:pt idx="853">
                  <c:v>7.5228264879585369</c:v>
                </c:pt>
                <c:pt idx="854">
                  <c:v>25.029772676281222</c:v>
                </c:pt>
                <c:pt idx="855">
                  <c:v>6.8893208775151606</c:v>
                </c:pt>
                <c:pt idx="856">
                  <c:v>7.5810098714528511</c:v>
                </c:pt>
                <c:pt idx="857">
                  <c:v>5.7677681153641949</c:v>
                </c:pt>
                <c:pt idx="858">
                  <c:v>10.916576466158594</c:v>
                </c:pt>
                <c:pt idx="859">
                  <c:v>6.4303654175547278</c:v>
                </c:pt>
                <c:pt idx="860">
                  <c:v>7.5955557173264294</c:v>
                </c:pt>
                <c:pt idx="861">
                  <c:v>5.8114056529849307</c:v>
                </c:pt>
                <c:pt idx="862">
                  <c:v>5.8114056529849307</c:v>
                </c:pt>
                <c:pt idx="863">
                  <c:v>6.3721820340604136</c:v>
                </c:pt>
                <c:pt idx="864">
                  <c:v>9.940482162743411</c:v>
                </c:pt>
                <c:pt idx="865">
                  <c:v>5.1779000425415544</c:v>
                </c:pt>
                <c:pt idx="866">
                  <c:v>7.4937347962113803</c:v>
                </c:pt>
                <c:pt idx="867">
                  <c:v>5.7823139612377732</c:v>
                </c:pt>
                <c:pt idx="868">
                  <c:v>5.1051708131736619</c:v>
                </c:pt>
                <c:pt idx="869">
                  <c:v>5.7823139612377732</c:v>
                </c:pt>
                <c:pt idx="870">
                  <c:v>5.8404973447320874</c:v>
                </c:pt>
                <c:pt idx="871">
                  <c:v>5.8114056529849307</c:v>
                </c:pt>
                <c:pt idx="872">
                  <c:v>14.929286208928445</c:v>
                </c:pt>
                <c:pt idx="873">
                  <c:v>3.9690722051491178</c:v>
                </c:pt>
                <c:pt idx="874">
                  <c:v>5.2360834260358686</c:v>
                </c:pt>
                <c:pt idx="875">
                  <c:v>8.6589250959830828</c:v>
                </c:pt>
                <c:pt idx="876">
                  <c:v>5.3604844309039965</c:v>
                </c:pt>
                <c:pt idx="877">
                  <c:v>13.589545758673802</c:v>
                </c:pt>
                <c:pt idx="878">
                  <c:v>11.477352847234076</c:v>
                </c:pt>
                <c:pt idx="879">
                  <c:v>8.1708779442754906</c:v>
                </c:pt>
                <c:pt idx="880">
                  <c:v>11.091126616641535</c:v>
                </c:pt>
                <c:pt idx="881">
                  <c:v>9.3215223981736148</c:v>
                </c:pt>
                <c:pt idx="882">
                  <c:v>9.9550280086169902</c:v>
                </c:pt>
                <c:pt idx="883">
                  <c:v>6.3867278799339928</c:v>
                </c:pt>
                <c:pt idx="884">
                  <c:v>19.604593253888833</c:v>
                </c:pt>
                <c:pt idx="885">
                  <c:v>8.7607460170981319</c:v>
                </c:pt>
                <c:pt idx="886">
                  <c:v>25.765099207839647</c:v>
                </c:pt>
                <c:pt idx="887">
                  <c:v>12.773455759867986</c:v>
                </c:pt>
                <c:pt idx="888">
                  <c:v>20.052141858927079</c:v>
                </c:pt>
                <c:pt idx="889">
                  <c:v>26.756549194460309</c:v>
                </c:pt>
                <c:pt idx="890">
                  <c:v>13.546245003329801</c:v>
                </c:pt>
                <c:pt idx="891">
                  <c:v>9.7005023638690986</c:v>
                </c:pt>
                <c:pt idx="892">
                  <c:v>86.243968735730547</c:v>
                </c:pt>
                <c:pt idx="893">
                  <c:v>7.74709097030245</c:v>
                </c:pt>
                <c:pt idx="894">
                  <c:v>15.326211534505255</c:v>
                </c:pt>
                <c:pt idx="895">
                  <c:v>18.780407670385614</c:v>
                </c:pt>
                <c:pt idx="896">
                  <c:v>10.214209162794635</c:v>
                </c:pt>
                <c:pt idx="897">
                  <c:v>71.086019810815912</c:v>
                </c:pt>
                <c:pt idx="898">
                  <c:v>15.423306212305702</c:v>
                </c:pt>
                <c:pt idx="899">
                  <c:v>6.0380001674261941</c:v>
                </c:pt>
                <c:pt idx="900">
                  <c:v>6.6891372986150772</c:v>
                </c:pt>
                <c:pt idx="901">
                  <c:v>0</c:v>
                </c:pt>
                <c:pt idx="902">
                  <c:v>9.1715255280254144</c:v>
                </c:pt>
                <c:pt idx="903">
                  <c:v>7.3402744298039595</c:v>
                </c:pt>
                <c:pt idx="904">
                  <c:v>5.4479431839099091</c:v>
                </c:pt>
                <c:pt idx="905">
                  <c:v>6.0990803150987922</c:v>
                </c:pt>
                <c:pt idx="906">
                  <c:v>9.1104453803528145</c:v>
                </c:pt>
                <c:pt idx="907">
                  <c:v>7.976141524074694</c:v>
                </c:pt>
                <c:pt idx="908">
                  <c:v>10.987506589328715</c:v>
                </c:pt>
                <c:pt idx="909">
                  <c:v>13.347734523393855</c:v>
                </c:pt>
                <c:pt idx="910">
                  <c:v>9.5325319577694536</c:v>
                </c:pt>
                <c:pt idx="911">
                  <c:v>44.255427095677859</c:v>
                </c:pt>
                <c:pt idx="912">
                  <c:v>12.259240777870184</c:v>
                </c:pt>
                <c:pt idx="913">
                  <c:v>10.473799790403179</c:v>
                </c:pt>
                <c:pt idx="914">
                  <c:v>13.500434892575353</c:v>
                </c:pt>
                <c:pt idx="915">
                  <c:v>5.4784832577462081</c:v>
                </c:pt>
                <c:pt idx="916">
                  <c:v>6.0838102781806427</c:v>
                </c:pt>
                <c:pt idx="917">
                  <c:v>11.638643720517599</c:v>
                </c:pt>
                <c:pt idx="918">
                  <c:v>6.7044073355332268</c:v>
                </c:pt>
                <c:pt idx="919">
                  <c:v>5.41740311007361</c:v>
                </c:pt>
                <c:pt idx="920">
                  <c:v>9.2173356387798631</c:v>
                </c:pt>
                <c:pt idx="921">
                  <c:v>16.649230290092721</c:v>
                </c:pt>
                <c:pt idx="922">
                  <c:v>8.5814685445091285</c:v>
                </c:pt>
                <c:pt idx="923">
                  <c:v>6.0838102781806427</c:v>
                </c:pt>
                <c:pt idx="924">
                  <c:v>6.7044073355332268</c:v>
                </c:pt>
                <c:pt idx="925">
                  <c:v>10.956966515492416</c:v>
                </c:pt>
                <c:pt idx="926">
                  <c:v>7.9150613764020958</c:v>
                </c:pt>
                <c:pt idx="927">
                  <c:v>6.1143503520169418</c:v>
                </c:pt>
                <c:pt idx="928">
                  <c:v>9.7005023638690986</c:v>
                </c:pt>
                <c:pt idx="929">
                  <c:v>5.3715929993191613</c:v>
                </c:pt>
                <c:pt idx="930">
                  <c:v>9.186795564943564</c:v>
                </c:pt>
                <c:pt idx="931">
                  <c:v>6.7044073355332268</c:v>
                </c:pt>
                <c:pt idx="932">
                  <c:v>9.186795564943564</c:v>
                </c:pt>
                <c:pt idx="933">
                  <c:v>20.825439285461162</c:v>
                </c:pt>
                <c:pt idx="934">
                  <c:v>24.385372347812066</c:v>
                </c:pt>
                <c:pt idx="935">
                  <c:v>29.191973981159695</c:v>
                </c:pt>
                <c:pt idx="936">
                  <c:v>16.979696646000459</c:v>
                </c:pt>
                <c:pt idx="937">
                  <c:v>9.1715255280254144</c:v>
                </c:pt>
                <c:pt idx="938">
                  <c:v>9.2173356387798631</c:v>
                </c:pt>
                <c:pt idx="939">
                  <c:v>9.7768525484598481</c:v>
                </c:pt>
                <c:pt idx="940">
                  <c:v>37.612099907817232</c:v>
                </c:pt>
                <c:pt idx="941">
                  <c:v>12.320320925542783</c:v>
                </c:pt>
                <c:pt idx="942">
                  <c:v>9.7157724007872481</c:v>
                </c:pt>
                <c:pt idx="943">
                  <c:v>20.067411895845229</c:v>
                </c:pt>
                <c:pt idx="944">
                  <c:v>11.953840039507192</c:v>
                </c:pt>
                <c:pt idx="945">
                  <c:v>7.2028440975406127</c:v>
                </c:pt>
                <c:pt idx="946">
                  <c:v>9.0340951957620668</c:v>
                </c:pt>
                <c:pt idx="947">
                  <c:v>12.650787281450523</c:v>
                </c:pt>
                <c:pt idx="948">
                  <c:v>6.0227301305080445</c:v>
                </c:pt>
                <c:pt idx="949">
                  <c:v>135.41116546625202</c:v>
                </c:pt>
                <c:pt idx="950">
                  <c:v>7.9456014502383949</c:v>
                </c:pt>
                <c:pt idx="951">
                  <c:v>11.608103646681299</c:v>
                </c:pt>
                <c:pt idx="952">
                  <c:v>6.1143503520169418</c:v>
                </c:pt>
                <c:pt idx="953">
                  <c:v>6.0990803150987922</c:v>
                </c:pt>
                <c:pt idx="954">
                  <c:v>5.4479431839099091</c:v>
                </c:pt>
                <c:pt idx="955">
                  <c:v>4.888426274229924</c:v>
                </c:pt>
                <c:pt idx="956">
                  <c:v>4.8578862003936241</c:v>
                </c:pt>
                <c:pt idx="957">
                  <c:v>4.8578862003936241</c:v>
                </c:pt>
                <c:pt idx="958">
                  <c:v>5.4479431839099091</c:v>
                </c:pt>
                <c:pt idx="959">
                  <c:v>5.5090233315825081</c:v>
                </c:pt>
                <c:pt idx="960">
                  <c:v>4.888426274229924</c:v>
                </c:pt>
                <c:pt idx="961">
                  <c:v>6.1143503520169418</c:v>
                </c:pt>
                <c:pt idx="962">
                  <c:v>4.827346126557325</c:v>
                </c:pt>
                <c:pt idx="963">
                  <c:v>4.1762089953684418</c:v>
                </c:pt>
                <c:pt idx="964">
                  <c:v>4.8578862003936241</c:v>
                </c:pt>
                <c:pt idx="965">
                  <c:v>4.9647764588206718</c:v>
                </c:pt>
                <c:pt idx="966">
                  <c:v>5.41740311007361</c:v>
                </c:pt>
                <c:pt idx="967">
                  <c:v>5.41740311007361</c:v>
                </c:pt>
                <c:pt idx="968">
                  <c:v>5.5090233315825081</c:v>
                </c:pt>
                <c:pt idx="969">
                  <c:v>4.888426274229924</c:v>
                </c:pt>
                <c:pt idx="970">
                  <c:v>6.1296203889350922</c:v>
                </c:pt>
                <c:pt idx="971">
                  <c:v>6.7044073355332268</c:v>
                </c:pt>
                <c:pt idx="972">
                  <c:v>7.9914115609928444</c:v>
                </c:pt>
                <c:pt idx="973">
                  <c:v>5.5090233315825081</c:v>
                </c:pt>
                <c:pt idx="974">
                  <c:v>5.4784832577462081</c:v>
                </c:pt>
                <c:pt idx="975">
                  <c:v>18.509868130193968</c:v>
                </c:pt>
                <c:pt idx="976">
                  <c:v>4.888426274229924</c:v>
                </c:pt>
                <c:pt idx="977">
                  <c:v>4.2525591799591895</c:v>
                </c:pt>
                <c:pt idx="978">
                  <c:v>4.9036963111480736</c:v>
                </c:pt>
                <c:pt idx="979">
                  <c:v>5.3868630362373109</c:v>
                </c:pt>
                <c:pt idx="980">
                  <c:v>4.2220191061228904</c:v>
                </c:pt>
                <c:pt idx="981">
                  <c:v>9.1715255280254144</c:v>
                </c:pt>
                <c:pt idx="982">
                  <c:v>132.51734736851716</c:v>
                </c:pt>
                <c:pt idx="983">
                  <c:v>12.940917982895366</c:v>
                </c:pt>
                <c:pt idx="984">
                  <c:v>12.818757687550168</c:v>
                </c:pt>
                <c:pt idx="985">
                  <c:v>4.7509959419665773</c:v>
                </c:pt>
                <c:pt idx="986">
                  <c:v>12.202481754532634</c:v>
                </c:pt>
                <c:pt idx="987">
                  <c:v>20.361863721625124</c:v>
                </c:pt>
                <c:pt idx="988">
                  <c:v>63.916022451024602</c:v>
                </c:pt>
                <c:pt idx="989">
                  <c:v>4.6746457573758287</c:v>
                </c:pt>
                <c:pt idx="990">
                  <c:v>7.8539812287294977</c:v>
                </c:pt>
                <c:pt idx="991">
                  <c:v>9.2020656018617135</c:v>
                </c:pt>
                <c:pt idx="992">
                  <c:v>5.5090233315825081</c:v>
                </c:pt>
                <c:pt idx="993">
                  <c:v>31.406129334291393</c:v>
                </c:pt>
                <c:pt idx="994">
                  <c:v>7.355544466722109</c:v>
                </c:pt>
                <c:pt idx="995">
                  <c:v>9.8226626592142967</c:v>
                </c:pt>
                <c:pt idx="996">
                  <c:v>4.827346126557325</c:v>
                </c:pt>
                <c:pt idx="997">
                  <c:v>4.1762089953684418</c:v>
                </c:pt>
                <c:pt idx="998">
                  <c:v>7.355544466722109</c:v>
                </c:pt>
                <c:pt idx="999">
                  <c:v>17.853256542713535</c:v>
                </c:pt>
                <c:pt idx="1000">
                  <c:v>4.2220191061228904</c:v>
                </c:pt>
                <c:pt idx="1001">
                  <c:v>7.2639242452132118</c:v>
                </c:pt>
                <c:pt idx="1002">
                  <c:v>9.8532027330505958</c:v>
                </c:pt>
                <c:pt idx="1003">
                  <c:v>6.6891372986150772</c:v>
                </c:pt>
                <c:pt idx="1004">
                  <c:v>2.9960950283358727</c:v>
                </c:pt>
                <c:pt idx="1005">
                  <c:v>6.1601604627713913</c:v>
                </c:pt>
                <c:pt idx="1006">
                  <c:v>5.4784832577462081</c:v>
                </c:pt>
                <c:pt idx="1007">
                  <c:v>4.2830992537954895</c:v>
                </c:pt>
                <c:pt idx="1008">
                  <c:v>42.922612759463796</c:v>
                </c:pt>
                <c:pt idx="1009">
                  <c:v>11.063856773919465</c:v>
                </c:pt>
                <c:pt idx="1010">
                  <c:v>5.4479431839099091</c:v>
                </c:pt>
                <c:pt idx="1011">
                  <c:v>3.5708819749340073</c:v>
                </c:pt>
                <c:pt idx="1012">
                  <c:v>9.1409854541891136</c:v>
                </c:pt>
                <c:pt idx="1013">
                  <c:v>7.4013545774765586</c:v>
                </c:pt>
                <c:pt idx="1014">
                  <c:v>4.8731562373117736</c:v>
                </c:pt>
                <c:pt idx="1015">
                  <c:v>3.0113650652540223</c:v>
                </c:pt>
                <c:pt idx="1016">
                  <c:v>10.030968719776839</c:v>
                </c:pt>
                <c:pt idx="1017">
                  <c:v>9.2478757126161621</c:v>
                </c:pt>
                <c:pt idx="1018">
                  <c:v>2.9960950283358727</c:v>
                </c:pt>
                <c:pt idx="1019">
                  <c:v>5.4937532946643577</c:v>
                </c:pt>
                <c:pt idx="1020">
                  <c:v>5.5090233315825081</c:v>
                </c:pt>
                <c:pt idx="1021">
                  <c:v>3.6777722333610545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 formatCode="General">
                  <c:v>0</c:v>
                </c:pt>
                <c:pt idx="1775" formatCode="General">
                  <c:v>0</c:v>
                </c:pt>
                <c:pt idx="1776" formatCode="General">
                  <c:v>0</c:v>
                </c:pt>
                <c:pt idx="1777" formatCode="General">
                  <c:v>0</c:v>
                </c:pt>
                <c:pt idx="1778" formatCode="General">
                  <c:v>0</c:v>
                </c:pt>
                <c:pt idx="1779" formatCode="General">
                  <c:v>0</c:v>
                </c:pt>
                <c:pt idx="1780" formatCode="General">
                  <c:v>0</c:v>
                </c:pt>
                <c:pt idx="1781" formatCode="General">
                  <c:v>0</c:v>
                </c:pt>
                <c:pt idx="1782" formatCode="General">
                  <c:v>0</c:v>
                </c:pt>
                <c:pt idx="1783" formatCode="General">
                  <c:v>0</c:v>
                </c:pt>
                <c:pt idx="1784" formatCode="General">
                  <c:v>0</c:v>
                </c:pt>
                <c:pt idx="1785" formatCode="General">
                  <c:v>0</c:v>
                </c:pt>
                <c:pt idx="1786" formatCode="General">
                  <c:v>0</c:v>
                </c:pt>
                <c:pt idx="1787" formatCode="General">
                  <c:v>0</c:v>
                </c:pt>
                <c:pt idx="1788" formatCode="General">
                  <c:v>0</c:v>
                </c:pt>
                <c:pt idx="1789" formatCode="General">
                  <c:v>0</c:v>
                </c:pt>
                <c:pt idx="1790" formatCode="General">
                  <c:v>0</c:v>
                </c:pt>
                <c:pt idx="1791" formatCode="General">
                  <c:v>0</c:v>
                </c:pt>
                <c:pt idx="1792" formatCode="General">
                  <c:v>0</c:v>
                </c:pt>
                <c:pt idx="1793" formatCode="General">
                  <c:v>0</c:v>
                </c:pt>
                <c:pt idx="1794" formatCode="General">
                  <c:v>0</c:v>
                </c:pt>
                <c:pt idx="1795" formatCode="General">
                  <c:v>0</c:v>
                </c:pt>
                <c:pt idx="1796" formatCode="General">
                  <c:v>0</c:v>
                </c:pt>
                <c:pt idx="1797" formatCode="General">
                  <c:v>0</c:v>
                </c:pt>
                <c:pt idx="1798" formatCode="General">
                  <c:v>0</c:v>
                </c:pt>
                <c:pt idx="1799" formatCode="General">
                  <c:v>0</c:v>
                </c:pt>
                <c:pt idx="1800" formatCode="General">
                  <c:v>0</c:v>
                </c:pt>
                <c:pt idx="1801" formatCode="General">
                  <c:v>0</c:v>
                </c:pt>
                <c:pt idx="1802" formatCode="General">
                  <c:v>0</c:v>
                </c:pt>
                <c:pt idx="1803" formatCode="General">
                  <c:v>0</c:v>
                </c:pt>
                <c:pt idx="1804" formatCode="General">
                  <c:v>0</c:v>
                </c:pt>
                <c:pt idx="1805" formatCode="General">
                  <c:v>0</c:v>
                </c:pt>
                <c:pt idx="1806" formatCode="General">
                  <c:v>0</c:v>
                </c:pt>
                <c:pt idx="1807" formatCode="General">
                  <c:v>0</c:v>
                </c:pt>
                <c:pt idx="1808" formatCode="General">
                  <c:v>0</c:v>
                </c:pt>
                <c:pt idx="1809" formatCode="General">
                  <c:v>0</c:v>
                </c:pt>
                <c:pt idx="1810" formatCode="General">
                  <c:v>0</c:v>
                </c:pt>
                <c:pt idx="1811" formatCode="General">
                  <c:v>0</c:v>
                </c:pt>
                <c:pt idx="1812" formatCode="General">
                  <c:v>0</c:v>
                </c:pt>
                <c:pt idx="1813" formatCode="General">
                  <c:v>0</c:v>
                </c:pt>
                <c:pt idx="1814" formatCode="General">
                  <c:v>0</c:v>
                </c:pt>
                <c:pt idx="1815" formatCode="General">
                  <c:v>0</c:v>
                </c:pt>
                <c:pt idx="1816" formatCode="General">
                  <c:v>0</c:v>
                </c:pt>
                <c:pt idx="1817" formatCode="General">
                  <c:v>0</c:v>
                </c:pt>
                <c:pt idx="1818" formatCode="General">
                  <c:v>0</c:v>
                </c:pt>
                <c:pt idx="1819" formatCode="General">
                  <c:v>0</c:v>
                </c:pt>
                <c:pt idx="1820" formatCode="General">
                  <c:v>0</c:v>
                </c:pt>
                <c:pt idx="1821" formatCode="General">
                  <c:v>0</c:v>
                </c:pt>
                <c:pt idx="1822" formatCode="General">
                  <c:v>0</c:v>
                </c:pt>
                <c:pt idx="1823" formatCode="General">
                  <c:v>0</c:v>
                </c:pt>
                <c:pt idx="1824" formatCode="General">
                  <c:v>0</c:v>
                </c:pt>
                <c:pt idx="1825" formatCode="General">
                  <c:v>0</c:v>
                </c:pt>
                <c:pt idx="1826" formatCode="General">
                  <c:v>0</c:v>
                </c:pt>
                <c:pt idx="1827" formatCode="General">
                  <c:v>0</c:v>
                </c:pt>
                <c:pt idx="1828" formatCode="General">
                  <c:v>0</c:v>
                </c:pt>
                <c:pt idx="1829" formatCode="General">
                  <c:v>0</c:v>
                </c:pt>
                <c:pt idx="1830" formatCode="General">
                  <c:v>0</c:v>
                </c:pt>
                <c:pt idx="1831" formatCode="General">
                  <c:v>0</c:v>
                </c:pt>
                <c:pt idx="1832" formatCode="General">
                  <c:v>0</c:v>
                </c:pt>
                <c:pt idx="1833" formatCode="General">
                  <c:v>0</c:v>
                </c:pt>
                <c:pt idx="1834" formatCode="General">
                  <c:v>0</c:v>
                </c:pt>
                <c:pt idx="1835" formatCode="General">
                  <c:v>0</c:v>
                </c:pt>
                <c:pt idx="1836" formatCode="General">
                  <c:v>0</c:v>
                </c:pt>
                <c:pt idx="1837" formatCode="General">
                  <c:v>0</c:v>
                </c:pt>
                <c:pt idx="1838" formatCode="General">
                  <c:v>0</c:v>
                </c:pt>
                <c:pt idx="1839" formatCode="General">
                  <c:v>0</c:v>
                </c:pt>
                <c:pt idx="1840" formatCode="General">
                  <c:v>0</c:v>
                </c:pt>
                <c:pt idx="1841" formatCode="General">
                  <c:v>0</c:v>
                </c:pt>
                <c:pt idx="1842" formatCode="General">
                  <c:v>0</c:v>
                </c:pt>
                <c:pt idx="1843" formatCode="General">
                  <c:v>0</c:v>
                </c:pt>
                <c:pt idx="1844" formatCode="General">
                  <c:v>0</c:v>
                </c:pt>
                <c:pt idx="1845" formatCode="General">
                  <c:v>0</c:v>
                </c:pt>
                <c:pt idx="1846" formatCode="General">
                  <c:v>0</c:v>
                </c:pt>
                <c:pt idx="1847" formatCode="General">
                  <c:v>0</c:v>
                </c:pt>
                <c:pt idx="1848" formatCode="General">
                  <c:v>0</c:v>
                </c:pt>
                <c:pt idx="1849" formatCode="General">
                  <c:v>0</c:v>
                </c:pt>
                <c:pt idx="1850" formatCode="General">
                  <c:v>0</c:v>
                </c:pt>
                <c:pt idx="1851" formatCode="General">
                  <c:v>0</c:v>
                </c:pt>
                <c:pt idx="1852" formatCode="General">
                  <c:v>0</c:v>
                </c:pt>
                <c:pt idx="1853" formatCode="General">
                  <c:v>0</c:v>
                </c:pt>
                <c:pt idx="1854" formatCode="General">
                  <c:v>0</c:v>
                </c:pt>
                <c:pt idx="1855" formatCode="General">
                  <c:v>0</c:v>
                </c:pt>
                <c:pt idx="1856" formatCode="General">
                  <c:v>0</c:v>
                </c:pt>
                <c:pt idx="1857" formatCode="General">
                  <c:v>0</c:v>
                </c:pt>
                <c:pt idx="1858" formatCode="General">
                  <c:v>0</c:v>
                </c:pt>
                <c:pt idx="1859" formatCode="General">
                  <c:v>0</c:v>
                </c:pt>
                <c:pt idx="1860" formatCode="General">
                  <c:v>0</c:v>
                </c:pt>
                <c:pt idx="1861" formatCode="General">
                  <c:v>0</c:v>
                </c:pt>
                <c:pt idx="1862" formatCode="General">
                  <c:v>0</c:v>
                </c:pt>
                <c:pt idx="1863" formatCode="General">
                  <c:v>0</c:v>
                </c:pt>
                <c:pt idx="1864" formatCode="General">
                  <c:v>0</c:v>
                </c:pt>
                <c:pt idx="1865" formatCode="General">
                  <c:v>0</c:v>
                </c:pt>
                <c:pt idx="1866" formatCode="General">
                  <c:v>0</c:v>
                </c:pt>
                <c:pt idx="1867" formatCode="General">
                  <c:v>0</c:v>
                </c:pt>
                <c:pt idx="1868" formatCode="General">
                  <c:v>0</c:v>
                </c:pt>
                <c:pt idx="1869" formatCode="General">
                  <c:v>0</c:v>
                </c:pt>
                <c:pt idx="1870" formatCode="General">
                  <c:v>0</c:v>
                </c:pt>
                <c:pt idx="1871" formatCode="General">
                  <c:v>0</c:v>
                </c:pt>
                <c:pt idx="1872" formatCode="General">
                  <c:v>0</c:v>
                </c:pt>
                <c:pt idx="1873" formatCode="General">
                  <c:v>0</c:v>
                </c:pt>
                <c:pt idx="1874" formatCode="General">
                  <c:v>0</c:v>
                </c:pt>
                <c:pt idx="1875" formatCode="General">
                  <c:v>0</c:v>
                </c:pt>
                <c:pt idx="1876" formatCode="General">
                  <c:v>0</c:v>
                </c:pt>
                <c:pt idx="1877" formatCode="General">
                  <c:v>0</c:v>
                </c:pt>
                <c:pt idx="1878" formatCode="General">
                  <c:v>0</c:v>
                </c:pt>
                <c:pt idx="1879" formatCode="General">
                  <c:v>0</c:v>
                </c:pt>
                <c:pt idx="1880" formatCode="General">
                  <c:v>0</c:v>
                </c:pt>
                <c:pt idx="1881" formatCode="General">
                  <c:v>0</c:v>
                </c:pt>
                <c:pt idx="1882" formatCode="General">
                  <c:v>0</c:v>
                </c:pt>
                <c:pt idx="1883" formatCode="General">
                  <c:v>0</c:v>
                </c:pt>
                <c:pt idx="1884" formatCode="General">
                  <c:v>0</c:v>
                </c:pt>
                <c:pt idx="1885" formatCode="General">
                  <c:v>0</c:v>
                </c:pt>
                <c:pt idx="1886" formatCode="General">
                  <c:v>0</c:v>
                </c:pt>
                <c:pt idx="1887" formatCode="General">
                  <c:v>0</c:v>
                </c:pt>
                <c:pt idx="1888" formatCode="General">
                  <c:v>0</c:v>
                </c:pt>
                <c:pt idx="1889" formatCode="General">
                  <c:v>0</c:v>
                </c:pt>
                <c:pt idx="1890" formatCode="General">
                  <c:v>0</c:v>
                </c:pt>
                <c:pt idx="1891" formatCode="General">
                  <c:v>0</c:v>
                </c:pt>
                <c:pt idx="1892" formatCode="General">
                  <c:v>0</c:v>
                </c:pt>
                <c:pt idx="1893" formatCode="General">
                  <c:v>0</c:v>
                </c:pt>
                <c:pt idx="1894" formatCode="General">
                  <c:v>0</c:v>
                </c:pt>
                <c:pt idx="1895" formatCode="General">
                  <c:v>0</c:v>
                </c:pt>
                <c:pt idx="1896" formatCode="General">
                  <c:v>0</c:v>
                </c:pt>
                <c:pt idx="1897" formatCode="General">
                  <c:v>0</c:v>
                </c:pt>
                <c:pt idx="1898" formatCode="General">
                  <c:v>0</c:v>
                </c:pt>
                <c:pt idx="1899" formatCode="General">
                  <c:v>0</c:v>
                </c:pt>
                <c:pt idx="1900" formatCode="General">
                  <c:v>0</c:v>
                </c:pt>
                <c:pt idx="1901" formatCode="General">
                  <c:v>0</c:v>
                </c:pt>
                <c:pt idx="1902" formatCode="General">
                  <c:v>0</c:v>
                </c:pt>
                <c:pt idx="1903" formatCode="General">
                  <c:v>0</c:v>
                </c:pt>
                <c:pt idx="1904" formatCode="General">
                  <c:v>0</c:v>
                </c:pt>
                <c:pt idx="1905" formatCode="General">
                  <c:v>0</c:v>
                </c:pt>
                <c:pt idx="1906" formatCode="General">
                  <c:v>0</c:v>
                </c:pt>
                <c:pt idx="1907" formatCode="General">
                  <c:v>0</c:v>
                </c:pt>
                <c:pt idx="1908" formatCode="General">
                  <c:v>0</c:v>
                </c:pt>
                <c:pt idx="1909" formatCode="General">
                  <c:v>0</c:v>
                </c:pt>
                <c:pt idx="1910" formatCode="General">
                  <c:v>0</c:v>
                </c:pt>
                <c:pt idx="1911" formatCode="General">
                  <c:v>0</c:v>
                </c:pt>
                <c:pt idx="1912" formatCode="General">
                  <c:v>0</c:v>
                </c:pt>
                <c:pt idx="1913" formatCode="General">
                  <c:v>0</c:v>
                </c:pt>
                <c:pt idx="1914" formatCode="General">
                  <c:v>0</c:v>
                </c:pt>
                <c:pt idx="1915" formatCode="General">
                  <c:v>0</c:v>
                </c:pt>
                <c:pt idx="1916" formatCode="General">
                  <c:v>0</c:v>
                </c:pt>
                <c:pt idx="1917" formatCode="General">
                  <c:v>0</c:v>
                </c:pt>
                <c:pt idx="1918" formatCode="General">
                  <c:v>0</c:v>
                </c:pt>
                <c:pt idx="1919" formatCode="General">
                  <c:v>0</c:v>
                </c:pt>
                <c:pt idx="1920" formatCode="General">
                  <c:v>0</c:v>
                </c:pt>
                <c:pt idx="1921" formatCode="General">
                  <c:v>0</c:v>
                </c:pt>
                <c:pt idx="1922" formatCode="General">
                  <c:v>0</c:v>
                </c:pt>
                <c:pt idx="1923" formatCode="General">
                  <c:v>0</c:v>
                </c:pt>
                <c:pt idx="1924" formatCode="General">
                  <c:v>0</c:v>
                </c:pt>
                <c:pt idx="1925" formatCode="General">
                  <c:v>0</c:v>
                </c:pt>
                <c:pt idx="1926" formatCode="General">
                  <c:v>0</c:v>
                </c:pt>
                <c:pt idx="1927" formatCode="General">
                  <c:v>0</c:v>
                </c:pt>
                <c:pt idx="1928" formatCode="General">
                  <c:v>0</c:v>
                </c:pt>
                <c:pt idx="1929" formatCode="General">
                  <c:v>0</c:v>
                </c:pt>
                <c:pt idx="1930" formatCode="General">
                  <c:v>0</c:v>
                </c:pt>
                <c:pt idx="1931" formatCode="General">
                  <c:v>0</c:v>
                </c:pt>
                <c:pt idx="1932" formatCode="General">
                  <c:v>0</c:v>
                </c:pt>
                <c:pt idx="1933" formatCode="General">
                  <c:v>0</c:v>
                </c:pt>
                <c:pt idx="1934" formatCode="General">
                  <c:v>0</c:v>
                </c:pt>
                <c:pt idx="1935" formatCode="General">
                  <c:v>0</c:v>
                </c:pt>
                <c:pt idx="1936" formatCode="General">
                  <c:v>0</c:v>
                </c:pt>
                <c:pt idx="1937" formatCode="General">
                  <c:v>0</c:v>
                </c:pt>
                <c:pt idx="1938" formatCode="General">
                  <c:v>0</c:v>
                </c:pt>
                <c:pt idx="1939" formatCode="General">
                  <c:v>0</c:v>
                </c:pt>
                <c:pt idx="1940" formatCode="General">
                  <c:v>0</c:v>
                </c:pt>
                <c:pt idx="1941" formatCode="General">
                  <c:v>0</c:v>
                </c:pt>
                <c:pt idx="1942" formatCode="General">
                  <c:v>0</c:v>
                </c:pt>
                <c:pt idx="1943" formatCode="General">
                  <c:v>0</c:v>
                </c:pt>
                <c:pt idx="1944" formatCode="General">
                  <c:v>0</c:v>
                </c:pt>
                <c:pt idx="1945" formatCode="General">
                  <c:v>0</c:v>
                </c:pt>
                <c:pt idx="1946" formatCode="General">
                  <c:v>0</c:v>
                </c:pt>
                <c:pt idx="1947" formatCode="General">
                  <c:v>0</c:v>
                </c:pt>
                <c:pt idx="1948" formatCode="General">
                  <c:v>0</c:v>
                </c:pt>
                <c:pt idx="1949" formatCode="General">
                  <c:v>0</c:v>
                </c:pt>
                <c:pt idx="1950" formatCode="General">
                  <c:v>0</c:v>
                </c:pt>
                <c:pt idx="1951" formatCode="General">
                  <c:v>0</c:v>
                </c:pt>
                <c:pt idx="1952" formatCode="General">
                  <c:v>0</c:v>
                </c:pt>
                <c:pt idx="1953" formatCode="General">
                  <c:v>0</c:v>
                </c:pt>
                <c:pt idx="1954" formatCode="General">
                  <c:v>0</c:v>
                </c:pt>
                <c:pt idx="1955" formatCode="General">
                  <c:v>0</c:v>
                </c:pt>
                <c:pt idx="1956" formatCode="General">
                  <c:v>0</c:v>
                </c:pt>
                <c:pt idx="1957" formatCode="General">
                  <c:v>0</c:v>
                </c:pt>
                <c:pt idx="1958" formatCode="General">
                  <c:v>0</c:v>
                </c:pt>
                <c:pt idx="1959" formatCode="General">
                  <c:v>0</c:v>
                </c:pt>
                <c:pt idx="1960" formatCode="General">
                  <c:v>0</c:v>
                </c:pt>
                <c:pt idx="1961" formatCode="General">
                  <c:v>0</c:v>
                </c:pt>
                <c:pt idx="1962" formatCode="General">
                  <c:v>0</c:v>
                </c:pt>
                <c:pt idx="1963" formatCode="General">
                  <c:v>0</c:v>
                </c:pt>
                <c:pt idx="1964" formatCode="General">
                  <c:v>0</c:v>
                </c:pt>
                <c:pt idx="1965" formatCode="General">
                  <c:v>0</c:v>
                </c:pt>
                <c:pt idx="1966" formatCode="General">
                  <c:v>0</c:v>
                </c:pt>
                <c:pt idx="1967" formatCode="General">
                  <c:v>0</c:v>
                </c:pt>
                <c:pt idx="1968" formatCode="General">
                  <c:v>0</c:v>
                </c:pt>
                <c:pt idx="1969" formatCode="General">
                  <c:v>0</c:v>
                </c:pt>
                <c:pt idx="1970" formatCode="General">
                  <c:v>0</c:v>
                </c:pt>
                <c:pt idx="1971" formatCode="General">
                  <c:v>0</c:v>
                </c:pt>
                <c:pt idx="1972" formatCode="General">
                  <c:v>0</c:v>
                </c:pt>
                <c:pt idx="1973" formatCode="General">
                  <c:v>0</c:v>
                </c:pt>
                <c:pt idx="1974" formatCode="General">
                  <c:v>0</c:v>
                </c:pt>
                <c:pt idx="1975" formatCode="General">
                  <c:v>0</c:v>
                </c:pt>
                <c:pt idx="1976" formatCode="General">
                  <c:v>0</c:v>
                </c:pt>
                <c:pt idx="1977" formatCode="General">
                  <c:v>0</c:v>
                </c:pt>
                <c:pt idx="1978" formatCode="General">
                  <c:v>0</c:v>
                </c:pt>
                <c:pt idx="1979" formatCode="General">
                  <c:v>0</c:v>
                </c:pt>
                <c:pt idx="1980" formatCode="General">
                  <c:v>0</c:v>
                </c:pt>
                <c:pt idx="1981" formatCode="General">
                  <c:v>0</c:v>
                </c:pt>
                <c:pt idx="1982" formatCode="General">
                  <c:v>0</c:v>
                </c:pt>
                <c:pt idx="1983" formatCode="General">
                  <c:v>0</c:v>
                </c:pt>
                <c:pt idx="1984" formatCode="General">
                  <c:v>0</c:v>
                </c:pt>
                <c:pt idx="1985" formatCode="General">
                  <c:v>0</c:v>
                </c:pt>
                <c:pt idx="1986" formatCode="General">
                  <c:v>0</c:v>
                </c:pt>
                <c:pt idx="1987" formatCode="General">
                  <c:v>0</c:v>
                </c:pt>
                <c:pt idx="1988" formatCode="General">
                  <c:v>0</c:v>
                </c:pt>
                <c:pt idx="1989" formatCode="General">
                  <c:v>0</c:v>
                </c:pt>
                <c:pt idx="1990" formatCode="General">
                  <c:v>0</c:v>
                </c:pt>
                <c:pt idx="1991" formatCode="General">
                  <c:v>0</c:v>
                </c:pt>
                <c:pt idx="1992" formatCode="General">
                  <c:v>0</c:v>
                </c:pt>
                <c:pt idx="1993" formatCode="General">
                  <c:v>0</c:v>
                </c:pt>
                <c:pt idx="1994" formatCode="General">
                  <c:v>0</c:v>
                </c:pt>
                <c:pt idx="1995" formatCode="General">
                  <c:v>0</c:v>
                </c:pt>
                <c:pt idx="1996" formatCode="General">
                  <c:v>0</c:v>
                </c:pt>
                <c:pt idx="1997" formatCode="General">
                  <c:v>0</c:v>
                </c:pt>
                <c:pt idx="1998" formatCode="General">
                  <c:v>0</c:v>
                </c:pt>
                <c:pt idx="1999" formatCode="General">
                  <c:v>0</c:v>
                </c:pt>
                <c:pt idx="2000" formatCode="General">
                  <c:v>0</c:v>
                </c:pt>
                <c:pt idx="2001" formatCode="General">
                  <c:v>0</c:v>
                </c:pt>
                <c:pt idx="2002" formatCode="General">
                  <c:v>0</c:v>
                </c:pt>
                <c:pt idx="2003" formatCode="General">
                  <c:v>0</c:v>
                </c:pt>
                <c:pt idx="2004" formatCode="General">
                  <c:v>0</c:v>
                </c:pt>
                <c:pt idx="2005" formatCode="General">
                  <c:v>0</c:v>
                </c:pt>
                <c:pt idx="2006" formatCode="General">
                  <c:v>0</c:v>
                </c:pt>
                <c:pt idx="2007" formatCode="General">
                  <c:v>0</c:v>
                </c:pt>
                <c:pt idx="2008" formatCode="General">
                  <c:v>0</c:v>
                </c:pt>
                <c:pt idx="2009" formatCode="General">
                  <c:v>0</c:v>
                </c:pt>
                <c:pt idx="2010" formatCode="General">
                  <c:v>0</c:v>
                </c:pt>
                <c:pt idx="2011" formatCode="General">
                  <c:v>0</c:v>
                </c:pt>
                <c:pt idx="2012" formatCode="General">
                  <c:v>0</c:v>
                </c:pt>
                <c:pt idx="2013" formatCode="General">
                  <c:v>0</c:v>
                </c:pt>
                <c:pt idx="2014" formatCode="General">
                  <c:v>0</c:v>
                </c:pt>
                <c:pt idx="2015" formatCode="General">
                  <c:v>0</c:v>
                </c:pt>
                <c:pt idx="2016" formatCode="General">
                  <c:v>0</c:v>
                </c:pt>
                <c:pt idx="2017" formatCode="General">
                  <c:v>0</c:v>
                </c:pt>
                <c:pt idx="2018" formatCode="General">
                  <c:v>0</c:v>
                </c:pt>
                <c:pt idx="2019" formatCode="General">
                  <c:v>0</c:v>
                </c:pt>
                <c:pt idx="2020" formatCode="General">
                  <c:v>0</c:v>
                </c:pt>
                <c:pt idx="2021" formatCode="General">
                  <c:v>0</c:v>
                </c:pt>
                <c:pt idx="2022" formatCode="General">
                  <c:v>0</c:v>
                </c:pt>
                <c:pt idx="2023" formatCode="General">
                  <c:v>0</c:v>
                </c:pt>
                <c:pt idx="2024" formatCode="General">
                  <c:v>0</c:v>
                </c:pt>
                <c:pt idx="2025" formatCode="General">
                  <c:v>0</c:v>
                </c:pt>
                <c:pt idx="2026" formatCode="General">
                  <c:v>0</c:v>
                </c:pt>
                <c:pt idx="2027" formatCode="General">
                  <c:v>0</c:v>
                </c:pt>
                <c:pt idx="2028" formatCode="General">
                  <c:v>0</c:v>
                </c:pt>
                <c:pt idx="2029" formatCode="General">
                  <c:v>0</c:v>
                </c:pt>
                <c:pt idx="2030" formatCode="General">
                  <c:v>0</c:v>
                </c:pt>
                <c:pt idx="2031" formatCode="General">
                  <c:v>0</c:v>
                </c:pt>
                <c:pt idx="2032" formatCode="General">
                  <c:v>0</c:v>
                </c:pt>
                <c:pt idx="2033" formatCode="General">
                  <c:v>0</c:v>
                </c:pt>
                <c:pt idx="2034" formatCode="General">
                  <c:v>0</c:v>
                </c:pt>
                <c:pt idx="2035" formatCode="General">
                  <c:v>0</c:v>
                </c:pt>
                <c:pt idx="2036" formatCode="General">
                  <c:v>0</c:v>
                </c:pt>
                <c:pt idx="2037" formatCode="General">
                  <c:v>0</c:v>
                </c:pt>
                <c:pt idx="2038" formatCode="General">
                  <c:v>0</c:v>
                </c:pt>
                <c:pt idx="2039" formatCode="General">
                  <c:v>0</c:v>
                </c:pt>
                <c:pt idx="2040" formatCode="General">
                  <c:v>0</c:v>
                </c:pt>
                <c:pt idx="2041" formatCode="General">
                  <c:v>0</c:v>
                </c:pt>
                <c:pt idx="2042" formatCode="General">
                  <c:v>0</c:v>
                </c:pt>
                <c:pt idx="2043" formatCode="General">
                  <c:v>0</c:v>
                </c:pt>
                <c:pt idx="2044" formatCode="General">
                  <c:v>0</c:v>
                </c:pt>
                <c:pt idx="2045" formatCode="General">
                  <c:v>0</c:v>
                </c:pt>
                <c:pt idx="2046" formatCode="General">
                  <c:v>0</c:v>
                </c:pt>
                <c:pt idx="2047" formatCode="General">
                  <c:v>0</c:v>
                </c:pt>
                <c:pt idx="2048" formatCode="General">
                  <c:v>0</c:v>
                </c:pt>
                <c:pt idx="2049" formatCode="General">
                  <c:v>0</c:v>
                </c:pt>
                <c:pt idx="2050" formatCode="General">
                  <c:v>0</c:v>
                </c:pt>
                <c:pt idx="2051" formatCode="General">
                  <c:v>0</c:v>
                </c:pt>
                <c:pt idx="2052" formatCode="General">
                  <c:v>0</c:v>
                </c:pt>
                <c:pt idx="2053" formatCode="General">
                  <c:v>0</c:v>
                </c:pt>
                <c:pt idx="2054" formatCode="General">
                  <c:v>0</c:v>
                </c:pt>
                <c:pt idx="2055" formatCode="General">
                  <c:v>0</c:v>
                </c:pt>
                <c:pt idx="2056" formatCode="General">
                  <c:v>0</c:v>
                </c:pt>
                <c:pt idx="2057" formatCode="General">
                  <c:v>0</c:v>
                </c:pt>
                <c:pt idx="2058" formatCode="General">
                  <c:v>0</c:v>
                </c:pt>
                <c:pt idx="2059" formatCode="General">
                  <c:v>0</c:v>
                </c:pt>
                <c:pt idx="2060" formatCode="General">
                  <c:v>0</c:v>
                </c:pt>
                <c:pt idx="2061" formatCode="General">
                  <c:v>0</c:v>
                </c:pt>
                <c:pt idx="2062" formatCode="General">
                  <c:v>0</c:v>
                </c:pt>
                <c:pt idx="2063" formatCode="General">
                  <c:v>0</c:v>
                </c:pt>
                <c:pt idx="2064" formatCode="General">
                  <c:v>0</c:v>
                </c:pt>
                <c:pt idx="2065" formatCode="General">
                  <c:v>0</c:v>
                </c:pt>
                <c:pt idx="2066" formatCode="General">
                  <c:v>0</c:v>
                </c:pt>
                <c:pt idx="2067" formatCode="General">
                  <c:v>0</c:v>
                </c:pt>
                <c:pt idx="2068" formatCode="General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484-4898-BFD9-60339DF944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9645936"/>
        <c:axId val="899646416"/>
      </c:scatterChart>
      <c:valAx>
        <c:axId val="899645936"/>
        <c:scaling>
          <c:orientation val="minMax"/>
          <c:max val="3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Depth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99646416"/>
        <c:crosses val="autoZero"/>
        <c:crossBetween val="midCat"/>
      </c:valAx>
      <c:valAx>
        <c:axId val="899646416"/>
        <c:scaling>
          <c:orientation val="minMax"/>
          <c:max val="4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Concentration (in ppb)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99645936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56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sz="1600" i="1" noProof="0" dirty="0" err="1">
                <a:solidFill>
                  <a:schemeClr val="tx1"/>
                </a:solidFill>
                <a:latin typeface="Montserrat" panose="00000500000000000000" pitchFamily="2" charset="0"/>
              </a:rPr>
              <a:t>nss</a:t>
            </a:r>
            <a:r>
              <a:rPr lang="en-US" sz="1600" i="1" noProof="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600" noProof="0" dirty="0">
                <a:solidFill>
                  <a:schemeClr val="tx1"/>
                </a:solidFill>
                <a:latin typeface="Montserrat" panose="00000500000000000000" pitchFamily="2" charset="0"/>
              </a:rPr>
              <a:t>SO4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nssSO4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trendline>
            <c:spPr>
              <a:ln w="19050" cap="rnd">
                <a:gradFill>
                  <a:gsLst>
                    <a:gs pos="72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prstDash val="solid"/>
              </a:ln>
              <a:effectLst/>
            </c:spPr>
            <c:trendlineType val="movingAvg"/>
            <c:period val="10"/>
            <c:dispRSqr val="0"/>
            <c:dispEq val="0"/>
          </c:trendline>
          <c:xVal>
            <c:numRef>
              <c:f>[0]!Depth</c:f>
              <c:numCache>
                <c:formatCode>0.000</c:formatCode>
                <c:ptCount val="3812"/>
                <c:pt idx="0">
                  <c:v>5.6363636363636366E-2</c:v>
                </c:pt>
                <c:pt idx="1">
                  <c:v>0.11272727272727273</c:v>
                </c:pt>
                <c:pt idx="2">
                  <c:v>0.1690909090909091</c:v>
                </c:pt>
                <c:pt idx="3">
                  <c:v>0.22545454545454546</c:v>
                </c:pt>
                <c:pt idx="4">
                  <c:v>0.28181818181818186</c:v>
                </c:pt>
                <c:pt idx="5">
                  <c:v>0.33818181818181825</c:v>
                </c:pt>
                <c:pt idx="6">
                  <c:v>0.39454545454545464</c:v>
                </c:pt>
                <c:pt idx="7">
                  <c:v>0.45090909090909104</c:v>
                </c:pt>
                <c:pt idx="8">
                  <c:v>0.50727272727272743</c:v>
                </c:pt>
                <c:pt idx="9">
                  <c:v>0.56363636363636382</c:v>
                </c:pt>
                <c:pt idx="10">
                  <c:v>0.62000000000000022</c:v>
                </c:pt>
                <c:pt idx="11">
                  <c:v>0.69666666666666688</c:v>
                </c:pt>
                <c:pt idx="12">
                  <c:v>0.77333333333333354</c:v>
                </c:pt>
                <c:pt idx="13">
                  <c:v>0.8500000000000002</c:v>
                </c:pt>
                <c:pt idx="14">
                  <c:v>0.92666666666666686</c:v>
                </c:pt>
                <c:pt idx="15">
                  <c:v>1.0033333333333336</c:v>
                </c:pt>
                <c:pt idx="16">
                  <c:v>1.0800000000000003</c:v>
                </c:pt>
                <c:pt idx="17">
                  <c:v>1.1650000000000003</c:v>
                </c:pt>
                <c:pt idx="18">
                  <c:v>1.2500000000000002</c:v>
                </c:pt>
                <c:pt idx="19">
                  <c:v>1.3350000000000002</c:v>
                </c:pt>
                <c:pt idx="20">
                  <c:v>1.4200000000000002</c:v>
                </c:pt>
                <c:pt idx="21">
                  <c:v>1.5050000000000001</c:v>
                </c:pt>
                <c:pt idx="22">
                  <c:v>1.59</c:v>
                </c:pt>
                <c:pt idx="23">
                  <c:v>1.675</c:v>
                </c:pt>
                <c:pt idx="24">
                  <c:v>1.76</c:v>
                </c:pt>
                <c:pt idx="25">
                  <c:v>1.845</c:v>
                </c:pt>
                <c:pt idx="26">
                  <c:v>1.93</c:v>
                </c:pt>
                <c:pt idx="27">
                  <c:v>2.0018181818181819</c:v>
                </c:pt>
                <c:pt idx="28">
                  <c:v>2.0736363636363637</c:v>
                </c:pt>
                <c:pt idx="29">
                  <c:v>2.1454545454545455</c:v>
                </c:pt>
                <c:pt idx="30">
                  <c:v>2.2172727272727273</c:v>
                </c:pt>
                <c:pt idx="31">
                  <c:v>2.2890909090909091</c:v>
                </c:pt>
                <c:pt idx="32">
                  <c:v>2.3609090909090908</c:v>
                </c:pt>
                <c:pt idx="33">
                  <c:v>2.4327272727272726</c:v>
                </c:pt>
                <c:pt idx="34">
                  <c:v>2.5045454545454544</c:v>
                </c:pt>
                <c:pt idx="35">
                  <c:v>2.5763636363636362</c:v>
                </c:pt>
                <c:pt idx="36">
                  <c:v>2.648181818181818</c:v>
                </c:pt>
                <c:pt idx="37">
                  <c:v>2.7199999999999998</c:v>
                </c:pt>
                <c:pt idx="38">
                  <c:v>2.7841666666666662</c:v>
                </c:pt>
                <c:pt idx="39">
                  <c:v>2.8483333333333327</c:v>
                </c:pt>
                <c:pt idx="40">
                  <c:v>2.9124999999999992</c:v>
                </c:pt>
                <c:pt idx="41">
                  <c:v>2.9766666666666657</c:v>
                </c:pt>
                <c:pt idx="42">
                  <c:v>3.0408333333333322</c:v>
                </c:pt>
                <c:pt idx="43">
                  <c:v>3.1049999999999986</c:v>
                </c:pt>
                <c:pt idx="44">
                  <c:v>3.1691666666666651</c:v>
                </c:pt>
                <c:pt idx="45">
                  <c:v>3.2333333333333316</c:v>
                </c:pt>
                <c:pt idx="46">
                  <c:v>3.2974999999999981</c:v>
                </c:pt>
                <c:pt idx="47">
                  <c:v>3.3616666666666646</c:v>
                </c:pt>
                <c:pt idx="48">
                  <c:v>3.4258333333333311</c:v>
                </c:pt>
                <c:pt idx="49">
                  <c:v>3.4899999999999975</c:v>
                </c:pt>
                <c:pt idx="50">
                  <c:v>3.5581818181818159</c:v>
                </c:pt>
                <c:pt idx="51">
                  <c:v>3.6263636363636342</c:v>
                </c:pt>
                <c:pt idx="52">
                  <c:v>3.6945454545454526</c:v>
                </c:pt>
                <c:pt idx="53">
                  <c:v>3.7627272727272709</c:v>
                </c:pt>
                <c:pt idx="54">
                  <c:v>3.8309090909090893</c:v>
                </c:pt>
                <c:pt idx="55">
                  <c:v>3.8990909090909076</c:v>
                </c:pt>
                <c:pt idx="56">
                  <c:v>3.967272727272726</c:v>
                </c:pt>
                <c:pt idx="57">
                  <c:v>4.0354545454545443</c:v>
                </c:pt>
                <c:pt idx="58">
                  <c:v>4.1036363636363626</c:v>
                </c:pt>
                <c:pt idx="59">
                  <c:v>4.171818181818181</c:v>
                </c:pt>
                <c:pt idx="60">
                  <c:v>4.2399999999999993</c:v>
                </c:pt>
                <c:pt idx="61">
                  <c:v>4.3081818181818177</c:v>
                </c:pt>
                <c:pt idx="62">
                  <c:v>4.376363636363636</c:v>
                </c:pt>
                <c:pt idx="63">
                  <c:v>4.4445454545454544</c:v>
                </c:pt>
                <c:pt idx="64">
                  <c:v>4.5127272727272727</c:v>
                </c:pt>
                <c:pt idx="65">
                  <c:v>4.580909090909091</c:v>
                </c:pt>
                <c:pt idx="66">
                  <c:v>4.6490909090909094</c:v>
                </c:pt>
                <c:pt idx="67">
                  <c:v>4.7172727272727277</c:v>
                </c:pt>
                <c:pt idx="68">
                  <c:v>4.7854545454545461</c:v>
                </c:pt>
                <c:pt idx="69">
                  <c:v>4.8536363636363644</c:v>
                </c:pt>
                <c:pt idx="70">
                  <c:v>4.9218181818181828</c:v>
                </c:pt>
                <c:pt idx="71">
                  <c:v>4.9900000000000011</c:v>
                </c:pt>
                <c:pt idx="72">
                  <c:v>5.0553846153846163</c:v>
                </c:pt>
                <c:pt idx="73">
                  <c:v>5.1207692307692314</c:v>
                </c:pt>
                <c:pt idx="74">
                  <c:v>5.1861538461538466</c:v>
                </c:pt>
                <c:pt idx="75">
                  <c:v>5.2515384615384617</c:v>
                </c:pt>
                <c:pt idx="76">
                  <c:v>5.3169230769230769</c:v>
                </c:pt>
                <c:pt idx="77">
                  <c:v>5.382307692307692</c:v>
                </c:pt>
                <c:pt idx="78">
                  <c:v>5.4476923076923072</c:v>
                </c:pt>
                <c:pt idx="79">
                  <c:v>5.5130769230769223</c:v>
                </c:pt>
                <c:pt idx="80">
                  <c:v>5.5784615384615375</c:v>
                </c:pt>
                <c:pt idx="81">
                  <c:v>5.6438461538461526</c:v>
                </c:pt>
                <c:pt idx="82">
                  <c:v>5.7092307692307678</c:v>
                </c:pt>
                <c:pt idx="83">
                  <c:v>5.7746153846153829</c:v>
                </c:pt>
                <c:pt idx="84">
                  <c:v>5.8399999999999981</c:v>
                </c:pt>
                <c:pt idx="85">
                  <c:v>5.9059999999999979</c:v>
                </c:pt>
                <c:pt idx="86">
                  <c:v>5.9719999999999978</c:v>
                </c:pt>
                <c:pt idx="87">
                  <c:v>6.0379999999999976</c:v>
                </c:pt>
                <c:pt idx="88">
                  <c:v>6.1039999999999974</c:v>
                </c:pt>
                <c:pt idx="89">
                  <c:v>6.1699999999999973</c:v>
                </c:pt>
                <c:pt idx="90">
                  <c:v>6.2354545454545427</c:v>
                </c:pt>
                <c:pt idx="91">
                  <c:v>6.3009090909090881</c:v>
                </c:pt>
                <c:pt idx="92">
                  <c:v>6.3663636363636336</c:v>
                </c:pt>
                <c:pt idx="93">
                  <c:v>6.431818181818179</c:v>
                </c:pt>
                <c:pt idx="94">
                  <c:v>6.4972727272727244</c:v>
                </c:pt>
                <c:pt idx="95">
                  <c:v>6.5627272727272699</c:v>
                </c:pt>
                <c:pt idx="96">
                  <c:v>6.6281818181818153</c:v>
                </c:pt>
                <c:pt idx="97">
                  <c:v>6.6936363636363607</c:v>
                </c:pt>
                <c:pt idx="98">
                  <c:v>6.7590909090909062</c:v>
                </c:pt>
                <c:pt idx="99">
                  <c:v>6.8245454545454516</c:v>
                </c:pt>
                <c:pt idx="100">
                  <c:v>6.889999999999997</c:v>
                </c:pt>
                <c:pt idx="101">
                  <c:v>6.9576923076923043</c:v>
                </c:pt>
                <c:pt idx="102">
                  <c:v>7.0253846153846116</c:v>
                </c:pt>
                <c:pt idx="103">
                  <c:v>7.0930769230769188</c:v>
                </c:pt>
                <c:pt idx="104">
                  <c:v>7.1607692307692261</c:v>
                </c:pt>
                <c:pt idx="105">
                  <c:v>7.2284615384615334</c:v>
                </c:pt>
                <c:pt idx="106">
                  <c:v>7.2961538461538407</c:v>
                </c:pt>
                <c:pt idx="107">
                  <c:v>7.3638461538461479</c:v>
                </c:pt>
                <c:pt idx="108">
                  <c:v>7.4315384615384552</c:v>
                </c:pt>
                <c:pt idx="109">
                  <c:v>7.4992307692307625</c:v>
                </c:pt>
                <c:pt idx="110">
                  <c:v>7.5669230769230698</c:v>
                </c:pt>
                <c:pt idx="111">
                  <c:v>7.634615384615377</c:v>
                </c:pt>
                <c:pt idx="112">
                  <c:v>7.7023076923076843</c:v>
                </c:pt>
                <c:pt idx="113">
                  <c:v>7.7699999999999916</c:v>
                </c:pt>
                <c:pt idx="114">
                  <c:v>7.828666666666658</c:v>
                </c:pt>
                <c:pt idx="115">
                  <c:v>7.8873333333333244</c:v>
                </c:pt>
                <c:pt idx="116">
                  <c:v>7.9459999999999908</c:v>
                </c:pt>
                <c:pt idx="117">
                  <c:v>8.0046666666666582</c:v>
                </c:pt>
                <c:pt idx="118">
                  <c:v>8.0633333333333255</c:v>
                </c:pt>
                <c:pt idx="119">
                  <c:v>8.1219999999999928</c:v>
                </c:pt>
                <c:pt idx="120">
                  <c:v>8.1806666666666601</c:v>
                </c:pt>
                <c:pt idx="121">
                  <c:v>8.2393333333333274</c:v>
                </c:pt>
                <c:pt idx="122">
                  <c:v>8.2979999999999947</c:v>
                </c:pt>
                <c:pt idx="123">
                  <c:v>8.356666666666662</c:v>
                </c:pt>
                <c:pt idx="124">
                  <c:v>8.4153333333333293</c:v>
                </c:pt>
                <c:pt idx="125">
                  <c:v>8.4739999999999966</c:v>
                </c:pt>
                <c:pt idx="126">
                  <c:v>8.532666666666664</c:v>
                </c:pt>
                <c:pt idx="127">
                  <c:v>8.5913333333333313</c:v>
                </c:pt>
                <c:pt idx="128">
                  <c:v>8.6499999999999986</c:v>
                </c:pt>
                <c:pt idx="129">
                  <c:v>8.7086666666666659</c:v>
                </c:pt>
                <c:pt idx="130">
                  <c:v>8.7673333333333332</c:v>
                </c:pt>
                <c:pt idx="131">
                  <c:v>8.8260000000000005</c:v>
                </c:pt>
                <c:pt idx="132">
                  <c:v>8.8846666666666678</c:v>
                </c:pt>
                <c:pt idx="133">
                  <c:v>8.9433333333333351</c:v>
                </c:pt>
                <c:pt idx="134">
                  <c:v>9.0020000000000024</c:v>
                </c:pt>
                <c:pt idx="135">
                  <c:v>9.0606666666666698</c:v>
                </c:pt>
                <c:pt idx="136">
                  <c:v>9.1193333333333371</c:v>
                </c:pt>
                <c:pt idx="137">
                  <c:v>9.1780000000000044</c:v>
                </c:pt>
                <c:pt idx="138">
                  <c:v>9.2366666666666717</c:v>
                </c:pt>
                <c:pt idx="139">
                  <c:v>9.295333333333339</c:v>
                </c:pt>
                <c:pt idx="140">
                  <c:v>9.3540000000000063</c:v>
                </c:pt>
                <c:pt idx="141">
                  <c:v>9.4126666666666736</c:v>
                </c:pt>
                <c:pt idx="142">
                  <c:v>9.4713333333333409</c:v>
                </c:pt>
                <c:pt idx="143">
                  <c:v>9.5300000000000082</c:v>
                </c:pt>
                <c:pt idx="144">
                  <c:v>9.5886666666666756</c:v>
                </c:pt>
                <c:pt idx="145">
                  <c:v>9.6473333333333429</c:v>
                </c:pt>
                <c:pt idx="146">
                  <c:v>9.7060000000000102</c:v>
                </c:pt>
                <c:pt idx="147">
                  <c:v>9.7646666666666775</c:v>
                </c:pt>
                <c:pt idx="148">
                  <c:v>9.8233333333333448</c:v>
                </c:pt>
                <c:pt idx="149">
                  <c:v>9.8820000000000121</c:v>
                </c:pt>
                <c:pt idx="150">
                  <c:v>9.9406666666666794</c:v>
                </c:pt>
                <c:pt idx="151">
                  <c:v>9.9993333333333467</c:v>
                </c:pt>
                <c:pt idx="152">
                  <c:v>10.058000000000014</c:v>
                </c:pt>
                <c:pt idx="153">
                  <c:v>10.116666666666681</c:v>
                </c:pt>
                <c:pt idx="154">
                  <c:v>10.175333333333349</c:v>
                </c:pt>
                <c:pt idx="155">
                  <c:v>10.234000000000016</c:v>
                </c:pt>
                <c:pt idx="156">
                  <c:v>10.292666666666683</c:v>
                </c:pt>
                <c:pt idx="157">
                  <c:v>10.351333333333351</c:v>
                </c:pt>
                <c:pt idx="158">
                  <c:v>10.410000000000018</c:v>
                </c:pt>
                <c:pt idx="159">
                  <c:v>10.470714285714303</c:v>
                </c:pt>
                <c:pt idx="160">
                  <c:v>10.531428571428588</c:v>
                </c:pt>
                <c:pt idx="161">
                  <c:v>10.592142857142873</c:v>
                </c:pt>
                <c:pt idx="162">
                  <c:v>10.652857142857158</c:v>
                </c:pt>
                <c:pt idx="163">
                  <c:v>10.713571428571443</c:v>
                </c:pt>
                <c:pt idx="164">
                  <c:v>10.774285714285728</c:v>
                </c:pt>
                <c:pt idx="165">
                  <c:v>10.835000000000013</c:v>
                </c:pt>
                <c:pt idx="166">
                  <c:v>10.895714285714298</c:v>
                </c:pt>
                <c:pt idx="167">
                  <c:v>10.956428571428583</c:v>
                </c:pt>
                <c:pt idx="168">
                  <c:v>11.017142857142868</c:v>
                </c:pt>
                <c:pt idx="169">
                  <c:v>11.077857142857154</c:v>
                </c:pt>
                <c:pt idx="170">
                  <c:v>11.138571428571439</c:v>
                </c:pt>
                <c:pt idx="171">
                  <c:v>11.199285714285724</c:v>
                </c:pt>
                <c:pt idx="172">
                  <c:v>11.260000000000009</c:v>
                </c:pt>
                <c:pt idx="173">
                  <c:v>11.313125000000008</c:v>
                </c:pt>
                <c:pt idx="174">
                  <c:v>11.366250000000008</c:v>
                </c:pt>
                <c:pt idx="175">
                  <c:v>11.419375000000008</c:v>
                </c:pt>
                <c:pt idx="176">
                  <c:v>11.472500000000007</c:v>
                </c:pt>
                <c:pt idx="177">
                  <c:v>11.525625000000007</c:v>
                </c:pt>
                <c:pt idx="178">
                  <c:v>11.578750000000007</c:v>
                </c:pt>
                <c:pt idx="179">
                  <c:v>11.631875000000006</c:v>
                </c:pt>
                <c:pt idx="180">
                  <c:v>11.685000000000006</c:v>
                </c:pt>
                <c:pt idx="181">
                  <c:v>11.738125000000005</c:v>
                </c:pt>
                <c:pt idx="182">
                  <c:v>11.791250000000005</c:v>
                </c:pt>
                <c:pt idx="183">
                  <c:v>11.844375000000005</c:v>
                </c:pt>
                <c:pt idx="184">
                  <c:v>11.897500000000004</c:v>
                </c:pt>
                <c:pt idx="185">
                  <c:v>11.950625000000004</c:v>
                </c:pt>
                <c:pt idx="186">
                  <c:v>12.003750000000004</c:v>
                </c:pt>
                <c:pt idx="187">
                  <c:v>12.056875000000003</c:v>
                </c:pt>
                <c:pt idx="188">
                  <c:v>12.110000000000003</c:v>
                </c:pt>
                <c:pt idx="189">
                  <c:v>12.165625000000002</c:v>
                </c:pt>
                <c:pt idx="190">
                  <c:v>12.221250000000001</c:v>
                </c:pt>
                <c:pt idx="191">
                  <c:v>12.276875</c:v>
                </c:pt>
                <c:pt idx="192">
                  <c:v>12.3325</c:v>
                </c:pt>
                <c:pt idx="193">
                  <c:v>12.388124999999999</c:v>
                </c:pt>
                <c:pt idx="194">
                  <c:v>12.443749999999998</c:v>
                </c:pt>
                <c:pt idx="195">
                  <c:v>12.499374999999997</c:v>
                </c:pt>
                <c:pt idx="196">
                  <c:v>12.554999999999996</c:v>
                </c:pt>
                <c:pt idx="197">
                  <c:v>12.610624999999995</c:v>
                </c:pt>
                <c:pt idx="198">
                  <c:v>12.666249999999994</c:v>
                </c:pt>
                <c:pt idx="199">
                  <c:v>12.721874999999994</c:v>
                </c:pt>
                <c:pt idx="200">
                  <c:v>12.777499999999993</c:v>
                </c:pt>
                <c:pt idx="201">
                  <c:v>12.833124999999992</c:v>
                </c:pt>
                <c:pt idx="202">
                  <c:v>12.888749999999991</c:v>
                </c:pt>
                <c:pt idx="203">
                  <c:v>12.94437499999999</c:v>
                </c:pt>
                <c:pt idx="204">
                  <c:v>12.999999999999989</c:v>
                </c:pt>
                <c:pt idx="205">
                  <c:v>13.059333333333322</c:v>
                </c:pt>
                <c:pt idx="206">
                  <c:v>13.118666666666655</c:v>
                </c:pt>
                <c:pt idx="207">
                  <c:v>13.177999999999988</c:v>
                </c:pt>
                <c:pt idx="208">
                  <c:v>13.237333333333321</c:v>
                </c:pt>
                <c:pt idx="209">
                  <c:v>13.296666666666654</c:v>
                </c:pt>
                <c:pt idx="210">
                  <c:v>13.355999999999987</c:v>
                </c:pt>
                <c:pt idx="211">
                  <c:v>13.41533333333332</c:v>
                </c:pt>
                <c:pt idx="212">
                  <c:v>13.474666666666653</c:v>
                </c:pt>
                <c:pt idx="213">
                  <c:v>13.533999999999986</c:v>
                </c:pt>
                <c:pt idx="214">
                  <c:v>13.59333333333332</c:v>
                </c:pt>
                <c:pt idx="215">
                  <c:v>13.652666666666653</c:v>
                </c:pt>
                <c:pt idx="216">
                  <c:v>13.711999999999986</c:v>
                </c:pt>
                <c:pt idx="217">
                  <c:v>13.771333333333319</c:v>
                </c:pt>
                <c:pt idx="218">
                  <c:v>13.830666666666652</c:v>
                </c:pt>
                <c:pt idx="219">
                  <c:v>13.889999999999985</c:v>
                </c:pt>
                <c:pt idx="220">
                  <c:v>13.927916666666651</c:v>
                </c:pt>
                <c:pt idx="221">
                  <c:v>13.965833333333316</c:v>
                </c:pt>
                <c:pt idx="222">
                  <c:v>14.003749999999982</c:v>
                </c:pt>
                <c:pt idx="223">
                  <c:v>14.041666666666648</c:v>
                </c:pt>
                <c:pt idx="224">
                  <c:v>14.079583333333314</c:v>
                </c:pt>
                <c:pt idx="225">
                  <c:v>14.11749999999998</c:v>
                </c:pt>
                <c:pt idx="226">
                  <c:v>14.155416666666646</c:v>
                </c:pt>
                <c:pt idx="227">
                  <c:v>14.193333333333312</c:v>
                </c:pt>
                <c:pt idx="228">
                  <c:v>14.231249999999978</c:v>
                </c:pt>
                <c:pt idx="229">
                  <c:v>14.269166666666644</c:v>
                </c:pt>
                <c:pt idx="230">
                  <c:v>14.30708333333331</c:v>
                </c:pt>
                <c:pt idx="231">
                  <c:v>14.344999999999976</c:v>
                </c:pt>
                <c:pt idx="232">
                  <c:v>14.382916666666642</c:v>
                </c:pt>
                <c:pt idx="233">
                  <c:v>14.420833333333308</c:v>
                </c:pt>
                <c:pt idx="234">
                  <c:v>14.458749999999974</c:v>
                </c:pt>
                <c:pt idx="235">
                  <c:v>14.49666666666664</c:v>
                </c:pt>
                <c:pt idx="236">
                  <c:v>14.534583333333305</c:v>
                </c:pt>
                <c:pt idx="237">
                  <c:v>14.572499999999971</c:v>
                </c:pt>
                <c:pt idx="238">
                  <c:v>14.610416666666637</c:v>
                </c:pt>
                <c:pt idx="239">
                  <c:v>14.648333333333303</c:v>
                </c:pt>
                <c:pt idx="240">
                  <c:v>14.686249999999969</c:v>
                </c:pt>
                <c:pt idx="241">
                  <c:v>14.724166666666635</c:v>
                </c:pt>
                <c:pt idx="242">
                  <c:v>14.762083333333301</c:v>
                </c:pt>
                <c:pt idx="243">
                  <c:v>14.799999999999967</c:v>
                </c:pt>
                <c:pt idx="244">
                  <c:v>14.832499999999968</c:v>
                </c:pt>
                <c:pt idx="245">
                  <c:v>14.864999999999968</c:v>
                </c:pt>
                <c:pt idx="246">
                  <c:v>14.897499999999969</c:v>
                </c:pt>
                <c:pt idx="247">
                  <c:v>14.92999999999997</c:v>
                </c:pt>
                <c:pt idx="248">
                  <c:v>14.96249999999997</c:v>
                </c:pt>
                <c:pt idx="249">
                  <c:v>14.994999999999971</c:v>
                </c:pt>
                <c:pt idx="250">
                  <c:v>15.027499999999971</c:v>
                </c:pt>
                <c:pt idx="251">
                  <c:v>15.059999999999972</c:v>
                </c:pt>
                <c:pt idx="252">
                  <c:v>15.092499999999973</c:v>
                </c:pt>
                <c:pt idx="253">
                  <c:v>15.124999999999973</c:v>
                </c:pt>
                <c:pt idx="254">
                  <c:v>15.157499999999974</c:v>
                </c:pt>
                <c:pt idx="255">
                  <c:v>15.189999999999975</c:v>
                </c:pt>
                <c:pt idx="256">
                  <c:v>15.222499999999975</c:v>
                </c:pt>
                <c:pt idx="257">
                  <c:v>15.254999999999976</c:v>
                </c:pt>
                <c:pt idx="258">
                  <c:v>15.287499999999977</c:v>
                </c:pt>
                <c:pt idx="259">
                  <c:v>15.319999999999977</c:v>
                </c:pt>
                <c:pt idx="260">
                  <c:v>15.352499999999978</c:v>
                </c:pt>
                <c:pt idx="261">
                  <c:v>15.384999999999978</c:v>
                </c:pt>
                <c:pt idx="262">
                  <c:v>15.417499999999979</c:v>
                </c:pt>
                <c:pt idx="263">
                  <c:v>15.44999999999998</c:v>
                </c:pt>
                <c:pt idx="264">
                  <c:v>15.48249999999998</c:v>
                </c:pt>
                <c:pt idx="265">
                  <c:v>15.514999999999981</c:v>
                </c:pt>
                <c:pt idx="266">
                  <c:v>15.547499999999982</c:v>
                </c:pt>
                <c:pt idx="267">
                  <c:v>15.579999999999982</c:v>
                </c:pt>
                <c:pt idx="268">
                  <c:v>15.612499999999983</c:v>
                </c:pt>
                <c:pt idx="269">
                  <c:v>15.644999999999984</c:v>
                </c:pt>
                <c:pt idx="270">
                  <c:v>15.677499999999984</c:v>
                </c:pt>
                <c:pt idx="271">
                  <c:v>15.709999999999985</c:v>
                </c:pt>
                <c:pt idx="272">
                  <c:v>15.754999999999985</c:v>
                </c:pt>
                <c:pt idx="273">
                  <c:v>15.799999999999985</c:v>
                </c:pt>
                <c:pt idx="274">
                  <c:v>15.844999999999985</c:v>
                </c:pt>
                <c:pt idx="275">
                  <c:v>15.889999999999985</c:v>
                </c:pt>
                <c:pt idx="276">
                  <c:v>15.934999999999985</c:v>
                </c:pt>
                <c:pt idx="277">
                  <c:v>15.979999999999984</c:v>
                </c:pt>
                <c:pt idx="278">
                  <c:v>16.024999999999984</c:v>
                </c:pt>
                <c:pt idx="279">
                  <c:v>16.069999999999986</c:v>
                </c:pt>
                <c:pt idx="280">
                  <c:v>16.114999999999988</c:v>
                </c:pt>
                <c:pt idx="281">
                  <c:v>16.159999999999989</c:v>
                </c:pt>
                <c:pt idx="282">
                  <c:v>16.204999999999991</c:v>
                </c:pt>
                <c:pt idx="283">
                  <c:v>16.249999999999993</c:v>
                </c:pt>
                <c:pt idx="284">
                  <c:v>16.294999999999995</c:v>
                </c:pt>
                <c:pt idx="285">
                  <c:v>16.339999999999996</c:v>
                </c:pt>
                <c:pt idx="286">
                  <c:v>16.384999999999998</c:v>
                </c:pt>
                <c:pt idx="287">
                  <c:v>16.43</c:v>
                </c:pt>
                <c:pt idx="288">
                  <c:v>16.475000000000001</c:v>
                </c:pt>
                <c:pt idx="289">
                  <c:v>16.520000000000003</c:v>
                </c:pt>
                <c:pt idx="290">
                  <c:v>16.577857142857145</c:v>
                </c:pt>
                <c:pt idx="291">
                  <c:v>16.635714285714286</c:v>
                </c:pt>
                <c:pt idx="292">
                  <c:v>16.693571428571428</c:v>
                </c:pt>
                <c:pt idx="293">
                  <c:v>16.751428571428569</c:v>
                </c:pt>
                <c:pt idx="294">
                  <c:v>16.809285714285711</c:v>
                </c:pt>
                <c:pt idx="295">
                  <c:v>16.867142857142852</c:v>
                </c:pt>
                <c:pt idx="296">
                  <c:v>16.924999999999994</c:v>
                </c:pt>
                <c:pt idx="297">
                  <c:v>16.982857142857135</c:v>
                </c:pt>
                <c:pt idx="298">
                  <c:v>17.040714285714277</c:v>
                </c:pt>
                <c:pt idx="299">
                  <c:v>17.098571428571418</c:v>
                </c:pt>
                <c:pt idx="300">
                  <c:v>17.15642857142856</c:v>
                </c:pt>
                <c:pt idx="301">
                  <c:v>17.214285714285701</c:v>
                </c:pt>
                <c:pt idx="302">
                  <c:v>17.272142857142843</c:v>
                </c:pt>
                <c:pt idx="303">
                  <c:v>17.329999999999984</c:v>
                </c:pt>
                <c:pt idx="304">
                  <c:v>17.380588235294102</c:v>
                </c:pt>
                <c:pt idx="305">
                  <c:v>17.43117647058822</c:v>
                </c:pt>
                <c:pt idx="306">
                  <c:v>17.481764705882338</c:v>
                </c:pt>
                <c:pt idx="307">
                  <c:v>17.532352941176455</c:v>
                </c:pt>
                <c:pt idx="308">
                  <c:v>17.582941176470573</c:v>
                </c:pt>
                <c:pt idx="309">
                  <c:v>17.633529411764691</c:v>
                </c:pt>
                <c:pt idx="310">
                  <c:v>17.684117647058809</c:v>
                </c:pt>
                <c:pt idx="311">
                  <c:v>17.734705882352927</c:v>
                </c:pt>
                <c:pt idx="312">
                  <c:v>17.785294117647044</c:v>
                </c:pt>
                <c:pt idx="313">
                  <c:v>17.835882352941162</c:v>
                </c:pt>
                <c:pt idx="314">
                  <c:v>17.88647058823528</c:v>
                </c:pt>
                <c:pt idx="315">
                  <c:v>17.937058823529398</c:v>
                </c:pt>
                <c:pt idx="316">
                  <c:v>17.987647058823516</c:v>
                </c:pt>
                <c:pt idx="317">
                  <c:v>18.038235294117634</c:v>
                </c:pt>
                <c:pt idx="318">
                  <c:v>18.088823529411751</c:v>
                </c:pt>
                <c:pt idx="319">
                  <c:v>18.139411764705869</c:v>
                </c:pt>
                <c:pt idx="320">
                  <c:v>18.189999999999987</c:v>
                </c:pt>
                <c:pt idx="321">
                  <c:v>18.207399999999986</c:v>
                </c:pt>
                <c:pt idx="322">
                  <c:v>18.224799999999984</c:v>
                </c:pt>
                <c:pt idx="323">
                  <c:v>18.242199999999983</c:v>
                </c:pt>
                <c:pt idx="324">
                  <c:v>18.259599999999981</c:v>
                </c:pt>
                <c:pt idx="325">
                  <c:v>18.27699999999998</c:v>
                </c:pt>
                <c:pt idx="326">
                  <c:v>18.294399999999978</c:v>
                </c:pt>
                <c:pt idx="327">
                  <c:v>18.311799999999977</c:v>
                </c:pt>
                <c:pt idx="328">
                  <c:v>18.329199999999975</c:v>
                </c:pt>
                <c:pt idx="329">
                  <c:v>18.346599999999974</c:v>
                </c:pt>
                <c:pt idx="330">
                  <c:v>18.363999999999972</c:v>
                </c:pt>
                <c:pt idx="331">
                  <c:v>18.381399999999971</c:v>
                </c:pt>
                <c:pt idx="332">
                  <c:v>18.398799999999969</c:v>
                </c:pt>
                <c:pt idx="333">
                  <c:v>18.416199999999968</c:v>
                </c:pt>
                <c:pt idx="334">
                  <c:v>18.433599999999966</c:v>
                </c:pt>
                <c:pt idx="335">
                  <c:v>18.450999999999965</c:v>
                </c:pt>
                <c:pt idx="336">
                  <c:v>18.468399999999964</c:v>
                </c:pt>
                <c:pt idx="337">
                  <c:v>18.485799999999962</c:v>
                </c:pt>
                <c:pt idx="338">
                  <c:v>18.503199999999961</c:v>
                </c:pt>
                <c:pt idx="339">
                  <c:v>18.520599999999959</c:v>
                </c:pt>
                <c:pt idx="340">
                  <c:v>18.537999999999958</c:v>
                </c:pt>
                <c:pt idx="341">
                  <c:v>18.555399999999956</c:v>
                </c:pt>
                <c:pt idx="342">
                  <c:v>18.572799999999955</c:v>
                </c:pt>
                <c:pt idx="343">
                  <c:v>18.590199999999953</c:v>
                </c:pt>
                <c:pt idx="344">
                  <c:v>18.607599999999952</c:v>
                </c:pt>
                <c:pt idx="345">
                  <c:v>18.62499999999995</c:v>
                </c:pt>
                <c:pt idx="346">
                  <c:v>18.642399999999949</c:v>
                </c:pt>
                <c:pt idx="347">
                  <c:v>18.659799999999947</c:v>
                </c:pt>
                <c:pt idx="348">
                  <c:v>18.677199999999946</c:v>
                </c:pt>
                <c:pt idx="349">
                  <c:v>18.694599999999944</c:v>
                </c:pt>
                <c:pt idx="350">
                  <c:v>18.711999999999943</c:v>
                </c:pt>
                <c:pt idx="351">
                  <c:v>18.729399999999941</c:v>
                </c:pt>
                <c:pt idx="352">
                  <c:v>18.74679999999994</c:v>
                </c:pt>
                <c:pt idx="353">
                  <c:v>18.764199999999938</c:v>
                </c:pt>
                <c:pt idx="354">
                  <c:v>18.781599999999937</c:v>
                </c:pt>
                <c:pt idx="355">
                  <c:v>18.798999999999936</c:v>
                </c:pt>
                <c:pt idx="356">
                  <c:v>18.816399999999934</c:v>
                </c:pt>
                <c:pt idx="357">
                  <c:v>18.833799999999933</c:v>
                </c:pt>
                <c:pt idx="358">
                  <c:v>18.851199999999931</c:v>
                </c:pt>
                <c:pt idx="359">
                  <c:v>18.86859999999993</c:v>
                </c:pt>
                <c:pt idx="360">
                  <c:v>18.885999999999928</c:v>
                </c:pt>
                <c:pt idx="361">
                  <c:v>18.903399999999927</c:v>
                </c:pt>
                <c:pt idx="362">
                  <c:v>18.920799999999925</c:v>
                </c:pt>
                <c:pt idx="363">
                  <c:v>18.938199999999924</c:v>
                </c:pt>
                <c:pt idx="364">
                  <c:v>18.955599999999922</c:v>
                </c:pt>
                <c:pt idx="365">
                  <c:v>18.972999999999921</c:v>
                </c:pt>
                <c:pt idx="366">
                  <c:v>18.990399999999919</c:v>
                </c:pt>
                <c:pt idx="367">
                  <c:v>19.007799999999918</c:v>
                </c:pt>
                <c:pt idx="368">
                  <c:v>19.025199999999916</c:v>
                </c:pt>
                <c:pt idx="369">
                  <c:v>19.042599999999915</c:v>
                </c:pt>
                <c:pt idx="370">
                  <c:v>19.059999999999913</c:v>
                </c:pt>
                <c:pt idx="371">
                  <c:v>19.073787878787794</c:v>
                </c:pt>
                <c:pt idx="372">
                  <c:v>19.087575757575674</c:v>
                </c:pt>
                <c:pt idx="373">
                  <c:v>19.101363636363555</c:v>
                </c:pt>
                <c:pt idx="374">
                  <c:v>19.115151515151435</c:v>
                </c:pt>
                <c:pt idx="375">
                  <c:v>19.128939393939316</c:v>
                </c:pt>
                <c:pt idx="376">
                  <c:v>19.142727272727196</c:v>
                </c:pt>
                <c:pt idx="377">
                  <c:v>19.156515151515077</c:v>
                </c:pt>
                <c:pt idx="378">
                  <c:v>19.170303030302957</c:v>
                </c:pt>
                <c:pt idx="379">
                  <c:v>19.184090909090838</c:v>
                </c:pt>
                <c:pt idx="380">
                  <c:v>19.197878787878718</c:v>
                </c:pt>
                <c:pt idx="381">
                  <c:v>19.211666666666599</c:v>
                </c:pt>
                <c:pt idx="382">
                  <c:v>19.225454545454479</c:v>
                </c:pt>
                <c:pt idx="383">
                  <c:v>19.239242424242359</c:v>
                </c:pt>
                <c:pt idx="384">
                  <c:v>19.25303030303024</c:v>
                </c:pt>
                <c:pt idx="385">
                  <c:v>19.26681818181812</c:v>
                </c:pt>
                <c:pt idx="386">
                  <c:v>19.280606060606001</c:v>
                </c:pt>
                <c:pt idx="387">
                  <c:v>19.294393939393881</c:v>
                </c:pt>
                <c:pt idx="388">
                  <c:v>19.308181818181762</c:v>
                </c:pt>
                <c:pt idx="389">
                  <c:v>19.321969696969642</c:v>
                </c:pt>
                <c:pt idx="390">
                  <c:v>19.335757575757523</c:v>
                </c:pt>
                <c:pt idx="391">
                  <c:v>19.349545454545403</c:v>
                </c:pt>
                <c:pt idx="392">
                  <c:v>19.363333333333284</c:v>
                </c:pt>
                <c:pt idx="393">
                  <c:v>19.377121212121164</c:v>
                </c:pt>
                <c:pt idx="394">
                  <c:v>19.390909090909044</c:v>
                </c:pt>
                <c:pt idx="395">
                  <c:v>19.404696969696925</c:v>
                </c:pt>
                <c:pt idx="396">
                  <c:v>19.418484848484805</c:v>
                </c:pt>
                <c:pt idx="397">
                  <c:v>19.432272727272686</c:v>
                </c:pt>
                <c:pt idx="398">
                  <c:v>19.446060606060566</c:v>
                </c:pt>
                <c:pt idx="399">
                  <c:v>19.459848484848447</c:v>
                </c:pt>
                <c:pt idx="400">
                  <c:v>19.473636363636327</c:v>
                </c:pt>
                <c:pt idx="401">
                  <c:v>19.487424242424208</c:v>
                </c:pt>
                <c:pt idx="402">
                  <c:v>19.501212121212088</c:v>
                </c:pt>
                <c:pt idx="403">
                  <c:v>19.514999999999969</c:v>
                </c:pt>
                <c:pt idx="404">
                  <c:v>19.528787878787849</c:v>
                </c:pt>
                <c:pt idx="405">
                  <c:v>19.54257575757573</c:v>
                </c:pt>
                <c:pt idx="406">
                  <c:v>19.55636363636361</c:v>
                </c:pt>
                <c:pt idx="407">
                  <c:v>19.57015151515149</c:v>
                </c:pt>
                <c:pt idx="408">
                  <c:v>19.583939393939371</c:v>
                </c:pt>
                <c:pt idx="409">
                  <c:v>19.597727272727251</c:v>
                </c:pt>
                <c:pt idx="410">
                  <c:v>19.611515151515132</c:v>
                </c:pt>
                <c:pt idx="411">
                  <c:v>19.625303030303012</c:v>
                </c:pt>
                <c:pt idx="412">
                  <c:v>19.639090909090893</c:v>
                </c:pt>
                <c:pt idx="413">
                  <c:v>19.652878787878773</c:v>
                </c:pt>
                <c:pt idx="414">
                  <c:v>19.666666666666654</c:v>
                </c:pt>
                <c:pt idx="415">
                  <c:v>19.680454545454534</c:v>
                </c:pt>
                <c:pt idx="416">
                  <c:v>19.694242424242415</c:v>
                </c:pt>
                <c:pt idx="417">
                  <c:v>19.708030303030295</c:v>
                </c:pt>
                <c:pt idx="418">
                  <c:v>19.721818181818175</c:v>
                </c:pt>
                <c:pt idx="419">
                  <c:v>19.735606060606056</c:v>
                </c:pt>
                <c:pt idx="420">
                  <c:v>19.749393939393936</c:v>
                </c:pt>
                <c:pt idx="421">
                  <c:v>19.763181818181817</c:v>
                </c:pt>
                <c:pt idx="422">
                  <c:v>19.776969696969697</c:v>
                </c:pt>
                <c:pt idx="423">
                  <c:v>19.790757575757578</c:v>
                </c:pt>
                <c:pt idx="424">
                  <c:v>19.804545454545458</c:v>
                </c:pt>
                <c:pt idx="425">
                  <c:v>19.818333333333339</c:v>
                </c:pt>
                <c:pt idx="426">
                  <c:v>19.832121212121219</c:v>
                </c:pt>
                <c:pt idx="427">
                  <c:v>19.8459090909091</c:v>
                </c:pt>
                <c:pt idx="428">
                  <c:v>19.85969696969698</c:v>
                </c:pt>
                <c:pt idx="429">
                  <c:v>19.873484848484861</c:v>
                </c:pt>
                <c:pt idx="430">
                  <c:v>19.887272727272741</c:v>
                </c:pt>
                <c:pt idx="431">
                  <c:v>19.901060606060621</c:v>
                </c:pt>
                <c:pt idx="432">
                  <c:v>19.914848484848502</c:v>
                </c:pt>
                <c:pt idx="433">
                  <c:v>19.928636363636382</c:v>
                </c:pt>
                <c:pt idx="434">
                  <c:v>19.942424242424263</c:v>
                </c:pt>
                <c:pt idx="435">
                  <c:v>19.956212121212143</c:v>
                </c:pt>
                <c:pt idx="436">
                  <c:v>19.970000000000024</c:v>
                </c:pt>
                <c:pt idx="437">
                  <c:v>19.986428571428597</c:v>
                </c:pt>
                <c:pt idx="438">
                  <c:v>20.002857142857167</c:v>
                </c:pt>
                <c:pt idx="439">
                  <c:v>20.019285714285736</c:v>
                </c:pt>
                <c:pt idx="440">
                  <c:v>20.035714285714306</c:v>
                </c:pt>
                <c:pt idx="441">
                  <c:v>20.052142857142876</c:v>
                </c:pt>
                <c:pt idx="442">
                  <c:v>20.068571428571445</c:v>
                </c:pt>
                <c:pt idx="443">
                  <c:v>20.085000000000015</c:v>
                </c:pt>
                <c:pt idx="444">
                  <c:v>20.101428571428585</c:v>
                </c:pt>
                <c:pt idx="445">
                  <c:v>20.117857142857154</c:v>
                </c:pt>
                <c:pt idx="446">
                  <c:v>20.134285714285724</c:v>
                </c:pt>
                <c:pt idx="447">
                  <c:v>20.150714285714294</c:v>
                </c:pt>
                <c:pt idx="448">
                  <c:v>20.167142857142863</c:v>
                </c:pt>
                <c:pt idx="449">
                  <c:v>20.183571428571433</c:v>
                </c:pt>
                <c:pt idx="450">
                  <c:v>20.200000000000003</c:v>
                </c:pt>
                <c:pt idx="451">
                  <c:v>20.216428571428573</c:v>
                </c:pt>
                <c:pt idx="452">
                  <c:v>20.232857142857142</c:v>
                </c:pt>
                <c:pt idx="453">
                  <c:v>20.249285714285712</c:v>
                </c:pt>
                <c:pt idx="454">
                  <c:v>20.265714285714282</c:v>
                </c:pt>
                <c:pt idx="455">
                  <c:v>20.282142857142851</c:v>
                </c:pt>
                <c:pt idx="456">
                  <c:v>20.298571428571421</c:v>
                </c:pt>
                <c:pt idx="457">
                  <c:v>20.314999999999991</c:v>
                </c:pt>
                <c:pt idx="458">
                  <c:v>20.33142857142856</c:v>
                </c:pt>
                <c:pt idx="459">
                  <c:v>20.34785714285713</c:v>
                </c:pt>
                <c:pt idx="460">
                  <c:v>20.3642857142857</c:v>
                </c:pt>
                <c:pt idx="461">
                  <c:v>20.380714285714269</c:v>
                </c:pt>
                <c:pt idx="462">
                  <c:v>20.397142857142839</c:v>
                </c:pt>
                <c:pt idx="463">
                  <c:v>20.413571428571409</c:v>
                </c:pt>
                <c:pt idx="464">
                  <c:v>20.429999999999978</c:v>
                </c:pt>
                <c:pt idx="465">
                  <c:v>20.446428571428548</c:v>
                </c:pt>
                <c:pt idx="466">
                  <c:v>20.462857142857118</c:v>
                </c:pt>
                <c:pt idx="467">
                  <c:v>20.479285714285687</c:v>
                </c:pt>
                <c:pt idx="468">
                  <c:v>20.495714285714257</c:v>
                </c:pt>
                <c:pt idx="469">
                  <c:v>20.512142857142827</c:v>
                </c:pt>
                <c:pt idx="470">
                  <c:v>20.528571428571396</c:v>
                </c:pt>
                <c:pt idx="471">
                  <c:v>20.544999999999966</c:v>
                </c:pt>
                <c:pt idx="472">
                  <c:v>20.561428571428536</c:v>
                </c:pt>
                <c:pt idx="473">
                  <c:v>20.577857142857106</c:v>
                </c:pt>
                <c:pt idx="474">
                  <c:v>20.594285714285675</c:v>
                </c:pt>
                <c:pt idx="475">
                  <c:v>20.610714285714245</c:v>
                </c:pt>
                <c:pt idx="476">
                  <c:v>20.627142857142815</c:v>
                </c:pt>
                <c:pt idx="477">
                  <c:v>20.643571428571384</c:v>
                </c:pt>
                <c:pt idx="478">
                  <c:v>20.659999999999954</c:v>
                </c:pt>
                <c:pt idx="479">
                  <c:v>20.676428571428524</c:v>
                </c:pt>
                <c:pt idx="480">
                  <c:v>20.692857142857093</c:v>
                </c:pt>
                <c:pt idx="481">
                  <c:v>20.709285714285663</c:v>
                </c:pt>
                <c:pt idx="482">
                  <c:v>20.725714285714233</c:v>
                </c:pt>
                <c:pt idx="483">
                  <c:v>20.742142857142802</c:v>
                </c:pt>
                <c:pt idx="484">
                  <c:v>20.758571428571372</c:v>
                </c:pt>
                <c:pt idx="485">
                  <c:v>20.774999999999942</c:v>
                </c:pt>
                <c:pt idx="486">
                  <c:v>20.791428571428511</c:v>
                </c:pt>
                <c:pt idx="487">
                  <c:v>20.807857142857081</c:v>
                </c:pt>
                <c:pt idx="488">
                  <c:v>20.824285714285651</c:v>
                </c:pt>
                <c:pt idx="489">
                  <c:v>20.84071428571422</c:v>
                </c:pt>
                <c:pt idx="490">
                  <c:v>20.85714285714279</c:v>
                </c:pt>
                <c:pt idx="491">
                  <c:v>20.87357142857136</c:v>
                </c:pt>
                <c:pt idx="492">
                  <c:v>20.88999999999993</c:v>
                </c:pt>
                <c:pt idx="493">
                  <c:v>20.905740740740669</c:v>
                </c:pt>
                <c:pt idx="494">
                  <c:v>20.921481481481408</c:v>
                </c:pt>
                <c:pt idx="495">
                  <c:v>20.937222222222147</c:v>
                </c:pt>
                <c:pt idx="496">
                  <c:v>20.952962962962886</c:v>
                </c:pt>
                <c:pt idx="497">
                  <c:v>20.968703703703625</c:v>
                </c:pt>
                <c:pt idx="498">
                  <c:v>20.984444444444364</c:v>
                </c:pt>
                <c:pt idx="499">
                  <c:v>21.000185185185103</c:v>
                </c:pt>
                <c:pt idx="500">
                  <c:v>21.015925925925842</c:v>
                </c:pt>
                <c:pt idx="501">
                  <c:v>21.031666666666581</c:v>
                </c:pt>
                <c:pt idx="502">
                  <c:v>21.04740740740732</c:v>
                </c:pt>
                <c:pt idx="503">
                  <c:v>21.063148148148059</c:v>
                </c:pt>
                <c:pt idx="504">
                  <c:v>21.078888888888798</c:v>
                </c:pt>
                <c:pt idx="505">
                  <c:v>21.094629629629537</c:v>
                </c:pt>
                <c:pt idx="506">
                  <c:v>21.110370370370276</c:v>
                </c:pt>
                <c:pt idx="507">
                  <c:v>21.126111111111015</c:v>
                </c:pt>
                <c:pt idx="508">
                  <c:v>21.141851851851754</c:v>
                </c:pt>
                <c:pt idx="509">
                  <c:v>21.157592592592493</c:v>
                </c:pt>
                <c:pt idx="510">
                  <c:v>21.173333333333233</c:v>
                </c:pt>
                <c:pt idx="511">
                  <c:v>21.189074074073972</c:v>
                </c:pt>
                <c:pt idx="512">
                  <c:v>21.204814814814711</c:v>
                </c:pt>
                <c:pt idx="513">
                  <c:v>21.22055555555545</c:v>
                </c:pt>
                <c:pt idx="514">
                  <c:v>21.236296296296189</c:v>
                </c:pt>
                <c:pt idx="515">
                  <c:v>21.252037037036928</c:v>
                </c:pt>
                <c:pt idx="516">
                  <c:v>21.267777777777667</c:v>
                </c:pt>
                <c:pt idx="517">
                  <c:v>21.283518518518406</c:v>
                </c:pt>
                <c:pt idx="518">
                  <c:v>21.299259259259145</c:v>
                </c:pt>
                <c:pt idx="519">
                  <c:v>21.314999999999884</c:v>
                </c:pt>
                <c:pt idx="520">
                  <c:v>21.330740740740623</c:v>
                </c:pt>
                <c:pt idx="521">
                  <c:v>21.346481481481362</c:v>
                </c:pt>
                <c:pt idx="522">
                  <c:v>21.362222222222101</c:v>
                </c:pt>
                <c:pt idx="523">
                  <c:v>21.37796296296284</c:v>
                </c:pt>
                <c:pt idx="524">
                  <c:v>21.393703703703579</c:v>
                </c:pt>
                <c:pt idx="525">
                  <c:v>21.409444444444318</c:v>
                </c:pt>
                <c:pt idx="526">
                  <c:v>21.425185185185057</c:v>
                </c:pt>
                <c:pt idx="527">
                  <c:v>21.440925925925796</c:v>
                </c:pt>
                <c:pt idx="528">
                  <c:v>21.456666666666536</c:v>
                </c:pt>
                <c:pt idx="529">
                  <c:v>21.472407407407275</c:v>
                </c:pt>
                <c:pt idx="530">
                  <c:v>21.488148148148014</c:v>
                </c:pt>
                <c:pt idx="531">
                  <c:v>21.503888888888753</c:v>
                </c:pt>
                <c:pt idx="532">
                  <c:v>21.519629629629492</c:v>
                </c:pt>
                <c:pt idx="533">
                  <c:v>21.535370370370231</c:v>
                </c:pt>
                <c:pt idx="534">
                  <c:v>21.55111111111097</c:v>
                </c:pt>
                <c:pt idx="535">
                  <c:v>21.566851851851709</c:v>
                </c:pt>
                <c:pt idx="536">
                  <c:v>21.582592592592448</c:v>
                </c:pt>
                <c:pt idx="537">
                  <c:v>21.598333333333187</c:v>
                </c:pt>
                <c:pt idx="538">
                  <c:v>21.614074074073926</c:v>
                </c:pt>
                <c:pt idx="539">
                  <c:v>21.629814814814665</c:v>
                </c:pt>
                <c:pt idx="540">
                  <c:v>21.645555555555404</c:v>
                </c:pt>
                <c:pt idx="541">
                  <c:v>21.661296296296143</c:v>
                </c:pt>
                <c:pt idx="542">
                  <c:v>21.677037037036882</c:v>
                </c:pt>
                <c:pt idx="543">
                  <c:v>21.692777777777621</c:v>
                </c:pt>
                <c:pt idx="544">
                  <c:v>21.70851851851836</c:v>
                </c:pt>
                <c:pt idx="545">
                  <c:v>21.7242592592591</c:v>
                </c:pt>
                <c:pt idx="546">
                  <c:v>21.739999999999839</c:v>
                </c:pt>
                <c:pt idx="547">
                  <c:v>21.754827586206734</c:v>
                </c:pt>
                <c:pt idx="548">
                  <c:v>21.769655172413628</c:v>
                </c:pt>
                <c:pt idx="549">
                  <c:v>21.784482758620523</c:v>
                </c:pt>
                <c:pt idx="550">
                  <c:v>21.799310344827418</c:v>
                </c:pt>
                <c:pt idx="551">
                  <c:v>21.814137931034313</c:v>
                </c:pt>
                <c:pt idx="552">
                  <c:v>21.828965517241208</c:v>
                </c:pt>
                <c:pt idx="553">
                  <c:v>21.843793103448103</c:v>
                </c:pt>
                <c:pt idx="554">
                  <c:v>21.858620689654998</c:v>
                </c:pt>
                <c:pt idx="555">
                  <c:v>21.873448275861893</c:v>
                </c:pt>
                <c:pt idx="556">
                  <c:v>21.888275862068788</c:v>
                </c:pt>
                <c:pt idx="557">
                  <c:v>21.903103448275683</c:v>
                </c:pt>
                <c:pt idx="558">
                  <c:v>21.917931034482578</c:v>
                </c:pt>
                <c:pt idx="559">
                  <c:v>21.932758620689473</c:v>
                </c:pt>
                <c:pt idx="560">
                  <c:v>21.947586206896368</c:v>
                </c:pt>
                <c:pt idx="561">
                  <c:v>21.962413793103263</c:v>
                </c:pt>
                <c:pt idx="562">
                  <c:v>21.977241379310158</c:v>
                </c:pt>
                <c:pt idx="563">
                  <c:v>21.992068965517053</c:v>
                </c:pt>
                <c:pt idx="564">
                  <c:v>22.006896551723948</c:v>
                </c:pt>
                <c:pt idx="565">
                  <c:v>22.021724137930843</c:v>
                </c:pt>
                <c:pt idx="566">
                  <c:v>22.036551724137738</c:v>
                </c:pt>
                <c:pt idx="567">
                  <c:v>22.051379310344633</c:v>
                </c:pt>
                <c:pt idx="568">
                  <c:v>22.066206896551527</c:v>
                </c:pt>
                <c:pt idx="569">
                  <c:v>22.081034482758422</c:v>
                </c:pt>
                <c:pt idx="570">
                  <c:v>22.095862068965317</c:v>
                </c:pt>
                <c:pt idx="571">
                  <c:v>22.110689655172212</c:v>
                </c:pt>
                <c:pt idx="572">
                  <c:v>22.125517241379107</c:v>
                </c:pt>
                <c:pt idx="573">
                  <c:v>22.140344827586002</c:v>
                </c:pt>
                <c:pt idx="574">
                  <c:v>22.155172413792897</c:v>
                </c:pt>
                <c:pt idx="575">
                  <c:v>22.169999999999792</c:v>
                </c:pt>
                <c:pt idx="576">
                  <c:v>22.184827586206687</c:v>
                </c:pt>
                <c:pt idx="577">
                  <c:v>22.199655172413582</c:v>
                </c:pt>
                <c:pt idx="578">
                  <c:v>22.214482758620477</c:v>
                </c:pt>
                <c:pt idx="579">
                  <c:v>22.229310344827372</c:v>
                </c:pt>
                <c:pt idx="580">
                  <c:v>22.244137931034267</c:v>
                </c:pt>
                <c:pt idx="581">
                  <c:v>22.258965517241162</c:v>
                </c:pt>
                <c:pt idx="582">
                  <c:v>22.273793103448057</c:v>
                </c:pt>
                <c:pt idx="583">
                  <c:v>22.288620689654952</c:v>
                </c:pt>
                <c:pt idx="584">
                  <c:v>22.303448275861847</c:v>
                </c:pt>
                <c:pt idx="585">
                  <c:v>22.318275862068742</c:v>
                </c:pt>
                <c:pt idx="586">
                  <c:v>22.333103448275637</c:v>
                </c:pt>
                <c:pt idx="587">
                  <c:v>22.347931034482531</c:v>
                </c:pt>
                <c:pt idx="588">
                  <c:v>22.362758620689426</c:v>
                </c:pt>
                <c:pt idx="589">
                  <c:v>22.377586206896321</c:v>
                </c:pt>
                <c:pt idx="590">
                  <c:v>22.392413793103216</c:v>
                </c:pt>
                <c:pt idx="591">
                  <c:v>22.407241379310111</c:v>
                </c:pt>
                <c:pt idx="592">
                  <c:v>22.422068965517006</c:v>
                </c:pt>
                <c:pt idx="593">
                  <c:v>22.436896551723901</c:v>
                </c:pt>
                <c:pt idx="594">
                  <c:v>22.451724137930796</c:v>
                </c:pt>
                <c:pt idx="595">
                  <c:v>22.466551724137691</c:v>
                </c:pt>
                <c:pt idx="596">
                  <c:v>22.481379310344586</c:v>
                </c:pt>
                <c:pt idx="597">
                  <c:v>22.496206896551481</c:v>
                </c:pt>
                <c:pt idx="598">
                  <c:v>22.511034482758376</c:v>
                </c:pt>
                <c:pt idx="599">
                  <c:v>22.525862068965271</c:v>
                </c:pt>
                <c:pt idx="600">
                  <c:v>22.540689655172166</c:v>
                </c:pt>
                <c:pt idx="601">
                  <c:v>22.555517241379061</c:v>
                </c:pt>
                <c:pt idx="602">
                  <c:v>22.570344827585956</c:v>
                </c:pt>
                <c:pt idx="603">
                  <c:v>22.585172413792851</c:v>
                </c:pt>
                <c:pt idx="604">
                  <c:v>22.599999999999746</c:v>
                </c:pt>
                <c:pt idx="605">
                  <c:v>22.615454545454291</c:v>
                </c:pt>
                <c:pt idx="606">
                  <c:v>22.630909090908837</c:v>
                </c:pt>
                <c:pt idx="607">
                  <c:v>22.646363636363382</c:v>
                </c:pt>
                <c:pt idx="608">
                  <c:v>22.661818181817928</c:v>
                </c:pt>
                <c:pt idx="609">
                  <c:v>22.677272727272474</c:v>
                </c:pt>
                <c:pt idx="610">
                  <c:v>22.692727272727019</c:v>
                </c:pt>
                <c:pt idx="611">
                  <c:v>22.708181818181565</c:v>
                </c:pt>
                <c:pt idx="612">
                  <c:v>22.723636363636111</c:v>
                </c:pt>
                <c:pt idx="613">
                  <c:v>22.739090909090656</c:v>
                </c:pt>
                <c:pt idx="614">
                  <c:v>22.754545454545202</c:v>
                </c:pt>
                <c:pt idx="615">
                  <c:v>22.769999999999747</c:v>
                </c:pt>
                <c:pt idx="616">
                  <c:v>22.785454545454293</c:v>
                </c:pt>
                <c:pt idx="617">
                  <c:v>22.800909090908839</c:v>
                </c:pt>
                <c:pt idx="618">
                  <c:v>22.816363636363384</c:v>
                </c:pt>
                <c:pt idx="619">
                  <c:v>22.83181818181793</c:v>
                </c:pt>
                <c:pt idx="620">
                  <c:v>22.847272727272475</c:v>
                </c:pt>
                <c:pt idx="621">
                  <c:v>22.862727272727021</c:v>
                </c:pt>
                <c:pt idx="622">
                  <c:v>22.878181818181567</c:v>
                </c:pt>
                <c:pt idx="623">
                  <c:v>22.893636363636112</c:v>
                </c:pt>
                <c:pt idx="624">
                  <c:v>22.909090909090658</c:v>
                </c:pt>
                <c:pt idx="625">
                  <c:v>22.924545454545203</c:v>
                </c:pt>
                <c:pt idx="626">
                  <c:v>22.939999999999749</c:v>
                </c:pt>
                <c:pt idx="627">
                  <c:v>22.955454545454295</c:v>
                </c:pt>
                <c:pt idx="628">
                  <c:v>22.97090909090884</c:v>
                </c:pt>
                <c:pt idx="629">
                  <c:v>22.986363636363386</c:v>
                </c:pt>
                <c:pt idx="630">
                  <c:v>23.001818181817931</c:v>
                </c:pt>
                <c:pt idx="631">
                  <c:v>23.017272727272477</c:v>
                </c:pt>
                <c:pt idx="632">
                  <c:v>23.032727272727023</c:v>
                </c:pt>
                <c:pt idx="633">
                  <c:v>23.048181818181568</c:v>
                </c:pt>
                <c:pt idx="634">
                  <c:v>23.063636363636114</c:v>
                </c:pt>
                <c:pt idx="635">
                  <c:v>23.07909090909066</c:v>
                </c:pt>
                <c:pt idx="636">
                  <c:v>23.094545454545205</c:v>
                </c:pt>
                <c:pt idx="637">
                  <c:v>23.109999999999751</c:v>
                </c:pt>
                <c:pt idx="638">
                  <c:v>23.125454545454296</c:v>
                </c:pt>
                <c:pt idx="639">
                  <c:v>23.140909090908842</c:v>
                </c:pt>
                <c:pt idx="640">
                  <c:v>23.156363636363388</c:v>
                </c:pt>
                <c:pt idx="641">
                  <c:v>23.171818181817933</c:v>
                </c:pt>
                <c:pt idx="642">
                  <c:v>23.187272727272479</c:v>
                </c:pt>
                <c:pt idx="643">
                  <c:v>23.202727272727024</c:v>
                </c:pt>
                <c:pt idx="644">
                  <c:v>23.21818181818157</c:v>
                </c:pt>
                <c:pt idx="645">
                  <c:v>23.233636363636116</c:v>
                </c:pt>
                <c:pt idx="646">
                  <c:v>23.249090909090661</c:v>
                </c:pt>
                <c:pt idx="647">
                  <c:v>23.264545454545207</c:v>
                </c:pt>
                <c:pt idx="648">
                  <c:v>23.279999999999752</c:v>
                </c:pt>
                <c:pt idx="649">
                  <c:v>23.295454545454298</c:v>
                </c:pt>
                <c:pt idx="650">
                  <c:v>23.310909090908844</c:v>
                </c:pt>
                <c:pt idx="651">
                  <c:v>23.326363636363389</c:v>
                </c:pt>
                <c:pt idx="652">
                  <c:v>23.341818181817935</c:v>
                </c:pt>
                <c:pt idx="653">
                  <c:v>23.35727272727248</c:v>
                </c:pt>
                <c:pt idx="654">
                  <c:v>23.372727272727026</c:v>
                </c:pt>
                <c:pt idx="655">
                  <c:v>23.388181818181572</c:v>
                </c:pt>
                <c:pt idx="656">
                  <c:v>23.403636363636117</c:v>
                </c:pt>
                <c:pt idx="657">
                  <c:v>23.419090909090663</c:v>
                </c:pt>
                <c:pt idx="658">
                  <c:v>23.434545454545209</c:v>
                </c:pt>
                <c:pt idx="659">
                  <c:v>23.449999999999754</c:v>
                </c:pt>
                <c:pt idx="660">
                  <c:v>23.464576271186196</c:v>
                </c:pt>
                <c:pt idx="661">
                  <c:v>23.479152542372638</c:v>
                </c:pt>
                <c:pt idx="662">
                  <c:v>23.49372881355908</c:v>
                </c:pt>
                <c:pt idx="663">
                  <c:v>23.508305084745523</c:v>
                </c:pt>
                <c:pt idx="664">
                  <c:v>23.522881355931965</c:v>
                </c:pt>
                <c:pt idx="665">
                  <c:v>23.537457627118407</c:v>
                </c:pt>
                <c:pt idx="666">
                  <c:v>23.552033898304849</c:v>
                </c:pt>
                <c:pt idx="667">
                  <c:v>23.566610169491291</c:v>
                </c:pt>
                <c:pt idx="668">
                  <c:v>23.581186440677733</c:v>
                </c:pt>
                <c:pt idx="669">
                  <c:v>23.595762711864175</c:v>
                </c:pt>
                <c:pt idx="670">
                  <c:v>23.610338983050617</c:v>
                </c:pt>
                <c:pt idx="671">
                  <c:v>23.62491525423706</c:v>
                </c:pt>
                <c:pt idx="672">
                  <c:v>23.639491525423502</c:v>
                </c:pt>
                <c:pt idx="673">
                  <c:v>23.654067796609944</c:v>
                </c:pt>
                <c:pt idx="674">
                  <c:v>23.668644067796386</c:v>
                </c:pt>
                <c:pt idx="675">
                  <c:v>23.683220338982828</c:v>
                </c:pt>
                <c:pt idx="676">
                  <c:v>23.69779661016927</c:v>
                </c:pt>
                <c:pt idx="677">
                  <c:v>23.712372881355712</c:v>
                </c:pt>
                <c:pt idx="678">
                  <c:v>23.726949152542154</c:v>
                </c:pt>
                <c:pt idx="679">
                  <c:v>23.741525423728596</c:v>
                </c:pt>
                <c:pt idx="680">
                  <c:v>23.756101694915039</c:v>
                </c:pt>
                <c:pt idx="681">
                  <c:v>23.770677966101481</c:v>
                </c:pt>
                <c:pt idx="682">
                  <c:v>23.785254237287923</c:v>
                </c:pt>
                <c:pt idx="683">
                  <c:v>23.799830508474365</c:v>
                </c:pt>
                <c:pt idx="684">
                  <c:v>23.814406779660807</c:v>
                </c:pt>
                <c:pt idx="685">
                  <c:v>23.828983050847249</c:v>
                </c:pt>
                <c:pt idx="686">
                  <c:v>23.843559322033691</c:v>
                </c:pt>
                <c:pt idx="687">
                  <c:v>23.858135593220133</c:v>
                </c:pt>
                <c:pt idx="688">
                  <c:v>23.872711864406575</c:v>
                </c:pt>
                <c:pt idx="689">
                  <c:v>23.887288135593018</c:v>
                </c:pt>
                <c:pt idx="690">
                  <c:v>23.90186440677946</c:v>
                </c:pt>
                <c:pt idx="691">
                  <c:v>23.916440677965902</c:v>
                </c:pt>
                <c:pt idx="692">
                  <c:v>23.931016949152344</c:v>
                </c:pt>
                <c:pt idx="693">
                  <c:v>23.945593220338786</c:v>
                </c:pt>
                <c:pt idx="694">
                  <c:v>23.960169491525228</c:v>
                </c:pt>
                <c:pt idx="695">
                  <c:v>23.97474576271167</c:v>
                </c:pt>
                <c:pt idx="696">
                  <c:v>23.989322033898112</c:v>
                </c:pt>
                <c:pt idx="697">
                  <c:v>24.003898305084554</c:v>
                </c:pt>
                <c:pt idx="698">
                  <c:v>24.018474576270997</c:v>
                </c:pt>
                <c:pt idx="699">
                  <c:v>24.033050847457439</c:v>
                </c:pt>
                <c:pt idx="700">
                  <c:v>24.047627118643881</c:v>
                </c:pt>
                <c:pt idx="701">
                  <c:v>24.062203389830323</c:v>
                </c:pt>
                <c:pt idx="702">
                  <c:v>24.076779661016765</c:v>
                </c:pt>
                <c:pt idx="703">
                  <c:v>24.091355932203207</c:v>
                </c:pt>
                <c:pt idx="704">
                  <c:v>24.105932203389649</c:v>
                </c:pt>
                <c:pt idx="705">
                  <c:v>24.120508474576091</c:v>
                </c:pt>
                <c:pt idx="706">
                  <c:v>24.135084745762533</c:v>
                </c:pt>
                <c:pt idx="707">
                  <c:v>24.149661016948976</c:v>
                </c:pt>
                <c:pt idx="708">
                  <c:v>24.164237288135418</c:v>
                </c:pt>
                <c:pt idx="709">
                  <c:v>24.17881355932186</c:v>
                </c:pt>
                <c:pt idx="710">
                  <c:v>24.193389830508302</c:v>
                </c:pt>
                <c:pt idx="711">
                  <c:v>24.207966101694744</c:v>
                </c:pt>
                <c:pt idx="712">
                  <c:v>24.222542372881186</c:v>
                </c:pt>
                <c:pt idx="713">
                  <c:v>24.237118644067628</c:v>
                </c:pt>
                <c:pt idx="714">
                  <c:v>24.25169491525407</c:v>
                </c:pt>
                <c:pt idx="715">
                  <c:v>24.266271186440513</c:v>
                </c:pt>
                <c:pt idx="716">
                  <c:v>24.280847457626955</c:v>
                </c:pt>
                <c:pt idx="717">
                  <c:v>24.295423728813397</c:v>
                </c:pt>
                <c:pt idx="718">
                  <c:v>24.309999999999839</c:v>
                </c:pt>
                <c:pt idx="719">
                  <c:v>24.325849056603612</c:v>
                </c:pt>
                <c:pt idx="720">
                  <c:v>24.341698113207386</c:v>
                </c:pt>
                <c:pt idx="721">
                  <c:v>24.357547169811159</c:v>
                </c:pt>
                <c:pt idx="722">
                  <c:v>24.373396226414933</c:v>
                </c:pt>
                <c:pt idx="723">
                  <c:v>24.389245283018706</c:v>
                </c:pt>
                <c:pt idx="724">
                  <c:v>24.40509433962248</c:v>
                </c:pt>
                <c:pt idx="725">
                  <c:v>24.420943396226253</c:v>
                </c:pt>
                <c:pt idx="726">
                  <c:v>24.436792452830026</c:v>
                </c:pt>
                <c:pt idx="727">
                  <c:v>24.4526415094338</c:v>
                </c:pt>
                <c:pt idx="728">
                  <c:v>24.468490566037573</c:v>
                </c:pt>
                <c:pt idx="729">
                  <c:v>24.484339622641347</c:v>
                </c:pt>
                <c:pt idx="730">
                  <c:v>24.50018867924512</c:v>
                </c:pt>
                <c:pt idx="731">
                  <c:v>24.516037735848894</c:v>
                </c:pt>
                <c:pt idx="732">
                  <c:v>24.531886792452667</c:v>
                </c:pt>
                <c:pt idx="733">
                  <c:v>24.547735849056441</c:v>
                </c:pt>
                <c:pt idx="734">
                  <c:v>24.563584905660214</c:v>
                </c:pt>
                <c:pt idx="735">
                  <c:v>24.579433962263987</c:v>
                </c:pt>
                <c:pt idx="736">
                  <c:v>24.595283018867761</c:v>
                </c:pt>
                <c:pt idx="737">
                  <c:v>24.611132075471534</c:v>
                </c:pt>
                <c:pt idx="738">
                  <c:v>24.626981132075308</c:v>
                </c:pt>
                <c:pt idx="739">
                  <c:v>24.642830188679081</c:v>
                </c:pt>
                <c:pt idx="740">
                  <c:v>24.658679245282855</c:v>
                </c:pt>
                <c:pt idx="741">
                  <c:v>24.674528301886628</c:v>
                </c:pt>
                <c:pt idx="742">
                  <c:v>24.690377358490402</c:v>
                </c:pt>
                <c:pt idx="743">
                  <c:v>24.706226415094175</c:v>
                </c:pt>
                <c:pt idx="744">
                  <c:v>24.722075471697949</c:v>
                </c:pt>
                <c:pt idx="745">
                  <c:v>24.737924528301722</c:v>
                </c:pt>
                <c:pt idx="746">
                  <c:v>24.753773584905495</c:v>
                </c:pt>
                <c:pt idx="747">
                  <c:v>24.769622641509269</c:v>
                </c:pt>
                <c:pt idx="748">
                  <c:v>24.785471698113042</c:v>
                </c:pt>
                <c:pt idx="749">
                  <c:v>24.801320754716816</c:v>
                </c:pt>
                <c:pt idx="750">
                  <c:v>24.817169811320589</c:v>
                </c:pt>
                <c:pt idx="751">
                  <c:v>24.833018867924363</c:v>
                </c:pt>
                <c:pt idx="752">
                  <c:v>24.848867924528136</c:v>
                </c:pt>
                <c:pt idx="753">
                  <c:v>24.86471698113191</c:v>
                </c:pt>
                <c:pt idx="754">
                  <c:v>24.880566037735683</c:v>
                </c:pt>
                <c:pt idx="755">
                  <c:v>24.896415094339456</c:v>
                </c:pt>
                <c:pt idx="756">
                  <c:v>24.91226415094323</c:v>
                </c:pt>
                <c:pt idx="757">
                  <c:v>24.928113207547003</c:v>
                </c:pt>
                <c:pt idx="758">
                  <c:v>24.943962264150777</c:v>
                </c:pt>
                <c:pt idx="759">
                  <c:v>24.95981132075455</c:v>
                </c:pt>
                <c:pt idx="760">
                  <c:v>24.975660377358324</c:v>
                </c:pt>
                <c:pt idx="761">
                  <c:v>24.991509433962097</c:v>
                </c:pt>
                <c:pt idx="762">
                  <c:v>25.007358490565871</c:v>
                </c:pt>
                <c:pt idx="763">
                  <c:v>25.023207547169644</c:v>
                </c:pt>
                <c:pt idx="764">
                  <c:v>25.039056603773417</c:v>
                </c:pt>
                <c:pt idx="765">
                  <c:v>25.054905660377191</c:v>
                </c:pt>
                <c:pt idx="766">
                  <c:v>25.070754716980964</c:v>
                </c:pt>
                <c:pt idx="767">
                  <c:v>25.086603773584738</c:v>
                </c:pt>
                <c:pt idx="768">
                  <c:v>25.102452830188511</c:v>
                </c:pt>
                <c:pt idx="769">
                  <c:v>25.118301886792285</c:v>
                </c:pt>
                <c:pt idx="770">
                  <c:v>25.134150943396058</c:v>
                </c:pt>
                <c:pt idx="771">
                  <c:v>25.149999999999832</c:v>
                </c:pt>
                <c:pt idx="772">
                  <c:v>25.166799999999832</c:v>
                </c:pt>
                <c:pt idx="773">
                  <c:v>25.183599999999831</c:v>
                </c:pt>
                <c:pt idx="774">
                  <c:v>25.200399999999831</c:v>
                </c:pt>
                <c:pt idx="775">
                  <c:v>25.217199999999831</c:v>
                </c:pt>
                <c:pt idx="776">
                  <c:v>25.233999999999831</c:v>
                </c:pt>
                <c:pt idx="777">
                  <c:v>25.250799999999831</c:v>
                </c:pt>
                <c:pt idx="778">
                  <c:v>25.267599999999831</c:v>
                </c:pt>
                <c:pt idx="779">
                  <c:v>25.284399999999831</c:v>
                </c:pt>
                <c:pt idx="780">
                  <c:v>25.301199999999831</c:v>
                </c:pt>
                <c:pt idx="781">
                  <c:v>25.317999999999831</c:v>
                </c:pt>
                <c:pt idx="782">
                  <c:v>25.334799999999831</c:v>
                </c:pt>
                <c:pt idx="783">
                  <c:v>25.351599999999831</c:v>
                </c:pt>
                <c:pt idx="784">
                  <c:v>25.368399999999831</c:v>
                </c:pt>
                <c:pt idx="785">
                  <c:v>25.385199999999831</c:v>
                </c:pt>
                <c:pt idx="786">
                  <c:v>25.40199999999983</c:v>
                </c:pt>
                <c:pt idx="787">
                  <c:v>25.41879999999983</c:v>
                </c:pt>
                <c:pt idx="788">
                  <c:v>25.43559999999983</c:v>
                </c:pt>
                <c:pt idx="789">
                  <c:v>25.45239999999983</c:v>
                </c:pt>
                <c:pt idx="790">
                  <c:v>25.46919999999983</c:v>
                </c:pt>
                <c:pt idx="791">
                  <c:v>25.48599999999983</c:v>
                </c:pt>
                <c:pt idx="792">
                  <c:v>25.50279999999983</c:v>
                </c:pt>
                <c:pt idx="793">
                  <c:v>25.51959999999983</c:v>
                </c:pt>
                <c:pt idx="794">
                  <c:v>25.53639999999983</c:v>
                </c:pt>
                <c:pt idx="795">
                  <c:v>25.55319999999983</c:v>
                </c:pt>
                <c:pt idx="796">
                  <c:v>25.56999999999983</c:v>
                </c:pt>
                <c:pt idx="797">
                  <c:v>25.58679999999983</c:v>
                </c:pt>
                <c:pt idx="798">
                  <c:v>25.60359999999983</c:v>
                </c:pt>
                <c:pt idx="799">
                  <c:v>25.62039999999983</c:v>
                </c:pt>
                <c:pt idx="800">
                  <c:v>25.637199999999829</c:v>
                </c:pt>
                <c:pt idx="801">
                  <c:v>25.653999999999829</c:v>
                </c:pt>
                <c:pt idx="802">
                  <c:v>25.670799999999829</c:v>
                </c:pt>
                <c:pt idx="803">
                  <c:v>25.687599999999829</c:v>
                </c:pt>
                <c:pt idx="804">
                  <c:v>25.704399999999829</c:v>
                </c:pt>
                <c:pt idx="805">
                  <c:v>25.721199999999829</c:v>
                </c:pt>
                <c:pt idx="806">
                  <c:v>25.737999999999829</c:v>
                </c:pt>
                <c:pt idx="807">
                  <c:v>25.754799999999829</c:v>
                </c:pt>
                <c:pt idx="808">
                  <c:v>25.771599999999829</c:v>
                </c:pt>
                <c:pt idx="809">
                  <c:v>25.788399999999829</c:v>
                </c:pt>
                <c:pt idx="810">
                  <c:v>25.805199999999829</c:v>
                </c:pt>
                <c:pt idx="811">
                  <c:v>25.821999999999829</c:v>
                </c:pt>
                <c:pt idx="812">
                  <c:v>25.838799999999829</c:v>
                </c:pt>
                <c:pt idx="813">
                  <c:v>25.855599999999828</c:v>
                </c:pt>
                <c:pt idx="814">
                  <c:v>25.872399999999828</c:v>
                </c:pt>
                <c:pt idx="815">
                  <c:v>25.889199999999828</c:v>
                </c:pt>
                <c:pt idx="816">
                  <c:v>25.905999999999828</c:v>
                </c:pt>
                <c:pt idx="817">
                  <c:v>25.922799999999828</c:v>
                </c:pt>
                <c:pt idx="818">
                  <c:v>25.939599999999828</c:v>
                </c:pt>
                <c:pt idx="819">
                  <c:v>25.956399999999828</c:v>
                </c:pt>
                <c:pt idx="820">
                  <c:v>25.973199999999828</c:v>
                </c:pt>
                <c:pt idx="821">
                  <c:v>25.989999999999828</c:v>
                </c:pt>
                <c:pt idx="822">
                  <c:v>26.006181818181645</c:v>
                </c:pt>
                <c:pt idx="823">
                  <c:v>26.022363636363462</c:v>
                </c:pt>
                <c:pt idx="824">
                  <c:v>26.038545454545279</c:v>
                </c:pt>
                <c:pt idx="825">
                  <c:v>26.054727272727096</c:v>
                </c:pt>
                <c:pt idx="826">
                  <c:v>26.070909090908913</c:v>
                </c:pt>
                <c:pt idx="827">
                  <c:v>26.08709090909073</c:v>
                </c:pt>
                <c:pt idx="828">
                  <c:v>26.103272727272547</c:v>
                </c:pt>
                <c:pt idx="829">
                  <c:v>26.119454545454364</c:v>
                </c:pt>
                <c:pt idx="830">
                  <c:v>26.135636363636181</c:v>
                </c:pt>
                <c:pt idx="831">
                  <c:v>26.151818181817998</c:v>
                </c:pt>
                <c:pt idx="832">
                  <c:v>26.167999999999815</c:v>
                </c:pt>
                <c:pt idx="833">
                  <c:v>26.184181818181631</c:v>
                </c:pt>
                <c:pt idx="834">
                  <c:v>26.200363636363448</c:v>
                </c:pt>
                <c:pt idx="835">
                  <c:v>26.216545454545265</c:v>
                </c:pt>
                <c:pt idx="836">
                  <c:v>26.232727272727082</c:v>
                </c:pt>
                <c:pt idx="837">
                  <c:v>26.248909090908899</c:v>
                </c:pt>
                <c:pt idx="838">
                  <c:v>26.265090909090716</c:v>
                </c:pt>
                <c:pt idx="839">
                  <c:v>26.281272727272533</c:v>
                </c:pt>
                <c:pt idx="840">
                  <c:v>26.29745454545435</c:v>
                </c:pt>
                <c:pt idx="841">
                  <c:v>26.313636363636167</c:v>
                </c:pt>
                <c:pt idx="842">
                  <c:v>26.329818181817984</c:v>
                </c:pt>
                <c:pt idx="843">
                  <c:v>26.345999999999801</c:v>
                </c:pt>
                <c:pt idx="844">
                  <c:v>26.362181818181618</c:v>
                </c:pt>
                <c:pt idx="845">
                  <c:v>26.378363636363435</c:v>
                </c:pt>
                <c:pt idx="846">
                  <c:v>26.394545454545252</c:v>
                </c:pt>
                <c:pt idx="847">
                  <c:v>26.410727272727069</c:v>
                </c:pt>
                <c:pt idx="848">
                  <c:v>26.426909090908886</c:v>
                </c:pt>
                <c:pt idx="849">
                  <c:v>26.443090909090703</c:v>
                </c:pt>
                <c:pt idx="850">
                  <c:v>26.45927272727252</c:v>
                </c:pt>
                <c:pt idx="851">
                  <c:v>26.475454545454337</c:v>
                </c:pt>
                <c:pt idx="852">
                  <c:v>26.491636363636154</c:v>
                </c:pt>
                <c:pt idx="853">
                  <c:v>26.507818181817971</c:v>
                </c:pt>
                <c:pt idx="854">
                  <c:v>26.523999999999788</c:v>
                </c:pt>
                <c:pt idx="855">
                  <c:v>26.540181818181605</c:v>
                </c:pt>
                <c:pt idx="856">
                  <c:v>26.556363636363422</c:v>
                </c:pt>
                <c:pt idx="857">
                  <c:v>26.572545454545239</c:v>
                </c:pt>
                <c:pt idx="858">
                  <c:v>26.588727272727056</c:v>
                </c:pt>
                <c:pt idx="859">
                  <c:v>26.604909090908873</c:v>
                </c:pt>
                <c:pt idx="860">
                  <c:v>26.62109090909069</c:v>
                </c:pt>
                <c:pt idx="861">
                  <c:v>26.637272727272507</c:v>
                </c:pt>
                <c:pt idx="862">
                  <c:v>26.653454545454323</c:v>
                </c:pt>
                <c:pt idx="863">
                  <c:v>26.66963636363614</c:v>
                </c:pt>
                <c:pt idx="864">
                  <c:v>26.685818181817957</c:v>
                </c:pt>
                <c:pt idx="865">
                  <c:v>26.701999999999774</c:v>
                </c:pt>
                <c:pt idx="866">
                  <c:v>26.718181818181591</c:v>
                </c:pt>
                <c:pt idx="867">
                  <c:v>26.734363636363408</c:v>
                </c:pt>
                <c:pt idx="868">
                  <c:v>26.750545454545225</c:v>
                </c:pt>
                <c:pt idx="869">
                  <c:v>26.766727272727042</c:v>
                </c:pt>
                <c:pt idx="870">
                  <c:v>26.782909090908859</c:v>
                </c:pt>
                <c:pt idx="871">
                  <c:v>26.799090909090676</c:v>
                </c:pt>
                <c:pt idx="872">
                  <c:v>26.815272727272493</c:v>
                </c:pt>
                <c:pt idx="873">
                  <c:v>26.83145454545431</c:v>
                </c:pt>
                <c:pt idx="874">
                  <c:v>26.847636363636127</c:v>
                </c:pt>
                <c:pt idx="875">
                  <c:v>26.863818181817944</c:v>
                </c:pt>
                <c:pt idx="876">
                  <c:v>26.879999999999761</c:v>
                </c:pt>
                <c:pt idx="877">
                  <c:v>26.895254237287897</c:v>
                </c:pt>
                <c:pt idx="878">
                  <c:v>26.910508474576034</c:v>
                </c:pt>
                <c:pt idx="879">
                  <c:v>26.92576271186417</c:v>
                </c:pt>
                <c:pt idx="880">
                  <c:v>26.941016949152306</c:v>
                </c:pt>
                <c:pt idx="881">
                  <c:v>26.956271186440443</c:v>
                </c:pt>
                <c:pt idx="882">
                  <c:v>26.971525423728579</c:v>
                </c:pt>
                <c:pt idx="883">
                  <c:v>26.986779661016715</c:v>
                </c:pt>
                <c:pt idx="884">
                  <c:v>27.002033898304852</c:v>
                </c:pt>
                <c:pt idx="885">
                  <c:v>27.017288135592988</c:v>
                </c:pt>
                <c:pt idx="886">
                  <c:v>27.032542372881124</c:v>
                </c:pt>
                <c:pt idx="887">
                  <c:v>27.047796610169261</c:v>
                </c:pt>
                <c:pt idx="888">
                  <c:v>27.063050847457397</c:v>
                </c:pt>
                <c:pt idx="889">
                  <c:v>27.078305084745534</c:v>
                </c:pt>
                <c:pt idx="890">
                  <c:v>27.09355932203367</c:v>
                </c:pt>
                <c:pt idx="891">
                  <c:v>27.108813559321806</c:v>
                </c:pt>
                <c:pt idx="892">
                  <c:v>27.124067796609943</c:v>
                </c:pt>
                <c:pt idx="893">
                  <c:v>27.139322033898079</c:v>
                </c:pt>
                <c:pt idx="894">
                  <c:v>27.154576271186215</c:v>
                </c:pt>
                <c:pt idx="895">
                  <c:v>27.169830508474352</c:v>
                </c:pt>
                <c:pt idx="896">
                  <c:v>27.185084745762488</c:v>
                </c:pt>
                <c:pt idx="897">
                  <c:v>27.200338983050624</c:v>
                </c:pt>
                <c:pt idx="898">
                  <c:v>27.215593220338761</c:v>
                </c:pt>
                <c:pt idx="899">
                  <c:v>27.230847457626897</c:v>
                </c:pt>
                <c:pt idx="900">
                  <c:v>27.246101694915033</c:v>
                </c:pt>
                <c:pt idx="901">
                  <c:v>27.26135593220317</c:v>
                </c:pt>
                <c:pt idx="902">
                  <c:v>27.276610169491306</c:v>
                </c:pt>
                <c:pt idx="903">
                  <c:v>27.291864406779442</c:v>
                </c:pt>
                <c:pt idx="904">
                  <c:v>27.307118644067579</c:v>
                </c:pt>
                <c:pt idx="905">
                  <c:v>27.322372881355715</c:v>
                </c:pt>
                <c:pt idx="906">
                  <c:v>27.337627118643852</c:v>
                </c:pt>
                <c:pt idx="907">
                  <c:v>27.352881355931988</c:v>
                </c:pt>
                <c:pt idx="908">
                  <c:v>27.368135593220124</c:v>
                </c:pt>
                <c:pt idx="909">
                  <c:v>27.383389830508261</c:v>
                </c:pt>
                <c:pt idx="910">
                  <c:v>27.398644067796397</c:v>
                </c:pt>
                <c:pt idx="911">
                  <c:v>27.413898305084533</c:v>
                </c:pt>
                <c:pt idx="912">
                  <c:v>27.42915254237267</c:v>
                </c:pt>
                <c:pt idx="913">
                  <c:v>27.444406779660806</c:v>
                </c:pt>
                <c:pt idx="914">
                  <c:v>27.459661016948942</c:v>
                </c:pt>
                <c:pt idx="915">
                  <c:v>27.474915254237079</c:v>
                </c:pt>
                <c:pt idx="916">
                  <c:v>27.490169491525215</c:v>
                </c:pt>
                <c:pt idx="917">
                  <c:v>27.505423728813351</c:v>
                </c:pt>
                <c:pt idx="918">
                  <c:v>27.520677966101488</c:v>
                </c:pt>
                <c:pt idx="919">
                  <c:v>27.535932203389624</c:v>
                </c:pt>
                <c:pt idx="920">
                  <c:v>27.55118644067776</c:v>
                </c:pt>
                <c:pt idx="921">
                  <c:v>27.566440677965897</c:v>
                </c:pt>
                <c:pt idx="922">
                  <c:v>27.581694915254033</c:v>
                </c:pt>
                <c:pt idx="923">
                  <c:v>27.59694915254217</c:v>
                </c:pt>
                <c:pt idx="924">
                  <c:v>27.612203389830306</c:v>
                </c:pt>
                <c:pt idx="925">
                  <c:v>27.627457627118442</c:v>
                </c:pt>
                <c:pt idx="926">
                  <c:v>27.642711864406579</c:v>
                </c:pt>
                <c:pt idx="927">
                  <c:v>27.657966101694715</c:v>
                </c:pt>
                <c:pt idx="928">
                  <c:v>27.673220338982851</c:v>
                </c:pt>
                <c:pt idx="929">
                  <c:v>27.688474576270988</c:v>
                </c:pt>
                <c:pt idx="930">
                  <c:v>27.703728813559124</c:v>
                </c:pt>
                <c:pt idx="931">
                  <c:v>27.71898305084726</c:v>
                </c:pt>
                <c:pt idx="932">
                  <c:v>27.734237288135397</c:v>
                </c:pt>
                <c:pt idx="933">
                  <c:v>27.749491525423533</c:v>
                </c:pt>
                <c:pt idx="934">
                  <c:v>27.764745762711669</c:v>
                </c:pt>
                <c:pt idx="935">
                  <c:v>27.779999999999806</c:v>
                </c:pt>
                <c:pt idx="936">
                  <c:v>27.796078431372354</c:v>
                </c:pt>
                <c:pt idx="937">
                  <c:v>27.812156862744903</c:v>
                </c:pt>
                <c:pt idx="938">
                  <c:v>27.828235294117452</c:v>
                </c:pt>
                <c:pt idx="939">
                  <c:v>27.84431372549</c:v>
                </c:pt>
                <c:pt idx="940">
                  <c:v>27.860392156862549</c:v>
                </c:pt>
                <c:pt idx="941">
                  <c:v>27.876470588235097</c:v>
                </c:pt>
                <c:pt idx="942">
                  <c:v>27.892549019607646</c:v>
                </c:pt>
                <c:pt idx="943">
                  <c:v>27.908627450980195</c:v>
                </c:pt>
                <c:pt idx="944">
                  <c:v>27.924705882352743</c:v>
                </c:pt>
                <c:pt idx="945">
                  <c:v>27.940784313725292</c:v>
                </c:pt>
                <c:pt idx="946">
                  <c:v>27.95686274509784</c:v>
                </c:pt>
                <c:pt idx="947">
                  <c:v>27.972941176470389</c:v>
                </c:pt>
                <c:pt idx="948">
                  <c:v>27.989019607842938</c:v>
                </c:pt>
                <c:pt idx="949">
                  <c:v>28.005098039215486</c:v>
                </c:pt>
                <c:pt idx="950">
                  <c:v>28.021176470588035</c:v>
                </c:pt>
                <c:pt idx="951">
                  <c:v>28.037254901960583</c:v>
                </c:pt>
                <c:pt idx="952">
                  <c:v>28.053333333333132</c:v>
                </c:pt>
                <c:pt idx="953">
                  <c:v>28.069411764705681</c:v>
                </c:pt>
                <c:pt idx="954">
                  <c:v>28.085490196078229</c:v>
                </c:pt>
                <c:pt idx="955">
                  <c:v>28.101568627450778</c:v>
                </c:pt>
                <c:pt idx="956">
                  <c:v>28.117647058823326</c:v>
                </c:pt>
                <c:pt idx="957">
                  <c:v>28.133725490195875</c:v>
                </c:pt>
                <c:pt idx="958">
                  <c:v>28.149803921568424</c:v>
                </c:pt>
                <c:pt idx="959">
                  <c:v>28.165882352940972</c:v>
                </c:pt>
                <c:pt idx="960">
                  <c:v>28.181960784313521</c:v>
                </c:pt>
                <c:pt idx="961">
                  <c:v>28.19803921568607</c:v>
                </c:pt>
                <c:pt idx="962">
                  <c:v>28.214117647058618</c:v>
                </c:pt>
                <c:pt idx="963">
                  <c:v>28.230196078431167</c:v>
                </c:pt>
                <c:pt idx="964">
                  <c:v>28.246274509803715</c:v>
                </c:pt>
                <c:pt idx="965">
                  <c:v>28.262352941176264</c:v>
                </c:pt>
                <c:pt idx="966">
                  <c:v>28.278431372548813</c:v>
                </c:pt>
                <c:pt idx="967">
                  <c:v>28.294509803921361</c:v>
                </c:pt>
                <c:pt idx="968">
                  <c:v>28.31058823529391</c:v>
                </c:pt>
                <c:pt idx="969">
                  <c:v>28.326666666666458</c:v>
                </c:pt>
                <c:pt idx="970">
                  <c:v>28.342745098039007</c:v>
                </c:pt>
                <c:pt idx="971">
                  <c:v>28.358823529411556</c:v>
                </c:pt>
                <c:pt idx="972">
                  <c:v>28.374901960784104</c:v>
                </c:pt>
                <c:pt idx="973">
                  <c:v>28.390980392156653</c:v>
                </c:pt>
                <c:pt idx="974">
                  <c:v>28.407058823529201</c:v>
                </c:pt>
                <c:pt idx="975">
                  <c:v>28.42313725490175</c:v>
                </c:pt>
                <c:pt idx="976">
                  <c:v>28.439215686274299</c:v>
                </c:pt>
                <c:pt idx="977">
                  <c:v>28.455294117646847</c:v>
                </c:pt>
                <c:pt idx="978">
                  <c:v>28.471372549019396</c:v>
                </c:pt>
                <c:pt idx="979">
                  <c:v>28.487450980391944</c:v>
                </c:pt>
                <c:pt idx="980">
                  <c:v>28.503529411764493</c:v>
                </c:pt>
                <c:pt idx="981">
                  <c:v>28.519607843137042</c:v>
                </c:pt>
                <c:pt idx="982">
                  <c:v>28.53568627450959</c:v>
                </c:pt>
                <c:pt idx="983">
                  <c:v>28.551764705882139</c:v>
                </c:pt>
                <c:pt idx="984">
                  <c:v>28.567843137254687</c:v>
                </c:pt>
                <c:pt idx="985">
                  <c:v>28.583921568627236</c:v>
                </c:pt>
                <c:pt idx="986">
                  <c:v>28.599999999999785</c:v>
                </c:pt>
                <c:pt idx="987">
                  <c:v>28.616599999999785</c:v>
                </c:pt>
                <c:pt idx="988">
                  <c:v>28.633199999999785</c:v>
                </c:pt>
                <c:pt idx="989">
                  <c:v>28.649799999999786</c:v>
                </c:pt>
                <c:pt idx="990">
                  <c:v>28.666399999999786</c:v>
                </c:pt>
                <c:pt idx="991">
                  <c:v>28.682999999999787</c:v>
                </c:pt>
                <c:pt idx="992">
                  <c:v>28.699599999999787</c:v>
                </c:pt>
                <c:pt idx="993">
                  <c:v>28.716199999999787</c:v>
                </c:pt>
                <c:pt idx="994">
                  <c:v>28.732799999999788</c:v>
                </c:pt>
                <c:pt idx="995">
                  <c:v>28.749399999999788</c:v>
                </c:pt>
                <c:pt idx="996">
                  <c:v>28.765999999999789</c:v>
                </c:pt>
                <c:pt idx="997">
                  <c:v>28.782599999999789</c:v>
                </c:pt>
                <c:pt idx="998">
                  <c:v>28.799199999999789</c:v>
                </c:pt>
                <c:pt idx="999">
                  <c:v>28.81579999999979</c:v>
                </c:pt>
                <c:pt idx="1000">
                  <c:v>28.83239999999979</c:v>
                </c:pt>
                <c:pt idx="1001">
                  <c:v>28.848999999999791</c:v>
                </c:pt>
                <c:pt idx="1002">
                  <c:v>28.865599999999791</c:v>
                </c:pt>
                <c:pt idx="1003">
                  <c:v>28.882199999999791</c:v>
                </c:pt>
                <c:pt idx="1004">
                  <c:v>28.898799999999792</c:v>
                </c:pt>
                <c:pt idx="1005">
                  <c:v>28.915399999999792</c:v>
                </c:pt>
                <c:pt idx="1006">
                  <c:v>28.931999999999793</c:v>
                </c:pt>
                <c:pt idx="1007">
                  <c:v>28.948599999999793</c:v>
                </c:pt>
                <c:pt idx="1008">
                  <c:v>28.965199999999793</c:v>
                </c:pt>
                <c:pt idx="1009">
                  <c:v>28.981799999999794</c:v>
                </c:pt>
                <c:pt idx="1010">
                  <c:v>28.998399999999794</c:v>
                </c:pt>
                <c:pt idx="1011">
                  <c:v>29.014999999999795</c:v>
                </c:pt>
                <c:pt idx="1012">
                  <c:v>29.031599999999795</c:v>
                </c:pt>
                <c:pt idx="1013">
                  <c:v>29.048199999999795</c:v>
                </c:pt>
                <c:pt idx="1014">
                  <c:v>29.064799999999796</c:v>
                </c:pt>
                <c:pt idx="1015">
                  <c:v>29.081399999999796</c:v>
                </c:pt>
                <c:pt idx="1016">
                  <c:v>29.097999999999796</c:v>
                </c:pt>
                <c:pt idx="1017">
                  <c:v>29.114599999999797</c:v>
                </c:pt>
                <c:pt idx="1018">
                  <c:v>29.131199999999797</c:v>
                </c:pt>
                <c:pt idx="1019">
                  <c:v>29.147799999999798</c:v>
                </c:pt>
                <c:pt idx="1020">
                  <c:v>29.164399999999798</c:v>
                </c:pt>
                <c:pt idx="1021">
                  <c:v>29.180999999999798</c:v>
                </c:pt>
                <c:pt idx="1022">
                  <c:v>29.197599999999799</c:v>
                </c:pt>
                <c:pt idx="1023">
                  <c:v>29.214199999999799</c:v>
                </c:pt>
                <c:pt idx="1024">
                  <c:v>29.2307999999998</c:v>
                </c:pt>
                <c:pt idx="1025">
                  <c:v>29.2473999999998</c:v>
                </c:pt>
                <c:pt idx="1026">
                  <c:v>29.2639999999998</c:v>
                </c:pt>
                <c:pt idx="1027">
                  <c:v>29.280599999999801</c:v>
                </c:pt>
                <c:pt idx="1028">
                  <c:v>29.297199999999801</c:v>
                </c:pt>
                <c:pt idx="1029">
                  <c:v>29.313799999999802</c:v>
                </c:pt>
                <c:pt idx="1030">
                  <c:v>29.330399999999802</c:v>
                </c:pt>
                <c:pt idx="1031">
                  <c:v>29.346999999999802</c:v>
                </c:pt>
                <c:pt idx="1032">
                  <c:v>29.363599999999803</c:v>
                </c:pt>
                <c:pt idx="1033">
                  <c:v>29.380199999999803</c:v>
                </c:pt>
                <c:pt idx="1034">
                  <c:v>29.396799999999804</c:v>
                </c:pt>
                <c:pt idx="1035">
                  <c:v>29.413399999999804</c:v>
                </c:pt>
                <c:pt idx="1036">
                  <c:v>29.429999999999804</c:v>
                </c:pt>
                <c:pt idx="1037">
                  <c:v>29.447799999999805</c:v>
                </c:pt>
                <c:pt idx="1038">
                  <c:v>29.465599999999807</c:v>
                </c:pt>
                <c:pt idx="1039">
                  <c:v>29.483399999999808</c:v>
                </c:pt>
                <c:pt idx="1040">
                  <c:v>29.501199999999809</c:v>
                </c:pt>
                <c:pt idx="1041">
                  <c:v>29.51899999999981</c:v>
                </c:pt>
                <c:pt idx="1042">
                  <c:v>29.536799999999811</c:v>
                </c:pt>
                <c:pt idx="1043">
                  <c:v>29.554599999999812</c:v>
                </c:pt>
                <c:pt idx="1044">
                  <c:v>29.572399999999814</c:v>
                </c:pt>
                <c:pt idx="1045">
                  <c:v>29.590199999999815</c:v>
                </c:pt>
                <c:pt idx="1046">
                  <c:v>29.607999999999816</c:v>
                </c:pt>
                <c:pt idx="1047">
                  <c:v>29.625799999999817</c:v>
                </c:pt>
                <c:pt idx="1048">
                  <c:v>29.643599999999818</c:v>
                </c:pt>
                <c:pt idx="1049">
                  <c:v>29.661399999999819</c:v>
                </c:pt>
                <c:pt idx="1050">
                  <c:v>29.67919999999982</c:v>
                </c:pt>
                <c:pt idx="1051">
                  <c:v>29.696999999999822</c:v>
                </c:pt>
                <c:pt idx="1052">
                  <c:v>29.714799999999823</c:v>
                </c:pt>
                <c:pt idx="1053">
                  <c:v>29.732599999999824</c:v>
                </c:pt>
                <c:pt idx="1054">
                  <c:v>29.750399999999825</c:v>
                </c:pt>
                <c:pt idx="1055">
                  <c:v>29.768199999999826</c:v>
                </c:pt>
                <c:pt idx="1056">
                  <c:v>29.785999999999827</c:v>
                </c:pt>
                <c:pt idx="1057">
                  <c:v>29.803799999999828</c:v>
                </c:pt>
                <c:pt idx="1058">
                  <c:v>29.82159999999983</c:v>
                </c:pt>
                <c:pt idx="1059">
                  <c:v>29.839399999999831</c:v>
                </c:pt>
                <c:pt idx="1060">
                  <c:v>29.857199999999832</c:v>
                </c:pt>
                <c:pt idx="1061">
                  <c:v>29.874999999999833</c:v>
                </c:pt>
                <c:pt idx="1062">
                  <c:v>29.892799999999834</c:v>
                </c:pt>
                <c:pt idx="1063">
                  <c:v>29.910599999999835</c:v>
                </c:pt>
                <c:pt idx="1064">
                  <c:v>29.928399999999836</c:v>
                </c:pt>
                <c:pt idx="1065">
                  <c:v>29.946199999999838</c:v>
                </c:pt>
                <c:pt idx="1066">
                  <c:v>29.963999999999839</c:v>
                </c:pt>
                <c:pt idx="1067">
                  <c:v>29.98179999999984</c:v>
                </c:pt>
                <c:pt idx="1068">
                  <c:v>29.999599999999841</c:v>
                </c:pt>
                <c:pt idx="1069">
                  <c:v>30.017399999999842</c:v>
                </c:pt>
                <c:pt idx="1070">
                  <c:v>30.035199999999843</c:v>
                </c:pt>
                <c:pt idx="1071">
                  <c:v>30.052999999999845</c:v>
                </c:pt>
                <c:pt idx="1072">
                  <c:v>30.070799999999846</c:v>
                </c:pt>
                <c:pt idx="1073">
                  <c:v>30.088599999999847</c:v>
                </c:pt>
                <c:pt idx="1074">
                  <c:v>30.106399999999848</c:v>
                </c:pt>
                <c:pt idx="1075">
                  <c:v>30.124199999999849</c:v>
                </c:pt>
                <c:pt idx="1076">
                  <c:v>30.14199999999985</c:v>
                </c:pt>
                <c:pt idx="1077">
                  <c:v>30.159799999999851</c:v>
                </c:pt>
                <c:pt idx="1078">
                  <c:v>30.177599999999853</c:v>
                </c:pt>
                <c:pt idx="1079">
                  <c:v>30.195399999999854</c:v>
                </c:pt>
                <c:pt idx="1080">
                  <c:v>30.213199999999855</c:v>
                </c:pt>
                <c:pt idx="1081">
                  <c:v>30.230999999999856</c:v>
                </c:pt>
                <c:pt idx="1082">
                  <c:v>30.248799999999857</c:v>
                </c:pt>
                <c:pt idx="1083">
                  <c:v>30.266599999999858</c:v>
                </c:pt>
                <c:pt idx="1084">
                  <c:v>30.284399999999859</c:v>
                </c:pt>
                <c:pt idx="1085">
                  <c:v>30.302199999999861</c:v>
                </c:pt>
                <c:pt idx="1086">
                  <c:v>30.319999999999862</c:v>
                </c:pt>
                <c:pt idx="1087">
                  <c:v>30.33679245283005</c:v>
                </c:pt>
                <c:pt idx="1088">
                  <c:v>30.353584905660238</c:v>
                </c:pt>
                <c:pt idx="1089">
                  <c:v>30.370377358490426</c:v>
                </c:pt>
                <c:pt idx="1090">
                  <c:v>30.387169811320614</c:v>
                </c:pt>
                <c:pt idx="1091">
                  <c:v>30.403962264150802</c:v>
                </c:pt>
                <c:pt idx="1092">
                  <c:v>30.420754716980991</c:v>
                </c:pt>
                <c:pt idx="1093">
                  <c:v>30.437547169811179</c:v>
                </c:pt>
                <c:pt idx="1094">
                  <c:v>30.454339622641367</c:v>
                </c:pt>
                <c:pt idx="1095">
                  <c:v>30.471132075471555</c:v>
                </c:pt>
                <c:pt idx="1096">
                  <c:v>30.487924528301743</c:v>
                </c:pt>
                <c:pt idx="1097">
                  <c:v>30.504716981131931</c:v>
                </c:pt>
                <c:pt idx="1098">
                  <c:v>30.52150943396212</c:v>
                </c:pt>
                <c:pt idx="1099">
                  <c:v>30.538301886792308</c:v>
                </c:pt>
                <c:pt idx="1100">
                  <c:v>30.555094339622496</c:v>
                </c:pt>
                <c:pt idx="1101">
                  <c:v>30.571886792452684</c:v>
                </c:pt>
                <c:pt idx="1102">
                  <c:v>30.588679245282872</c:v>
                </c:pt>
                <c:pt idx="1103">
                  <c:v>30.60547169811306</c:v>
                </c:pt>
                <c:pt idx="1104">
                  <c:v>30.622264150943248</c:v>
                </c:pt>
                <c:pt idx="1105">
                  <c:v>30.639056603773437</c:v>
                </c:pt>
                <c:pt idx="1106">
                  <c:v>30.655849056603625</c:v>
                </c:pt>
                <c:pt idx="1107">
                  <c:v>30.672641509433813</c:v>
                </c:pt>
                <c:pt idx="1108">
                  <c:v>30.689433962264001</c:v>
                </c:pt>
                <c:pt idx="1109">
                  <c:v>30.706226415094189</c:v>
                </c:pt>
                <c:pt idx="1110">
                  <c:v>30.723018867924377</c:v>
                </c:pt>
                <c:pt idx="1111">
                  <c:v>30.739811320754566</c:v>
                </c:pt>
                <c:pt idx="1112">
                  <c:v>30.756603773584754</c:v>
                </c:pt>
                <c:pt idx="1113">
                  <c:v>30.773396226414942</c:v>
                </c:pt>
                <c:pt idx="1114">
                  <c:v>30.79018867924513</c:v>
                </c:pt>
                <c:pt idx="1115">
                  <c:v>30.806981132075318</c:v>
                </c:pt>
                <c:pt idx="1116">
                  <c:v>30.823773584905506</c:v>
                </c:pt>
                <c:pt idx="1117">
                  <c:v>30.840566037735694</c:v>
                </c:pt>
                <c:pt idx="1118">
                  <c:v>30.857358490565883</c:v>
                </c:pt>
                <c:pt idx="1119">
                  <c:v>30.874150943396071</c:v>
                </c:pt>
                <c:pt idx="1120">
                  <c:v>30.890943396226259</c:v>
                </c:pt>
                <c:pt idx="1121">
                  <c:v>30.907735849056447</c:v>
                </c:pt>
                <c:pt idx="1122">
                  <c:v>30.924528301886635</c:v>
                </c:pt>
                <c:pt idx="1123">
                  <c:v>30.941320754716823</c:v>
                </c:pt>
                <c:pt idx="1124">
                  <c:v>30.958113207547012</c:v>
                </c:pt>
                <c:pt idx="1125">
                  <c:v>30.9749056603772</c:v>
                </c:pt>
                <c:pt idx="1126">
                  <c:v>30.991698113207388</c:v>
                </c:pt>
                <c:pt idx="1127">
                  <c:v>31.008490566037576</c:v>
                </c:pt>
                <c:pt idx="1128">
                  <c:v>31.025283018867764</c:v>
                </c:pt>
                <c:pt idx="1129">
                  <c:v>31.042075471697952</c:v>
                </c:pt>
                <c:pt idx="1130">
                  <c:v>31.05886792452814</c:v>
                </c:pt>
                <c:pt idx="1131">
                  <c:v>31.075660377358329</c:v>
                </c:pt>
                <c:pt idx="1132">
                  <c:v>31.092452830188517</c:v>
                </c:pt>
                <c:pt idx="1133">
                  <c:v>31.109245283018705</c:v>
                </c:pt>
                <c:pt idx="1134">
                  <c:v>31.126037735848893</c:v>
                </c:pt>
                <c:pt idx="1135">
                  <c:v>31.142830188679081</c:v>
                </c:pt>
                <c:pt idx="1136">
                  <c:v>31.159622641509269</c:v>
                </c:pt>
                <c:pt idx="1137">
                  <c:v>31.176415094339458</c:v>
                </c:pt>
                <c:pt idx="1138">
                  <c:v>31.193207547169646</c:v>
                </c:pt>
                <c:pt idx="1139">
                  <c:v>31.209999999999834</c:v>
                </c:pt>
                <c:pt idx="1140">
                  <c:v>31.226808510638133</c:v>
                </c:pt>
                <c:pt idx="1141">
                  <c:v>31.243617021276432</c:v>
                </c:pt>
                <c:pt idx="1142">
                  <c:v>31.260425531914731</c:v>
                </c:pt>
                <c:pt idx="1143">
                  <c:v>31.27723404255303</c:v>
                </c:pt>
                <c:pt idx="1144">
                  <c:v>31.294042553191328</c:v>
                </c:pt>
                <c:pt idx="1145">
                  <c:v>31.310851063829627</c:v>
                </c:pt>
                <c:pt idx="1146">
                  <c:v>31.327659574467926</c:v>
                </c:pt>
                <c:pt idx="1147">
                  <c:v>31.344468085106225</c:v>
                </c:pt>
                <c:pt idx="1148">
                  <c:v>31.361276595744524</c:v>
                </c:pt>
                <c:pt idx="1149">
                  <c:v>31.378085106382823</c:v>
                </c:pt>
                <c:pt idx="1150">
                  <c:v>31.394893617021122</c:v>
                </c:pt>
                <c:pt idx="1151">
                  <c:v>31.411702127659421</c:v>
                </c:pt>
                <c:pt idx="1152">
                  <c:v>31.42851063829772</c:v>
                </c:pt>
                <c:pt idx="1153">
                  <c:v>31.445319148936019</c:v>
                </c:pt>
                <c:pt idx="1154">
                  <c:v>31.462127659574318</c:v>
                </c:pt>
                <c:pt idx="1155">
                  <c:v>31.478936170212616</c:v>
                </c:pt>
                <c:pt idx="1156">
                  <c:v>31.495744680850915</c:v>
                </c:pt>
                <c:pt idx="1157">
                  <c:v>31.512553191489214</c:v>
                </c:pt>
                <c:pt idx="1158">
                  <c:v>31.529361702127513</c:v>
                </c:pt>
                <c:pt idx="1159">
                  <c:v>31.546170212765812</c:v>
                </c:pt>
                <c:pt idx="1160">
                  <c:v>31.562978723404111</c:v>
                </c:pt>
                <c:pt idx="1161">
                  <c:v>31.57978723404241</c:v>
                </c:pt>
                <c:pt idx="1162">
                  <c:v>31.596595744680709</c:v>
                </c:pt>
                <c:pt idx="1163">
                  <c:v>31.613404255319008</c:v>
                </c:pt>
                <c:pt idx="1164">
                  <c:v>31.630212765957307</c:v>
                </c:pt>
                <c:pt idx="1165">
                  <c:v>31.647021276595606</c:v>
                </c:pt>
                <c:pt idx="1166">
                  <c:v>31.663829787233905</c:v>
                </c:pt>
                <c:pt idx="1167">
                  <c:v>31.680638297872203</c:v>
                </c:pt>
                <c:pt idx="1168">
                  <c:v>31.697446808510502</c:v>
                </c:pt>
                <c:pt idx="1169">
                  <c:v>31.714255319148801</c:v>
                </c:pt>
                <c:pt idx="1170">
                  <c:v>31.7310638297871</c:v>
                </c:pt>
                <c:pt idx="1171">
                  <c:v>31.747872340425399</c:v>
                </c:pt>
                <c:pt idx="1172">
                  <c:v>31.764680851063698</c:v>
                </c:pt>
                <c:pt idx="1173">
                  <c:v>31.781489361701997</c:v>
                </c:pt>
                <c:pt idx="1174">
                  <c:v>31.798297872340296</c:v>
                </c:pt>
                <c:pt idx="1175">
                  <c:v>31.815106382978595</c:v>
                </c:pt>
                <c:pt idx="1176">
                  <c:v>31.831914893616894</c:v>
                </c:pt>
                <c:pt idx="1177">
                  <c:v>31.848723404255193</c:v>
                </c:pt>
                <c:pt idx="1178">
                  <c:v>31.865531914893491</c:v>
                </c:pt>
                <c:pt idx="1179">
                  <c:v>31.88234042553179</c:v>
                </c:pt>
                <c:pt idx="1180">
                  <c:v>31.899148936170089</c:v>
                </c:pt>
                <c:pt idx="1181">
                  <c:v>31.915957446808388</c:v>
                </c:pt>
                <c:pt idx="1182">
                  <c:v>31.932765957446687</c:v>
                </c:pt>
                <c:pt idx="1183">
                  <c:v>31.949574468084986</c:v>
                </c:pt>
                <c:pt idx="1184">
                  <c:v>31.966382978723285</c:v>
                </c:pt>
                <c:pt idx="1185">
                  <c:v>31.983191489361584</c:v>
                </c:pt>
                <c:pt idx="1186">
                  <c:v>31.999999999999883</c:v>
                </c:pt>
                <c:pt idx="1187">
                  <c:v>32.016595744680735</c:v>
                </c:pt>
                <c:pt idx="1188">
                  <c:v>32.033191489361585</c:v>
                </c:pt>
                <c:pt idx="1189">
                  <c:v>32.049787234042434</c:v>
                </c:pt>
                <c:pt idx="1190">
                  <c:v>32.066382978723283</c:v>
                </c:pt>
                <c:pt idx="1191">
                  <c:v>32.082978723404132</c:v>
                </c:pt>
                <c:pt idx="1192">
                  <c:v>32.099574468084981</c:v>
                </c:pt>
                <c:pt idx="1193">
                  <c:v>32.11617021276583</c:v>
                </c:pt>
                <c:pt idx="1194">
                  <c:v>32.132765957446679</c:v>
                </c:pt>
                <c:pt idx="1195">
                  <c:v>32.149361702127528</c:v>
                </c:pt>
                <c:pt idx="1196">
                  <c:v>32.165957446808378</c:v>
                </c:pt>
                <c:pt idx="1197">
                  <c:v>32.182553191489227</c:v>
                </c:pt>
                <c:pt idx="1198">
                  <c:v>32.199148936170076</c:v>
                </c:pt>
                <c:pt idx="1199">
                  <c:v>32.215744680850925</c:v>
                </c:pt>
                <c:pt idx="1200">
                  <c:v>32.232340425531774</c:v>
                </c:pt>
                <c:pt idx="1201">
                  <c:v>32.248936170212623</c:v>
                </c:pt>
                <c:pt idx="1202">
                  <c:v>32.265531914893472</c:v>
                </c:pt>
                <c:pt idx="1203">
                  <c:v>32.282127659574321</c:v>
                </c:pt>
                <c:pt idx="1204">
                  <c:v>32.298723404255171</c:v>
                </c:pt>
                <c:pt idx="1205">
                  <c:v>32.31531914893602</c:v>
                </c:pt>
                <c:pt idx="1206">
                  <c:v>32.331914893616869</c:v>
                </c:pt>
                <c:pt idx="1207">
                  <c:v>32.348510638297718</c:v>
                </c:pt>
                <c:pt idx="1208">
                  <c:v>32.365106382978567</c:v>
                </c:pt>
                <c:pt idx="1209">
                  <c:v>32.381702127659416</c:v>
                </c:pt>
                <c:pt idx="1210">
                  <c:v>32.398297872340265</c:v>
                </c:pt>
                <c:pt idx="1211">
                  <c:v>32.414893617021114</c:v>
                </c:pt>
                <c:pt idx="1212">
                  <c:v>32.431489361701964</c:v>
                </c:pt>
                <c:pt idx="1213">
                  <c:v>32.448085106382813</c:v>
                </c:pt>
                <c:pt idx="1214">
                  <c:v>32.464680851063662</c:v>
                </c:pt>
                <c:pt idx="1215">
                  <c:v>32.481276595744511</c:v>
                </c:pt>
                <c:pt idx="1216">
                  <c:v>32.49787234042536</c:v>
                </c:pt>
                <c:pt idx="1217">
                  <c:v>32.514468085106209</c:v>
                </c:pt>
                <c:pt idx="1218">
                  <c:v>32.531063829787058</c:v>
                </c:pt>
                <c:pt idx="1219">
                  <c:v>32.547659574467907</c:v>
                </c:pt>
                <c:pt idx="1220">
                  <c:v>32.564255319148756</c:v>
                </c:pt>
                <c:pt idx="1221">
                  <c:v>32.580851063829606</c:v>
                </c:pt>
                <c:pt idx="1222">
                  <c:v>32.597446808510455</c:v>
                </c:pt>
                <c:pt idx="1223">
                  <c:v>32.614042553191304</c:v>
                </c:pt>
                <c:pt idx="1224">
                  <c:v>32.630638297872153</c:v>
                </c:pt>
                <c:pt idx="1225">
                  <c:v>32.647234042553002</c:v>
                </c:pt>
                <c:pt idx="1226">
                  <c:v>32.663829787233851</c:v>
                </c:pt>
                <c:pt idx="1227">
                  <c:v>32.6804255319147</c:v>
                </c:pt>
                <c:pt idx="1228">
                  <c:v>32.697021276595549</c:v>
                </c:pt>
                <c:pt idx="1229">
                  <c:v>32.713617021276399</c:v>
                </c:pt>
                <c:pt idx="1230">
                  <c:v>32.730212765957248</c:v>
                </c:pt>
                <c:pt idx="1231">
                  <c:v>32.746808510638097</c:v>
                </c:pt>
                <c:pt idx="1232">
                  <c:v>32.763404255318946</c:v>
                </c:pt>
                <c:pt idx="1233">
                  <c:v>32.779999999999795</c:v>
                </c:pt>
                <c:pt idx="1234">
                  <c:v>32.797142857142653</c:v>
                </c:pt>
                <c:pt idx="1235">
                  <c:v>32.814285714285511</c:v>
                </c:pt>
                <c:pt idx="1236">
                  <c:v>32.831428571428368</c:v>
                </c:pt>
                <c:pt idx="1237">
                  <c:v>32.848571428571226</c:v>
                </c:pt>
                <c:pt idx="1238">
                  <c:v>32.865714285714084</c:v>
                </c:pt>
                <c:pt idx="1239">
                  <c:v>32.882857142856942</c:v>
                </c:pt>
                <c:pt idx="1240">
                  <c:v>32.8999999999998</c:v>
                </c:pt>
                <c:pt idx="1241">
                  <c:v>32.917142857142657</c:v>
                </c:pt>
                <c:pt idx="1242">
                  <c:v>32.934285714285515</c:v>
                </c:pt>
                <c:pt idx="1243">
                  <c:v>32.951428571428373</c:v>
                </c:pt>
                <c:pt idx="1244">
                  <c:v>32.968571428571231</c:v>
                </c:pt>
                <c:pt idx="1245">
                  <c:v>32.985714285714089</c:v>
                </c:pt>
                <c:pt idx="1246">
                  <c:v>33.002857142856946</c:v>
                </c:pt>
                <c:pt idx="1247">
                  <c:v>33.019999999999804</c:v>
                </c:pt>
                <c:pt idx="1248">
                  <c:v>33.037142857142662</c:v>
                </c:pt>
                <c:pt idx="1249">
                  <c:v>33.05428571428552</c:v>
                </c:pt>
                <c:pt idx="1250">
                  <c:v>33.071428571428378</c:v>
                </c:pt>
                <c:pt idx="1251">
                  <c:v>33.088571428571235</c:v>
                </c:pt>
                <c:pt idx="1252">
                  <c:v>33.105714285714093</c:v>
                </c:pt>
                <c:pt idx="1253">
                  <c:v>33.122857142856951</c:v>
                </c:pt>
                <c:pt idx="1254">
                  <c:v>33.139999999999809</c:v>
                </c:pt>
                <c:pt idx="1255">
                  <c:v>33.157142857142667</c:v>
                </c:pt>
                <c:pt idx="1256">
                  <c:v>33.174285714285524</c:v>
                </c:pt>
                <c:pt idx="1257">
                  <c:v>33.191428571428382</c:v>
                </c:pt>
                <c:pt idx="1258">
                  <c:v>33.20857142857124</c:v>
                </c:pt>
                <c:pt idx="1259">
                  <c:v>33.225714285714098</c:v>
                </c:pt>
                <c:pt idx="1260">
                  <c:v>33.242857142856955</c:v>
                </c:pt>
                <c:pt idx="1261">
                  <c:v>33.259999999999813</c:v>
                </c:pt>
                <c:pt idx="1262">
                  <c:v>33.277142857142671</c:v>
                </c:pt>
                <c:pt idx="1263">
                  <c:v>33.294285714285529</c:v>
                </c:pt>
                <c:pt idx="1264">
                  <c:v>33.311428571428387</c:v>
                </c:pt>
                <c:pt idx="1265">
                  <c:v>33.328571428571244</c:v>
                </c:pt>
                <c:pt idx="1266">
                  <c:v>33.345714285714102</c:v>
                </c:pt>
                <c:pt idx="1267">
                  <c:v>33.36285714285696</c:v>
                </c:pt>
                <c:pt idx="1268">
                  <c:v>33.379999999999818</c:v>
                </c:pt>
                <c:pt idx="1269">
                  <c:v>33.397142857142676</c:v>
                </c:pt>
                <c:pt idx="1270">
                  <c:v>33.414285714285533</c:v>
                </c:pt>
                <c:pt idx="1271">
                  <c:v>33.431428571428391</c:v>
                </c:pt>
                <c:pt idx="1272">
                  <c:v>33.448571428571249</c:v>
                </c:pt>
                <c:pt idx="1273">
                  <c:v>33.465714285714107</c:v>
                </c:pt>
                <c:pt idx="1274">
                  <c:v>33.482857142856965</c:v>
                </c:pt>
                <c:pt idx="1275">
                  <c:v>33.499999999999822</c:v>
                </c:pt>
                <c:pt idx="1276">
                  <c:v>33.51714285714268</c:v>
                </c:pt>
                <c:pt idx="1277">
                  <c:v>33.534285714285538</c:v>
                </c:pt>
                <c:pt idx="1278">
                  <c:v>33.551428571428396</c:v>
                </c:pt>
                <c:pt idx="1279">
                  <c:v>33.568571428571254</c:v>
                </c:pt>
                <c:pt idx="1280">
                  <c:v>33.585714285714111</c:v>
                </c:pt>
                <c:pt idx="1281">
                  <c:v>33.602857142856969</c:v>
                </c:pt>
                <c:pt idx="1282">
                  <c:v>33.619999999999827</c:v>
                </c:pt>
                <c:pt idx="1283">
                  <c:v>33.634999999999827</c:v>
                </c:pt>
                <c:pt idx="1284">
                  <c:v>33.649999999999828</c:v>
                </c:pt>
                <c:pt idx="1285">
                  <c:v>33.664999999999829</c:v>
                </c:pt>
                <c:pt idx="1286">
                  <c:v>33.679999999999829</c:v>
                </c:pt>
                <c:pt idx="1287">
                  <c:v>33.69499999999983</c:v>
                </c:pt>
                <c:pt idx="1288">
                  <c:v>33.70999999999983</c:v>
                </c:pt>
                <c:pt idx="1289">
                  <c:v>33.724999999999831</c:v>
                </c:pt>
                <c:pt idx="1290">
                  <c:v>33.739999999999831</c:v>
                </c:pt>
                <c:pt idx="1291">
                  <c:v>33.754999999999832</c:v>
                </c:pt>
                <c:pt idx="1292">
                  <c:v>33.769999999999833</c:v>
                </c:pt>
                <c:pt idx="1293">
                  <c:v>33.784999999999833</c:v>
                </c:pt>
                <c:pt idx="1294">
                  <c:v>33.799999999999834</c:v>
                </c:pt>
                <c:pt idx="1295">
                  <c:v>33.814999999999834</c:v>
                </c:pt>
                <c:pt idx="1296">
                  <c:v>33.829999999999835</c:v>
                </c:pt>
                <c:pt idx="1297">
                  <c:v>33.844999999999835</c:v>
                </c:pt>
                <c:pt idx="1298">
                  <c:v>33.859999999999836</c:v>
                </c:pt>
                <c:pt idx="1299">
                  <c:v>33.874999999999837</c:v>
                </c:pt>
                <c:pt idx="1300">
                  <c:v>33.889999999999837</c:v>
                </c:pt>
                <c:pt idx="1301">
                  <c:v>33.904999999999838</c:v>
                </c:pt>
                <c:pt idx="1302">
                  <c:v>33.919999999999838</c:v>
                </c:pt>
                <c:pt idx="1303">
                  <c:v>33.934999999999839</c:v>
                </c:pt>
                <c:pt idx="1304">
                  <c:v>33.949999999999839</c:v>
                </c:pt>
                <c:pt idx="1305">
                  <c:v>33.96499999999984</c:v>
                </c:pt>
                <c:pt idx="1306">
                  <c:v>33.979999999999841</c:v>
                </c:pt>
                <c:pt idx="1307">
                  <c:v>33.994999999999841</c:v>
                </c:pt>
                <c:pt idx="1308">
                  <c:v>34.009999999999842</c:v>
                </c:pt>
                <c:pt idx="1309">
                  <c:v>34.024999999999842</c:v>
                </c:pt>
                <c:pt idx="1310">
                  <c:v>34.039999999999843</c:v>
                </c:pt>
                <c:pt idx="1311">
                  <c:v>34.054999999999843</c:v>
                </c:pt>
                <c:pt idx="1312">
                  <c:v>34.069999999999844</c:v>
                </c:pt>
                <c:pt idx="1313">
                  <c:v>34.084999999999845</c:v>
                </c:pt>
                <c:pt idx="1314">
                  <c:v>34.099999999999845</c:v>
                </c:pt>
                <c:pt idx="1315">
                  <c:v>34.114999999999846</c:v>
                </c:pt>
                <c:pt idx="1316">
                  <c:v>34.129999999999846</c:v>
                </c:pt>
                <c:pt idx="1317">
                  <c:v>34.144999999999847</c:v>
                </c:pt>
                <c:pt idx="1318">
                  <c:v>34.159999999999847</c:v>
                </c:pt>
                <c:pt idx="1319">
                  <c:v>34.174999999999848</c:v>
                </c:pt>
                <c:pt idx="1320">
                  <c:v>34.189999999999849</c:v>
                </c:pt>
                <c:pt idx="1321">
                  <c:v>34.204999999999849</c:v>
                </c:pt>
                <c:pt idx="1322">
                  <c:v>34.21999999999985</c:v>
                </c:pt>
                <c:pt idx="1323">
                  <c:v>34.23499999999985</c:v>
                </c:pt>
                <c:pt idx="1324">
                  <c:v>34.249999999999851</c:v>
                </c:pt>
                <c:pt idx="1325">
                  <c:v>34.264999999999851</c:v>
                </c:pt>
                <c:pt idx="1326">
                  <c:v>34.279999999999852</c:v>
                </c:pt>
                <c:pt idx="1327">
                  <c:v>34.294999999999852</c:v>
                </c:pt>
                <c:pt idx="1328">
                  <c:v>34.309999999999853</c:v>
                </c:pt>
                <c:pt idx="1329">
                  <c:v>34.324999999999854</c:v>
                </c:pt>
                <c:pt idx="1330">
                  <c:v>34.339999999999854</c:v>
                </c:pt>
                <c:pt idx="1331">
                  <c:v>34.354999999999855</c:v>
                </c:pt>
                <c:pt idx="1332">
                  <c:v>34.369999999999855</c:v>
                </c:pt>
                <c:pt idx="1333">
                  <c:v>34.384999999999856</c:v>
                </c:pt>
                <c:pt idx="1334">
                  <c:v>34.399999999999856</c:v>
                </c:pt>
                <c:pt idx="1335">
                  <c:v>34.414999999999857</c:v>
                </c:pt>
                <c:pt idx="1336">
                  <c:v>34.429999999999858</c:v>
                </c:pt>
                <c:pt idx="1337">
                  <c:v>34.444999999999858</c:v>
                </c:pt>
                <c:pt idx="1338">
                  <c:v>34.459999999999859</c:v>
                </c:pt>
                <c:pt idx="1339">
                  <c:v>34.47396825396811</c:v>
                </c:pt>
                <c:pt idx="1340">
                  <c:v>34.487936507936361</c:v>
                </c:pt>
                <c:pt idx="1341">
                  <c:v>34.501904761904612</c:v>
                </c:pt>
                <c:pt idx="1342">
                  <c:v>34.515873015872863</c:v>
                </c:pt>
                <c:pt idx="1343">
                  <c:v>34.529841269841114</c:v>
                </c:pt>
                <c:pt idx="1344">
                  <c:v>34.543809523809365</c:v>
                </c:pt>
                <c:pt idx="1345">
                  <c:v>34.557777777777616</c:v>
                </c:pt>
                <c:pt idx="1346">
                  <c:v>34.571746031745867</c:v>
                </c:pt>
                <c:pt idx="1347">
                  <c:v>34.585714285714118</c:v>
                </c:pt>
                <c:pt idx="1348">
                  <c:v>34.59968253968237</c:v>
                </c:pt>
                <c:pt idx="1349">
                  <c:v>34.613650793650621</c:v>
                </c:pt>
                <c:pt idx="1350">
                  <c:v>34.627619047618872</c:v>
                </c:pt>
                <c:pt idx="1351">
                  <c:v>34.641587301587123</c:v>
                </c:pt>
                <c:pt idx="1352">
                  <c:v>34.655555555555374</c:v>
                </c:pt>
                <c:pt idx="1353">
                  <c:v>34.669523809523625</c:v>
                </c:pt>
                <c:pt idx="1354">
                  <c:v>34.683492063491876</c:v>
                </c:pt>
                <c:pt idx="1355">
                  <c:v>34.697460317460127</c:v>
                </c:pt>
                <c:pt idx="1356">
                  <c:v>34.711428571428378</c:v>
                </c:pt>
                <c:pt idx="1357">
                  <c:v>34.725396825396629</c:v>
                </c:pt>
                <c:pt idx="1358">
                  <c:v>34.73936507936488</c:v>
                </c:pt>
                <c:pt idx="1359">
                  <c:v>34.753333333333131</c:v>
                </c:pt>
                <c:pt idx="1360">
                  <c:v>34.767301587301382</c:v>
                </c:pt>
                <c:pt idx="1361">
                  <c:v>34.781269841269634</c:v>
                </c:pt>
                <c:pt idx="1362">
                  <c:v>34.795238095237885</c:v>
                </c:pt>
                <c:pt idx="1363">
                  <c:v>34.809206349206136</c:v>
                </c:pt>
                <c:pt idx="1364">
                  <c:v>34.823174603174387</c:v>
                </c:pt>
                <c:pt idx="1365">
                  <c:v>34.837142857142638</c:v>
                </c:pt>
                <c:pt idx="1366">
                  <c:v>34.851111111110889</c:v>
                </c:pt>
                <c:pt idx="1367">
                  <c:v>34.86507936507914</c:v>
                </c:pt>
                <c:pt idx="1368">
                  <c:v>34.879047619047391</c:v>
                </c:pt>
                <c:pt idx="1369">
                  <c:v>34.893015873015642</c:v>
                </c:pt>
                <c:pt idx="1370">
                  <c:v>34.906984126983893</c:v>
                </c:pt>
                <c:pt idx="1371">
                  <c:v>34.920952380952144</c:v>
                </c:pt>
                <c:pt idx="1372">
                  <c:v>34.934920634920395</c:v>
                </c:pt>
                <c:pt idx="1373">
                  <c:v>34.948888888888646</c:v>
                </c:pt>
                <c:pt idx="1374">
                  <c:v>34.962857142856897</c:v>
                </c:pt>
                <c:pt idx="1375">
                  <c:v>34.976825396825149</c:v>
                </c:pt>
                <c:pt idx="1376">
                  <c:v>34.9907936507934</c:v>
                </c:pt>
                <c:pt idx="1377">
                  <c:v>35.004761904761651</c:v>
                </c:pt>
                <c:pt idx="1378">
                  <c:v>35.018730158729902</c:v>
                </c:pt>
                <c:pt idx="1379">
                  <c:v>35.032698412698153</c:v>
                </c:pt>
                <c:pt idx="1380">
                  <c:v>35.046666666666404</c:v>
                </c:pt>
                <c:pt idx="1381">
                  <c:v>35.060634920634655</c:v>
                </c:pt>
                <c:pt idx="1382">
                  <c:v>35.074603174602906</c:v>
                </c:pt>
                <c:pt idx="1383">
                  <c:v>35.088571428571157</c:v>
                </c:pt>
                <c:pt idx="1384">
                  <c:v>35.102539682539408</c:v>
                </c:pt>
                <c:pt idx="1385">
                  <c:v>35.116507936507659</c:v>
                </c:pt>
                <c:pt idx="1386">
                  <c:v>35.13047619047591</c:v>
                </c:pt>
                <c:pt idx="1387">
                  <c:v>35.144444444444161</c:v>
                </c:pt>
                <c:pt idx="1388">
                  <c:v>35.158412698412413</c:v>
                </c:pt>
                <c:pt idx="1389">
                  <c:v>35.172380952380664</c:v>
                </c:pt>
                <c:pt idx="1390">
                  <c:v>35.186349206348915</c:v>
                </c:pt>
                <c:pt idx="1391">
                  <c:v>35.200317460317166</c:v>
                </c:pt>
                <c:pt idx="1392">
                  <c:v>35.214285714285417</c:v>
                </c:pt>
                <c:pt idx="1393">
                  <c:v>35.228253968253668</c:v>
                </c:pt>
                <c:pt idx="1394">
                  <c:v>35.242222222221919</c:v>
                </c:pt>
                <c:pt idx="1395">
                  <c:v>35.25619047619017</c:v>
                </c:pt>
                <c:pt idx="1396">
                  <c:v>35.270158730158421</c:v>
                </c:pt>
                <c:pt idx="1397">
                  <c:v>35.284126984126672</c:v>
                </c:pt>
                <c:pt idx="1398">
                  <c:v>35.298095238094923</c:v>
                </c:pt>
                <c:pt idx="1399">
                  <c:v>35.312063492063174</c:v>
                </c:pt>
                <c:pt idx="1400">
                  <c:v>35.326031746031425</c:v>
                </c:pt>
                <c:pt idx="1401">
                  <c:v>35.339999999999677</c:v>
                </c:pt>
                <c:pt idx="1402">
                  <c:v>35.356296296295973</c:v>
                </c:pt>
                <c:pt idx="1403">
                  <c:v>35.37259259259227</c:v>
                </c:pt>
                <c:pt idx="1404">
                  <c:v>35.388888888888566</c:v>
                </c:pt>
                <c:pt idx="1405">
                  <c:v>35.405185185184862</c:v>
                </c:pt>
                <c:pt idx="1406">
                  <c:v>35.421481481481159</c:v>
                </c:pt>
                <c:pt idx="1407">
                  <c:v>35.437777777777455</c:v>
                </c:pt>
                <c:pt idx="1408">
                  <c:v>35.454074074073752</c:v>
                </c:pt>
                <c:pt idx="1409">
                  <c:v>35.470370370370048</c:v>
                </c:pt>
                <c:pt idx="1410">
                  <c:v>35.486666666666345</c:v>
                </c:pt>
                <c:pt idx="1411">
                  <c:v>35.502962962962641</c:v>
                </c:pt>
                <c:pt idx="1412">
                  <c:v>35.519259259258938</c:v>
                </c:pt>
                <c:pt idx="1413">
                  <c:v>35.535555555555234</c:v>
                </c:pt>
                <c:pt idx="1414">
                  <c:v>35.551851851851531</c:v>
                </c:pt>
                <c:pt idx="1415">
                  <c:v>35.568148148147827</c:v>
                </c:pt>
                <c:pt idx="1416">
                  <c:v>35.584444444444124</c:v>
                </c:pt>
                <c:pt idx="1417">
                  <c:v>35.60074074074042</c:v>
                </c:pt>
                <c:pt idx="1418">
                  <c:v>35.617037037036717</c:v>
                </c:pt>
                <c:pt idx="1419">
                  <c:v>35.633333333333013</c:v>
                </c:pt>
                <c:pt idx="1420">
                  <c:v>35.64962962962931</c:v>
                </c:pt>
                <c:pt idx="1421">
                  <c:v>35.665925925925606</c:v>
                </c:pt>
                <c:pt idx="1422">
                  <c:v>35.682222222221903</c:v>
                </c:pt>
                <c:pt idx="1423">
                  <c:v>35.698518518518199</c:v>
                </c:pt>
                <c:pt idx="1424">
                  <c:v>35.714814814814495</c:v>
                </c:pt>
                <c:pt idx="1425">
                  <c:v>35.731111111110792</c:v>
                </c:pt>
                <c:pt idx="1426">
                  <c:v>35.747407407407088</c:v>
                </c:pt>
                <c:pt idx="1427">
                  <c:v>35.763703703703385</c:v>
                </c:pt>
                <c:pt idx="1428">
                  <c:v>35.779999999999681</c:v>
                </c:pt>
                <c:pt idx="1429">
                  <c:v>35.796296296295978</c:v>
                </c:pt>
                <c:pt idx="1430">
                  <c:v>35.812592592592274</c:v>
                </c:pt>
                <c:pt idx="1431">
                  <c:v>35.828888888888571</c:v>
                </c:pt>
                <c:pt idx="1432">
                  <c:v>35.845185185184867</c:v>
                </c:pt>
                <c:pt idx="1433">
                  <c:v>35.861481481481164</c:v>
                </c:pt>
                <c:pt idx="1434">
                  <c:v>35.87777777777746</c:v>
                </c:pt>
                <c:pt idx="1435">
                  <c:v>35.894074074073757</c:v>
                </c:pt>
                <c:pt idx="1436">
                  <c:v>35.910370370370053</c:v>
                </c:pt>
                <c:pt idx="1437">
                  <c:v>35.92666666666635</c:v>
                </c:pt>
                <c:pt idx="1438">
                  <c:v>35.942962962962646</c:v>
                </c:pt>
                <c:pt idx="1439">
                  <c:v>35.959259259258943</c:v>
                </c:pt>
                <c:pt idx="1440">
                  <c:v>35.975555555555239</c:v>
                </c:pt>
                <c:pt idx="1441">
                  <c:v>35.991851851851536</c:v>
                </c:pt>
                <c:pt idx="1442">
                  <c:v>36.008148148147832</c:v>
                </c:pt>
                <c:pt idx="1443">
                  <c:v>36.024444444444129</c:v>
                </c:pt>
                <c:pt idx="1444">
                  <c:v>36.040740740740425</c:v>
                </c:pt>
                <c:pt idx="1445">
                  <c:v>36.057037037036721</c:v>
                </c:pt>
                <c:pt idx="1446">
                  <c:v>36.073333333333018</c:v>
                </c:pt>
                <c:pt idx="1447">
                  <c:v>36.089629629629314</c:v>
                </c:pt>
                <c:pt idx="1448">
                  <c:v>36.105925925925611</c:v>
                </c:pt>
                <c:pt idx="1449">
                  <c:v>36.122222222221907</c:v>
                </c:pt>
                <c:pt idx="1450">
                  <c:v>36.138518518518204</c:v>
                </c:pt>
                <c:pt idx="1451">
                  <c:v>36.1548148148145</c:v>
                </c:pt>
                <c:pt idx="1452">
                  <c:v>36.171111111110797</c:v>
                </c:pt>
                <c:pt idx="1453">
                  <c:v>36.187407407407093</c:v>
                </c:pt>
                <c:pt idx="1454">
                  <c:v>36.20370370370339</c:v>
                </c:pt>
                <c:pt idx="1455">
                  <c:v>36.219999999999686</c:v>
                </c:pt>
                <c:pt idx="1456">
                  <c:v>36.231549295774336</c:v>
                </c:pt>
                <c:pt idx="1457">
                  <c:v>36.243098591548986</c:v>
                </c:pt>
                <c:pt idx="1458">
                  <c:v>36.254647887323635</c:v>
                </c:pt>
                <c:pt idx="1459">
                  <c:v>36.266197183098285</c:v>
                </c:pt>
                <c:pt idx="1460">
                  <c:v>36.277746478872935</c:v>
                </c:pt>
                <c:pt idx="1461">
                  <c:v>36.289295774647584</c:v>
                </c:pt>
                <c:pt idx="1462">
                  <c:v>36.300845070422234</c:v>
                </c:pt>
                <c:pt idx="1463">
                  <c:v>36.312394366196884</c:v>
                </c:pt>
                <c:pt idx="1464">
                  <c:v>36.323943661971533</c:v>
                </c:pt>
                <c:pt idx="1465">
                  <c:v>36.335492957746183</c:v>
                </c:pt>
                <c:pt idx="1466">
                  <c:v>36.347042253520833</c:v>
                </c:pt>
                <c:pt idx="1467">
                  <c:v>36.358591549295483</c:v>
                </c:pt>
                <c:pt idx="1468">
                  <c:v>36.370140845070132</c:v>
                </c:pt>
                <c:pt idx="1469">
                  <c:v>36.381690140844782</c:v>
                </c:pt>
                <c:pt idx="1470">
                  <c:v>36.393239436619432</c:v>
                </c:pt>
                <c:pt idx="1471">
                  <c:v>36.404788732394081</c:v>
                </c:pt>
                <c:pt idx="1472">
                  <c:v>36.416338028168731</c:v>
                </c:pt>
                <c:pt idx="1473">
                  <c:v>36.427887323943381</c:v>
                </c:pt>
                <c:pt idx="1474">
                  <c:v>36.43943661971803</c:v>
                </c:pt>
                <c:pt idx="1475">
                  <c:v>36.45098591549268</c:v>
                </c:pt>
                <c:pt idx="1476">
                  <c:v>36.46253521126733</c:v>
                </c:pt>
                <c:pt idx="1477">
                  <c:v>36.474084507041979</c:v>
                </c:pt>
                <c:pt idx="1478">
                  <c:v>36.485633802816629</c:v>
                </c:pt>
                <c:pt idx="1479">
                  <c:v>36.497183098591279</c:v>
                </c:pt>
                <c:pt idx="1480">
                  <c:v>36.508732394365929</c:v>
                </c:pt>
                <c:pt idx="1481">
                  <c:v>36.520281690140578</c:v>
                </c:pt>
                <c:pt idx="1482">
                  <c:v>36.531830985915228</c:v>
                </c:pt>
                <c:pt idx="1483">
                  <c:v>36.543380281689878</c:v>
                </c:pt>
                <c:pt idx="1484">
                  <c:v>36.554929577464527</c:v>
                </c:pt>
                <c:pt idx="1485">
                  <c:v>36.566478873239177</c:v>
                </c:pt>
                <c:pt idx="1486">
                  <c:v>36.578028169013827</c:v>
                </c:pt>
                <c:pt idx="1487">
                  <c:v>36.589577464788476</c:v>
                </c:pt>
                <c:pt idx="1488">
                  <c:v>36.601126760563126</c:v>
                </c:pt>
                <c:pt idx="1489">
                  <c:v>36.612676056337776</c:v>
                </c:pt>
                <c:pt idx="1490">
                  <c:v>36.624225352112425</c:v>
                </c:pt>
                <c:pt idx="1491">
                  <c:v>36.635774647887075</c:v>
                </c:pt>
                <c:pt idx="1492">
                  <c:v>36.647323943661725</c:v>
                </c:pt>
                <c:pt idx="1493">
                  <c:v>36.658873239436375</c:v>
                </c:pt>
                <c:pt idx="1494">
                  <c:v>36.670422535211024</c:v>
                </c:pt>
                <c:pt idx="1495">
                  <c:v>36.681971830985674</c:v>
                </c:pt>
                <c:pt idx="1496">
                  <c:v>36.693521126760324</c:v>
                </c:pt>
                <c:pt idx="1497">
                  <c:v>36.705070422534973</c:v>
                </c:pt>
                <c:pt idx="1498">
                  <c:v>36.716619718309623</c:v>
                </c:pt>
                <c:pt idx="1499">
                  <c:v>36.728169014084273</c:v>
                </c:pt>
                <c:pt idx="1500">
                  <c:v>36.739718309858922</c:v>
                </c:pt>
                <c:pt idx="1501">
                  <c:v>36.751267605633572</c:v>
                </c:pt>
                <c:pt idx="1502">
                  <c:v>36.762816901408222</c:v>
                </c:pt>
                <c:pt idx="1503">
                  <c:v>36.774366197182871</c:v>
                </c:pt>
                <c:pt idx="1504">
                  <c:v>36.785915492957521</c:v>
                </c:pt>
                <c:pt idx="1505">
                  <c:v>36.797464788732171</c:v>
                </c:pt>
                <c:pt idx="1506">
                  <c:v>36.809014084506821</c:v>
                </c:pt>
                <c:pt idx="1507">
                  <c:v>36.82056338028147</c:v>
                </c:pt>
                <c:pt idx="1508">
                  <c:v>36.83211267605612</c:v>
                </c:pt>
                <c:pt idx="1509">
                  <c:v>36.84366197183077</c:v>
                </c:pt>
                <c:pt idx="1510">
                  <c:v>36.855211267605419</c:v>
                </c:pt>
                <c:pt idx="1511">
                  <c:v>36.866760563380069</c:v>
                </c:pt>
                <c:pt idx="1512">
                  <c:v>36.878309859154719</c:v>
                </c:pt>
                <c:pt idx="1513">
                  <c:v>36.889859154929368</c:v>
                </c:pt>
                <c:pt idx="1514">
                  <c:v>36.901408450704018</c:v>
                </c:pt>
                <c:pt idx="1515">
                  <c:v>36.912957746478668</c:v>
                </c:pt>
                <c:pt idx="1516">
                  <c:v>36.924507042253317</c:v>
                </c:pt>
                <c:pt idx="1517">
                  <c:v>36.936056338027967</c:v>
                </c:pt>
                <c:pt idx="1518">
                  <c:v>36.947605633802617</c:v>
                </c:pt>
                <c:pt idx="1519">
                  <c:v>36.959154929577267</c:v>
                </c:pt>
                <c:pt idx="1520">
                  <c:v>36.970704225351916</c:v>
                </c:pt>
                <c:pt idx="1521">
                  <c:v>36.982253521126566</c:v>
                </c:pt>
                <c:pt idx="1522">
                  <c:v>36.993802816901216</c:v>
                </c:pt>
                <c:pt idx="1523">
                  <c:v>37.005352112675865</c:v>
                </c:pt>
                <c:pt idx="1524">
                  <c:v>37.016901408450515</c:v>
                </c:pt>
                <c:pt idx="1525">
                  <c:v>37.028450704225165</c:v>
                </c:pt>
                <c:pt idx="1526">
                  <c:v>37.039999999999814</c:v>
                </c:pt>
                <c:pt idx="1527">
                  <c:v>37.054642857142674</c:v>
                </c:pt>
                <c:pt idx="1528">
                  <c:v>37.069285714285535</c:v>
                </c:pt>
                <c:pt idx="1529">
                  <c:v>37.083928571428395</c:v>
                </c:pt>
                <c:pt idx="1530">
                  <c:v>37.098571428571255</c:v>
                </c:pt>
                <c:pt idx="1531">
                  <c:v>37.113214285714115</c:v>
                </c:pt>
                <c:pt idx="1532">
                  <c:v>37.127857142856975</c:v>
                </c:pt>
                <c:pt idx="1533">
                  <c:v>37.142499999999835</c:v>
                </c:pt>
                <c:pt idx="1534">
                  <c:v>37.157142857142695</c:v>
                </c:pt>
                <c:pt idx="1535">
                  <c:v>37.171785714285555</c:v>
                </c:pt>
                <c:pt idx="1536">
                  <c:v>37.186428571428415</c:v>
                </c:pt>
                <c:pt idx="1537">
                  <c:v>37.201071428571275</c:v>
                </c:pt>
                <c:pt idx="1538">
                  <c:v>37.215714285714135</c:v>
                </c:pt>
                <c:pt idx="1539">
                  <c:v>37.230357142856995</c:v>
                </c:pt>
                <c:pt idx="1540">
                  <c:v>37.244999999999855</c:v>
                </c:pt>
                <c:pt idx="1541">
                  <c:v>37.259642857142715</c:v>
                </c:pt>
                <c:pt idx="1542">
                  <c:v>37.274285714285575</c:v>
                </c:pt>
                <c:pt idx="1543">
                  <c:v>37.288928571428436</c:v>
                </c:pt>
                <c:pt idx="1544">
                  <c:v>37.303571428571296</c:v>
                </c:pt>
                <c:pt idx="1545">
                  <c:v>37.318214285714156</c:v>
                </c:pt>
                <c:pt idx="1546">
                  <c:v>37.332857142857016</c:v>
                </c:pt>
                <c:pt idx="1547">
                  <c:v>37.347499999999876</c:v>
                </c:pt>
                <c:pt idx="1548">
                  <c:v>37.362142857142736</c:v>
                </c:pt>
                <c:pt idx="1549">
                  <c:v>37.376785714285596</c:v>
                </c:pt>
                <c:pt idx="1550">
                  <c:v>37.391428571428456</c:v>
                </c:pt>
                <c:pt idx="1551">
                  <c:v>37.406071428571316</c:v>
                </c:pt>
                <c:pt idx="1552">
                  <c:v>37.420714285714176</c:v>
                </c:pt>
                <c:pt idx="1553">
                  <c:v>37.435357142857036</c:v>
                </c:pt>
                <c:pt idx="1554">
                  <c:v>37.449999999999896</c:v>
                </c:pt>
                <c:pt idx="1555">
                  <c:v>37.464642857142756</c:v>
                </c:pt>
                <c:pt idx="1556">
                  <c:v>37.479285714285616</c:v>
                </c:pt>
                <c:pt idx="1557">
                  <c:v>37.493928571428476</c:v>
                </c:pt>
                <c:pt idx="1558">
                  <c:v>37.508571428571337</c:v>
                </c:pt>
                <c:pt idx="1559">
                  <c:v>37.523214285714197</c:v>
                </c:pt>
                <c:pt idx="1560">
                  <c:v>37.537857142857057</c:v>
                </c:pt>
                <c:pt idx="1561">
                  <c:v>37.552499999999917</c:v>
                </c:pt>
                <c:pt idx="1562">
                  <c:v>37.567142857142777</c:v>
                </c:pt>
                <c:pt idx="1563">
                  <c:v>37.581785714285637</c:v>
                </c:pt>
                <c:pt idx="1564">
                  <c:v>37.596428571428497</c:v>
                </c:pt>
                <c:pt idx="1565">
                  <c:v>37.611071428571357</c:v>
                </c:pt>
                <c:pt idx="1566">
                  <c:v>37.625714285714217</c:v>
                </c:pt>
                <c:pt idx="1567">
                  <c:v>37.640357142857077</c:v>
                </c:pt>
                <c:pt idx="1568">
                  <c:v>37.654999999999937</c:v>
                </c:pt>
                <c:pt idx="1569">
                  <c:v>37.669642857142797</c:v>
                </c:pt>
                <c:pt idx="1570">
                  <c:v>37.684285714285657</c:v>
                </c:pt>
                <c:pt idx="1571">
                  <c:v>37.698928571428517</c:v>
                </c:pt>
                <c:pt idx="1572">
                  <c:v>37.713571428571377</c:v>
                </c:pt>
                <c:pt idx="1573">
                  <c:v>37.728214285714238</c:v>
                </c:pt>
                <c:pt idx="1574">
                  <c:v>37.742857142857098</c:v>
                </c:pt>
                <c:pt idx="1575">
                  <c:v>37.757499999999958</c:v>
                </c:pt>
                <c:pt idx="1576">
                  <c:v>37.772142857142818</c:v>
                </c:pt>
                <c:pt idx="1577">
                  <c:v>37.786785714285678</c:v>
                </c:pt>
                <c:pt idx="1578">
                  <c:v>37.801428571428538</c:v>
                </c:pt>
                <c:pt idx="1579">
                  <c:v>37.816071428571398</c:v>
                </c:pt>
                <c:pt idx="1580">
                  <c:v>37.830714285714258</c:v>
                </c:pt>
                <c:pt idx="1581">
                  <c:v>37.845357142857118</c:v>
                </c:pt>
                <c:pt idx="1582">
                  <c:v>37.859999999999978</c:v>
                </c:pt>
                <c:pt idx="1583">
                  <c:v>37.871012658227826</c:v>
                </c:pt>
                <c:pt idx="1584">
                  <c:v>37.882025316455675</c:v>
                </c:pt>
                <c:pt idx="1585">
                  <c:v>37.893037974683523</c:v>
                </c:pt>
                <c:pt idx="1586">
                  <c:v>37.904050632911371</c:v>
                </c:pt>
                <c:pt idx="1587">
                  <c:v>37.915063291139219</c:v>
                </c:pt>
                <c:pt idx="1588">
                  <c:v>37.926075949367068</c:v>
                </c:pt>
                <c:pt idx="1589">
                  <c:v>37.937088607594916</c:v>
                </c:pt>
                <c:pt idx="1590">
                  <c:v>37.948101265822764</c:v>
                </c:pt>
                <c:pt idx="1591">
                  <c:v>37.959113924050612</c:v>
                </c:pt>
                <c:pt idx="1592">
                  <c:v>37.970126582278461</c:v>
                </c:pt>
                <c:pt idx="1593">
                  <c:v>37.981139240506309</c:v>
                </c:pt>
                <c:pt idx="1594">
                  <c:v>37.992151898734157</c:v>
                </c:pt>
                <c:pt idx="1595">
                  <c:v>38.003164556962005</c:v>
                </c:pt>
                <c:pt idx="1596">
                  <c:v>38.014177215189854</c:v>
                </c:pt>
                <c:pt idx="1597">
                  <c:v>38.025189873417702</c:v>
                </c:pt>
                <c:pt idx="1598">
                  <c:v>38.03620253164555</c:v>
                </c:pt>
                <c:pt idx="1599">
                  <c:v>38.047215189873398</c:v>
                </c:pt>
                <c:pt idx="1600">
                  <c:v>38.058227848101247</c:v>
                </c:pt>
                <c:pt idx="1601">
                  <c:v>38.069240506329095</c:v>
                </c:pt>
                <c:pt idx="1602">
                  <c:v>38.080253164556943</c:v>
                </c:pt>
                <c:pt idx="1603">
                  <c:v>38.091265822784791</c:v>
                </c:pt>
                <c:pt idx="1604">
                  <c:v>38.10227848101264</c:v>
                </c:pt>
                <c:pt idx="1605">
                  <c:v>38.113291139240488</c:v>
                </c:pt>
                <c:pt idx="1606">
                  <c:v>38.124303797468336</c:v>
                </c:pt>
                <c:pt idx="1607">
                  <c:v>38.135316455696184</c:v>
                </c:pt>
                <c:pt idx="1608">
                  <c:v>38.146329113924033</c:v>
                </c:pt>
                <c:pt idx="1609">
                  <c:v>38.157341772151881</c:v>
                </c:pt>
                <c:pt idx="1610">
                  <c:v>38.168354430379729</c:v>
                </c:pt>
                <c:pt idx="1611">
                  <c:v>38.179367088607577</c:v>
                </c:pt>
                <c:pt idx="1612">
                  <c:v>38.190379746835426</c:v>
                </c:pt>
                <c:pt idx="1613">
                  <c:v>38.201392405063274</c:v>
                </c:pt>
                <c:pt idx="1614">
                  <c:v>38.212405063291122</c:v>
                </c:pt>
                <c:pt idx="1615">
                  <c:v>38.22341772151897</c:v>
                </c:pt>
                <c:pt idx="1616">
                  <c:v>38.234430379746819</c:v>
                </c:pt>
                <c:pt idx="1617">
                  <c:v>38.245443037974667</c:v>
                </c:pt>
                <c:pt idx="1618">
                  <c:v>38.256455696202515</c:v>
                </c:pt>
                <c:pt idx="1619">
                  <c:v>38.267468354430363</c:v>
                </c:pt>
                <c:pt idx="1620">
                  <c:v>38.278481012658212</c:v>
                </c:pt>
                <c:pt idx="1621">
                  <c:v>38.28949367088606</c:v>
                </c:pt>
                <c:pt idx="1622">
                  <c:v>38.300506329113908</c:v>
                </c:pt>
                <c:pt idx="1623">
                  <c:v>38.311518987341756</c:v>
                </c:pt>
                <c:pt idx="1624">
                  <c:v>38.322531645569605</c:v>
                </c:pt>
                <c:pt idx="1625">
                  <c:v>38.333544303797453</c:v>
                </c:pt>
                <c:pt idx="1626">
                  <c:v>38.344556962025301</c:v>
                </c:pt>
                <c:pt idx="1627">
                  <c:v>38.355569620253149</c:v>
                </c:pt>
                <c:pt idx="1628">
                  <c:v>38.366582278480998</c:v>
                </c:pt>
                <c:pt idx="1629">
                  <c:v>38.377594936708846</c:v>
                </c:pt>
                <c:pt idx="1630">
                  <c:v>38.388607594936694</c:v>
                </c:pt>
                <c:pt idx="1631">
                  <c:v>38.399620253164542</c:v>
                </c:pt>
                <c:pt idx="1632">
                  <c:v>38.410632911392391</c:v>
                </c:pt>
                <c:pt idx="1633">
                  <c:v>38.421645569620239</c:v>
                </c:pt>
                <c:pt idx="1634">
                  <c:v>38.432658227848087</c:v>
                </c:pt>
                <c:pt idx="1635">
                  <c:v>38.443670886075935</c:v>
                </c:pt>
                <c:pt idx="1636">
                  <c:v>38.454683544303784</c:v>
                </c:pt>
                <c:pt idx="1637">
                  <c:v>38.465696202531632</c:v>
                </c:pt>
                <c:pt idx="1638">
                  <c:v>38.47670886075948</c:v>
                </c:pt>
                <c:pt idx="1639">
                  <c:v>38.487721518987328</c:v>
                </c:pt>
                <c:pt idx="1640">
                  <c:v>38.498734177215177</c:v>
                </c:pt>
                <c:pt idx="1641">
                  <c:v>38.509746835443025</c:v>
                </c:pt>
                <c:pt idx="1642">
                  <c:v>38.520759493670873</c:v>
                </c:pt>
                <c:pt idx="1643">
                  <c:v>38.531772151898721</c:v>
                </c:pt>
                <c:pt idx="1644">
                  <c:v>38.54278481012657</c:v>
                </c:pt>
                <c:pt idx="1645">
                  <c:v>38.553797468354418</c:v>
                </c:pt>
                <c:pt idx="1646">
                  <c:v>38.564810126582266</c:v>
                </c:pt>
                <c:pt idx="1647">
                  <c:v>38.575822784810114</c:v>
                </c:pt>
                <c:pt idx="1648">
                  <c:v>38.586835443037963</c:v>
                </c:pt>
                <c:pt idx="1649">
                  <c:v>38.597848101265811</c:v>
                </c:pt>
                <c:pt idx="1650">
                  <c:v>38.608860759493659</c:v>
                </c:pt>
                <c:pt idx="1651">
                  <c:v>38.619873417721507</c:v>
                </c:pt>
                <c:pt idx="1652">
                  <c:v>38.630886075949356</c:v>
                </c:pt>
                <c:pt idx="1653">
                  <c:v>38.641898734177204</c:v>
                </c:pt>
                <c:pt idx="1654">
                  <c:v>38.652911392405052</c:v>
                </c:pt>
                <c:pt idx="1655">
                  <c:v>38.6639240506329</c:v>
                </c:pt>
                <c:pt idx="1656">
                  <c:v>38.674936708860749</c:v>
                </c:pt>
                <c:pt idx="1657">
                  <c:v>38.685949367088597</c:v>
                </c:pt>
                <c:pt idx="1658">
                  <c:v>38.696962025316445</c:v>
                </c:pt>
                <c:pt idx="1659">
                  <c:v>38.707974683544293</c:v>
                </c:pt>
                <c:pt idx="1660">
                  <c:v>38.718987341772142</c:v>
                </c:pt>
                <c:pt idx="1661">
                  <c:v>38.72999999999999</c:v>
                </c:pt>
                <c:pt idx="1662">
                  <c:v>38.74499999999999</c:v>
                </c:pt>
                <c:pt idx="1663">
                  <c:v>38.759999999999991</c:v>
                </c:pt>
                <c:pt idx="1664">
                  <c:v>38.774999999999991</c:v>
                </c:pt>
                <c:pt idx="1665">
                  <c:v>38.789999999999992</c:v>
                </c:pt>
                <c:pt idx="1666">
                  <c:v>38.804999999999993</c:v>
                </c:pt>
                <c:pt idx="1667">
                  <c:v>38.819999999999993</c:v>
                </c:pt>
                <c:pt idx="1668">
                  <c:v>38.834999999999994</c:v>
                </c:pt>
                <c:pt idx="1669">
                  <c:v>38.849999999999994</c:v>
                </c:pt>
                <c:pt idx="1670">
                  <c:v>38.864999999999995</c:v>
                </c:pt>
                <c:pt idx="1671">
                  <c:v>38.879999999999995</c:v>
                </c:pt>
                <c:pt idx="1672">
                  <c:v>38.894999999999996</c:v>
                </c:pt>
                <c:pt idx="1673">
                  <c:v>38.909999999999997</c:v>
                </c:pt>
                <c:pt idx="1674">
                  <c:v>38.924999999999997</c:v>
                </c:pt>
                <c:pt idx="1675">
                  <c:v>38.94</c:v>
                </c:pt>
                <c:pt idx="1676">
                  <c:v>38.954999999999998</c:v>
                </c:pt>
                <c:pt idx="1677">
                  <c:v>38.97</c:v>
                </c:pt>
                <c:pt idx="1678">
                  <c:v>38.984999999999999</c:v>
                </c:pt>
                <c:pt idx="1679">
                  <c:v>39</c:v>
                </c:pt>
                <c:pt idx="1680">
                  <c:v>39.015000000000001</c:v>
                </c:pt>
                <c:pt idx="1681">
                  <c:v>39.03</c:v>
                </c:pt>
                <c:pt idx="1682">
                  <c:v>39.045000000000002</c:v>
                </c:pt>
                <c:pt idx="1683">
                  <c:v>39.06</c:v>
                </c:pt>
                <c:pt idx="1684">
                  <c:v>39.075000000000003</c:v>
                </c:pt>
                <c:pt idx="1685">
                  <c:v>39.090000000000003</c:v>
                </c:pt>
                <c:pt idx="1686">
                  <c:v>39.105000000000004</c:v>
                </c:pt>
                <c:pt idx="1687">
                  <c:v>39.120000000000005</c:v>
                </c:pt>
                <c:pt idx="1688">
                  <c:v>39.135000000000005</c:v>
                </c:pt>
                <c:pt idx="1689">
                  <c:v>39.150000000000006</c:v>
                </c:pt>
                <c:pt idx="1690">
                  <c:v>39.165000000000006</c:v>
                </c:pt>
                <c:pt idx="1691">
                  <c:v>39.180000000000007</c:v>
                </c:pt>
                <c:pt idx="1692">
                  <c:v>39.195000000000007</c:v>
                </c:pt>
                <c:pt idx="1693">
                  <c:v>39.210000000000008</c:v>
                </c:pt>
                <c:pt idx="1694">
                  <c:v>39.225000000000009</c:v>
                </c:pt>
                <c:pt idx="1695">
                  <c:v>39.240000000000009</c:v>
                </c:pt>
                <c:pt idx="1696">
                  <c:v>39.25500000000001</c:v>
                </c:pt>
                <c:pt idx="1697">
                  <c:v>39.27000000000001</c:v>
                </c:pt>
                <c:pt idx="1698">
                  <c:v>39.285000000000011</c:v>
                </c:pt>
                <c:pt idx="1699">
                  <c:v>39.300000000000011</c:v>
                </c:pt>
                <c:pt idx="1700">
                  <c:v>39.315000000000012</c:v>
                </c:pt>
                <c:pt idx="1701">
                  <c:v>39.330000000000013</c:v>
                </c:pt>
                <c:pt idx="1702">
                  <c:v>39.345000000000013</c:v>
                </c:pt>
                <c:pt idx="1703">
                  <c:v>39.360000000000014</c:v>
                </c:pt>
                <c:pt idx="1704">
                  <c:v>39.375000000000014</c:v>
                </c:pt>
                <c:pt idx="1705">
                  <c:v>39.390000000000015</c:v>
                </c:pt>
                <c:pt idx="1706">
                  <c:v>39.405000000000015</c:v>
                </c:pt>
                <c:pt idx="1707">
                  <c:v>39.420000000000016</c:v>
                </c:pt>
                <c:pt idx="1708">
                  <c:v>39.435000000000016</c:v>
                </c:pt>
                <c:pt idx="1709">
                  <c:v>39.450000000000017</c:v>
                </c:pt>
                <c:pt idx="1710">
                  <c:v>39.465000000000018</c:v>
                </c:pt>
                <c:pt idx="1711">
                  <c:v>39.480000000000018</c:v>
                </c:pt>
                <c:pt idx="1712">
                  <c:v>39.495000000000019</c:v>
                </c:pt>
                <c:pt idx="1713">
                  <c:v>39.510000000000019</c:v>
                </c:pt>
                <c:pt idx="1714">
                  <c:v>39.52500000000002</c:v>
                </c:pt>
                <c:pt idx="1715">
                  <c:v>39.54000000000002</c:v>
                </c:pt>
                <c:pt idx="1716">
                  <c:v>39.555000000000021</c:v>
                </c:pt>
                <c:pt idx="1717">
                  <c:v>39.570000000000022</c:v>
                </c:pt>
                <c:pt idx="1718">
                  <c:v>39.585000000000022</c:v>
                </c:pt>
                <c:pt idx="1719">
                  <c:v>39.600000000000023</c:v>
                </c:pt>
                <c:pt idx="1720">
                  <c:v>39.615090909090931</c:v>
                </c:pt>
                <c:pt idx="1721">
                  <c:v>39.630181818181839</c:v>
                </c:pt>
                <c:pt idx="1722">
                  <c:v>39.645272727272747</c:v>
                </c:pt>
                <c:pt idx="1723">
                  <c:v>39.660363636363655</c:v>
                </c:pt>
                <c:pt idx="1724">
                  <c:v>39.675454545454564</c:v>
                </c:pt>
                <c:pt idx="1725">
                  <c:v>39.690545454545472</c:v>
                </c:pt>
                <c:pt idx="1726">
                  <c:v>39.70563636363638</c:v>
                </c:pt>
                <c:pt idx="1727">
                  <c:v>39.720727272727288</c:v>
                </c:pt>
                <c:pt idx="1728">
                  <c:v>39.735818181818196</c:v>
                </c:pt>
                <c:pt idx="1729">
                  <c:v>39.750909090909104</c:v>
                </c:pt>
                <c:pt idx="1730">
                  <c:v>39.766000000000012</c:v>
                </c:pt>
                <c:pt idx="1731">
                  <c:v>39.781090909090921</c:v>
                </c:pt>
                <c:pt idx="1732">
                  <c:v>39.796181818181829</c:v>
                </c:pt>
                <c:pt idx="1733">
                  <c:v>39.811272727272737</c:v>
                </c:pt>
                <c:pt idx="1734">
                  <c:v>39.826363636363645</c:v>
                </c:pt>
                <c:pt idx="1735">
                  <c:v>39.841454545454553</c:v>
                </c:pt>
                <c:pt idx="1736">
                  <c:v>39.856545454545461</c:v>
                </c:pt>
                <c:pt idx="1737">
                  <c:v>39.87163636363637</c:v>
                </c:pt>
                <c:pt idx="1738">
                  <c:v>39.886727272727278</c:v>
                </c:pt>
                <c:pt idx="1739">
                  <c:v>39.901818181818186</c:v>
                </c:pt>
                <c:pt idx="1740">
                  <c:v>39.916909090909094</c:v>
                </c:pt>
                <c:pt idx="1741">
                  <c:v>39.932000000000002</c:v>
                </c:pt>
                <c:pt idx="1742">
                  <c:v>39.94709090909091</c:v>
                </c:pt>
                <c:pt idx="1743">
                  <c:v>39.962181818181818</c:v>
                </c:pt>
                <c:pt idx="1744">
                  <c:v>39.977272727272727</c:v>
                </c:pt>
                <c:pt idx="1745">
                  <c:v>39.992363636363635</c:v>
                </c:pt>
                <c:pt idx="1746">
                  <c:v>40.007454545454543</c:v>
                </c:pt>
                <c:pt idx="1747">
                  <c:v>40.022545454545451</c:v>
                </c:pt>
                <c:pt idx="1748">
                  <c:v>40.037636363636359</c:v>
                </c:pt>
                <c:pt idx="1749">
                  <c:v>40.052727272727267</c:v>
                </c:pt>
                <c:pt idx="1750">
                  <c:v>40.067818181818176</c:v>
                </c:pt>
                <c:pt idx="1751">
                  <c:v>40.082909090909084</c:v>
                </c:pt>
                <c:pt idx="1752">
                  <c:v>40.097999999999992</c:v>
                </c:pt>
                <c:pt idx="1753">
                  <c:v>40.1130909090909</c:v>
                </c:pt>
                <c:pt idx="1754">
                  <c:v>40.128181818181808</c:v>
                </c:pt>
                <c:pt idx="1755">
                  <c:v>40.143272727272716</c:v>
                </c:pt>
                <c:pt idx="1756">
                  <c:v>40.158363636363624</c:v>
                </c:pt>
                <c:pt idx="1757">
                  <c:v>40.173454545454533</c:v>
                </c:pt>
                <c:pt idx="1758">
                  <c:v>40.188545454545441</c:v>
                </c:pt>
                <c:pt idx="1759">
                  <c:v>40.203636363636349</c:v>
                </c:pt>
                <c:pt idx="1760">
                  <c:v>40.218727272727257</c:v>
                </c:pt>
                <c:pt idx="1761">
                  <c:v>40.233818181818165</c:v>
                </c:pt>
                <c:pt idx="1762">
                  <c:v>40.248909090909073</c:v>
                </c:pt>
                <c:pt idx="1763">
                  <c:v>40.263999999999982</c:v>
                </c:pt>
                <c:pt idx="1764">
                  <c:v>40.27909090909089</c:v>
                </c:pt>
                <c:pt idx="1765">
                  <c:v>40.294181818181798</c:v>
                </c:pt>
                <c:pt idx="1766">
                  <c:v>40.309272727272706</c:v>
                </c:pt>
                <c:pt idx="1767">
                  <c:v>40.324363636363614</c:v>
                </c:pt>
                <c:pt idx="1768">
                  <c:v>40.339454545454522</c:v>
                </c:pt>
                <c:pt idx="1769">
                  <c:v>40.354545454545431</c:v>
                </c:pt>
                <c:pt idx="1770">
                  <c:v>40.369636363636339</c:v>
                </c:pt>
                <c:pt idx="1771">
                  <c:v>40.384727272727247</c:v>
                </c:pt>
                <c:pt idx="1772">
                  <c:v>40.399818181818155</c:v>
                </c:pt>
                <c:pt idx="1773">
                  <c:v>40.414909090909063</c:v>
                </c:pt>
                <c:pt idx="1774" formatCode="General">
                  <c:v>40.46</c:v>
                </c:pt>
                <c:pt idx="1775" formatCode="General">
                  <c:v>40.506</c:v>
                </c:pt>
                <c:pt idx="1776" formatCode="General">
                  <c:v>40.551000000000002</c:v>
                </c:pt>
                <c:pt idx="1777" formatCode="General">
                  <c:v>40.597000000000001</c:v>
                </c:pt>
                <c:pt idx="1778" formatCode="General">
                  <c:v>40.643000000000001</c:v>
                </c:pt>
                <c:pt idx="1779" formatCode="General">
                  <c:v>40.688000000000002</c:v>
                </c:pt>
                <c:pt idx="1780" formatCode="General">
                  <c:v>40.734000000000002</c:v>
                </c:pt>
                <c:pt idx="1781" formatCode="General">
                  <c:v>40.779000000000003</c:v>
                </c:pt>
                <c:pt idx="1782" formatCode="General">
                  <c:v>40.825000000000003</c:v>
                </c:pt>
                <c:pt idx="1783" formatCode="General">
                  <c:v>40.869999999999997</c:v>
                </c:pt>
                <c:pt idx="1784" formatCode="General">
                  <c:v>40.915999999999997</c:v>
                </c:pt>
                <c:pt idx="1785" formatCode="General">
                  <c:v>40.960999999999999</c:v>
                </c:pt>
                <c:pt idx="1786" formatCode="General">
                  <c:v>41.006999999999998</c:v>
                </c:pt>
                <c:pt idx="1787" formatCode="General">
                  <c:v>41.052999999999997</c:v>
                </c:pt>
                <c:pt idx="1788" formatCode="General">
                  <c:v>41.097999999999999</c:v>
                </c:pt>
                <c:pt idx="1789" formatCode="General">
                  <c:v>41.143999999999998</c:v>
                </c:pt>
                <c:pt idx="1790" formatCode="General">
                  <c:v>41.189</c:v>
                </c:pt>
                <c:pt idx="1791" formatCode="General">
                  <c:v>41.234999999999999</c:v>
                </c:pt>
                <c:pt idx="1792" formatCode="General">
                  <c:v>41.279000000000003</c:v>
                </c:pt>
                <c:pt idx="1793" formatCode="General">
                  <c:v>41.323</c:v>
                </c:pt>
                <c:pt idx="1794" formatCode="General">
                  <c:v>41.366999999999997</c:v>
                </c:pt>
                <c:pt idx="1795" formatCode="General">
                  <c:v>41.41</c:v>
                </c:pt>
                <c:pt idx="1796" formatCode="General">
                  <c:v>41.454000000000001</c:v>
                </c:pt>
                <c:pt idx="1797" formatCode="General">
                  <c:v>41.497999999999998</c:v>
                </c:pt>
                <c:pt idx="1798" formatCode="General">
                  <c:v>41.542000000000002</c:v>
                </c:pt>
                <c:pt idx="1799" formatCode="General">
                  <c:v>41.585000000000001</c:v>
                </c:pt>
                <c:pt idx="1800" formatCode="General">
                  <c:v>41.628999999999998</c:v>
                </c:pt>
                <c:pt idx="1801" formatCode="General">
                  <c:v>41.673000000000002</c:v>
                </c:pt>
                <c:pt idx="1802" formatCode="General">
                  <c:v>41.716000000000001</c:v>
                </c:pt>
                <c:pt idx="1803" formatCode="General">
                  <c:v>41.76</c:v>
                </c:pt>
                <c:pt idx="1804" formatCode="General">
                  <c:v>41.804000000000002</c:v>
                </c:pt>
                <c:pt idx="1805" formatCode="General">
                  <c:v>41.847999999999999</c:v>
                </c:pt>
                <c:pt idx="1806" formatCode="General">
                  <c:v>41.890999999999998</c:v>
                </c:pt>
                <c:pt idx="1807" formatCode="General">
                  <c:v>41.935000000000002</c:v>
                </c:pt>
                <c:pt idx="1808" formatCode="General">
                  <c:v>41.978999999999999</c:v>
                </c:pt>
                <c:pt idx="1809" formatCode="General">
                  <c:v>42.023000000000003</c:v>
                </c:pt>
                <c:pt idx="1810" formatCode="General">
                  <c:v>42.066000000000003</c:v>
                </c:pt>
                <c:pt idx="1811" formatCode="General">
                  <c:v>42.11</c:v>
                </c:pt>
                <c:pt idx="1812" formatCode="General">
                  <c:v>42.15</c:v>
                </c:pt>
                <c:pt idx="1813" formatCode="General">
                  <c:v>42.19</c:v>
                </c:pt>
                <c:pt idx="1814" formatCode="General">
                  <c:v>42.23</c:v>
                </c:pt>
                <c:pt idx="1815" formatCode="General">
                  <c:v>42.268999999999998</c:v>
                </c:pt>
                <c:pt idx="1816" formatCode="General">
                  <c:v>42.308999999999997</c:v>
                </c:pt>
                <c:pt idx="1817" formatCode="General">
                  <c:v>42.348999999999997</c:v>
                </c:pt>
                <c:pt idx="1818" formatCode="General">
                  <c:v>42.389000000000003</c:v>
                </c:pt>
                <c:pt idx="1819" formatCode="General">
                  <c:v>42.429000000000002</c:v>
                </c:pt>
                <c:pt idx="1820" formatCode="General">
                  <c:v>42.469000000000001</c:v>
                </c:pt>
                <c:pt idx="1821" formatCode="General">
                  <c:v>42.508000000000003</c:v>
                </c:pt>
                <c:pt idx="1822" formatCode="General">
                  <c:v>42.548000000000002</c:v>
                </c:pt>
                <c:pt idx="1823" formatCode="General">
                  <c:v>42.588000000000001</c:v>
                </c:pt>
                <c:pt idx="1824" formatCode="General">
                  <c:v>42.628</c:v>
                </c:pt>
                <c:pt idx="1825" formatCode="General">
                  <c:v>42.667999999999999</c:v>
                </c:pt>
                <c:pt idx="1826" formatCode="General">
                  <c:v>42.707999999999998</c:v>
                </c:pt>
                <c:pt idx="1827" formatCode="General">
                  <c:v>42.747999999999998</c:v>
                </c:pt>
                <c:pt idx="1828" formatCode="General">
                  <c:v>42.786999999999999</c:v>
                </c:pt>
                <c:pt idx="1829" formatCode="General">
                  <c:v>42.826999999999998</c:v>
                </c:pt>
                <c:pt idx="1830" formatCode="General">
                  <c:v>42.866999999999997</c:v>
                </c:pt>
                <c:pt idx="1831" formatCode="General">
                  <c:v>42.906999999999996</c:v>
                </c:pt>
                <c:pt idx="1832" formatCode="General">
                  <c:v>42.947000000000003</c:v>
                </c:pt>
                <c:pt idx="1833" formatCode="General">
                  <c:v>42.985999999999997</c:v>
                </c:pt>
                <c:pt idx="1834" formatCode="General">
                  <c:v>43.024999999999999</c:v>
                </c:pt>
                <c:pt idx="1835" formatCode="General">
                  <c:v>43.064</c:v>
                </c:pt>
                <c:pt idx="1836" formatCode="General">
                  <c:v>43.103000000000002</c:v>
                </c:pt>
                <c:pt idx="1837" formatCode="General">
                  <c:v>43.142000000000003</c:v>
                </c:pt>
                <c:pt idx="1838" formatCode="General">
                  <c:v>43.182000000000002</c:v>
                </c:pt>
                <c:pt idx="1839" formatCode="General">
                  <c:v>43.220999999999997</c:v>
                </c:pt>
                <c:pt idx="1840" formatCode="General">
                  <c:v>43.26</c:v>
                </c:pt>
                <c:pt idx="1841" formatCode="General">
                  <c:v>43.298999999999999</c:v>
                </c:pt>
                <c:pt idx="1842" formatCode="General">
                  <c:v>43.338000000000001</c:v>
                </c:pt>
                <c:pt idx="1843" formatCode="General">
                  <c:v>43.377000000000002</c:v>
                </c:pt>
                <c:pt idx="1844" formatCode="General">
                  <c:v>43.415999999999997</c:v>
                </c:pt>
                <c:pt idx="1845" formatCode="General">
                  <c:v>43.454999999999998</c:v>
                </c:pt>
                <c:pt idx="1846" formatCode="General">
                  <c:v>43.494</c:v>
                </c:pt>
                <c:pt idx="1847" formatCode="General">
                  <c:v>43.533000000000001</c:v>
                </c:pt>
                <c:pt idx="1848" formatCode="General">
                  <c:v>43.572000000000003</c:v>
                </c:pt>
                <c:pt idx="1849" formatCode="General">
                  <c:v>43.612000000000002</c:v>
                </c:pt>
                <c:pt idx="1850" formatCode="General">
                  <c:v>43.651000000000003</c:v>
                </c:pt>
                <c:pt idx="1851" formatCode="General">
                  <c:v>43.69</c:v>
                </c:pt>
                <c:pt idx="1852" formatCode="General">
                  <c:v>43.728999999999999</c:v>
                </c:pt>
                <c:pt idx="1853" formatCode="General">
                  <c:v>43.768000000000001</c:v>
                </c:pt>
                <c:pt idx="1854" formatCode="General">
                  <c:v>43.807000000000002</c:v>
                </c:pt>
                <c:pt idx="1855" formatCode="General">
                  <c:v>43.845999999999997</c:v>
                </c:pt>
                <c:pt idx="1856" formatCode="General">
                  <c:v>43.884</c:v>
                </c:pt>
                <c:pt idx="1857" formatCode="General">
                  <c:v>43.923000000000002</c:v>
                </c:pt>
                <c:pt idx="1858" formatCode="General">
                  <c:v>43.960999999999999</c:v>
                </c:pt>
                <c:pt idx="1859" formatCode="General">
                  <c:v>44</c:v>
                </c:pt>
                <c:pt idx="1860" formatCode="General">
                  <c:v>44.037999999999997</c:v>
                </c:pt>
                <c:pt idx="1861" formatCode="General">
                  <c:v>44.076999999999998</c:v>
                </c:pt>
                <c:pt idx="1862" formatCode="General">
                  <c:v>44.115000000000002</c:v>
                </c:pt>
                <c:pt idx="1863" formatCode="General">
                  <c:v>44.154000000000003</c:v>
                </c:pt>
                <c:pt idx="1864" formatCode="General">
                  <c:v>44.192</c:v>
                </c:pt>
                <c:pt idx="1865" formatCode="General">
                  <c:v>44.231000000000002</c:v>
                </c:pt>
                <c:pt idx="1866" formatCode="General">
                  <c:v>44.268999999999998</c:v>
                </c:pt>
                <c:pt idx="1867" formatCode="General">
                  <c:v>44.308</c:v>
                </c:pt>
                <c:pt idx="1868" formatCode="General">
                  <c:v>44.345999999999997</c:v>
                </c:pt>
                <c:pt idx="1869" formatCode="General">
                  <c:v>44.384999999999998</c:v>
                </c:pt>
                <c:pt idx="1870" formatCode="General">
                  <c:v>44.423000000000002</c:v>
                </c:pt>
                <c:pt idx="1871" formatCode="General">
                  <c:v>44.462000000000003</c:v>
                </c:pt>
                <c:pt idx="1872" formatCode="General">
                  <c:v>44.5</c:v>
                </c:pt>
                <c:pt idx="1873" formatCode="General">
                  <c:v>44.539000000000001</c:v>
                </c:pt>
                <c:pt idx="1874" formatCode="General">
                  <c:v>44.576999999999998</c:v>
                </c:pt>
                <c:pt idx="1875" formatCode="General">
                  <c:v>44.616</c:v>
                </c:pt>
                <c:pt idx="1876" formatCode="General">
                  <c:v>44.654000000000003</c:v>
                </c:pt>
                <c:pt idx="1877" formatCode="General">
                  <c:v>44.692999999999998</c:v>
                </c:pt>
                <c:pt idx="1878" formatCode="General">
                  <c:v>44.734000000000002</c:v>
                </c:pt>
                <c:pt idx="1879" formatCode="General">
                  <c:v>44.774000000000001</c:v>
                </c:pt>
                <c:pt idx="1880" formatCode="General">
                  <c:v>44.814</c:v>
                </c:pt>
                <c:pt idx="1881" formatCode="General">
                  <c:v>44.854999999999997</c:v>
                </c:pt>
                <c:pt idx="1882" formatCode="General">
                  <c:v>44.895000000000003</c:v>
                </c:pt>
                <c:pt idx="1883" formatCode="General">
                  <c:v>44.935000000000002</c:v>
                </c:pt>
                <c:pt idx="1884" formatCode="General">
                  <c:v>44.975999999999999</c:v>
                </c:pt>
                <c:pt idx="1885" formatCode="General">
                  <c:v>45.015999999999998</c:v>
                </c:pt>
                <c:pt idx="1886" formatCode="General">
                  <c:v>45.055999999999997</c:v>
                </c:pt>
                <c:pt idx="1887" formatCode="General">
                  <c:v>45.097000000000001</c:v>
                </c:pt>
                <c:pt idx="1888" formatCode="General">
                  <c:v>45.137</c:v>
                </c:pt>
                <c:pt idx="1889" formatCode="General">
                  <c:v>45.177</c:v>
                </c:pt>
                <c:pt idx="1890" formatCode="General">
                  <c:v>45.218000000000004</c:v>
                </c:pt>
                <c:pt idx="1891" formatCode="General">
                  <c:v>45.258000000000003</c:v>
                </c:pt>
                <c:pt idx="1892" formatCode="General">
                  <c:v>45.298000000000002</c:v>
                </c:pt>
                <c:pt idx="1893" formatCode="General">
                  <c:v>45.338000000000001</c:v>
                </c:pt>
                <c:pt idx="1894" formatCode="General">
                  <c:v>45.378999999999998</c:v>
                </c:pt>
                <c:pt idx="1895" formatCode="General">
                  <c:v>45.418999999999997</c:v>
                </c:pt>
                <c:pt idx="1896" formatCode="General">
                  <c:v>45.459000000000003</c:v>
                </c:pt>
                <c:pt idx="1897" formatCode="General">
                  <c:v>45.5</c:v>
                </c:pt>
                <c:pt idx="1898" formatCode="General">
                  <c:v>45.54</c:v>
                </c:pt>
                <c:pt idx="1899" formatCode="General">
                  <c:v>45.582000000000001</c:v>
                </c:pt>
                <c:pt idx="1900" formatCode="General">
                  <c:v>45.622999999999998</c:v>
                </c:pt>
                <c:pt idx="1901" formatCode="General">
                  <c:v>45.664999999999999</c:v>
                </c:pt>
                <c:pt idx="1902" formatCode="General">
                  <c:v>45.706000000000003</c:v>
                </c:pt>
                <c:pt idx="1903" formatCode="General">
                  <c:v>45.747999999999998</c:v>
                </c:pt>
                <c:pt idx="1904" formatCode="General">
                  <c:v>45.79</c:v>
                </c:pt>
                <c:pt idx="1905" formatCode="General">
                  <c:v>45.831000000000003</c:v>
                </c:pt>
                <c:pt idx="1906" formatCode="General">
                  <c:v>45.872999999999998</c:v>
                </c:pt>
                <c:pt idx="1907" formatCode="General">
                  <c:v>45.914999999999999</c:v>
                </c:pt>
                <c:pt idx="1908" formatCode="General">
                  <c:v>45.956000000000003</c:v>
                </c:pt>
                <c:pt idx="1909" formatCode="General">
                  <c:v>45.997999999999998</c:v>
                </c:pt>
                <c:pt idx="1910" formatCode="General">
                  <c:v>46.039000000000001</c:v>
                </c:pt>
                <c:pt idx="1911" formatCode="General">
                  <c:v>46.081000000000003</c:v>
                </c:pt>
                <c:pt idx="1912" formatCode="General">
                  <c:v>46.122999999999998</c:v>
                </c:pt>
                <c:pt idx="1913" formatCode="General">
                  <c:v>46.164000000000001</c:v>
                </c:pt>
                <c:pt idx="1914" formatCode="General">
                  <c:v>46.206000000000003</c:v>
                </c:pt>
                <c:pt idx="1915" formatCode="General">
                  <c:v>46.247</c:v>
                </c:pt>
                <c:pt idx="1916" formatCode="General">
                  <c:v>46.289000000000001</c:v>
                </c:pt>
                <c:pt idx="1917" formatCode="General">
                  <c:v>46.331000000000003</c:v>
                </c:pt>
                <c:pt idx="1918" formatCode="General">
                  <c:v>46.372</c:v>
                </c:pt>
                <c:pt idx="1919" formatCode="General">
                  <c:v>46.412999999999997</c:v>
                </c:pt>
                <c:pt idx="1920" formatCode="General">
                  <c:v>46.451000000000001</c:v>
                </c:pt>
                <c:pt idx="1921" formatCode="General">
                  <c:v>46.488999999999997</c:v>
                </c:pt>
                <c:pt idx="1922" formatCode="General">
                  <c:v>46.527000000000001</c:v>
                </c:pt>
                <c:pt idx="1923" formatCode="General">
                  <c:v>46.564999999999998</c:v>
                </c:pt>
                <c:pt idx="1924" formatCode="General">
                  <c:v>46.603000000000002</c:v>
                </c:pt>
                <c:pt idx="1925" formatCode="General">
                  <c:v>46.640999999999998</c:v>
                </c:pt>
                <c:pt idx="1926" formatCode="General">
                  <c:v>46.679000000000002</c:v>
                </c:pt>
                <c:pt idx="1927" formatCode="General">
                  <c:v>46.716999999999999</c:v>
                </c:pt>
                <c:pt idx="1928" formatCode="General">
                  <c:v>46.755000000000003</c:v>
                </c:pt>
                <c:pt idx="1929" formatCode="General">
                  <c:v>46.792999999999999</c:v>
                </c:pt>
                <c:pt idx="1930" formatCode="General">
                  <c:v>46.831000000000003</c:v>
                </c:pt>
                <c:pt idx="1931" formatCode="General">
                  <c:v>46.869</c:v>
                </c:pt>
                <c:pt idx="1932" formatCode="General">
                  <c:v>46.906999999999996</c:v>
                </c:pt>
                <c:pt idx="1933" formatCode="General">
                  <c:v>46.945</c:v>
                </c:pt>
                <c:pt idx="1934" formatCode="General">
                  <c:v>46.982999999999997</c:v>
                </c:pt>
                <c:pt idx="1935" formatCode="General">
                  <c:v>47.021000000000001</c:v>
                </c:pt>
                <c:pt idx="1936" formatCode="General">
                  <c:v>47.058999999999997</c:v>
                </c:pt>
                <c:pt idx="1937" formatCode="General">
                  <c:v>47.097000000000001</c:v>
                </c:pt>
                <c:pt idx="1938" formatCode="General">
                  <c:v>47.134999999999998</c:v>
                </c:pt>
                <c:pt idx="1939" formatCode="General">
                  <c:v>47.173000000000002</c:v>
                </c:pt>
                <c:pt idx="1940" formatCode="General">
                  <c:v>47.210999999999999</c:v>
                </c:pt>
                <c:pt idx="1941" formatCode="General">
                  <c:v>47.249000000000002</c:v>
                </c:pt>
                <c:pt idx="1942" formatCode="General">
                  <c:v>47.286999999999999</c:v>
                </c:pt>
                <c:pt idx="1943" formatCode="General">
                  <c:v>47.326000000000001</c:v>
                </c:pt>
                <c:pt idx="1944" formatCode="General">
                  <c:v>47.365000000000002</c:v>
                </c:pt>
                <c:pt idx="1945" formatCode="General">
                  <c:v>47.404000000000003</c:v>
                </c:pt>
                <c:pt idx="1946" formatCode="General">
                  <c:v>47.442999999999998</c:v>
                </c:pt>
                <c:pt idx="1947" formatCode="General">
                  <c:v>47.482999999999997</c:v>
                </c:pt>
                <c:pt idx="1948" formatCode="General">
                  <c:v>47.521999999999998</c:v>
                </c:pt>
                <c:pt idx="1949" formatCode="General">
                  <c:v>47.561</c:v>
                </c:pt>
                <c:pt idx="1950" formatCode="General">
                  <c:v>47.6</c:v>
                </c:pt>
                <c:pt idx="1951" formatCode="General">
                  <c:v>47.639000000000003</c:v>
                </c:pt>
                <c:pt idx="1952" formatCode="General">
                  <c:v>47.677999999999997</c:v>
                </c:pt>
                <c:pt idx="1953" formatCode="General">
                  <c:v>47.716999999999999</c:v>
                </c:pt>
                <c:pt idx="1954" formatCode="General">
                  <c:v>47.756999999999998</c:v>
                </c:pt>
                <c:pt idx="1955" formatCode="General">
                  <c:v>47.795999999999999</c:v>
                </c:pt>
                <c:pt idx="1956" formatCode="General">
                  <c:v>47.835000000000001</c:v>
                </c:pt>
                <c:pt idx="1957" formatCode="General">
                  <c:v>47.874000000000002</c:v>
                </c:pt>
                <c:pt idx="1958" formatCode="General">
                  <c:v>47.912999999999997</c:v>
                </c:pt>
                <c:pt idx="1959" formatCode="General">
                  <c:v>47.951999999999998</c:v>
                </c:pt>
                <c:pt idx="1960" formatCode="General">
                  <c:v>47.991</c:v>
                </c:pt>
                <c:pt idx="1961" formatCode="General">
                  <c:v>48.03</c:v>
                </c:pt>
                <c:pt idx="1962" formatCode="General">
                  <c:v>48.07</c:v>
                </c:pt>
                <c:pt idx="1963" formatCode="General">
                  <c:v>48.109000000000002</c:v>
                </c:pt>
                <c:pt idx="1964" formatCode="General">
                  <c:v>48.148000000000003</c:v>
                </c:pt>
                <c:pt idx="1965" formatCode="General">
                  <c:v>48.186999999999998</c:v>
                </c:pt>
                <c:pt idx="1966" formatCode="General">
                  <c:v>48.228999999999999</c:v>
                </c:pt>
                <c:pt idx="1967" formatCode="General">
                  <c:v>48.271999999999998</c:v>
                </c:pt>
                <c:pt idx="1968" formatCode="General">
                  <c:v>48.314999999999998</c:v>
                </c:pt>
                <c:pt idx="1969" formatCode="General">
                  <c:v>48.357999999999997</c:v>
                </c:pt>
                <c:pt idx="1970" formatCode="General">
                  <c:v>48.401000000000003</c:v>
                </c:pt>
                <c:pt idx="1971" formatCode="General">
                  <c:v>48.444000000000003</c:v>
                </c:pt>
                <c:pt idx="1972" formatCode="General">
                  <c:v>48.487000000000002</c:v>
                </c:pt>
                <c:pt idx="1973" formatCode="General">
                  <c:v>48.53</c:v>
                </c:pt>
                <c:pt idx="1974" formatCode="General">
                  <c:v>48.573</c:v>
                </c:pt>
                <c:pt idx="1975" formatCode="General">
                  <c:v>48.616</c:v>
                </c:pt>
                <c:pt idx="1976" formatCode="General">
                  <c:v>48.658999999999999</c:v>
                </c:pt>
                <c:pt idx="1977" formatCode="General">
                  <c:v>48.701999999999998</c:v>
                </c:pt>
                <c:pt idx="1978" formatCode="General">
                  <c:v>48.744999999999997</c:v>
                </c:pt>
                <c:pt idx="1979" formatCode="General">
                  <c:v>48.787999999999997</c:v>
                </c:pt>
                <c:pt idx="1980" formatCode="General">
                  <c:v>48.831000000000003</c:v>
                </c:pt>
                <c:pt idx="1981" formatCode="General">
                  <c:v>48.874000000000002</c:v>
                </c:pt>
                <c:pt idx="1982" formatCode="General">
                  <c:v>48.917000000000002</c:v>
                </c:pt>
                <c:pt idx="1983" formatCode="General">
                  <c:v>48.96</c:v>
                </c:pt>
                <c:pt idx="1984" formatCode="General">
                  <c:v>49.003</c:v>
                </c:pt>
                <c:pt idx="1985" formatCode="General">
                  <c:v>49.045999999999999</c:v>
                </c:pt>
                <c:pt idx="1986" formatCode="General">
                  <c:v>49.087000000000003</c:v>
                </c:pt>
                <c:pt idx="1987" formatCode="General">
                  <c:v>49.128</c:v>
                </c:pt>
                <c:pt idx="1988" formatCode="General">
                  <c:v>49.168999999999997</c:v>
                </c:pt>
                <c:pt idx="1989" formatCode="General">
                  <c:v>49.21</c:v>
                </c:pt>
                <c:pt idx="1990" formatCode="General">
                  <c:v>49.250999999999998</c:v>
                </c:pt>
                <c:pt idx="1991" formatCode="General">
                  <c:v>49.292000000000002</c:v>
                </c:pt>
                <c:pt idx="1992" formatCode="General">
                  <c:v>49.332999999999998</c:v>
                </c:pt>
                <c:pt idx="1993" formatCode="General">
                  <c:v>49.374000000000002</c:v>
                </c:pt>
                <c:pt idx="1994" formatCode="General">
                  <c:v>49.414999999999999</c:v>
                </c:pt>
                <c:pt idx="1995" formatCode="General">
                  <c:v>49.456000000000003</c:v>
                </c:pt>
                <c:pt idx="1996" formatCode="General">
                  <c:v>49.497</c:v>
                </c:pt>
                <c:pt idx="1997" formatCode="General">
                  <c:v>49.537999999999997</c:v>
                </c:pt>
                <c:pt idx="1998" formatCode="General">
                  <c:v>49.579000000000001</c:v>
                </c:pt>
                <c:pt idx="1999" formatCode="General">
                  <c:v>49.62</c:v>
                </c:pt>
                <c:pt idx="2000" formatCode="General">
                  <c:v>49.661000000000001</c:v>
                </c:pt>
                <c:pt idx="2001" formatCode="General">
                  <c:v>49.701999999999998</c:v>
                </c:pt>
                <c:pt idx="2002" formatCode="General">
                  <c:v>49.743000000000002</c:v>
                </c:pt>
                <c:pt idx="2003" formatCode="General">
                  <c:v>49.783000000000001</c:v>
                </c:pt>
                <c:pt idx="2004" formatCode="General">
                  <c:v>49.823999999999998</c:v>
                </c:pt>
                <c:pt idx="2005" formatCode="General">
                  <c:v>49.865000000000002</c:v>
                </c:pt>
                <c:pt idx="2006" formatCode="General">
                  <c:v>49.905999999999999</c:v>
                </c:pt>
                <c:pt idx="2007" formatCode="General">
                  <c:v>49.954999999999998</c:v>
                </c:pt>
                <c:pt idx="2008" formatCode="General">
                  <c:v>50.008000000000003</c:v>
                </c:pt>
                <c:pt idx="2009" formatCode="General">
                  <c:v>50.061</c:v>
                </c:pt>
                <c:pt idx="2010" formatCode="General">
                  <c:v>50.113999999999997</c:v>
                </c:pt>
                <c:pt idx="2011" formatCode="General">
                  <c:v>50.167000000000002</c:v>
                </c:pt>
                <c:pt idx="2012" formatCode="General">
                  <c:v>50.22</c:v>
                </c:pt>
                <c:pt idx="2013" formatCode="General">
                  <c:v>50.273000000000003</c:v>
                </c:pt>
                <c:pt idx="2014" formatCode="General">
                  <c:v>50.326000000000001</c:v>
                </c:pt>
                <c:pt idx="2015" formatCode="General">
                  <c:v>50.378999999999998</c:v>
                </c:pt>
                <c:pt idx="2016" formatCode="General">
                  <c:v>50.432000000000002</c:v>
                </c:pt>
                <c:pt idx="2017" formatCode="General">
                  <c:v>50.484999999999999</c:v>
                </c:pt>
                <c:pt idx="2018" formatCode="General">
                  <c:v>50.537999999999997</c:v>
                </c:pt>
                <c:pt idx="2019" formatCode="General">
                  <c:v>50.591000000000001</c:v>
                </c:pt>
                <c:pt idx="2020" formatCode="General">
                  <c:v>50.643999999999998</c:v>
                </c:pt>
                <c:pt idx="2021" formatCode="General">
                  <c:v>50.697000000000003</c:v>
                </c:pt>
                <c:pt idx="2022" formatCode="General">
                  <c:v>50.75</c:v>
                </c:pt>
                <c:pt idx="2023" formatCode="General">
                  <c:v>50.786000000000001</c:v>
                </c:pt>
                <c:pt idx="2024" formatCode="General">
                  <c:v>50.822000000000003</c:v>
                </c:pt>
                <c:pt idx="2025" formatCode="General">
                  <c:v>50.857999999999997</c:v>
                </c:pt>
                <c:pt idx="2026" formatCode="General">
                  <c:v>50.893999999999998</c:v>
                </c:pt>
                <c:pt idx="2027" formatCode="General">
                  <c:v>50.93</c:v>
                </c:pt>
                <c:pt idx="2028" formatCode="General">
                  <c:v>50.966000000000001</c:v>
                </c:pt>
                <c:pt idx="2029" formatCode="General">
                  <c:v>51.003</c:v>
                </c:pt>
                <c:pt idx="2030" formatCode="General">
                  <c:v>51.039000000000001</c:v>
                </c:pt>
                <c:pt idx="2031" formatCode="General">
                  <c:v>51.075000000000003</c:v>
                </c:pt>
                <c:pt idx="2032" formatCode="General">
                  <c:v>51.110999999999997</c:v>
                </c:pt>
                <c:pt idx="2033" formatCode="General">
                  <c:v>51.146999999999998</c:v>
                </c:pt>
                <c:pt idx="2034" formatCode="General">
                  <c:v>51.183</c:v>
                </c:pt>
                <c:pt idx="2035" formatCode="General">
                  <c:v>51.219000000000001</c:v>
                </c:pt>
                <c:pt idx="2036" formatCode="General">
                  <c:v>51.255000000000003</c:v>
                </c:pt>
                <c:pt idx="2037" formatCode="General">
                  <c:v>51.290999999999997</c:v>
                </c:pt>
                <c:pt idx="2038" formatCode="General">
                  <c:v>51.326999999999998</c:v>
                </c:pt>
                <c:pt idx="2039" formatCode="General">
                  <c:v>51.363</c:v>
                </c:pt>
                <c:pt idx="2040" formatCode="General">
                  <c:v>51.399000000000001</c:v>
                </c:pt>
                <c:pt idx="2041" formatCode="General">
                  <c:v>51.435000000000002</c:v>
                </c:pt>
                <c:pt idx="2042" formatCode="General">
                  <c:v>51.472000000000001</c:v>
                </c:pt>
                <c:pt idx="2043" formatCode="General">
                  <c:v>51.508000000000003</c:v>
                </c:pt>
                <c:pt idx="2044" formatCode="General">
                  <c:v>51.543999999999997</c:v>
                </c:pt>
                <c:pt idx="2045" formatCode="General">
                  <c:v>51.58</c:v>
                </c:pt>
                <c:pt idx="2046" formatCode="General">
                  <c:v>51.616</c:v>
                </c:pt>
                <c:pt idx="2047" formatCode="General">
                  <c:v>51.652000000000001</c:v>
                </c:pt>
                <c:pt idx="2048" formatCode="General">
                  <c:v>51.688000000000002</c:v>
                </c:pt>
                <c:pt idx="2049" formatCode="General">
                  <c:v>51.728999999999999</c:v>
                </c:pt>
                <c:pt idx="2050" formatCode="General">
                  <c:v>51.773000000000003</c:v>
                </c:pt>
                <c:pt idx="2051" formatCode="General">
                  <c:v>51.816000000000003</c:v>
                </c:pt>
                <c:pt idx="2052" formatCode="General">
                  <c:v>51.86</c:v>
                </c:pt>
                <c:pt idx="2053" formatCode="General">
                  <c:v>51.902999999999999</c:v>
                </c:pt>
                <c:pt idx="2054" formatCode="General">
                  <c:v>51.947000000000003</c:v>
                </c:pt>
                <c:pt idx="2055" formatCode="General">
                  <c:v>51.99</c:v>
                </c:pt>
                <c:pt idx="2056" formatCode="General">
                  <c:v>52.033999999999999</c:v>
                </c:pt>
                <c:pt idx="2057" formatCode="General">
                  <c:v>52.076999999999998</c:v>
                </c:pt>
                <c:pt idx="2058" formatCode="General">
                  <c:v>52.121000000000002</c:v>
                </c:pt>
                <c:pt idx="2059" formatCode="General">
                  <c:v>52.164999999999999</c:v>
                </c:pt>
                <c:pt idx="2060" formatCode="General">
                  <c:v>52.207999999999998</c:v>
                </c:pt>
                <c:pt idx="2061" formatCode="General">
                  <c:v>52.252000000000002</c:v>
                </c:pt>
                <c:pt idx="2062" formatCode="General">
                  <c:v>52.295000000000002</c:v>
                </c:pt>
                <c:pt idx="2063" formatCode="General">
                  <c:v>52.338999999999999</c:v>
                </c:pt>
                <c:pt idx="2064" formatCode="General">
                  <c:v>52.381999999999998</c:v>
                </c:pt>
                <c:pt idx="2065" formatCode="General">
                  <c:v>52.426000000000002</c:v>
                </c:pt>
                <c:pt idx="2066" formatCode="General">
                  <c:v>52.469000000000001</c:v>
                </c:pt>
                <c:pt idx="2067" formatCode="General">
                  <c:v>52.512999999999998</c:v>
                </c:pt>
                <c:pt idx="2068" formatCode="General">
                  <c:v>52.555999999999997</c:v>
                </c:pt>
                <c:pt idx="2069" formatCode="General">
                  <c:v>52.6</c:v>
                </c:pt>
                <c:pt idx="2070" formatCode="General">
                  <c:v>52.637999999999998</c:v>
                </c:pt>
                <c:pt idx="2071" formatCode="General">
                  <c:v>52.674999999999997</c:v>
                </c:pt>
                <c:pt idx="2072" formatCode="General">
                  <c:v>52.713000000000001</c:v>
                </c:pt>
                <c:pt idx="2073" formatCode="General">
                  <c:v>52.75</c:v>
                </c:pt>
                <c:pt idx="2074" formatCode="General">
                  <c:v>52.787999999999997</c:v>
                </c:pt>
                <c:pt idx="2075" formatCode="General">
                  <c:v>52.826000000000001</c:v>
                </c:pt>
                <c:pt idx="2076" formatCode="General">
                  <c:v>52.863</c:v>
                </c:pt>
                <c:pt idx="2077" formatCode="General">
                  <c:v>52.901000000000003</c:v>
                </c:pt>
                <c:pt idx="2078" formatCode="General">
                  <c:v>52.938000000000002</c:v>
                </c:pt>
                <c:pt idx="2079" formatCode="General">
                  <c:v>52.975999999999999</c:v>
                </c:pt>
                <c:pt idx="2080" formatCode="General">
                  <c:v>53.014000000000003</c:v>
                </c:pt>
                <c:pt idx="2081" formatCode="General">
                  <c:v>53.051000000000002</c:v>
                </c:pt>
                <c:pt idx="2082" formatCode="General">
                  <c:v>53.088999999999999</c:v>
                </c:pt>
                <c:pt idx="2083" formatCode="General">
                  <c:v>53.125999999999998</c:v>
                </c:pt>
                <c:pt idx="2084" formatCode="General">
                  <c:v>53.164000000000001</c:v>
                </c:pt>
                <c:pt idx="2085" formatCode="General">
                  <c:v>53.201999999999998</c:v>
                </c:pt>
                <c:pt idx="2086" formatCode="General">
                  <c:v>53.238999999999997</c:v>
                </c:pt>
                <c:pt idx="2087" formatCode="General">
                  <c:v>53.277000000000001</c:v>
                </c:pt>
                <c:pt idx="2088" formatCode="General">
                  <c:v>53.314999999999998</c:v>
                </c:pt>
                <c:pt idx="2089" formatCode="General">
                  <c:v>53.351999999999997</c:v>
                </c:pt>
                <c:pt idx="2090" formatCode="General">
                  <c:v>53.39</c:v>
                </c:pt>
                <c:pt idx="2091" formatCode="General">
                  <c:v>53.427</c:v>
                </c:pt>
                <c:pt idx="2092" formatCode="General">
                  <c:v>53.465000000000003</c:v>
                </c:pt>
                <c:pt idx="2093" formatCode="General">
                  <c:v>53.505000000000003</c:v>
                </c:pt>
                <c:pt idx="2094" formatCode="General">
                  <c:v>53.55</c:v>
                </c:pt>
                <c:pt idx="2095" formatCode="General">
                  <c:v>53.595999999999997</c:v>
                </c:pt>
                <c:pt idx="2096" formatCode="General">
                  <c:v>53.640999999999998</c:v>
                </c:pt>
                <c:pt idx="2097" formatCode="General">
                  <c:v>53.686</c:v>
                </c:pt>
                <c:pt idx="2098" formatCode="General">
                  <c:v>53.731000000000002</c:v>
                </c:pt>
                <c:pt idx="2099" formatCode="General">
                  <c:v>53.777000000000001</c:v>
                </c:pt>
                <c:pt idx="2100" formatCode="General">
                  <c:v>53.822000000000003</c:v>
                </c:pt>
                <c:pt idx="2101" formatCode="General">
                  <c:v>53.866999999999997</c:v>
                </c:pt>
                <c:pt idx="2102" formatCode="General">
                  <c:v>53.911999999999999</c:v>
                </c:pt>
                <c:pt idx="2103" formatCode="General">
                  <c:v>53.957999999999998</c:v>
                </c:pt>
                <c:pt idx="2104" formatCode="General">
                  <c:v>54.003</c:v>
                </c:pt>
                <c:pt idx="2105" formatCode="General">
                  <c:v>54.048000000000002</c:v>
                </c:pt>
                <c:pt idx="2106" formatCode="General">
                  <c:v>54.093000000000004</c:v>
                </c:pt>
                <c:pt idx="2107" formatCode="General">
                  <c:v>54.139000000000003</c:v>
                </c:pt>
                <c:pt idx="2108" formatCode="General">
                  <c:v>54.183999999999997</c:v>
                </c:pt>
                <c:pt idx="2109" formatCode="General">
                  <c:v>54.228999999999999</c:v>
                </c:pt>
                <c:pt idx="2110" formatCode="General">
                  <c:v>54.274000000000001</c:v>
                </c:pt>
                <c:pt idx="2111" formatCode="General">
                  <c:v>54.32</c:v>
                </c:pt>
                <c:pt idx="2112" formatCode="General">
                  <c:v>54.365000000000002</c:v>
                </c:pt>
                <c:pt idx="2113" formatCode="General">
                  <c:v>54.41</c:v>
                </c:pt>
                <c:pt idx="2114" formatCode="General">
                  <c:v>54.453000000000003</c:v>
                </c:pt>
                <c:pt idx="2115" formatCode="General">
                  <c:v>54.494999999999997</c:v>
                </c:pt>
                <c:pt idx="2116" formatCode="General">
                  <c:v>54.537999999999997</c:v>
                </c:pt>
                <c:pt idx="2117" formatCode="General">
                  <c:v>54.581000000000003</c:v>
                </c:pt>
                <c:pt idx="2118" formatCode="General">
                  <c:v>54.622999999999998</c:v>
                </c:pt>
                <c:pt idx="2119" formatCode="General">
                  <c:v>54.665999999999997</c:v>
                </c:pt>
                <c:pt idx="2120" formatCode="General">
                  <c:v>54.709000000000003</c:v>
                </c:pt>
                <c:pt idx="2121" formatCode="General">
                  <c:v>54.750999999999998</c:v>
                </c:pt>
                <c:pt idx="2122" formatCode="General">
                  <c:v>54.793999999999997</c:v>
                </c:pt>
                <c:pt idx="2123" formatCode="General">
                  <c:v>54.837000000000003</c:v>
                </c:pt>
                <c:pt idx="2124" formatCode="General">
                  <c:v>54.878999999999998</c:v>
                </c:pt>
                <c:pt idx="2125" formatCode="General">
                  <c:v>54.921999999999997</c:v>
                </c:pt>
                <c:pt idx="2126" formatCode="General">
                  <c:v>54.965000000000003</c:v>
                </c:pt>
                <c:pt idx="2127" formatCode="General">
                  <c:v>55.006999999999998</c:v>
                </c:pt>
                <c:pt idx="2128" formatCode="General">
                  <c:v>55.05</c:v>
                </c:pt>
                <c:pt idx="2129" formatCode="General">
                  <c:v>55.093000000000004</c:v>
                </c:pt>
                <c:pt idx="2130" formatCode="General">
                  <c:v>55.134999999999998</c:v>
                </c:pt>
                <c:pt idx="2131" formatCode="General">
                  <c:v>55.177999999999997</c:v>
                </c:pt>
                <c:pt idx="2132" formatCode="General">
                  <c:v>55.22</c:v>
                </c:pt>
                <c:pt idx="2133" formatCode="General">
                  <c:v>55.262999999999998</c:v>
                </c:pt>
                <c:pt idx="2134" formatCode="General">
                  <c:v>55.305999999999997</c:v>
                </c:pt>
                <c:pt idx="2135" formatCode="General">
                  <c:v>55.35</c:v>
                </c:pt>
                <c:pt idx="2136" formatCode="General">
                  <c:v>55.395000000000003</c:v>
                </c:pt>
                <c:pt idx="2137" formatCode="General">
                  <c:v>55.44</c:v>
                </c:pt>
                <c:pt idx="2138" formatCode="General">
                  <c:v>55.484999999999999</c:v>
                </c:pt>
                <c:pt idx="2139" formatCode="General">
                  <c:v>55.53</c:v>
                </c:pt>
                <c:pt idx="2140" formatCode="General">
                  <c:v>55.575000000000003</c:v>
                </c:pt>
                <c:pt idx="2141" formatCode="General">
                  <c:v>55.62</c:v>
                </c:pt>
                <c:pt idx="2142" formatCode="General">
                  <c:v>55.664999999999999</c:v>
                </c:pt>
                <c:pt idx="2143" formatCode="General">
                  <c:v>55.71</c:v>
                </c:pt>
                <c:pt idx="2144" formatCode="General">
                  <c:v>55.755000000000003</c:v>
                </c:pt>
                <c:pt idx="2145" formatCode="General">
                  <c:v>55.8</c:v>
                </c:pt>
                <c:pt idx="2146" formatCode="General">
                  <c:v>55.844999999999999</c:v>
                </c:pt>
                <c:pt idx="2147" formatCode="General">
                  <c:v>55.89</c:v>
                </c:pt>
                <c:pt idx="2148" formatCode="General">
                  <c:v>55.935000000000002</c:v>
                </c:pt>
                <c:pt idx="2149" formatCode="General">
                  <c:v>55.98</c:v>
                </c:pt>
                <c:pt idx="2150" formatCode="General">
                  <c:v>56.024999999999999</c:v>
                </c:pt>
                <c:pt idx="2151" formatCode="General">
                  <c:v>56.067999999999998</c:v>
                </c:pt>
                <c:pt idx="2152" formatCode="General">
                  <c:v>56.11</c:v>
                </c:pt>
                <c:pt idx="2153" formatCode="General">
                  <c:v>56.151000000000003</c:v>
                </c:pt>
                <c:pt idx="2154" formatCode="General">
                  <c:v>56.192999999999998</c:v>
                </c:pt>
                <c:pt idx="2155" formatCode="General">
                  <c:v>56.234999999999999</c:v>
                </c:pt>
                <c:pt idx="2156" formatCode="General">
                  <c:v>56.277000000000001</c:v>
                </c:pt>
                <c:pt idx="2157" formatCode="General">
                  <c:v>56.317999999999998</c:v>
                </c:pt>
                <c:pt idx="2158" formatCode="General">
                  <c:v>56.36</c:v>
                </c:pt>
                <c:pt idx="2159" formatCode="General">
                  <c:v>56.402000000000001</c:v>
                </c:pt>
                <c:pt idx="2160" formatCode="General">
                  <c:v>56.442999999999998</c:v>
                </c:pt>
                <c:pt idx="2161" formatCode="General">
                  <c:v>56.484999999999999</c:v>
                </c:pt>
                <c:pt idx="2162" formatCode="General">
                  <c:v>56.527000000000001</c:v>
                </c:pt>
                <c:pt idx="2163" formatCode="General">
                  <c:v>56.569000000000003</c:v>
                </c:pt>
                <c:pt idx="2164" formatCode="General">
                  <c:v>56.61</c:v>
                </c:pt>
                <c:pt idx="2165" formatCode="General">
                  <c:v>56.652000000000001</c:v>
                </c:pt>
                <c:pt idx="2166" formatCode="General">
                  <c:v>56.695</c:v>
                </c:pt>
                <c:pt idx="2167" formatCode="General">
                  <c:v>56.738</c:v>
                </c:pt>
                <c:pt idx="2168" formatCode="General">
                  <c:v>56.781999999999996</c:v>
                </c:pt>
                <c:pt idx="2169" formatCode="General">
                  <c:v>56.825000000000003</c:v>
                </c:pt>
                <c:pt idx="2170" formatCode="General">
                  <c:v>56.869</c:v>
                </c:pt>
                <c:pt idx="2171" formatCode="General">
                  <c:v>56.912999999999997</c:v>
                </c:pt>
                <c:pt idx="2172" formatCode="General">
                  <c:v>56.956000000000003</c:v>
                </c:pt>
                <c:pt idx="2173" formatCode="General">
                  <c:v>57</c:v>
                </c:pt>
                <c:pt idx="2174" formatCode="General">
                  <c:v>57.043999999999997</c:v>
                </c:pt>
                <c:pt idx="2175" formatCode="General">
                  <c:v>57.087000000000003</c:v>
                </c:pt>
                <c:pt idx="2176" formatCode="General">
                  <c:v>57.131</c:v>
                </c:pt>
                <c:pt idx="2177" formatCode="General">
                  <c:v>57.174999999999997</c:v>
                </c:pt>
                <c:pt idx="2178" formatCode="General">
                  <c:v>57.218000000000004</c:v>
                </c:pt>
                <c:pt idx="2179" formatCode="General">
                  <c:v>57.262</c:v>
                </c:pt>
                <c:pt idx="2180" formatCode="General">
                  <c:v>57.305</c:v>
                </c:pt>
                <c:pt idx="2181" formatCode="General">
                  <c:v>57.351999999999997</c:v>
                </c:pt>
                <c:pt idx="2182" formatCode="General">
                  <c:v>57.399000000000001</c:v>
                </c:pt>
                <c:pt idx="2183" formatCode="General">
                  <c:v>57.447000000000003</c:v>
                </c:pt>
                <c:pt idx="2184" formatCode="General">
                  <c:v>57.494</c:v>
                </c:pt>
                <c:pt idx="2185" formatCode="General">
                  <c:v>57.542000000000002</c:v>
                </c:pt>
                <c:pt idx="2186" formatCode="General">
                  <c:v>57.59</c:v>
                </c:pt>
                <c:pt idx="2187" formatCode="General">
                  <c:v>57.637</c:v>
                </c:pt>
                <c:pt idx="2188" formatCode="General">
                  <c:v>57.685000000000002</c:v>
                </c:pt>
                <c:pt idx="2189" formatCode="General">
                  <c:v>57.731999999999999</c:v>
                </c:pt>
                <c:pt idx="2190" formatCode="General">
                  <c:v>57.78</c:v>
                </c:pt>
                <c:pt idx="2191" formatCode="General">
                  <c:v>57.828000000000003</c:v>
                </c:pt>
                <c:pt idx="2192" formatCode="General">
                  <c:v>57.875</c:v>
                </c:pt>
                <c:pt idx="2193" formatCode="General">
                  <c:v>57.923000000000002</c:v>
                </c:pt>
                <c:pt idx="2194" formatCode="General">
                  <c:v>57.97</c:v>
                </c:pt>
                <c:pt idx="2195" formatCode="General">
                  <c:v>58.018000000000001</c:v>
                </c:pt>
                <c:pt idx="2196" formatCode="General">
                  <c:v>58.066000000000003</c:v>
                </c:pt>
                <c:pt idx="2197" formatCode="General">
                  <c:v>58.113</c:v>
                </c:pt>
                <c:pt idx="2198" formatCode="General">
                  <c:v>58.161000000000001</c:v>
                </c:pt>
                <c:pt idx="2199" formatCode="General">
                  <c:v>58.207999999999998</c:v>
                </c:pt>
                <c:pt idx="2200" formatCode="General">
                  <c:v>58.255000000000003</c:v>
                </c:pt>
                <c:pt idx="2201" formatCode="General">
                  <c:v>58.301000000000002</c:v>
                </c:pt>
                <c:pt idx="2202" formatCode="General">
                  <c:v>58.347000000000001</c:v>
                </c:pt>
                <c:pt idx="2203" formatCode="General">
                  <c:v>58.393000000000001</c:v>
                </c:pt>
                <c:pt idx="2204" formatCode="General">
                  <c:v>58.439</c:v>
                </c:pt>
                <c:pt idx="2205" formatCode="General">
                  <c:v>58.484999999999999</c:v>
                </c:pt>
                <c:pt idx="2206" formatCode="General">
                  <c:v>58.530999999999999</c:v>
                </c:pt>
                <c:pt idx="2207" formatCode="General">
                  <c:v>58.576999999999998</c:v>
                </c:pt>
                <c:pt idx="2208" formatCode="General">
                  <c:v>58.622999999999998</c:v>
                </c:pt>
                <c:pt idx="2209" formatCode="General">
                  <c:v>58.668999999999997</c:v>
                </c:pt>
                <c:pt idx="2210" formatCode="General">
                  <c:v>58.715000000000003</c:v>
                </c:pt>
                <c:pt idx="2211" formatCode="General">
                  <c:v>58.761000000000003</c:v>
                </c:pt>
                <c:pt idx="2212" formatCode="General">
                  <c:v>58.807000000000002</c:v>
                </c:pt>
                <c:pt idx="2213" formatCode="General">
                  <c:v>58.853000000000002</c:v>
                </c:pt>
                <c:pt idx="2214" formatCode="General">
                  <c:v>58.899000000000001</c:v>
                </c:pt>
                <c:pt idx="2215" formatCode="General">
                  <c:v>58.945</c:v>
                </c:pt>
                <c:pt idx="2216" formatCode="General">
                  <c:v>58.991</c:v>
                </c:pt>
                <c:pt idx="2217" formatCode="General">
                  <c:v>59.036999999999999</c:v>
                </c:pt>
                <c:pt idx="2218" formatCode="General">
                  <c:v>59.082999999999998</c:v>
                </c:pt>
                <c:pt idx="2219" formatCode="General">
                  <c:v>59.128999999999998</c:v>
                </c:pt>
                <c:pt idx="2220" formatCode="General">
                  <c:v>59.173999999999999</c:v>
                </c:pt>
                <c:pt idx="2221" formatCode="General">
                  <c:v>59.215000000000003</c:v>
                </c:pt>
                <c:pt idx="2222" formatCode="General">
                  <c:v>59.256</c:v>
                </c:pt>
                <c:pt idx="2223" formatCode="General">
                  <c:v>59.298000000000002</c:v>
                </c:pt>
                <c:pt idx="2224" formatCode="General">
                  <c:v>59.338999999999999</c:v>
                </c:pt>
                <c:pt idx="2225" formatCode="General">
                  <c:v>59.38</c:v>
                </c:pt>
                <c:pt idx="2226" formatCode="General">
                  <c:v>59.420999999999999</c:v>
                </c:pt>
                <c:pt idx="2227" formatCode="General">
                  <c:v>59.463000000000001</c:v>
                </c:pt>
                <c:pt idx="2228" formatCode="General">
                  <c:v>59.503999999999998</c:v>
                </c:pt>
                <c:pt idx="2229" formatCode="General">
                  <c:v>59.545000000000002</c:v>
                </c:pt>
                <c:pt idx="2230" formatCode="General">
                  <c:v>59.585999999999999</c:v>
                </c:pt>
                <c:pt idx="2231" formatCode="General">
                  <c:v>59.628</c:v>
                </c:pt>
                <c:pt idx="2232" formatCode="General">
                  <c:v>59.668999999999997</c:v>
                </c:pt>
                <c:pt idx="2233" formatCode="General">
                  <c:v>59.71</c:v>
                </c:pt>
                <c:pt idx="2234" formatCode="General">
                  <c:v>59.750999999999998</c:v>
                </c:pt>
                <c:pt idx="2235" formatCode="General">
                  <c:v>59.792999999999999</c:v>
                </c:pt>
                <c:pt idx="2236" formatCode="General">
                  <c:v>59.834000000000003</c:v>
                </c:pt>
                <c:pt idx="2237" formatCode="General">
                  <c:v>59.875</c:v>
                </c:pt>
                <c:pt idx="2238" formatCode="General">
                  <c:v>59.915999999999997</c:v>
                </c:pt>
                <c:pt idx="2239" formatCode="General">
                  <c:v>59.957999999999998</c:v>
                </c:pt>
                <c:pt idx="2240" formatCode="General">
                  <c:v>59.999000000000002</c:v>
                </c:pt>
                <c:pt idx="2241" formatCode="General">
                  <c:v>60.04</c:v>
                </c:pt>
                <c:pt idx="2242" formatCode="General">
                  <c:v>60.08</c:v>
                </c:pt>
                <c:pt idx="2243" formatCode="General">
                  <c:v>60.12</c:v>
                </c:pt>
                <c:pt idx="2244" formatCode="General">
                  <c:v>60.16</c:v>
                </c:pt>
                <c:pt idx="2245" formatCode="General">
                  <c:v>60.201000000000001</c:v>
                </c:pt>
                <c:pt idx="2246" formatCode="General">
                  <c:v>60.241</c:v>
                </c:pt>
                <c:pt idx="2247" formatCode="General">
                  <c:v>60.280999999999999</c:v>
                </c:pt>
                <c:pt idx="2248" formatCode="General">
                  <c:v>60.320999999999998</c:v>
                </c:pt>
                <c:pt idx="2249" formatCode="General">
                  <c:v>60.360999999999997</c:v>
                </c:pt>
                <c:pt idx="2250" formatCode="General">
                  <c:v>60.401000000000003</c:v>
                </c:pt>
                <c:pt idx="2251" formatCode="General">
                  <c:v>60.442</c:v>
                </c:pt>
                <c:pt idx="2252" formatCode="General">
                  <c:v>60.481999999999999</c:v>
                </c:pt>
                <c:pt idx="2253" formatCode="General">
                  <c:v>60.521999999999998</c:v>
                </c:pt>
                <c:pt idx="2254" formatCode="General">
                  <c:v>60.561999999999998</c:v>
                </c:pt>
                <c:pt idx="2255" formatCode="General">
                  <c:v>60.601999999999997</c:v>
                </c:pt>
                <c:pt idx="2256" formatCode="General">
                  <c:v>60.642000000000003</c:v>
                </c:pt>
                <c:pt idx="2257" formatCode="General">
                  <c:v>60.682000000000002</c:v>
                </c:pt>
                <c:pt idx="2258" formatCode="General">
                  <c:v>60.722999999999999</c:v>
                </c:pt>
                <c:pt idx="2259" formatCode="General">
                  <c:v>60.762999999999998</c:v>
                </c:pt>
                <c:pt idx="2260" formatCode="General">
                  <c:v>60.802999999999997</c:v>
                </c:pt>
                <c:pt idx="2261" formatCode="General">
                  <c:v>60.843000000000004</c:v>
                </c:pt>
                <c:pt idx="2262" formatCode="General">
                  <c:v>60.883000000000003</c:v>
                </c:pt>
                <c:pt idx="2263" formatCode="General">
                  <c:v>60.926000000000002</c:v>
                </c:pt>
                <c:pt idx="2264" formatCode="General">
                  <c:v>60.975000000000001</c:v>
                </c:pt>
                <c:pt idx="2265" formatCode="General">
                  <c:v>61.024000000000001</c:v>
                </c:pt>
                <c:pt idx="2266" formatCode="General">
                  <c:v>61.073</c:v>
                </c:pt>
                <c:pt idx="2267" formatCode="General">
                  <c:v>61.122</c:v>
                </c:pt>
                <c:pt idx="2268" formatCode="General">
                  <c:v>61.170999999999999</c:v>
                </c:pt>
                <c:pt idx="2269" formatCode="General">
                  <c:v>61.22</c:v>
                </c:pt>
                <c:pt idx="2270" formatCode="General">
                  <c:v>61.268999999999998</c:v>
                </c:pt>
                <c:pt idx="2271" formatCode="General">
                  <c:v>61.317</c:v>
                </c:pt>
                <c:pt idx="2272" formatCode="General">
                  <c:v>61.366</c:v>
                </c:pt>
                <c:pt idx="2273" formatCode="General">
                  <c:v>61.414999999999999</c:v>
                </c:pt>
                <c:pt idx="2274" formatCode="General">
                  <c:v>61.463999999999999</c:v>
                </c:pt>
                <c:pt idx="2275" formatCode="General">
                  <c:v>61.512999999999998</c:v>
                </c:pt>
                <c:pt idx="2276" formatCode="General">
                  <c:v>61.561999999999998</c:v>
                </c:pt>
                <c:pt idx="2277" formatCode="General">
                  <c:v>61.610999999999997</c:v>
                </c:pt>
                <c:pt idx="2278" formatCode="General">
                  <c:v>61.66</c:v>
                </c:pt>
                <c:pt idx="2279" formatCode="General">
                  <c:v>61.709000000000003</c:v>
                </c:pt>
                <c:pt idx="2280" formatCode="General">
                  <c:v>61.756999999999998</c:v>
                </c:pt>
                <c:pt idx="2281" formatCode="General">
                  <c:v>61.805999999999997</c:v>
                </c:pt>
                <c:pt idx="2282" formatCode="General">
                  <c:v>61.853999999999999</c:v>
                </c:pt>
                <c:pt idx="2283" formatCode="General">
                  <c:v>61.902000000000001</c:v>
                </c:pt>
                <c:pt idx="2284" formatCode="General">
                  <c:v>61.95</c:v>
                </c:pt>
                <c:pt idx="2285" formatCode="General">
                  <c:v>61.997999999999998</c:v>
                </c:pt>
                <c:pt idx="2286" formatCode="General">
                  <c:v>62.045999999999999</c:v>
                </c:pt>
                <c:pt idx="2287" formatCode="General">
                  <c:v>62.094000000000001</c:v>
                </c:pt>
                <c:pt idx="2288" formatCode="General">
                  <c:v>62.142000000000003</c:v>
                </c:pt>
                <c:pt idx="2289" formatCode="General">
                  <c:v>62.19</c:v>
                </c:pt>
                <c:pt idx="2290" formatCode="General">
                  <c:v>62.238</c:v>
                </c:pt>
                <c:pt idx="2291" formatCode="General">
                  <c:v>62.286000000000001</c:v>
                </c:pt>
                <c:pt idx="2292" formatCode="General">
                  <c:v>62.334000000000003</c:v>
                </c:pt>
                <c:pt idx="2293" formatCode="General">
                  <c:v>62.381999999999998</c:v>
                </c:pt>
                <c:pt idx="2294" formatCode="General">
                  <c:v>62.43</c:v>
                </c:pt>
                <c:pt idx="2295" formatCode="General">
                  <c:v>62.478000000000002</c:v>
                </c:pt>
                <c:pt idx="2296" formatCode="General">
                  <c:v>62.526000000000003</c:v>
                </c:pt>
                <c:pt idx="2297" formatCode="General">
                  <c:v>62.573999999999998</c:v>
                </c:pt>
                <c:pt idx="2298" formatCode="General">
                  <c:v>62.622</c:v>
                </c:pt>
                <c:pt idx="2299" formatCode="General">
                  <c:v>62.67</c:v>
                </c:pt>
                <c:pt idx="2300" formatCode="General">
                  <c:v>62.715000000000003</c:v>
                </c:pt>
                <c:pt idx="2301" formatCode="General">
                  <c:v>62.76</c:v>
                </c:pt>
                <c:pt idx="2302" formatCode="General">
                  <c:v>62.805</c:v>
                </c:pt>
                <c:pt idx="2303" formatCode="General">
                  <c:v>62.85</c:v>
                </c:pt>
                <c:pt idx="2304" formatCode="General">
                  <c:v>62.895000000000003</c:v>
                </c:pt>
                <c:pt idx="2305" formatCode="General">
                  <c:v>62.94</c:v>
                </c:pt>
                <c:pt idx="2306" formatCode="General">
                  <c:v>62.984999999999999</c:v>
                </c:pt>
                <c:pt idx="2307" formatCode="General">
                  <c:v>63.03</c:v>
                </c:pt>
                <c:pt idx="2308" formatCode="General">
                  <c:v>63.075000000000003</c:v>
                </c:pt>
                <c:pt idx="2309" formatCode="General">
                  <c:v>63.12</c:v>
                </c:pt>
                <c:pt idx="2310" formatCode="General">
                  <c:v>63.164999999999999</c:v>
                </c:pt>
                <c:pt idx="2311" formatCode="General">
                  <c:v>63.21</c:v>
                </c:pt>
                <c:pt idx="2312" formatCode="General">
                  <c:v>63.255000000000003</c:v>
                </c:pt>
                <c:pt idx="2313" formatCode="General">
                  <c:v>63.3</c:v>
                </c:pt>
                <c:pt idx="2314" formatCode="General">
                  <c:v>63.344999999999999</c:v>
                </c:pt>
                <c:pt idx="2315" formatCode="General">
                  <c:v>63.39</c:v>
                </c:pt>
                <c:pt idx="2316" formatCode="General">
                  <c:v>63.435000000000002</c:v>
                </c:pt>
                <c:pt idx="2317" formatCode="General">
                  <c:v>63.48</c:v>
                </c:pt>
                <c:pt idx="2318" formatCode="General">
                  <c:v>63.524999999999999</c:v>
                </c:pt>
                <c:pt idx="2319" formatCode="General">
                  <c:v>63.57</c:v>
                </c:pt>
                <c:pt idx="2320" formatCode="General">
                  <c:v>63.616</c:v>
                </c:pt>
                <c:pt idx="2321" formatCode="General">
                  <c:v>63.661000000000001</c:v>
                </c:pt>
                <c:pt idx="2322" formatCode="General">
                  <c:v>63.706000000000003</c:v>
                </c:pt>
                <c:pt idx="2323" formatCode="General">
                  <c:v>63.750999999999998</c:v>
                </c:pt>
                <c:pt idx="2324" formatCode="General">
                  <c:v>63.796999999999997</c:v>
                </c:pt>
                <c:pt idx="2325" formatCode="General">
                  <c:v>63.841999999999999</c:v>
                </c:pt>
                <c:pt idx="2326" formatCode="General">
                  <c:v>63.887</c:v>
                </c:pt>
                <c:pt idx="2327" formatCode="General">
                  <c:v>63.933</c:v>
                </c:pt>
                <c:pt idx="2328" formatCode="General">
                  <c:v>63.978000000000002</c:v>
                </c:pt>
                <c:pt idx="2329" formatCode="General">
                  <c:v>64.022999999999996</c:v>
                </c:pt>
                <c:pt idx="2330" formatCode="General">
                  <c:v>64.067999999999998</c:v>
                </c:pt>
                <c:pt idx="2331" formatCode="General">
                  <c:v>64.114000000000004</c:v>
                </c:pt>
                <c:pt idx="2332" formatCode="General">
                  <c:v>64.159000000000006</c:v>
                </c:pt>
                <c:pt idx="2333" formatCode="General">
                  <c:v>64.203999999999994</c:v>
                </c:pt>
                <c:pt idx="2334" formatCode="General">
                  <c:v>64.248999999999995</c:v>
                </c:pt>
                <c:pt idx="2335" formatCode="General">
                  <c:v>64.295000000000002</c:v>
                </c:pt>
                <c:pt idx="2336" formatCode="General">
                  <c:v>64.34</c:v>
                </c:pt>
                <c:pt idx="2337" formatCode="General">
                  <c:v>64.385999999999996</c:v>
                </c:pt>
                <c:pt idx="2338" formatCode="General">
                  <c:v>64.430999999999997</c:v>
                </c:pt>
                <c:pt idx="2339" formatCode="General">
                  <c:v>64.477000000000004</c:v>
                </c:pt>
                <c:pt idx="2340" formatCode="General">
                  <c:v>64.522000000000006</c:v>
                </c:pt>
                <c:pt idx="2341" formatCode="General">
                  <c:v>64.567999999999998</c:v>
                </c:pt>
                <c:pt idx="2342" formatCode="General">
                  <c:v>64.613</c:v>
                </c:pt>
                <c:pt idx="2343" formatCode="General">
                  <c:v>64.659000000000006</c:v>
                </c:pt>
                <c:pt idx="2344" formatCode="General">
                  <c:v>64.703999999999994</c:v>
                </c:pt>
                <c:pt idx="2345" formatCode="General">
                  <c:v>64.75</c:v>
                </c:pt>
                <c:pt idx="2346" formatCode="General">
                  <c:v>64.795000000000002</c:v>
                </c:pt>
                <c:pt idx="2347" formatCode="General">
                  <c:v>64.840999999999994</c:v>
                </c:pt>
                <c:pt idx="2348" formatCode="General">
                  <c:v>64.885999999999996</c:v>
                </c:pt>
                <c:pt idx="2349" formatCode="General">
                  <c:v>64.932000000000002</c:v>
                </c:pt>
                <c:pt idx="2350" formatCode="General">
                  <c:v>64.977000000000004</c:v>
                </c:pt>
                <c:pt idx="2351" formatCode="General">
                  <c:v>65.022999999999996</c:v>
                </c:pt>
                <c:pt idx="2352" formatCode="General">
                  <c:v>65.067999999999998</c:v>
                </c:pt>
                <c:pt idx="2353" formatCode="General">
                  <c:v>65.114000000000004</c:v>
                </c:pt>
                <c:pt idx="2354" formatCode="General">
                  <c:v>65.159000000000006</c:v>
                </c:pt>
                <c:pt idx="2355" formatCode="General">
                  <c:v>65.204999999999998</c:v>
                </c:pt>
                <c:pt idx="2356" formatCode="General">
                  <c:v>65.247</c:v>
                </c:pt>
                <c:pt idx="2357" formatCode="General">
                  <c:v>65.287000000000006</c:v>
                </c:pt>
                <c:pt idx="2358" formatCode="General">
                  <c:v>65.326999999999998</c:v>
                </c:pt>
                <c:pt idx="2359" formatCode="General">
                  <c:v>65.367000000000004</c:v>
                </c:pt>
                <c:pt idx="2360" formatCode="General">
                  <c:v>65.406999999999996</c:v>
                </c:pt>
                <c:pt idx="2361" formatCode="General">
                  <c:v>65.447999999999993</c:v>
                </c:pt>
                <c:pt idx="2362" formatCode="General">
                  <c:v>65.488</c:v>
                </c:pt>
                <c:pt idx="2363" formatCode="General">
                  <c:v>65.528000000000006</c:v>
                </c:pt>
                <c:pt idx="2364" formatCode="General">
                  <c:v>65.567999999999998</c:v>
                </c:pt>
                <c:pt idx="2365" formatCode="General">
                  <c:v>65.608000000000004</c:v>
                </c:pt>
                <c:pt idx="2366" formatCode="General">
                  <c:v>65.647999999999996</c:v>
                </c:pt>
                <c:pt idx="2367" formatCode="General">
                  <c:v>65.688000000000002</c:v>
                </c:pt>
                <c:pt idx="2368" formatCode="General">
                  <c:v>65.728999999999999</c:v>
                </c:pt>
                <c:pt idx="2369" formatCode="General">
                  <c:v>65.769000000000005</c:v>
                </c:pt>
                <c:pt idx="2370" formatCode="General">
                  <c:v>65.808999999999997</c:v>
                </c:pt>
                <c:pt idx="2371" formatCode="General">
                  <c:v>65.849000000000004</c:v>
                </c:pt>
                <c:pt idx="2372" formatCode="General">
                  <c:v>65.888999999999996</c:v>
                </c:pt>
                <c:pt idx="2373" formatCode="General">
                  <c:v>65.929000000000002</c:v>
                </c:pt>
                <c:pt idx="2374" formatCode="General">
                  <c:v>65.97</c:v>
                </c:pt>
                <c:pt idx="2375" formatCode="General">
                  <c:v>66.010000000000005</c:v>
                </c:pt>
                <c:pt idx="2376" formatCode="General">
                  <c:v>66.05</c:v>
                </c:pt>
                <c:pt idx="2377" formatCode="General">
                  <c:v>66.09</c:v>
                </c:pt>
                <c:pt idx="2378" formatCode="General">
                  <c:v>66.132000000000005</c:v>
                </c:pt>
                <c:pt idx="2379" formatCode="General">
                  <c:v>66.174000000000007</c:v>
                </c:pt>
                <c:pt idx="2380" formatCode="General">
                  <c:v>66.215999999999994</c:v>
                </c:pt>
                <c:pt idx="2381" formatCode="General">
                  <c:v>66.257999999999996</c:v>
                </c:pt>
                <c:pt idx="2382" formatCode="General">
                  <c:v>66.3</c:v>
                </c:pt>
                <c:pt idx="2383" formatCode="General">
                  <c:v>66.341999999999999</c:v>
                </c:pt>
                <c:pt idx="2384" formatCode="General">
                  <c:v>66.384</c:v>
                </c:pt>
                <c:pt idx="2385" formatCode="General">
                  <c:v>66.426000000000002</c:v>
                </c:pt>
                <c:pt idx="2386" formatCode="General">
                  <c:v>66.468000000000004</c:v>
                </c:pt>
                <c:pt idx="2387" formatCode="General">
                  <c:v>66.510000000000005</c:v>
                </c:pt>
                <c:pt idx="2388" formatCode="General">
                  <c:v>66.552000000000007</c:v>
                </c:pt>
                <c:pt idx="2389" formatCode="General">
                  <c:v>66.593999999999994</c:v>
                </c:pt>
                <c:pt idx="2390" formatCode="General">
                  <c:v>66.635999999999996</c:v>
                </c:pt>
                <c:pt idx="2391" formatCode="General">
                  <c:v>66.677999999999997</c:v>
                </c:pt>
                <c:pt idx="2392" formatCode="General">
                  <c:v>66.72</c:v>
                </c:pt>
                <c:pt idx="2393" formatCode="General">
                  <c:v>66.762</c:v>
                </c:pt>
                <c:pt idx="2394" formatCode="General">
                  <c:v>66.804000000000002</c:v>
                </c:pt>
                <c:pt idx="2395" formatCode="General">
                  <c:v>66.846000000000004</c:v>
                </c:pt>
                <c:pt idx="2396" formatCode="General">
                  <c:v>66.888000000000005</c:v>
                </c:pt>
                <c:pt idx="2397" formatCode="General">
                  <c:v>66.930000000000007</c:v>
                </c:pt>
                <c:pt idx="2398" formatCode="General">
                  <c:v>66.971999999999994</c:v>
                </c:pt>
                <c:pt idx="2399" formatCode="General">
                  <c:v>67.013000000000005</c:v>
                </c:pt>
                <c:pt idx="2400" formatCode="General">
                  <c:v>67.051000000000002</c:v>
                </c:pt>
                <c:pt idx="2401" formatCode="General">
                  <c:v>67.09</c:v>
                </c:pt>
                <c:pt idx="2402" formatCode="General">
                  <c:v>67.128</c:v>
                </c:pt>
                <c:pt idx="2403" formatCode="General">
                  <c:v>67.167000000000002</c:v>
                </c:pt>
                <c:pt idx="2404" formatCode="General">
                  <c:v>67.204999999999998</c:v>
                </c:pt>
                <c:pt idx="2405" formatCode="General">
                  <c:v>67.244</c:v>
                </c:pt>
                <c:pt idx="2406" formatCode="General">
                  <c:v>67.281999999999996</c:v>
                </c:pt>
                <c:pt idx="2407" formatCode="General">
                  <c:v>67.319999999999993</c:v>
                </c:pt>
                <c:pt idx="2408" formatCode="General">
                  <c:v>67.358999999999995</c:v>
                </c:pt>
                <c:pt idx="2409" formatCode="General">
                  <c:v>67.397000000000006</c:v>
                </c:pt>
                <c:pt idx="2410" formatCode="General">
                  <c:v>67.436000000000007</c:v>
                </c:pt>
                <c:pt idx="2411" formatCode="General">
                  <c:v>67.474000000000004</c:v>
                </c:pt>
                <c:pt idx="2412" formatCode="General">
                  <c:v>67.513000000000005</c:v>
                </c:pt>
                <c:pt idx="2413" formatCode="General">
                  <c:v>67.551000000000002</c:v>
                </c:pt>
                <c:pt idx="2414" formatCode="General">
                  <c:v>67.59</c:v>
                </c:pt>
                <c:pt idx="2415" formatCode="General">
                  <c:v>67.628</c:v>
                </c:pt>
                <c:pt idx="2416" formatCode="General">
                  <c:v>67.665999999999997</c:v>
                </c:pt>
                <c:pt idx="2417" formatCode="General">
                  <c:v>67.704999999999998</c:v>
                </c:pt>
                <c:pt idx="2418" formatCode="General">
                  <c:v>67.742999999999995</c:v>
                </c:pt>
                <c:pt idx="2419" formatCode="General">
                  <c:v>67.781999999999996</c:v>
                </c:pt>
                <c:pt idx="2420" formatCode="General">
                  <c:v>67.819999999999993</c:v>
                </c:pt>
                <c:pt idx="2421" formatCode="General">
                  <c:v>67.858999999999995</c:v>
                </c:pt>
                <c:pt idx="2422" formatCode="General">
                  <c:v>67.897000000000006</c:v>
                </c:pt>
                <c:pt idx="2423" formatCode="General">
                  <c:v>67.936999999999998</c:v>
                </c:pt>
                <c:pt idx="2424" formatCode="General">
                  <c:v>67.977000000000004</c:v>
                </c:pt>
                <c:pt idx="2425" formatCode="General">
                  <c:v>68.016999999999996</c:v>
                </c:pt>
                <c:pt idx="2426" formatCode="General">
                  <c:v>68.057000000000002</c:v>
                </c:pt>
                <c:pt idx="2427" formatCode="General">
                  <c:v>68.096999999999994</c:v>
                </c:pt>
                <c:pt idx="2428" formatCode="General">
                  <c:v>68.137</c:v>
                </c:pt>
                <c:pt idx="2429" formatCode="General">
                  <c:v>68.177000000000007</c:v>
                </c:pt>
                <c:pt idx="2430" formatCode="General">
                  <c:v>68.216999999999999</c:v>
                </c:pt>
                <c:pt idx="2431" formatCode="General">
                  <c:v>68.257000000000005</c:v>
                </c:pt>
                <c:pt idx="2432" formatCode="General">
                  <c:v>68.296999999999997</c:v>
                </c:pt>
                <c:pt idx="2433" formatCode="General">
                  <c:v>68.337000000000003</c:v>
                </c:pt>
                <c:pt idx="2434" formatCode="General">
                  <c:v>68.376999999999995</c:v>
                </c:pt>
                <c:pt idx="2435" formatCode="General">
                  <c:v>68.417000000000002</c:v>
                </c:pt>
                <c:pt idx="2436" formatCode="General">
                  <c:v>68.456999999999994</c:v>
                </c:pt>
                <c:pt idx="2437" formatCode="General">
                  <c:v>68.497</c:v>
                </c:pt>
                <c:pt idx="2438" formatCode="General">
                  <c:v>68.537000000000006</c:v>
                </c:pt>
                <c:pt idx="2439" formatCode="General">
                  <c:v>68.576999999999998</c:v>
                </c:pt>
                <c:pt idx="2440" formatCode="General">
                  <c:v>68.617000000000004</c:v>
                </c:pt>
                <c:pt idx="2441" formatCode="General">
                  <c:v>68.656999999999996</c:v>
                </c:pt>
                <c:pt idx="2442" formatCode="General">
                  <c:v>68.697000000000003</c:v>
                </c:pt>
                <c:pt idx="2443" formatCode="General">
                  <c:v>68.736999999999995</c:v>
                </c:pt>
                <c:pt idx="2444" formatCode="General">
                  <c:v>68.777000000000001</c:v>
                </c:pt>
                <c:pt idx="2445" formatCode="General">
                  <c:v>68.816999999999993</c:v>
                </c:pt>
                <c:pt idx="2446" formatCode="General">
                  <c:v>68.856999999999999</c:v>
                </c:pt>
                <c:pt idx="2447" formatCode="General">
                  <c:v>68.897000000000006</c:v>
                </c:pt>
                <c:pt idx="2448" formatCode="General">
                  <c:v>68.936999999999998</c:v>
                </c:pt>
                <c:pt idx="2449" formatCode="General">
                  <c:v>68.977000000000004</c:v>
                </c:pt>
                <c:pt idx="2450" formatCode="General">
                  <c:v>69.016999999999996</c:v>
                </c:pt>
                <c:pt idx="2451" formatCode="General">
                  <c:v>69.057000000000002</c:v>
                </c:pt>
                <c:pt idx="2452" formatCode="General">
                  <c:v>69.096999999999994</c:v>
                </c:pt>
                <c:pt idx="2453" formatCode="General">
                  <c:v>69.137</c:v>
                </c:pt>
                <c:pt idx="2454" formatCode="General">
                  <c:v>69.177000000000007</c:v>
                </c:pt>
                <c:pt idx="2455" formatCode="General">
                  <c:v>69.216999999999999</c:v>
                </c:pt>
                <c:pt idx="2456" formatCode="General">
                  <c:v>69.257000000000005</c:v>
                </c:pt>
                <c:pt idx="2457" formatCode="General">
                  <c:v>69.296999999999997</c:v>
                </c:pt>
                <c:pt idx="2458" formatCode="General">
                  <c:v>69.337000000000003</c:v>
                </c:pt>
                <c:pt idx="2459" formatCode="General">
                  <c:v>69.376999999999995</c:v>
                </c:pt>
                <c:pt idx="2460" formatCode="General">
                  <c:v>69.417000000000002</c:v>
                </c:pt>
                <c:pt idx="2461" formatCode="General">
                  <c:v>69.456999999999994</c:v>
                </c:pt>
                <c:pt idx="2462" formatCode="General">
                  <c:v>69.497</c:v>
                </c:pt>
                <c:pt idx="2463" formatCode="General">
                  <c:v>69.537000000000006</c:v>
                </c:pt>
                <c:pt idx="2464" formatCode="General">
                  <c:v>69.576999999999998</c:v>
                </c:pt>
                <c:pt idx="2465" formatCode="General">
                  <c:v>69.617000000000004</c:v>
                </c:pt>
                <c:pt idx="2466" formatCode="General">
                  <c:v>69.658000000000001</c:v>
                </c:pt>
                <c:pt idx="2467" formatCode="General">
                  <c:v>69.698999999999998</c:v>
                </c:pt>
                <c:pt idx="2468" formatCode="General">
                  <c:v>69.739999999999995</c:v>
                </c:pt>
                <c:pt idx="2469" formatCode="General">
                  <c:v>69.78</c:v>
                </c:pt>
                <c:pt idx="2470" formatCode="General">
                  <c:v>69.820999999999998</c:v>
                </c:pt>
                <c:pt idx="2471" formatCode="General">
                  <c:v>69.861999999999995</c:v>
                </c:pt>
                <c:pt idx="2472" formatCode="General">
                  <c:v>69.903000000000006</c:v>
                </c:pt>
                <c:pt idx="2473" formatCode="General">
                  <c:v>69.942999999999998</c:v>
                </c:pt>
                <c:pt idx="2474" formatCode="General">
                  <c:v>69.983999999999995</c:v>
                </c:pt>
                <c:pt idx="2475" formatCode="General">
                  <c:v>70.025000000000006</c:v>
                </c:pt>
                <c:pt idx="2476" formatCode="General">
                  <c:v>70.066000000000003</c:v>
                </c:pt>
                <c:pt idx="2477" formatCode="General">
                  <c:v>70.106999999999999</c:v>
                </c:pt>
                <c:pt idx="2478" formatCode="General">
                  <c:v>70.147000000000006</c:v>
                </c:pt>
                <c:pt idx="2479" formatCode="General">
                  <c:v>70.188000000000002</c:v>
                </c:pt>
                <c:pt idx="2480" formatCode="General">
                  <c:v>70.228999999999999</c:v>
                </c:pt>
                <c:pt idx="2481" formatCode="General">
                  <c:v>70.27</c:v>
                </c:pt>
                <c:pt idx="2482" formatCode="General">
                  <c:v>70.31</c:v>
                </c:pt>
                <c:pt idx="2483" formatCode="General">
                  <c:v>70.350999999999999</c:v>
                </c:pt>
                <c:pt idx="2484" formatCode="General">
                  <c:v>70.391999999999996</c:v>
                </c:pt>
                <c:pt idx="2485" formatCode="General">
                  <c:v>70.433000000000007</c:v>
                </c:pt>
                <c:pt idx="2486" formatCode="General">
                  <c:v>70.474000000000004</c:v>
                </c:pt>
                <c:pt idx="2487" formatCode="General">
                  <c:v>70.516000000000005</c:v>
                </c:pt>
                <c:pt idx="2488" formatCode="General">
                  <c:v>70.558000000000007</c:v>
                </c:pt>
                <c:pt idx="2489" formatCode="General">
                  <c:v>70.599999999999994</c:v>
                </c:pt>
                <c:pt idx="2490" formatCode="General">
                  <c:v>70.641999999999996</c:v>
                </c:pt>
                <c:pt idx="2491" formatCode="General">
                  <c:v>70.685000000000002</c:v>
                </c:pt>
                <c:pt idx="2492" formatCode="General">
                  <c:v>70.727000000000004</c:v>
                </c:pt>
                <c:pt idx="2493" formatCode="General">
                  <c:v>70.769000000000005</c:v>
                </c:pt>
                <c:pt idx="2494" formatCode="General">
                  <c:v>70.811000000000007</c:v>
                </c:pt>
                <c:pt idx="2495" formatCode="General">
                  <c:v>70.852999999999994</c:v>
                </c:pt>
                <c:pt idx="2496" formatCode="General">
                  <c:v>70.894999999999996</c:v>
                </c:pt>
                <c:pt idx="2497" formatCode="General">
                  <c:v>70.936999999999998</c:v>
                </c:pt>
                <c:pt idx="2498" formatCode="General">
                  <c:v>70.978999999999999</c:v>
                </c:pt>
                <c:pt idx="2499" formatCode="General">
                  <c:v>71.021000000000001</c:v>
                </c:pt>
                <c:pt idx="2500" formatCode="General">
                  <c:v>71.063000000000002</c:v>
                </c:pt>
                <c:pt idx="2501" formatCode="General">
                  <c:v>71.105000000000004</c:v>
                </c:pt>
                <c:pt idx="2502" formatCode="General">
                  <c:v>71.147999999999996</c:v>
                </c:pt>
                <c:pt idx="2503" formatCode="General">
                  <c:v>71.19</c:v>
                </c:pt>
                <c:pt idx="2504" formatCode="General">
                  <c:v>71.231999999999999</c:v>
                </c:pt>
                <c:pt idx="2505" formatCode="General">
                  <c:v>71.274000000000001</c:v>
                </c:pt>
                <c:pt idx="2506" formatCode="General">
                  <c:v>71.316000000000003</c:v>
                </c:pt>
                <c:pt idx="2507" formatCode="General">
                  <c:v>71.350999999999999</c:v>
                </c:pt>
                <c:pt idx="2508" formatCode="General">
                  <c:v>71.382999999999996</c:v>
                </c:pt>
                <c:pt idx="2509" formatCode="General">
                  <c:v>71.415000000000006</c:v>
                </c:pt>
                <c:pt idx="2510" formatCode="General">
                  <c:v>71.447000000000003</c:v>
                </c:pt>
                <c:pt idx="2511" formatCode="General">
                  <c:v>71.478999999999999</c:v>
                </c:pt>
                <c:pt idx="2512" formatCode="General">
                  <c:v>71.510000000000005</c:v>
                </c:pt>
                <c:pt idx="2513" formatCode="General">
                  <c:v>71.542000000000002</c:v>
                </c:pt>
                <c:pt idx="2514" formatCode="General">
                  <c:v>71.573999999999998</c:v>
                </c:pt>
                <c:pt idx="2515" formatCode="General">
                  <c:v>71.605999999999995</c:v>
                </c:pt>
                <c:pt idx="2516" formatCode="General">
                  <c:v>71.638000000000005</c:v>
                </c:pt>
                <c:pt idx="2517" formatCode="General">
                  <c:v>71.67</c:v>
                </c:pt>
                <c:pt idx="2518" formatCode="General">
                  <c:v>71.700999999999993</c:v>
                </c:pt>
                <c:pt idx="2519" formatCode="General">
                  <c:v>71.733000000000004</c:v>
                </c:pt>
                <c:pt idx="2520" formatCode="General">
                  <c:v>71.765000000000001</c:v>
                </c:pt>
                <c:pt idx="2521" formatCode="General">
                  <c:v>71.796999999999997</c:v>
                </c:pt>
                <c:pt idx="2522" formatCode="General">
                  <c:v>71.828999999999994</c:v>
                </c:pt>
                <c:pt idx="2523" formatCode="General">
                  <c:v>71.86</c:v>
                </c:pt>
                <c:pt idx="2524" formatCode="General">
                  <c:v>71.891999999999996</c:v>
                </c:pt>
                <c:pt idx="2525" formatCode="General">
                  <c:v>71.924000000000007</c:v>
                </c:pt>
                <c:pt idx="2526" formatCode="General">
                  <c:v>71.956000000000003</c:v>
                </c:pt>
                <c:pt idx="2527" formatCode="General">
                  <c:v>71.988</c:v>
                </c:pt>
                <c:pt idx="2528" formatCode="General">
                  <c:v>72.02</c:v>
                </c:pt>
                <c:pt idx="2529" formatCode="General">
                  <c:v>72.051000000000002</c:v>
                </c:pt>
                <c:pt idx="2530" formatCode="General">
                  <c:v>72.082999999999998</c:v>
                </c:pt>
                <c:pt idx="2531" formatCode="General">
                  <c:v>72.114999999999995</c:v>
                </c:pt>
                <c:pt idx="2532" formatCode="General">
                  <c:v>72.147000000000006</c:v>
                </c:pt>
                <c:pt idx="2533" formatCode="General">
                  <c:v>72.179000000000002</c:v>
                </c:pt>
                <c:pt idx="2534" formatCode="General">
                  <c:v>72.218000000000004</c:v>
                </c:pt>
                <c:pt idx="2535" formatCode="General">
                  <c:v>72.27</c:v>
                </c:pt>
                <c:pt idx="2536" formatCode="General">
                  <c:v>72.322999999999993</c:v>
                </c:pt>
                <c:pt idx="2537" formatCode="General">
                  <c:v>72.376000000000005</c:v>
                </c:pt>
                <c:pt idx="2538" formatCode="General">
                  <c:v>72.427999999999997</c:v>
                </c:pt>
                <c:pt idx="2539" formatCode="General">
                  <c:v>72.480999999999995</c:v>
                </c:pt>
                <c:pt idx="2540" formatCode="General">
                  <c:v>72.533000000000001</c:v>
                </c:pt>
                <c:pt idx="2541" formatCode="General">
                  <c:v>72.585999999999999</c:v>
                </c:pt>
                <c:pt idx="2542" formatCode="General">
                  <c:v>72.638999999999996</c:v>
                </c:pt>
                <c:pt idx="2543" formatCode="General">
                  <c:v>72.691000000000003</c:v>
                </c:pt>
                <c:pt idx="2544" formatCode="General">
                  <c:v>72.744</c:v>
                </c:pt>
                <c:pt idx="2545" formatCode="General">
                  <c:v>72.796999999999997</c:v>
                </c:pt>
                <c:pt idx="2546" formatCode="General">
                  <c:v>72.849000000000004</c:v>
                </c:pt>
                <c:pt idx="2547" formatCode="General">
                  <c:v>72.902000000000001</c:v>
                </c:pt>
                <c:pt idx="2548" formatCode="General">
                  <c:v>72.954999999999998</c:v>
                </c:pt>
                <c:pt idx="2549" formatCode="General">
                  <c:v>73.007000000000005</c:v>
                </c:pt>
                <c:pt idx="2550" formatCode="General">
                  <c:v>73.06</c:v>
                </c:pt>
                <c:pt idx="2551" formatCode="General">
                  <c:v>73.100999999999999</c:v>
                </c:pt>
                <c:pt idx="2552" formatCode="General">
                  <c:v>73.143000000000001</c:v>
                </c:pt>
                <c:pt idx="2553" formatCode="General">
                  <c:v>73.183999999999997</c:v>
                </c:pt>
                <c:pt idx="2554" formatCode="General">
                  <c:v>73.225999999999999</c:v>
                </c:pt>
                <c:pt idx="2555" formatCode="General">
                  <c:v>73.266999999999996</c:v>
                </c:pt>
                <c:pt idx="2556" formatCode="General">
                  <c:v>73.308999999999997</c:v>
                </c:pt>
                <c:pt idx="2557" formatCode="General">
                  <c:v>73.349999999999994</c:v>
                </c:pt>
                <c:pt idx="2558" formatCode="General">
                  <c:v>73.391000000000005</c:v>
                </c:pt>
                <c:pt idx="2559" formatCode="General">
                  <c:v>73.433000000000007</c:v>
                </c:pt>
                <c:pt idx="2560" formatCode="General">
                  <c:v>73.474000000000004</c:v>
                </c:pt>
                <c:pt idx="2561" formatCode="General">
                  <c:v>73.516000000000005</c:v>
                </c:pt>
                <c:pt idx="2562" formatCode="General">
                  <c:v>73.557000000000002</c:v>
                </c:pt>
                <c:pt idx="2563" formatCode="General">
                  <c:v>73.599000000000004</c:v>
                </c:pt>
                <c:pt idx="2564" formatCode="General">
                  <c:v>73.64</c:v>
                </c:pt>
                <c:pt idx="2565" formatCode="General">
                  <c:v>73.680999999999997</c:v>
                </c:pt>
                <c:pt idx="2566" formatCode="General">
                  <c:v>73.722999999999999</c:v>
                </c:pt>
                <c:pt idx="2567" formatCode="General">
                  <c:v>73.763999999999996</c:v>
                </c:pt>
                <c:pt idx="2568" formatCode="General">
                  <c:v>73.805999999999997</c:v>
                </c:pt>
                <c:pt idx="2569" formatCode="General">
                  <c:v>73.846999999999994</c:v>
                </c:pt>
                <c:pt idx="2570" formatCode="General">
                  <c:v>73.888999999999996</c:v>
                </c:pt>
                <c:pt idx="2571" formatCode="General">
                  <c:v>73.930000000000007</c:v>
                </c:pt>
                <c:pt idx="2572" formatCode="General">
                  <c:v>73.974000000000004</c:v>
                </c:pt>
                <c:pt idx="2573" formatCode="General">
                  <c:v>74.016999999999996</c:v>
                </c:pt>
                <c:pt idx="2574" formatCode="General">
                  <c:v>74.061000000000007</c:v>
                </c:pt>
                <c:pt idx="2575" formatCode="General">
                  <c:v>74.103999999999999</c:v>
                </c:pt>
                <c:pt idx="2576" formatCode="General">
                  <c:v>74.147999999999996</c:v>
                </c:pt>
                <c:pt idx="2577" formatCode="General">
                  <c:v>74.191000000000003</c:v>
                </c:pt>
                <c:pt idx="2578" formatCode="General">
                  <c:v>74.234999999999999</c:v>
                </c:pt>
                <c:pt idx="2579" formatCode="General">
                  <c:v>74.278000000000006</c:v>
                </c:pt>
                <c:pt idx="2580" formatCode="General">
                  <c:v>74.322000000000003</c:v>
                </c:pt>
                <c:pt idx="2581" formatCode="General">
                  <c:v>74.364999999999995</c:v>
                </c:pt>
                <c:pt idx="2582" formatCode="General">
                  <c:v>74.409000000000006</c:v>
                </c:pt>
                <c:pt idx="2583" formatCode="General">
                  <c:v>74.451999999999998</c:v>
                </c:pt>
                <c:pt idx="2584" formatCode="General">
                  <c:v>74.495999999999995</c:v>
                </c:pt>
                <c:pt idx="2585" formatCode="General">
                  <c:v>74.539000000000001</c:v>
                </c:pt>
                <c:pt idx="2586" formatCode="General">
                  <c:v>74.582999999999998</c:v>
                </c:pt>
                <c:pt idx="2587" formatCode="General">
                  <c:v>74.626000000000005</c:v>
                </c:pt>
                <c:pt idx="2588" formatCode="General">
                  <c:v>74.67</c:v>
                </c:pt>
                <c:pt idx="2589" formatCode="General">
                  <c:v>74.712999999999994</c:v>
                </c:pt>
                <c:pt idx="2590" formatCode="General">
                  <c:v>74.757000000000005</c:v>
                </c:pt>
                <c:pt idx="2591" formatCode="General">
                  <c:v>74.8</c:v>
                </c:pt>
                <c:pt idx="2592" formatCode="General">
                  <c:v>74.841999999999999</c:v>
                </c:pt>
                <c:pt idx="2593" formatCode="General">
                  <c:v>74.884</c:v>
                </c:pt>
                <c:pt idx="2594" formatCode="General">
                  <c:v>74.926000000000002</c:v>
                </c:pt>
                <c:pt idx="2595" formatCode="General">
                  <c:v>74.968000000000004</c:v>
                </c:pt>
                <c:pt idx="2596" formatCode="General">
                  <c:v>75.010000000000005</c:v>
                </c:pt>
                <c:pt idx="2597" formatCode="General">
                  <c:v>75.052999999999997</c:v>
                </c:pt>
                <c:pt idx="2598" formatCode="General">
                  <c:v>75.094999999999999</c:v>
                </c:pt>
                <c:pt idx="2599" formatCode="General">
                  <c:v>75.137</c:v>
                </c:pt>
                <c:pt idx="2600" formatCode="General">
                  <c:v>75.179000000000002</c:v>
                </c:pt>
                <c:pt idx="2601" formatCode="General">
                  <c:v>75.221000000000004</c:v>
                </c:pt>
                <c:pt idx="2602" formatCode="General">
                  <c:v>75.263000000000005</c:v>
                </c:pt>
                <c:pt idx="2603" formatCode="General">
                  <c:v>75.305000000000007</c:v>
                </c:pt>
                <c:pt idx="2604" formatCode="General">
                  <c:v>75.346999999999994</c:v>
                </c:pt>
                <c:pt idx="2605" formatCode="General">
                  <c:v>75.388999999999996</c:v>
                </c:pt>
                <c:pt idx="2606" formatCode="General">
                  <c:v>75.430999999999997</c:v>
                </c:pt>
                <c:pt idx="2607" formatCode="General">
                  <c:v>75.474000000000004</c:v>
                </c:pt>
                <c:pt idx="2608" formatCode="General">
                  <c:v>75.516000000000005</c:v>
                </c:pt>
                <c:pt idx="2609" formatCode="General">
                  <c:v>75.558000000000007</c:v>
                </c:pt>
                <c:pt idx="2610" formatCode="General">
                  <c:v>75.599999999999994</c:v>
                </c:pt>
                <c:pt idx="2611" formatCode="General">
                  <c:v>75.641999999999996</c:v>
                </c:pt>
                <c:pt idx="2612" formatCode="General">
                  <c:v>75.686000000000007</c:v>
                </c:pt>
                <c:pt idx="2613" formatCode="General">
                  <c:v>75.733000000000004</c:v>
                </c:pt>
                <c:pt idx="2614" formatCode="General">
                  <c:v>75.781000000000006</c:v>
                </c:pt>
                <c:pt idx="2615" formatCode="General">
                  <c:v>75.828000000000003</c:v>
                </c:pt>
                <c:pt idx="2616" formatCode="General">
                  <c:v>75.876000000000005</c:v>
                </c:pt>
                <c:pt idx="2617" formatCode="General">
                  <c:v>75.923000000000002</c:v>
                </c:pt>
                <c:pt idx="2618" formatCode="General">
                  <c:v>75.971000000000004</c:v>
                </c:pt>
                <c:pt idx="2619" formatCode="General">
                  <c:v>76.018000000000001</c:v>
                </c:pt>
                <c:pt idx="2620" formatCode="General">
                  <c:v>76.064999999999998</c:v>
                </c:pt>
                <c:pt idx="2621" formatCode="General">
                  <c:v>76.113</c:v>
                </c:pt>
                <c:pt idx="2622" formatCode="General">
                  <c:v>76.16</c:v>
                </c:pt>
                <c:pt idx="2623" formatCode="General">
                  <c:v>76.207999999999998</c:v>
                </c:pt>
                <c:pt idx="2624" formatCode="General">
                  <c:v>76.254999999999995</c:v>
                </c:pt>
                <c:pt idx="2625" formatCode="General">
                  <c:v>76.302999999999997</c:v>
                </c:pt>
                <c:pt idx="2626" formatCode="General">
                  <c:v>76.349999999999994</c:v>
                </c:pt>
                <c:pt idx="2627" formatCode="General">
                  <c:v>76.397999999999996</c:v>
                </c:pt>
                <c:pt idx="2628" formatCode="General">
                  <c:v>76.444999999999993</c:v>
                </c:pt>
                <c:pt idx="2629" formatCode="General">
                  <c:v>76.492999999999995</c:v>
                </c:pt>
                <c:pt idx="2630" formatCode="General">
                  <c:v>76.540000000000006</c:v>
                </c:pt>
                <c:pt idx="2631" formatCode="General">
                  <c:v>76.572000000000003</c:v>
                </c:pt>
                <c:pt idx="2632" formatCode="General">
                  <c:v>76.603999999999999</c:v>
                </c:pt>
                <c:pt idx="2633" formatCode="General">
                  <c:v>76.635999999999996</c:v>
                </c:pt>
                <c:pt idx="2634" formatCode="General">
                  <c:v>76.668000000000006</c:v>
                </c:pt>
                <c:pt idx="2635" formatCode="General">
                  <c:v>76.7</c:v>
                </c:pt>
                <c:pt idx="2636" formatCode="General">
                  <c:v>76.744</c:v>
                </c:pt>
                <c:pt idx="2637" formatCode="General">
                  <c:v>76.787999999999997</c:v>
                </c:pt>
                <c:pt idx="2638" formatCode="General">
                  <c:v>76.831999999999994</c:v>
                </c:pt>
                <c:pt idx="2639" formatCode="General">
                  <c:v>76.876000000000005</c:v>
                </c:pt>
                <c:pt idx="2640" formatCode="General">
                  <c:v>76.92</c:v>
                </c:pt>
                <c:pt idx="2641" formatCode="General">
                  <c:v>76.963999999999999</c:v>
                </c:pt>
                <c:pt idx="2642" formatCode="General">
                  <c:v>77.007999999999996</c:v>
                </c:pt>
                <c:pt idx="2643" formatCode="General">
                  <c:v>77.052000000000007</c:v>
                </c:pt>
                <c:pt idx="2644" formatCode="General">
                  <c:v>77.096000000000004</c:v>
                </c:pt>
                <c:pt idx="2645" formatCode="General">
                  <c:v>77.14</c:v>
                </c:pt>
                <c:pt idx="2646" formatCode="General">
                  <c:v>77.183999999999997</c:v>
                </c:pt>
                <c:pt idx="2647" formatCode="General">
                  <c:v>77.227999999999994</c:v>
                </c:pt>
                <c:pt idx="2648" formatCode="General">
                  <c:v>77.272000000000006</c:v>
                </c:pt>
                <c:pt idx="2649" formatCode="General">
                  <c:v>77.316000000000003</c:v>
                </c:pt>
                <c:pt idx="2650" formatCode="General">
                  <c:v>77.36</c:v>
                </c:pt>
                <c:pt idx="2651" formatCode="General">
                  <c:v>77.403999999999996</c:v>
                </c:pt>
                <c:pt idx="2652" formatCode="General">
                  <c:v>77.447999999999993</c:v>
                </c:pt>
                <c:pt idx="2653" formatCode="General">
                  <c:v>77.492000000000004</c:v>
                </c:pt>
                <c:pt idx="2654" formatCode="General">
                  <c:v>77.536000000000001</c:v>
                </c:pt>
                <c:pt idx="2655" formatCode="General">
                  <c:v>77.58</c:v>
                </c:pt>
                <c:pt idx="2656" formatCode="General">
                  <c:v>77.622</c:v>
                </c:pt>
                <c:pt idx="2657" formatCode="General">
                  <c:v>77.664000000000001</c:v>
                </c:pt>
                <c:pt idx="2658" formatCode="General">
                  <c:v>77.706000000000003</c:v>
                </c:pt>
                <c:pt idx="2659" formatCode="General">
                  <c:v>77.748000000000005</c:v>
                </c:pt>
                <c:pt idx="2660" formatCode="General">
                  <c:v>77.790000000000006</c:v>
                </c:pt>
                <c:pt idx="2661" formatCode="General">
                  <c:v>77.832999999999998</c:v>
                </c:pt>
                <c:pt idx="2662" formatCode="General">
                  <c:v>77.875</c:v>
                </c:pt>
                <c:pt idx="2663" formatCode="General">
                  <c:v>77.917000000000002</c:v>
                </c:pt>
                <c:pt idx="2664" formatCode="General">
                  <c:v>77.959000000000003</c:v>
                </c:pt>
                <c:pt idx="2665" formatCode="General">
                  <c:v>78.001000000000005</c:v>
                </c:pt>
                <c:pt idx="2666" formatCode="General">
                  <c:v>78.043000000000006</c:v>
                </c:pt>
                <c:pt idx="2667" formatCode="General">
                  <c:v>78.084999999999994</c:v>
                </c:pt>
                <c:pt idx="2668" formatCode="General">
                  <c:v>78.126999999999995</c:v>
                </c:pt>
                <c:pt idx="2669" formatCode="General">
                  <c:v>78.168999999999997</c:v>
                </c:pt>
                <c:pt idx="2670" formatCode="General">
                  <c:v>78.210999999999999</c:v>
                </c:pt>
                <c:pt idx="2671" formatCode="General">
                  <c:v>78.254000000000005</c:v>
                </c:pt>
                <c:pt idx="2672" formatCode="General">
                  <c:v>78.296000000000006</c:v>
                </c:pt>
                <c:pt idx="2673" formatCode="General">
                  <c:v>78.337999999999994</c:v>
                </c:pt>
                <c:pt idx="2674" formatCode="General">
                  <c:v>78.38</c:v>
                </c:pt>
                <c:pt idx="2675" formatCode="General">
                  <c:v>78.421999999999997</c:v>
                </c:pt>
                <c:pt idx="2676" formatCode="General">
                  <c:v>78.463999999999999</c:v>
                </c:pt>
                <c:pt idx="2677" formatCode="General">
                  <c:v>78.506</c:v>
                </c:pt>
                <c:pt idx="2678" formatCode="General">
                  <c:v>78.549000000000007</c:v>
                </c:pt>
                <c:pt idx="2679" formatCode="General">
                  <c:v>78.590999999999994</c:v>
                </c:pt>
                <c:pt idx="2680" formatCode="General">
                  <c:v>78.632999999999996</c:v>
                </c:pt>
                <c:pt idx="2681" formatCode="General">
                  <c:v>78.674999999999997</c:v>
                </c:pt>
                <c:pt idx="2682" formatCode="General">
                  <c:v>78.716999999999999</c:v>
                </c:pt>
                <c:pt idx="2683" formatCode="General">
                  <c:v>78.760000000000005</c:v>
                </c:pt>
                <c:pt idx="2684" formatCode="General">
                  <c:v>78.802000000000007</c:v>
                </c:pt>
                <c:pt idx="2685" formatCode="General">
                  <c:v>78.844999999999999</c:v>
                </c:pt>
                <c:pt idx="2686" formatCode="General">
                  <c:v>78.891999999999996</c:v>
                </c:pt>
                <c:pt idx="2687" formatCode="General">
                  <c:v>78.938000000000002</c:v>
                </c:pt>
                <c:pt idx="2688" formatCode="General">
                  <c:v>78.984999999999999</c:v>
                </c:pt>
                <c:pt idx="2689" formatCode="General">
                  <c:v>79.031000000000006</c:v>
                </c:pt>
                <c:pt idx="2690" formatCode="General">
                  <c:v>79.076999999999998</c:v>
                </c:pt>
                <c:pt idx="2691" formatCode="General">
                  <c:v>79.123999999999995</c:v>
                </c:pt>
                <c:pt idx="2692" formatCode="General">
                  <c:v>79.17</c:v>
                </c:pt>
                <c:pt idx="2693" formatCode="General">
                  <c:v>79.215999999999994</c:v>
                </c:pt>
                <c:pt idx="2694" formatCode="General">
                  <c:v>79.263000000000005</c:v>
                </c:pt>
                <c:pt idx="2695" formatCode="General">
                  <c:v>79.308999999999997</c:v>
                </c:pt>
                <c:pt idx="2696" formatCode="General">
                  <c:v>79.355000000000004</c:v>
                </c:pt>
                <c:pt idx="2697" formatCode="General">
                  <c:v>79.402000000000001</c:v>
                </c:pt>
                <c:pt idx="2698" formatCode="General">
                  <c:v>79.447999999999993</c:v>
                </c:pt>
                <c:pt idx="2699" formatCode="General">
                  <c:v>79.495000000000005</c:v>
                </c:pt>
                <c:pt idx="2700" formatCode="General">
                  <c:v>79.540999999999997</c:v>
                </c:pt>
                <c:pt idx="2701" formatCode="General">
                  <c:v>79.587000000000003</c:v>
                </c:pt>
                <c:pt idx="2702" formatCode="General">
                  <c:v>79.634</c:v>
                </c:pt>
                <c:pt idx="2703" formatCode="General">
                  <c:v>79.680000000000007</c:v>
                </c:pt>
                <c:pt idx="2704" formatCode="General">
                  <c:v>79.727999999999994</c:v>
                </c:pt>
                <c:pt idx="2705" formatCode="General">
                  <c:v>79.775000000000006</c:v>
                </c:pt>
                <c:pt idx="2706" formatCode="General">
                  <c:v>79.822999999999993</c:v>
                </c:pt>
                <c:pt idx="2707" formatCode="General">
                  <c:v>79.87</c:v>
                </c:pt>
                <c:pt idx="2708" formatCode="General">
                  <c:v>79.918000000000006</c:v>
                </c:pt>
                <c:pt idx="2709" formatCode="General">
                  <c:v>79.965000000000003</c:v>
                </c:pt>
                <c:pt idx="2710" formatCode="General">
                  <c:v>80.013000000000005</c:v>
                </c:pt>
                <c:pt idx="2711" formatCode="General">
                  <c:v>80.06</c:v>
                </c:pt>
                <c:pt idx="2712" formatCode="General">
                  <c:v>80.108000000000004</c:v>
                </c:pt>
                <c:pt idx="2713" formatCode="General">
                  <c:v>80.155000000000001</c:v>
                </c:pt>
                <c:pt idx="2714" formatCode="General">
                  <c:v>80.203000000000003</c:v>
                </c:pt>
                <c:pt idx="2715" formatCode="General">
                  <c:v>80.251000000000005</c:v>
                </c:pt>
                <c:pt idx="2716" formatCode="General">
                  <c:v>80.298000000000002</c:v>
                </c:pt>
                <c:pt idx="2717" formatCode="General">
                  <c:v>80.346000000000004</c:v>
                </c:pt>
                <c:pt idx="2718" formatCode="General">
                  <c:v>80.393000000000001</c:v>
                </c:pt>
                <c:pt idx="2719" formatCode="General">
                  <c:v>80.441000000000003</c:v>
                </c:pt>
                <c:pt idx="2720" formatCode="General">
                  <c:v>80.488</c:v>
                </c:pt>
                <c:pt idx="2721" formatCode="General">
                  <c:v>80.537999999999997</c:v>
                </c:pt>
                <c:pt idx="2722" formatCode="General">
                  <c:v>80.59</c:v>
                </c:pt>
                <c:pt idx="2723" formatCode="General">
                  <c:v>80.643000000000001</c:v>
                </c:pt>
                <c:pt idx="2724" formatCode="General">
                  <c:v>80.694999999999993</c:v>
                </c:pt>
                <c:pt idx="2725" formatCode="General">
                  <c:v>80.748000000000005</c:v>
                </c:pt>
                <c:pt idx="2726" formatCode="General">
                  <c:v>80.8</c:v>
                </c:pt>
                <c:pt idx="2727" formatCode="General">
                  <c:v>80.852999999999994</c:v>
                </c:pt>
                <c:pt idx="2728" formatCode="General">
                  <c:v>80.905000000000001</c:v>
                </c:pt>
                <c:pt idx="2729" formatCode="General">
                  <c:v>80.957999999999998</c:v>
                </c:pt>
                <c:pt idx="2730" formatCode="General">
                  <c:v>81.010000000000005</c:v>
                </c:pt>
                <c:pt idx="2731" formatCode="General">
                  <c:v>81.063000000000002</c:v>
                </c:pt>
                <c:pt idx="2732" formatCode="General">
                  <c:v>81.114999999999995</c:v>
                </c:pt>
                <c:pt idx="2733" formatCode="General">
                  <c:v>81.168000000000006</c:v>
                </c:pt>
                <c:pt idx="2734" formatCode="General">
                  <c:v>81.22</c:v>
                </c:pt>
                <c:pt idx="2735" formatCode="General">
                  <c:v>81.272999999999996</c:v>
                </c:pt>
                <c:pt idx="2736" formatCode="General">
                  <c:v>81.325000000000003</c:v>
                </c:pt>
                <c:pt idx="2737" formatCode="General">
                  <c:v>81.378</c:v>
                </c:pt>
                <c:pt idx="2738" formatCode="General">
                  <c:v>81.430999999999997</c:v>
                </c:pt>
                <c:pt idx="2739" formatCode="General">
                  <c:v>81.484999999999999</c:v>
                </c:pt>
                <c:pt idx="2740" formatCode="General">
                  <c:v>81.539000000000001</c:v>
                </c:pt>
                <c:pt idx="2741" formatCode="General">
                  <c:v>81.591999999999999</c:v>
                </c:pt>
                <c:pt idx="2742" formatCode="General">
                  <c:v>81.646000000000001</c:v>
                </c:pt>
                <c:pt idx="2743" formatCode="General">
                  <c:v>81.7</c:v>
                </c:pt>
                <c:pt idx="2744" formatCode="General">
                  <c:v>81.753</c:v>
                </c:pt>
                <c:pt idx="2745" formatCode="General">
                  <c:v>81.807000000000002</c:v>
                </c:pt>
                <c:pt idx="2746" formatCode="General">
                  <c:v>81.86</c:v>
                </c:pt>
                <c:pt idx="2747" formatCode="General">
                  <c:v>81.914000000000001</c:v>
                </c:pt>
                <c:pt idx="2748" formatCode="General">
                  <c:v>81.968000000000004</c:v>
                </c:pt>
                <c:pt idx="2749" formatCode="General">
                  <c:v>82.021000000000001</c:v>
                </c:pt>
                <c:pt idx="2750" formatCode="General">
                  <c:v>82.075000000000003</c:v>
                </c:pt>
                <c:pt idx="2751" formatCode="General">
                  <c:v>82.129000000000005</c:v>
                </c:pt>
                <c:pt idx="2752" formatCode="General">
                  <c:v>82.182000000000002</c:v>
                </c:pt>
                <c:pt idx="2753" formatCode="General">
                  <c:v>82.234999999999999</c:v>
                </c:pt>
                <c:pt idx="2754" formatCode="General">
                  <c:v>82.287999999999997</c:v>
                </c:pt>
                <c:pt idx="2755" formatCode="General">
                  <c:v>82.34</c:v>
                </c:pt>
                <c:pt idx="2756" formatCode="General">
                  <c:v>82.393000000000001</c:v>
                </c:pt>
                <c:pt idx="2757" formatCode="General">
                  <c:v>82.445999999999998</c:v>
                </c:pt>
                <c:pt idx="2758" formatCode="General">
                  <c:v>82.498000000000005</c:v>
                </c:pt>
                <c:pt idx="2759" formatCode="General">
                  <c:v>82.551000000000002</c:v>
                </c:pt>
                <c:pt idx="2760" formatCode="General">
                  <c:v>82.603999999999999</c:v>
                </c:pt>
                <c:pt idx="2761" formatCode="General">
                  <c:v>82.656000000000006</c:v>
                </c:pt>
                <c:pt idx="2762" formatCode="General">
                  <c:v>82.709000000000003</c:v>
                </c:pt>
                <c:pt idx="2763" formatCode="General">
                  <c:v>82.762</c:v>
                </c:pt>
                <c:pt idx="2764" formatCode="General">
                  <c:v>82.813999999999993</c:v>
                </c:pt>
                <c:pt idx="2765" formatCode="General">
                  <c:v>82.867000000000004</c:v>
                </c:pt>
                <c:pt idx="2766" formatCode="General">
                  <c:v>82.92</c:v>
                </c:pt>
                <c:pt idx="2767" formatCode="General">
                  <c:v>82.971999999999994</c:v>
                </c:pt>
                <c:pt idx="2768" formatCode="General">
                  <c:v>83.025000000000006</c:v>
                </c:pt>
                <c:pt idx="2769" formatCode="General">
                  <c:v>83.075999999999993</c:v>
                </c:pt>
                <c:pt idx="2770" formatCode="General">
                  <c:v>83.125</c:v>
                </c:pt>
                <c:pt idx="2771" formatCode="General">
                  <c:v>83.174000000000007</c:v>
                </c:pt>
                <c:pt idx="2772" formatCode="General">
                  <c:v>83.221999999999994</c:v>
                </c:pt>
                <c:pt idx="2773" formatCode="General">
                  <c:v>83.271000000000001</c:v>
                </c:pt>
                <c:pt idx="2774" formatCode="General">
                  <c:v>83.32</c:v>
                </c:pt>
                <c:pt idx="2775" formatCode="General">
                  <c:v>83.367999999999995</c:v>
                </c:pt>
                <c:pt idx="2776" formatCode="General">
                  <c:v>83.417000000000002</c:v>
                </c:pt>
                <c:pt idx="2777" formatCode="General">
                  <c:v>83.465999999999994</c:v>
                </c:pt>
                <c:pt idx="2778" formatCode="General">
                  <c:v>83.513999999999996</c:v>
                </c:pt>
                <c:pt idx="2779" formatCode="General">
                  <c:v>83.563000000000002</c:v>
                </c:pt>
                <c:pt idx="2780" formatCode="General">
                  <c:v>83.611999999999995</c:v>
                </c:pt>
                <c:pt idx="2781" formatCode="General">
                  <c:v>83.66</c:v>
                </c:pt>
                <c:pt idx="2782" formatCode="General">
                  <c:v>83.709000000000003</c:v>
                </c:pt>
                <c:pt idx="2783" formatCode="General">
                  <c:v>83.757999999999996</c:v>
                </c:pt>
                <c:pt idx="2784" formatCode="General">
                  <c:v>83.805999999999997</c:v>
                </c:pt>
                <c:pt idx="2785" formatCode="General">
                  <c:v>83.855000000000004</c:v>
                </c:pt>
                <c:pt idx="2786" formatCode="General">
                  <c:v>83.903999999999996</c:v>
                </c:pt>
                <c:pt idx="2787" formatCode="General">
                  <c:v>83.950999999999993</c:v>
                </c:pt>
                <c:pt idx="2788" formatCode="General">
                  <c:v>83.997</c:v>
                </c:pt>
                <c:pt idx="2789" formatCode="General">
                  <c:v>84.043000000000006</c:v>
                </c:pt>
                <c:pt idx="2790" formatCode="General">
                  <c:v>84.088999999999999</c:v>
                </c:pt>
                <c:pt idx="2791" formatCode="General">
                  <c:v>84.135000000000005</c:v>
                </c:pt>
                <c:pt idx="2792" formatCode="General">
                  <c:v>84.180999999999997</c:v>
                </c:pt>
                <c:pt idx="2793" formatCode="General">
                  <c:v>84.227000000000004</c:v>
                </c:pt>
                <c:pt idx="2794" formatCode="General">
                  <c:v>84.272999999999996</c:v>
                </c:pt>
                <c:pt idx="2795" formatCode="General">
                  <c:v>84.319000000000003</c:v>
                </c:pt>
                <c:pt idx="2796" formatCode="General">
                  <c:v>84.364999999999995</c:v>
                </c:pt>
                <c:pt idx="2797" formatCode="General">
                  <c:v>84.411000000000001</c:v>
                </c:pt>
                <c:pt idx="2798" formatCode="General">
                  <c:v>84.457999999999998</c:v>
                </c:pt>
                <c:pt idx="2799" formatCode="General">
                  <c:v>84.504000000000005</c:v>
                </c:pt>
                <c:pt idx="2800" formatCode="General">
                  <c:v>84.55</c:v>
                </c:pt>
                <c:pt idx="2801" formatCode="General">
                  <c:v>84.596000000000004</c:v>
                </c:pt>
                <c:pt idx="2802" formatCode="General">
                  <c:v>84.641999999999996</c:v>
                </c:pt>
                <c:pt idx="2803" formatCode="General">
                  <c:v>84.688000000000002</c:v>
                </c:pt>
                <c:pt idx="2804" formatCode="General">
                  <c:v>84.733999999999995</c:v>
                </c:pt>
                <c:pt idx="2805" formatCode="General">
                  <c:v>84.78</c:v>
                </c:pt>
                <c:pt idx="2806" formatCode="General">
                  <c:v>84.83</c:v>
                </c:pt>
                <c:pt idx="2807" formatCode="General">
                  <c:v>84.88</c:v>
                </c:pt>
                <c:pt idx="2808" formatCode="General">
                  <c:v>84.93</c:v>
                </c:pt>
                <c:pt idx="2809" formatCode="General">
                  <c:v>84.98</c:v>
                </c:pt>
                <c:pt idx="2810" formatCode="General">
                  <c:v>85.03</c:v>
                </c:pt>
                <c:pt idx="2811" formatCode="General">
                  <c:v>85.08</c:v>
                </c:pt>
                <c:pt idx="2812" formatCode="General">
                  <c:v>85.13</c:v>
                </c:pt>
                <c:pt idx="2813" formatCode="General">
                  <c:v>85.18</c:v>
                </c:pt>
                <c:pt idx="2814" formatCode="General">
                  <c:v>85.23</c:v>
                </c:pt>
                <c:pt idx="2815" formatCode="General">
                  <c:v>85.28</c:v>
                </c:pt>
                <c:pt idx="2816" formatCode="General">
                  <c:v>85.33</c:v>
                </c:pt>
                <c:pt idx="2817" formatCode="General">
                  <c:v>85.38</c:v>
                </c:pt>
                <c:pt idx="2818" formatCode="General">
                  <c:v>85.43</c:v>
                </c:pt>
                <c:pt idx="2819" formatCode="General">
                  <c:v>85.48</c:v>
                </c:pt>
                <c:pt idx="2820" formatCode="General">
                  <c:v>85.53</c:v>
                </c:pt>
                <c:pt idx="2821" formatCode="General">
                  <c:v>85.58</c:v>
                </c:pt>
                <c:pt idx="2822" formatCode="General">
                  <c:v>85.63</c:v>
                </c:pt>
                <c:pt idx="2823" formatCode="General">
                  <c:v>85.676000000000002</c:v>
                </c:pt>
                <c:pt idx="2824" formatCode="General">
                  <c:v>85.721999999999994</c:v>
                </c:pt>
                <c:pt idx="2825" formatCode="General">
                  <c:v>85.766999999999996</c:v>
                </c:pt>
                <c:pt idx="2826" formatCode="General">
                  <c:v>85.813000000000002</c:v>
                </c:pt>
                <c:pt idx="2827" formatCode="General">
                  <c:v>85.858999999999995</c:v>
                </c:pt>
                <c:pt idx="2828" formatCode="General">
                  <c:v>85.905000000000001</c:v>
                </c:pt>
                <c:pt idx="2829" formatCode="General">
                  <c:v>85.950999999999993</c:v>
                </c:pt>
                <c:pt idx="2830" formatCode="General">
                  <c:v>85.995999999999995</c:v>
                </c:pt>
                <c:pt idx="2831" formatCode="General">
                  <c:v>86.042000000000002</c:v>
                </c:pt>
                <c:pt idx="2832" formatCode="General">
                  <c:v>86.087999999999994</c:v>
                </c:pt>
                <c:pt idx="2833" formatCode="General">
                  <c:v>86.134</c:v>
                </c:pt>
                <c:pt idx="2834" formatCode="General">
                  <c:v>86.179000000000002</c:v>
                </c:pt>
                <c:pt idx="2835" formatCode="General">
                  <c:v>86.224999999999994</c:v>
                </c:pt>
                <c:pt idx="2836" formatCode="General">
                  <c:v>86.271000000000001</c:v>
                </c:pt>
                <c:pt idx="2837" formatCode="General">
                  <c:v>86.316999999999993</c:v>
                </c:pt>
                <c:pt idx="2838" formatCode="General">
                  <c:v>86.363</c:v>
                </c:pt>
                <c:pt idx="2839" formatCode="General">
                  <c:v>86.408000000000001</c:v>
                </c:pt>
                <c:pt idx="2840" formatCode="General">
                  <c:v>86.453999999999994</c:v>
                </c:pt>
                <c:pt idx="2841" formatCode="General">
                  <c:v>86.5</c:v>
                </c:pt>
                <c:pt idx="2842" formatCode="General">
                  <c:v>86.548000000000002</c:v>
                </c:pt>
                <c:pt idx="2843" formatCode="General">
                  <c:v>86.596000000000004</c:v>
                </c:pt>
                <c:pt idx="2844" formatCode="General">
                  <c:v>86.643000000000001</c:v>
                </c:pt>
                <c:pt idx="2845" formatCode="General">
                  <c:v>86.691000000000003</c:v>
                </c:pt>
                <c:pt idx="2846" formatCode="General">
                  <c:v>86.739000000000004</c:v>
                </c:pt>
                <c:pt idx="2847" formatCode="General">
                  <c:v>86.787000000000006</c:v>
                </c:pt>
                <c:pt idx="2848" formatCode="General">
                  <c:v>86.834000000000003</c:v>
                </c:pt>
                <c:pt idx="2849" formatCode="General">
                  <c:v>86.882000000000005</c:v>
                </c:pt>
                <c:pt idx="2850" formatCode="General">
                  <c:v>86.93</c:v>
                </c:pt>
                <c:pt idx="2851" formatCode="General">
                  <c:v>86.977999999999994</c:v>
                </c:pt>
                <c:pt idx="2852" formatCode="General">
                  <c:v>87.025999999999996</c:v>
                </c:pt>
                <c:pt idx="2853" formatCode="General">
                  <c:v>87.072999999999993</c:v>
                </c:pt>
                <c:pt idx="2854" formatCode="General">
                  <c:v>87.120999999999995</c:v>
                </c:pt>
                <c:pt idx="2855" formatCode="General">
                  <c:v>87.168999999999997</c:v>
                </c:pt>
                <c:pt idx="2856" formatCode="General">
                  <c:v>87.216999999999999</c:v>
                </c:pt>
                <c:pt idx="2857" formatCode="General">
                  <c:v>87.263999999999996</c:v>
                </c:pt>
                <c:pt idx="2858" formatCode="General">
                  <c:v>87.311999999999998</c:v>
                </c:pt>
                <c:pt idx="2859" formatCode="General">
                  <c:v>87.36</c:v>
                </c:pt>
                <c:pt idx="2860" formatCode="General">
                  <c:v>87.409000000000006</c:v>
                </c:pt>
                <c:pt idx="2861" formatCode="General">
                  <c:v>87.457999999999998</c:v>
                </c:pt>
                <c:pt idx="2862" formatCode="General">
                  <c:v>87.507999999999996</c:v>
                </c:pt>
                <c:pt idx="2863" formatCode="General">
                  <c:v>87.557000000000002</c:v>
                </c:pt>
                <c:pt idx="2864" formatCode="General">
                  <c:v>87.605999999999995</c:v>
                </c:pt>
                <c:pt idx="2865" formatCode="General">
                  <c:v>87.655000000000001</c:v>
                </c:pt>
                <c:pt idx="2866" formatCode="General">
                  <c:v>87.704999999999998</c:v>
                </c:pt>
                <c:pt idx="2867" formatCode="General">
                  <c:v>87.754000000000005</c:v>
                </c:pt>
                <c:pt idx="2868" formatCode="General">
                  <c:v>87.802999999999997</c:v>
                </c:pt>
                <c:pt idx="2869" formatCode="General">
                  <c:v>87.852000000000004</c:v>
                </c:pt>
                <c:pt idx="2870" formatCode="General">
                  <c:v>87.902000000000001</c:v>
                </c:pt>
                <c:pt idx="2871" formatCode="General">
                  <c:v>87.950999999999993</c:v>
                </c:pt>
                <c:pt idx="2872" formatCode="General">
                  <c:v>88</c:v>
                </c:pt>
                <c:pt idx="2873" formatCode="General">
                  <c:v>88.049000000000007</c:v>
                </c:pt>
                <c:pt idx="2874" formatCode="General">
                  <c:v>88.099000000000004</c:v>
                </c:pt>
                <c:pt idx="2875" formatCode="General">
                  <c:v>88.147999999999996</c:v>
                </c:pt>
                <c:pt idx="2876" formatCode="General">
                  <c:v>88.197000000000003</c:v>
                </c:pt>
                <c:pt idx="2877" formatCode="General">
                  <c:v>88.248000000000005</c:v>
                </c:pt>
                <c:pt idx="2878" formatCode="General">
                  <c:v>88.302000000000007</c:v>
                </c:pt>
                <c:pt idx="2879" formatCode="General">
                  <c:v>88.355000000000004</c:v>
                </c:pt>
                <c:pt idx="2880" formatCode="General">
                  <c:v>88.409000000000006</c:v>
                </c:pt>
                <c:pt idx="2881" formatCode="General">
                  <c:v>88.462999999999994</c:v>
                </c:pt>
                <c:pt idx="2882" formatCode="General">
                  <c:v>88.516999999999996</c:v>
                </c:pt>
                <c:pt idx="2883" formatCode="General">
                  <c:v>88.57</c:v>
                </c:pt>
                <c:pt idx="2884" formatCode="General">
                  <c:v>88.623999999999995</c:v>
                </c:pt>
                <c:pt idx="2885" formatCode="General">
                  <c:v>88.677999999999997</c:v>
                </c:pt>
                <c:pt idx="2886" formatCode="General">
                  <c:v>88.731999999999999</c:v>
                </c:pt>
                <c:pt idx="2887" formatCode="General">
                  <c:v>88.784999999999997</c:v>
                </c:pt>
                <c:pt idx="2888" formatCode="General">
                  <c:v>88.838999999999999</c:v>
                </c:pt>
                <c:pt idx="2889" formatCode="General">
                  <c:v>88.893000000000001</c:v>
                </c:pt>
                <c:pt idx="2890" formatCode="General">
                  <c:v>88.947000000000003</c:v>
                </c:pt>
                <c:pt idx="2891" formatCode="General">
                  <c:v>89</c:v>
                </c:pt>
                <c:pt idx="2892" formatCode="General">
                  <c:v>89.054000000000002</c:v>
                </c:pt>
                <c:pt idx="2893" formatCode="General">
                  <c:v>89.103999999999999</c:v>
                </c:pt>
                <c:pt idx="2894" formatCode="General">
                  <c:v>89.146000000000001</c:v>
                </c:pt>
                <c:pt idx="2895" formatCode="General">
                  <c:v>89.188999999999993</c:v>
                </c:pt>
                <c:pt idx="2896" formatCode="General">
                  <c:v>89.230999999999995</c:v>
                </c:pt>
                <c:pt idx="2897" formatCode="General">
                  <c:v>89.272999999999996</c:v>
                </c:pt>
                <c:pt idx="2898" formatCode="General">
                  <c:v>89.316000000000003</c:v>
                </c:pt>
                <c:pt idx="2899" formatCode="General">
                  <c:v>89.358000000000004</c:v>
                </c:pt>
                <c:pt idx="2900" formatCode="General">
                  <c:v>89.4</c:v>
                </c:pt>
                <c:pt idx="2901" formatCode="General">
                  <c:v>89.441999999999993</c:v>
                </c:pt>
                <c:pt idx="2902" formatCode="General">
                  <c:v>89.484999999999999</c:v>
                </c:pt>
                <c:pt idx="2903" formatCode="General">
                  <c:v>89.527000000000001</c:v>
                </c:pt>
                <c:pt idx="2904" formatCode="General">
                  <c:v>89.569000000000003</c:v>
                </c:pt>
                <c:pt idx="2905" formatCode="General">
                  <c:v>89.611999999999995</c:v>
                </c:pt>
                <c:pt idx="2906" formatCode="General">
                  <c:v>89.653999999999996</c:v>
                </c:pt>
                <c:pt idx="2907" formatCode="General">
                  <c:v>89.695999999999998</c:v>
                </c:pt>
                <c:pt idx="2908" formatCode="General">
                  <c:v>89.739000000000004</c:v>
                </c:pt>
                <c:pt idx="2909" formatCode="General">
                  <c:v>89.781000000000006</c:v>
                </c:pt>
                <c:pt idx="2910" formatCode="General">
                  <c:v>89.822999999999993</c:v>
                </c:pt>
                <c:pt idx="2911" formatCode="General">
                  <c:v>89.864999999999995</c:v>
                </c:pt>
                <c:pt idx="2912" formatCode="General">
                  <c:v>89.908000000000001</c:v>
                </c:pt>
                <c:pt idx="2913" formatCode="General">
                  <c:v>89.95</c:v>
                </c:pt>
                <c:pt idx="2914" formatCode="General">
                  <c:v>89.995000000000005</c:v>
                </c:pt>
                <c:pt idx="2915" formatCode="General">
                  <c:v>90.039000000000001</c:v>
                </c:pt>
                <c:pt idx="2916" formatCode="General">
                  <c:v>90.084000000000003</c:v>
                </c:pt>
                <c:pt idx="2917" formatCode="General">
                  <c:v>90.129000000000005</c:v>
                </c:pt>
                <c:pt idx="2918" formatCode="General">
                  <c:v>90.174000000000007</c:v>
                </c:pt>
                <c:pt idx="2919" formatCode="General">
                  <c:v>90.218000000000004</c:v>
                </c:pt>
                <c:pt idx="2920" formatCode="General">
                  <c:v>90.263000000000005</c:v>
                </c:pt>
                <c:pt idx="2921" formatCode="General">
                  <c:v>90.308000000000007</c:v>
                </c:pt>
                <c:pt idx="2922" formatCode="General">
                  <c:v>90.352999999999994</c:v>
                </c:pt>
                <c:pt idx="2923" formatCode="General">
                  <c:v>90.397000000000006</c:v>
                </c:pt>
                <c:pt idx="2924" formatCode="General">
                  <c:v>90.441999999999993</c:v>
                </c:pt>
                <c:pt idx="2925" formatCode="General">
                  <c:v>90.486999999999995</c:v>
                </c:pt>
                <c:pt idx="2926" formatCode="General">
                  <c:v>90.531999999999996</c:v>
                </c:pt>
                <c:pt idx="2927" formatCode="General">
                  <c:v>90.575999999999993</c:v>
                </c:pt>
                <c:pt idx="2928" formatCode="General">
                  <c:v>90.620999999999995</c:v>
                </c:pt>
                <c:pt idx="2929" formatCode="General">
                  <c:v>90.665999999999997</c:v>
                </c:pt>
                <c:pt idx="2930" formatCode="General">
                  <c:v>90.710999999999999</c:v>
                </c:pt>
                <c:pt idx="2931" formatCode="General">
                  <c:v>90.754999999999995</c:v>
                </c:pt>
                <c:pt idx="2932" formatCode="General">
                  <c:v>90.8</c:v>
                </c:pt>
                <c:pt idx="2933" formatCode="General">
                  <c:v>90.841999999999999</c:v>
                </c:pt>
                <c:pt idx="2934" formatCode="General">
                  <c:v>90.884</c:v>
                </c:pt>
                <c:pt idx="2935" formatCode="General">
                  <c:v>90.927000000000007</c:v>
                </c:pt>
                <c:pt idx="2936" formatCode="General">
                  <c:v>90.968999999999994</c:v>
                </c:pt>
                <c:pt idx="2937" formatCode="General">
                  <c:v>91.010999999999996</c:v>
                </c:pt>
                <c:pt idx="2938" formatCode="General">
                  <c:v>91.052999999999997</c:v>
                </c:pt>
                <c:pt idx="2939" formatCode="General">
                  <c:v>91.094999999999999</c:v>
                </c:pt>
                <c:pt idx="2940" formatCode="General">
                  <c:v>91.138000000000005</c:v>
                </c:pt>
                <c:pt idx="2941" formatCode="General">
                  <c:v>91.18</c:v>
                </c:pt>
                <c:pt idx="2942" formatCode="General">
                  <c:v>91.221999999999994</c:v>
                </c:pt>
                <c:pt idx="2943" formatCode="General">
                  <c:v>91.263999999999996</c:v>
                </c:pt>
                <c:pt idx="2944" formatCode="General">
                  <c:v>91.305999999999997</c:v>
                </c:pt>
                <c:pt idx="2945" formatCode="General">
                  <c:v>91.347999999999999</c:v>
                </c:pt>
                <c:pt idx="2946" formatCode="General">
                  <c:v>91.391000000000005</c:v>
                </c:pt>
                <c:pt idx="2947" formatCode="General">
                  <c:v>91.433000000000007</c:v>
                </c:pt>
                <c:pt idx="2948" formatCode="General">
                  <c:v>91.474999999999994</c:v>
                </c:pt>
                <c:pt idx="2949" formatCode="General">
                  <c:v>91.516999999999996</c:v>
                </c:pt>
                <c:pt idx="2950" formatCode="General">
                  <c:v>91.558999999999997</c:v>
                </c:pt>
                <c:pt idx="2951" formatCode="General">
                  <c:v>91.602000000000004</c:v>
                </c:pt>
                <c:pt idx="2952" formatCode="General">
                  <c:v>91.644000000000005</c:v>
                </c:pt>
                <c:pt idx="2953" formatCode="General">
                  <c:v>91.686000000000007</c:v>
                </c:pt>
                <c:pt idx="2954" formatCode="General">
                  <c:v>91.73</c:v>
                </c:pt>
                <c:pt idx="2955" formatCode="General">
                  <c:v>91.775000000000006</c:v>
                </c:pt>
                <c:pt idx="2956" formatCode="General">
                  <c:v>91.82</c:v>
                </c:pt>
                <c:pt idx="2957" formatCode="General">
                  <c:v>91.864999999999995</c:v>
                </c:pt>
                <c:pt idx="2958" formatCode="General">
                  <c:v>91.91</c:v>
                </c:pt>
                <c:pt idx="2959" formatCode="General">
                  <c:v>91.954999999999998</c:v>
                </c:pt>
                <c:pt idx="2960" formatCode="General">
                  <c:v>92</c:v>
                </c:pt>
                <c:pt idx="2961" formatCode="General">
                  <c:v>92.045000000000002</c:v>
                </c:pt>
                <c:pt idx="2962" formatCode="General">
                  <c:v>92.09</c:v>
                </c:pt>
                <c:pt idx="2963" formatCode="General">
                  <c:v>92.135000000000005</c:v>
                </c:pt>
                <c:pt idx="2964" formatCode="General">
                  <c:v>92.18</c:v>
                </c:pt>
                <c:pt idx="2965" formatCode="General">
                  <c:v>92.224999999999994</c:v>
                </c:pt>
                <c:pt idx="2966" formatCode="General">
                  <c:v>92.27</c:v>
                </c:pt>
                <c:pt idx="2967" formatCode="General">
                  <c:v>92.314999999999998</c:v>
                </c:pt>
                <c:pt idx="2968" formatCode="General">
                  <c:v>92.36</c:v>
                </c:pt>
                <c:pt idx="2969" formatCode="General">
                  <c:v>92.405000000000001</c:v>
                </c:pt>
                <c:pt idx="2970" formatCode="General">
                  <c:v>92.45</c:v>
                </c:pt>
                <c:pt idx="2971" formatCode="General">
                  <c:v>92.495000000000005</c:v>
                </c:pt>
                <c:pt idx="2972" formatCode="General">
                  <c:v>92.54</c:v>
                </c:pt>
                <c:pt idx="2973" formatCode="General">
                  <c:v>92.584999999999994</c:v>
                </c:pt>
                <c:pt idx="2974" formatCode="General">
                  <c:v>92.626000000000005</c:v>
                </c:pt>
                <c:pt idx="2975" formatCode="General">
                  <c:v>92.665000000000006</c:v>
                </c:pt>
                <c:pt idx="2976" formatCode="General">
                  <c:v>92.704999999999998</c:v>
                </c:pt>
                <c:pt idx="2977" formatCode="General">
                  <c:v>92.744</c:v>
                </c:pt>
                <c:pt idx="2978" formatCode="General">
                  <c:v>92.783000000000001</c:v>
                </c:pt>
                <c:pt idx="2979" formatCode="General">
                  <c:v>92.822999999999993</c:v>
                </c:pt>
                <c:pt idx="2980" formatCode="General">
                  <c:v>92.861999999999995</c:v>
                </c:pt>
                <c:pt idx="2981" formatCode="General">
                  <c:v>92.900999999999996</c:v>
                </c:pt>
                <c:pt idx="2982" formatCode="General">
                  <c:v>92.94</c:v>
                </c:pt>
                <c:pt idx="2983" formatCode="General">
                  <c:v>92.98</c:v>
                </c:pt>
                <c:pt idx="2984" formatCode="General">
                  <c:v>93.019000000000005</c:v>
                </c:pt>
                <c:pt idx="2985" formatCode="General">
                  <c:v>93.058000000000007</c:v>
                </c:pt>
                <c:pt idx="2986" formatCode="General">
                  <c:v>93.096999999999994</c:v>
                </c:pt>
                <c:pt idx="2987" formatCode="General">
                  <c:v>93.137</c:v>
                </c:pt>
                <c:pt idx="2988" formatCode="General">
                  <c:v>93.176000000000002</c:v>
                </c:pt>
                <c:pt idx="2989" formatCode="General">
                  <c:v>93.215000000000003</c:v>
                </c:pt>
                <c:pt idx="2990" formatCode="General">
                  <c:v>93.254000000000005</c:v>
                </c:pt>
                <c:pt idx="2991" formatCode="General">
                  <c:v>93.293999999999997</c:v>
                </c:pt>
                <c:pt idx="2992" formatCode="General">
                  <c:v>93.332999999999998</c:v>
                </c:pt>
                <c:pt idx="2993" formatCode="General">
                  <c:v>93.372</c:v>
                </c:pt>
                <c:pt idx="2994" formatCode="General">
                  <c:v>93.411000000000001</c:v>
                </c:pt>
                <c:pt idx="2995" formatCode="General">
                  <c:v>93.450999999999993</c:v>
                </c:pt>
                <c:pt idx="2996" formatCode="General">
                  <c:v>93.49</c:v>
                </c:pt>
                <c:pt idx="2997" formatCode="General">
                  <c:v>93.537000000000006</c:v>
                </c:pt>
                <c:pt idx="2998" formatCode="General">
                  <c:v>93.584000000000003</c:v>
                </c:pt>
                <c:pt idx="2999" formatCode="General">
                  <c:v>93.631</c:v>
                </c:pt>
                <c:pt idx="3000" formatCode="General">
                  <c:v>93.677000000000007</c:v>
                </c:pt>
                <c:pt idx="3001" formatCode="General">
                  <c:v>93.724000000000004</c:v>
                </c:pt>
                <c:pt idx="3002" formatCode="General">
                  <c:v>93.771000000000001</c:v>
                </c:pt>
                <c:pt idx="3003" formatCode="General">
                  <c:v>93.817999999999998</c:v>
                </c:pt>
                <c:pt idx="3004" formatCode="General">
                  <c:v>93.864999999999995</c:v>
                </c:pt>
                <c:pt idx="3005" formatCode="General">
                  <c:v>93.912000000000006</c:v>
                </c:pt>
                <c:pt idx="3006" formatCode="General">
                  <c:v>93.957999999999998</c:v>
                </c:pt>
                <c:pt idx="3007" formatCode="General">
                  <c:v>94.004999999999995</c:v>
                </c:pt>
                <c:pt idx="3008" formatCode="General">
                  <c:v>94.052000000000007</c:v>
                </c:pt>
                <c:pt idx="3009" formatCode="General">
                  <c:v>94.099000000000004</c:v>
                </c:pt>
                <c:pt idx="3010" formatCode="General">
                  <c:v>94.146000000000001</c:v>
                </c:pt>
                <c:pt idx="3011" formatCode="General">
                  <c:v>94.192999999999998</c:v>
                </c:pt>
                <c:pt idx="3012" formatCode="General">
                  <c:v>94.239000000000004</c:v>
                </c:pt>
                <c:pt idx="3013" formatCode="General">
                  <c:v>94.286000000000001</c:v>
                </c:pt>
                <c:pt idx="3014" formatCode="General">
                  <c:v>94.332999999999998</c:v>
                </c:pt>
                <c:pt idx="3015" formatCode="General">
                  <c:v>94.38</c:v>
                </c:pt>
                <c:pt idx="3016" formatCode="General">
                  <c:v>94.424999999999997</c:v>
                </c:pt>
                <c:pt idx="3017" formatCode="General">
                  <c:v>94.468999999999994</c:v>
                </c:pt>
                <c:pt idx="3018" formatCode="General">
                  <c:v>94.513999999999996</c:v>
                </c:pt>
                <c:pt idx="3019" formatCode="General">
                  <c:v>94.558999999999997</c:v>
                </c:pt>
                <c:pt idx="3020" formatCode="General">
                  <c:v>94.603999999999999</c:v>
                </c:pt>
                <c:pt idx="3021" formatCode="General">
                  <c:v>94.647999999999996</c:v>
                </c:pt>
                <c:pt idx="3022" formatCode="General">
                  <c:v>94.692999999999998</c:v>
                </c:pt>
                <c:pt idx="3023" formatCode="General">
                  <c:v>94.738</c:v>
                </c:pt>
                <c:pt idx="3024" formatCode="General">
                  <c:v>94.783000000000001</c:v>
                </c:pt>
                <c:pt idx="3025" formatCode="General">
                  <c:v>94.826999999999998</c:v>
                </c:pt>
                <c:pt idx="3026" formatCode="General">
                  <c:v>94.872</c:v>
                </c:pt>
                <c:pt idx="3027" formatCode="General">
                  <c:v>94.917000000000002</c:v>
                </c:pt>
                <c:pt idx="3028" formatCode="General">
                  <c:v>94.962000000000003</c:v>
                </c:pt>
                <c:pt idx="3029" formatCode="General">
                  <c:v>95.006</c:v>
                </c:pt>
                <c:pt idx="3030" formatCode="General">
                  <c:v>95.051000000000002</c:v>
                </c:pt>
                <c:pt idx="3031" formatCode="General">
                  <c:v>95.096000000000004</c:v>
                </c:pt>
                <c:pt idx="3032" formatCode="General">
                  <c:v>95.141000000000005</c:v>
                </c:pt>
                <c:pt idx="3033" formatCode="General">
                  <c:v>95.185000000000002</c:v>
                </c:pt>
                <c:pt idx="3034" formatCode="General">
                  <c:v>95.23</c:v>
                </c:pt>
                <c:pt idx="3035" formatCode="General">
                  <c:v>95.274000000000001</c:v>
                </c:pt>
                <c:pt idx="3036" formatCode="General">
                  <c:v>95.316999999999993</c:v>
                </c:pt>
                <c:pt idx="3037" formatCode="General">
                  <c:v>95.36</c:v>
                </c:pt>
                <c:pt idx="3038" formatCode="General">
                  <c:v>95.403000000000006</c:v>
                </c:pt>
                <c:pt idx="3039" formatCode="General">
                  <c:v>95.444999999999993</c:v>
                </c:pt>
                <c:pt idx="3040" formatCode="General">
                  <c:v>95.488</c:v>
                </c:pt>
                <c:pt idx="3041" formatCode="General">
                  <c:v>95.531000000000006</c:v>
                </c:pt>
                <c:pt idx="3042" formatCode="General">
                  <c:v>95.573999999999998</c:v>
                </c:pt>
                <c:pt idx="3043" formatCode="General">
                  <c:v>95.617000000000004</c:v>
                </c:pt>
                <c:pt idx="3044" formatCode="General">
                  <c:v>95.659000000000006</c:v>
                </c:pt>
                <c:pt idx="3045" formatCode="General">
                  <c:v>95.701999999999998</c:v>
                </c:pt>
                <c:pt idx="3046" formatCode="General">
                  <c:v>95.745000000000005</c:v>
                </c:pt>
                <c:pt idx="3047" formatCode="General">
                  <c:v>95.787999999999997</c:v>
                </c:pt>
                <c:pt idx="3048" formatCode="General">
                  <c:v>95.83</c:v>
                </c:pt>
                <c:pt idx="3049" formatCode="General">
                  <c:v>95.873000000000005</c:v>
                </c:pt>
                <c:pt idx="3050" formatCode="General">
                  <c:v>95.915999999999997</c:v>
                </c:pt>
                <c:pt idx="3051" formatCode="General">
                  <c:v>95.959000000000003</c:v>
                </c:pt>
                <c:pt idx="3052" formatCode="General">
                  <c:v>96.001999999999995</c:v>
                </c:pt>
                <c:pt idx="3053" formatCode="General">
                  <c:v>96.043999999999997</c:v>
                </c:pt>
                <c:pt idx="3054" formatCode="General">
                  <c:v>96.087000000000003</c:v>
                </c:pt>
                <c:pt idx="3055" formatCode="General">
                  <c:v>96.13</c:v>
                </c:pt>
                <c:pt idx="3056" formatCode="General">
                  <c:v>96.179000000000002</c:v>
                </c:pt>
                <c:pt idx="3057" formatCode="General">
                  <c:v>96.227000000000004</c:v>
                </c:pt>
                <c:pt idx="3058" formatCode="General">
                  <c:v>96.275999999999996</c:v>
                </c:pt>
                <c:pt idx="3059" formatCode="General">
                  <c:v>96.323999999999998</c:v>
                </c:pt>
                <c:pt idx="3060" formatCode="General">
                  <c:v>96.373000000000005</c:v>
                </c:pt>
                <c:pt idx="3061" formatCode="General">
                  <c:v>96.421000000000006</c:v>
                </c:pt>
                <c:pt idx="3062" formatCode="General">
                  <c:v>96.47</c:v>
                </c:pt>
                <c:pt idx="3063" formatCode="General">
                  <c:v>96.518000000000001</c:v>
                </c:pt>
                <c:pt idx="3064" formatCode="General">
                  <c:v>96.566999999999993</c:v>
                </c:pt>
                <c:pt idx="3065" formatCode="General">
                  <c:v>96.614999999999995</c:v>
                </c:pt>
                <c:pt idx="3066" formatCode="General">
                  <c:v>96.664000000000001</c:v>
                </c:pt>
                <c:pt idx="3067" formatCode="General">
                  <c:v>96.712999999999994</c:v>
                </c:pt>
                <c:pt idx="3068" formatCode="General">
                  <c:v>96.760999999999996</c:v>
                </c:pt>
                <c:pt idx="3069" formatCode="General">
                  <c:v>96.81</c:v>
                </c:pt>
                <c:pt idx="3070" formatCode="General">
                  <c:v>96.858000000000004</c:v>
                </c:pt>
                <c:pt idx="3071" formatCode="General">
                  <c:v>96.906999999999996</c:v>
                </c:pt>
                <c:pt idx="3072" formatCode="General">
                  <c:v>96.954999999999998</c:v>
                </c:pt>
                <c:pt idx="3073" formatCode="General">
                  <c:v>97.004000000000005</c:v>
                </c:pt>
                <c:pt idx="3074" formatCode="General">
                  <c:v>97.055000000000007</c:v>
                </c:pt>
                <c:pt idx="3075" formatCode="General">
                  <c:v>97.105999999999995</c:v>
                </c:pt>
                <c:pt idx="3076" formatCode="General">
                  <c:v>97.158000000000001</c:v>
                </c:pt>
                <c:pt idx="3077" formatCode="General">
                  <c:v>97.21</c:v>
                </c:pt>
                <c:pt idx="3078" formatCode="General">
                  <c:v>97.262</c:v>
                </c:pt>
                <c:pt idx="3079" formatCode="General">
                  <c:v>97.313000000000002</c:v>
                </c:pt>
                <c:pt idx="3080" formatCode="General">
                  <c:v>97.364999999999995</c:v>
                </c:pt>
                <c:pt idx="3081" formatCode="General">
                  <c:v>97.417000000000002</c:v>
                </c:pt>
                <c:pt idx="3082" formatCode="General">
                  <c:v>97.468999999999994</c:v>
                </c:pt>
                <c:pt idx="3083" formatCode="General">
                  <c:v>97.52</c:v>
                </c:pt>
                <c:pt idx="3084" formatCode="General">
                  <c:v>97.572000000000003</c:v>
                </c:pt>
                <c:pt idx="3085" formatCode="General">
                  <c:v>97.623999999999995</c:v>
                </c:pt>
                <c:pt idx="3086" formatCode="General">
                  <c:v>97.676000000000002</c:v>
                </c:pt>
                <c:pt idx="3087" formatCode="General">
                  <c:v>97.727000000000004</c:v>
                </c:pt>
                <c:pt idx="3088" formatCode="General">
                  <c:v>97.778999999999996</c:v>
                </c:pt>
                <c:pt idx="3089" formatCode="General">
                  <c:v>97.831000000000003</c:v>
                </c:pt>
                <c:pt idx="3090" formatCode="General">
                  <c:v>97.882999999999996</c:v>
                </c:pt>
                <c:pt idx="3091" formatCode="General">
                  <c:v>97.932000000000002</c:v>
                </c:pt>
                <c:pt idx="3092" formatCode="General">
                  <c:v>97.980999999999995</c:v>
                </c:pt>
                <c:pt idx="3093" formatCode="General">
                  <c:v>98.028999999999996</c:v>
                </c:pt>
                <c:pt idx="3094" formatCode="General">
                  <c:v>98.076999999999998</c:v>
                </c:pt>
                <c:pt idx="3095" formatCode="General">
                  <c:v>98.126000000000005</c:v>
                </c:pt>
                <c:pt idx="3096" formatCode="General">
                  <c:v>98.174000000000007</c:v>
                </c:pt>
                <c:pt idx="3097" formatCode="General">
                  <c:v>98.221999999999994</c:v>
                </c:pt>
                <c:pt idx="3098" formatCode="General">
                  <c:v>98.271000000000001</c:v>
                </c:pt>
                <c:pt idx="3099" formatCode="General">
                  <c:v>98.319000000000003</c:v>
                </c:pt>
                <c:pt idx="3100" formatCode="General">
                  <c:v>98.367000000000004</c:v>
                </c:pt>
                <c:pt idx="3101" formatCode="General">
                  <c:v>98.415999999999997</c:v>
                </c:pt>
                <c:pt idx="3102" formatCode="General">
                  <c:v>98.463999999999999</c:v>
                </c:pt>
                <c:pt idx="3103" formatCode="General">
                  <c:v>98.512</c:v>
                </c:pt>
                <c:pt idx="3104" formatCode="General">
                  <c:v>98.561000000000007</c:v>
                </c:pt>
                <c:pt idx="3105" formatCode="General">
                  <c:v>98.608999999999995</c:v>
                </c:pt>
                <c:pt idx="3106" formatCode="General">
                  <c:v>98.656999999999996</c:v>
                </c:pt>
                <c:pt idx="3107" formatCode="General">
                  <c:v>98.706000000000003</c:v>
                </c:pt>
                <c:pt idx="3108" formatCode="General">
                  <c:v>98.754000000000005</c:v>
                </c:pt>
                <c:pt idx="3109" formatCode="General">
                  <c:v>98.789000000000001</c:v>
                </c:pt>
                <c:pt idx="3110" formatCode="General">
                  <c:v>98.816999999999993</c:v>
                </c:pt>
                <c:pt idx="3111" formatCode="General">
                  <c:v>98.844999999999999</c:v>
                </c:pt>
                <c:pt idx="3112" formatCode="General">
                  <c:v>98.873000000000005</c:v>
                </c:pt>
                <c:pt idx="3113" formatCode="General">
                  <c:v>98.900999999999996</c:v>
                </c:pt>
                <c:pt idx="3114" formatCode="General">
                  <c:v>98.929000000000002</c:v>
                </c:pt>
                <c:pt idx="3115" formatCode="General">
                  <c:v>98.956999999999994</c:v>
                </c:pt>
                <c:pt idx="3116" formatCode="General">
                  <c:v>98.984999999999999</c:v>
                </c:pt>
                <c:pt idx="3117" formatCode="General">
                  <c:v>99.013000000000005</c:v>
                </c:pt>
                <c:pt idx="3118" formatCode="General">
                  <c:v>99.040999999999997</c:v>
                </c:pt>
                <c:pt idx="3119" formatCode="General">
                  <c:v>99.069000000000003</c:v>
                </c:pt>
                <c:pt idx="3120" formatCode="General">
                  <c:v>99.096999999999994</c:v>
                </c:pt>
                <c:pt idx="3121" formatCode="General">
                  <c:v>99.125</c:v>
                </c:pt>
                <c:pt idx="3122" formatCode="General">
                  <c:v>99.153999999999996</c:v>
                </c:pt>
                <c:pt idx="3123" formatCode="General">
                  <c:v>99.182000000000002</c:v>
                </c:pt>
                <c:pt idx="3124" formatCode="General">
                  <c:v>99.21</c:v>
                </c:pt>
                <c:pt idx="3125" formatCode="General">
                  <c:v>99.238</c:v>
                </c:pt>
                <c:pt idx="3126" formatCode="General">
                  <c:v>99.266000000000005</c:v>
                </c:pt>
                <c:pt idx="3127" formatCode="General">
                  <c:v>99.293999999999997</c:v>
                </c:pt>
                <c:pt idx="3128" formatCode="General">
                  <c:v>99.322000000000003</c:v>
                </c:pt>
                <c:pt idx="3129" formatCode="General">
                  <c:v>99.35</c:v>
                </c:pt>
                <c:pt idx="3130" formatCode="General">
                  <c:v>99.378</c:v>
                </c:pt>
                <c:pt idx="3131" formatCode="General">
                  <c:v>99.406000000000006</c:v>
                </c:pt>
                <c:pt idx="3132" formatCode="General">
                  <c:v>99.433999999999997</c:v>
                </c:pt>
                <c:pt idx="3133" formatCode="General">
                  <c:v>99.462000000000003</c:v>
                </c:pt>
                <c:pt idx="3134" formatCode="General">
                  <c:v>99.49</c:v>
                </c:pt>
                <c:pt idx="3135" formatCode="General">
                  <c:v>99.518000000000001</c:v>
                </c:pt>
                <c:pt idx="3136" formatCode="General">
                  <c:v>99.546000000000006</c:v>
                </c:pt>
                <c:pt idx="3137" formatCode="General">
                  <c:v>99.575000000000003</c:v>
                </c:pt>
                <c:pt idx="3138" formatCode="General">
                  <c:v>99.602999999999994</c:v>
                </c:pt>
                <c:pt idx="3139" formatCode="General">
                  <c:v>99.631</c:v>
                </c:pt>
                <c:pt idx="3140" formatCode="General">
                  <c:v>99.665000000000006</c:v>
                </c:pt>
                <c:pt idx="3141" formatCode="General">
                  <c:v>99.703000000000003</c:v>
                </c:pt>
                <c:pt idx="3142" formatCode="General">
                  <c:v>99.74</c:v>
                </c:pt>
                <c:pt idx="3143" formatCode="General">
                  <c:v>99.778000000000006</c:v>
                </c:pt>
                <c:pt idx="3144" formatCode="General">
                  <c:v>99.814999999999998</c:v>
                </c:pt>
                <c:pt idx="3145" formatCode="General">
                  <c:v>99.852999999999994</c:v>
                </c:pt>
                <c:pt idx="3146" formatCode="General">
                  <c:v>99.891000000000005</c:v>
                </c:pt>
                <c:pt idx="3147" formatCode="General">
                  <c:v>99.929000000000002</c:v>
                </c:pt>
                <c:pt idx="3148" formatCode="General">
                  <c:v>99.966999999999999</c:v>
                </c:pt>
                <c:pt idx="3149" formatCode="General">
                  <c:v>100.005</c:v>
                </c:pt>
                <c:pt idx="3150" formatCode="General">
                  <c:v>100.044</c:v>
                </c:pt>
                <c:pt idx="3151" formatCode="General">
                  <c:v>100.08199999999999</c:v>
                </c:pt>
                <c:pt idx="3152" formatCode="General">
                  <c:v>100.12</c:v>
                </c:pt>
                <c:pt idx="3153" formatCode="General">
                  <c:v>100.158</c:v>
                </c:pt>
                <c:pt idx="3154" formatCode="General">
                  <c:v>100.196</c:v>
                </c:pt>
                <c:pt idx="3155" formatCode="General">
                  <c:v>100.23399999999999</c:v>
                </c:pt>
                <c:pt idx="3156" formatCode="General">
                  <c:v>100.27200000000001</c:v>
                </c:pt>
                <c:pt idx="3157" formatCode="General">
                  <c:v>100.31</c:v>
                </c:pt>
                <c:pt idx="3158" formatCode="General">
                  <c:v>100.348</c:v>
                </c:pt>
                <c:pt idx="3159" formatCode="General">
                  <c:v>100.386</c:v>
                </c:pt>
                <c:pt idx="3160" formatCode="General">
                  <c:v>100.42400000000001</c:v>
                </c:pt>
                <c:pt idx="3161" formatCode="General">
                  <c:v>100.462</c:v>
                </c:pt>
                <c:pt idx="3162" formatCode="General">
                  <c:v>100.5</c:v>
                </c:pt>
                <c:pt idx="3163" formatCode="General">
                  <c:v>100.538</c:v>
                </c:pt>
                <c:pt idx="3164" formatCode="General">
                  <c:v>100.57599999999999</c:v>
                </c:pt>
                <c:pt idx="3165" formatCode="General">
                  <c:v>100.614</c:v>
                </c:pt>
                <c:pt idx="3166" formatCode="General">
                  <c:v>100.652</c:v>
                </c:pt>
                <c:pt idx="3167" formatCode="General">
                  <c:v>100.69</c:v>
                </c:pt>
                <c:pt idx="3168" formatCode="General">
                  <c:v>100.732</c:v>
                </c:pt>
                <c:pt idx="3169" formatCode="General">
                  <c:v>100.77500000000001</c:v>
                </c:pt>
                <c:pt idx="3170" formatCode="General">
                  <c:v>100.81699999999999</c:v>
                </c:pt>
                <c:pt idx="3171" formatCode="General">
                  <c:v>100.86</c:v>
                </c:pt>
                <c:pt idx="3172" formatCode="General">
                  <c:v>100.902</c:v>
                </c:pt>
                <c:pt idx="3173" formatCode="General">
                  <c:v>100.944</c:v>
                </c:pt>
                <c:pt idx="3174" formatCode="General">
                  <c:v>100.98699999999999</c:v>
                </c:pt>
                <c:pt idx="3175" formatCode="General">
                  <c:v>101.029</c:v>
                </c:pt>
                <c:pt idx="3176" formatCode="General">
                  <c:v>101.071</c:v>
                </c:pt>
                <c:pt idx="3177" formatCode="General">
                  <c:v>101.114</c:v>
                </c:pt>
                <c:pt idx="3178" formatCode="General">
                  <c:v>101.15600000000001</c:v>
                </c:pt>
                <c:pt idx="3179" formatCode="General">
                  <c:v>101.199</c:v>
                </c:pt>
                <c:pt idx="3180" formatCode="General">
                  <c:v>101.241</c:v>
                </c:pt>
                <c:pt idx="3181" formatCode="General">
                  <c:v>101.283</c:v>
                </c:pt>
                <c:pt idx="3182" formatCode="General">
                  <c:v>101.32599999999999</c:v>
                </c:pt>
                <c:pt idx="3183" formatCode="General">
                  <c:v>101.36799999999999</c:v>
                </c:pt>
                <c:pt idx="3184" formatCode="General">
                  <c:v>101.41</c:v>
                </c:pt>
                <c:pt idx="3185" formatCode="General">
                  <c:v>101.453</c:v>
                </c:pt>
                <c:pt idx="3186" formatCode="General">
                  <c:v>101.495</c:v>
                </c:pt>
                <c:pt idx="3187" formatCode="General">
                  <c:v>101.538</c:v>
                </c:pt>
                <c:pt idx="3188" formatCode="General">
                  <c:v>101.58</c:v>
                </c:pt>
                <c:pt idx="3189" formatCode="General">
                  <c:v>101.614</c:v>
                </c:pt>
                <c:pt idx="3190" formatCode="General">
                  <c:v>101.648</c:v>
                </c:pt>
                <c:pt idx="3191" formatCode="General">
                  <c:v>101.681</c:v>
                </c:pt>
                <c:pt idx="3192" formatCode="General">
                  <c:v>101.715</c:v>
                </c:pt>
                <c:pt idx="3193" formatCode="General">
                  <c:v>101.749</c:v>
                </c:pt>
                <c:pt idx="3194" formatCode="General">
                  <c:v>101.783</c:v>
                </c:pt>
                <c:pt idx="3195" formatCode="General">
                  <c:v>101.816</c:v>
                </c:pt>
                <c:pt idx="3196" formatCode="General">
                  <c:v>101.85</c:v>
                </c:pt>
                <c:pt idx="3197" formatCode="General">
                  <c:v>101.884</c:v>
                </c:pt>
                <c:pt idx="3198" formatCode="General">
                  <c:v>101.91800000000001</c:v>
                </c:pt>
                <c:pt idx="3199" formatCode="General">
                  <c:v>101.95099999999999</c:v>
                </c:pt>
                <c:pt idx="3200" formatCode="General">
                  <c:v>101.985</c:v>
                </c:pt>
                <c:pt idx="3201" formatCode="General">
                  <c:v>102.01900000000001</c:v>
                </c:pt>
                <c:pt idx="3202" formatCode="General">
                  <c:v>102.053</c:v>
                </c:pt>
                <c:pt idx="3203" formatCode="General">
                  <c:v>102.086</c:v>
                </c:pt>
                <c:pt idx="3204" formatCode="General">
                  <c:v>102.12</c:v>
                </c:pt>
                <c:pt idx="3205" formatCode="General">
                  <c:v>102.154</c:v>
                </c:pt>
                <c:pt idx="3206" formatCode="General">
                  <c:v>102.188</c:v>
                </c:pt>
                <c:pt idx="3207" formatCode="General">
                  <c:v>102.221</c:v>
                </c:pt>
                <c:pt idx="3208" formatCode="General">
                  <c:v>102.255</c:v>
                </c:pt>
                <c:pt idx="3209" formatCode="General">
                  <c:v>102.289</c:v>
                </c:pt>
                <c:pt idx="3210" formatCode="General">
                  <c:v>102.32299999999999</c:v>
                </c:pt>
                <c:pt idx="3211" formatCode="General">
                  <c:v>102.35599999999999</c:v>
                </c:pt>
                <c:pt idx="3212" formatCode="General">
                  <c:v>102.39</c:v>
                </c:pt>
                <c:pt idx="3213" formatCode="General">
                  <c:v>102.42400000000001</c:v>
                </c:pt>
                <c:pt idx="3214" formatCode="General">
                  <c:v>102.458</c:v>
                </c:pt>
                <c:pt idx="3215" formatCode="General">
                  <c:v>102.495</c:v>
                </c:pt>
                <c:pt idx="3216" formatCode="General">
                  <c:v>102.539</c:v>
                </c:pt>
                <c:pt idx="3217" formatCode="General">
                  <c:v>102.583</c:v>
                </c:pt>
                <c:pt idx="3218" formatCode="General">
                  <c:v>102.627</c:v>
                </c:pt>
                <c:pt idx="3219" formatCode="General">
                  <c:v>102.672</c:v>
                </c:pt>
                <c:pt idx="3220" formatCode="General">
                  <c:v>102.71599999999999</c:v>
                </c:pt>
                <c:pt idx="3221" formatCode="General">
                  <c:v>102.76</c:v>
                </c:pt>
                <c:pt idx="3222" formatCode="General">
                  <c:v>102.804</c:v>
                </c:pt>
                <c:pt idx="3223" formatCode="General">
                  <c:v>102.849</c:v>
                </c:pt>
                <c:pt idx="3224" formatCode="General">
                  <c:v>102.893</c:v>
                </c:pt>
                <c:pt idx="3225" formatCode="General">
                  <c:v>102.937</c:v>
                </c:pt>
                <c:pt idx="3226" formatCode="General">
                  <c:v>102.98099999999999</c:v>
                </c:pt>
                <c:pt idx="3227" formatCode="General">
                  <c:v>103.026</c:v>
                </c:pt>
                <c:pt idx="3228" formatCode="General">
                  <c:v>103.07</c:v>
                </c:pt>
                <c:pt idx="3229" formatCode="General">
                  <c:v>103.114</c:v>
                </c:pt>
                <c:pt idx="3230" formatCode="General">
                  <c:v>103.158</c:v>
                </c:pt>
                <c:pt idx="3231" formatCode="General">
                  <c:v>103.203</c:v>
                </c:pt>
                <c:pt idx="3232" formatCode="General">
                  <c:v>103.247</c:v>
                </c:pt>
                <c:pt idx="3233" formatCode="General">
                  <c:v>103.291</c:v>
                </c:pt>
                <c:pt idx="3234" formatCode="General">
                  <c:v>103.33499999999999</c:v>
                </c:pt>
                <c:pt idx="3235" formatCode="General">
                  <c:v>103.384</c:v>
                </c:pt>
                <c:pt idx="3236" formatCode="General">
                  <c:v>103.434</c:v>
                </c:pt>
                <c:pt idx="3237" formatCode="General">
                  <c:v>103.485</c:v>
                </c:pt>
                <c:pt idx="3238" formatCode="General">
                  <c:v>103.536</c:v>
                </c:pt>
                <c:pt idx="3239" formatCode="General">
                  <c:v>103.586</c:v>
                </c:pt>
                <c:pt idx="3240" formatCode="General">
                  <c:v>103.637</c:v>
                </c:pt>
                <c:pt idx="3241" formatCode="General">
                  <c:v>103.688</c:v>
                </c:pt>
                <c:pt idx="3242" formatCode="General">
                  <c:v>103.738</c:v>
                </c:pt>
                <c:pt idx="3243" formatCode="General">
                  <c:v>103.789</c:v>
                </c:pt>
                <c:pt idx="3244" formatCode="General">
                  <c:v>103.84</c:v>
                </c:pt>
                <c:pt idx="3245" formatCode="General">
                  <c:v>103.89</c:v>
                </c:pt>
                <c:pt idx="3246" formatCode="General">
                  <c:v>103.941</c:v>
                </c:pt>
                <c:pt idx="3247" formatCode="General">
                  <c:v>103.992</c:v>
                </c:pt>
                <c:pt idx="3248" formatCode="General">
                  <c:v>104.042</c:v>
                </c:pt>
                <c:pt idx="3249" formatCode="General">
                  <c:v>104.093</c:v>
                </c:pt>
                <c:pt idx="3250" formatCode="General">
                  <c:v>104.142</c:v>
                </c:pt>
                <c:pt idx="3251" formatCode="General">
                  <c:v>104.19</c:v>
                </c:pt>
                <c:pt idx="3252" formatCode="General">
                  <c:v>104.238</c:v>
                </c:pt>
                <c:pt idx="3253" formatCode="General">
                  <c:v>104.286</c:v>
                </c:pt>
                <c:pt idx="3254" formatCode="General">
                  <c:v>104.333</c:v>
                </c:pt>
                <c:pt idx="3255" formatCode="General">
                  <c:v>104.381</c:v>
                </c:pt>
                <c:pt idx="3256" formatCode="General">
                  <c:v>104.429</c:v>
                </c:pt>
                <c:pt idx="3257" formatCode="General">
                  <c:v>104.477</c:v>
                </c:pt>
                <c:pt idx="3258" formatCode="General">
                  <c:v>104.52500000000001</c:v>
                </c:pt>
                <c:pt idx="3259" formatCode="General">
                  <c:v>104.57299999999999</c:v>
                </c:pt>
                <c:pt idx="3260" formatCode="General">
                  <c:v>104.621</c:v>
                </c:pt>
                <c:pt idx="3261" formatCode="General">
                  <c:v>104.669</c:v>
                </c:pt>
                <c:pt idx="3262" formatCode="General">
                  <c:v>104.71599999999999</c:v>
                </c:pt>
                <c:pt idx="3263" formatCode="General">
                  <c:v>104.764</c:v>
                </c:pt>
                <c:pt idx="3264" formatCode="General">
                  <c:v>104.812</c:v>
                </c:pt>
                <c:pt idx="3265" formatCode="General">
                  <c:v>104.86</c:v>
                </c:pt>
                <c:pt idx="3266" formatCode="General">
                  <c:v>104.895</c:v>
                </c:pt>
                <c:pt idx="3267" formatCode="General">
                  <c:v>104.931</c:v>
                </c:pt>
                <c:pt idx="3268" formatCode="General">
                  <c:v>104.96599999999999</c:v>
                </c:pt>
                <c:pt idx="3269" formatCode="General">
                  <c:v>105.001</c:v>
                </c:pt>
                <c:pt idx="3270" formatCode="General">
                  <c:v>105.03700000000001</c:v>
                </c:pt>
                <c:pt idx="3271" formatCode="General">
                  <c:v>105.072</c:v>
                </c:pt>
                <c:pt idx="3272" formatCode="General">
                  <c:v>105.108</c:v>
                </c:pt>
                <c:pt idx="3273" formatCode="General">
                  <c:v>105.143</c:v>
                </c:pt>
                <c:pt idx="3274" formatCode="General">
                  <c:v>105.178</c:v>
                </c:pt>
                <c:pt idx="3275" formatCode="General">
                  <c:v>105.21599999999999</c:v>
                </c:pt>
                <c:pt idx="3276" formatCode="General">
                  <c:v>105.255</c:v>
                </c:pt>
                <c:pt idx="3277" formatCode="General">
                  <c:v>105.295</c:v>
                </c:pt>
                <c:pt idx="3278" formatCode="General">
                  <c:v>105.334</c:v>
                </c:pt>
                <c:pt idx="3279" formatCode="General">
                  <c:v>105.373</c:v>
                </c:pt>
                <c:pt idx="3280" formatCode="General">
                  <c:v>105.413</c:v>
                </c:pt>
                <c:pt idx="3281" formatCode="General">
                  <c:v>105.452</c:v>
                </c:pt>
                <c:pt idx="3282" formatCode="General">
                  <c:v>105.491</c:v>
                </c:pt>
                <c:pt idx="3283" formatCode="General">
                  <c:v>105.53</c:v>
                </c:pt>
                <c:pt idx="3284" formatCode="General">
                  <c:v>105.57</c:v>
                </c:pt>
                <c:pt idx="3285" formatCode="General">
                  <c:v>105.60899999999999</c:v>
                </c:pt>
                <c:pt idx="3286" formatCode="General">
                  <c:v>105.648</c:v>
                </c:pt>
                <c:pt idx="3287" formatCode="General">
                  <c:v>105.688</c:v>
                </c:pt>
                <c:pt idx="3288" formatCode="General">
                  <c:v>105.727</c:v>
                </c:pt>
                <c:pt idx="3289" formatCode="General">
                  <c:v>105.773</c:v>
                </c:pt>
                <c:pt idx="3290" formatCode="General">
                  <c:v>105.822</c:v>
                </c:pt>
                <c:pt idx="3291" formatCode="General">
                  <c:v>105.87</c:v>
                </c:pt>
                <c:pt idx="3292" formatCode="General">
                  <c:v>105.919</c:v>
                </c:pt>
                <c:pt idx="3293" formatCode="General">
                  <c:v>105.968</c:v>
                </c:pt>
                <c:pt idx="3294" formatCode="General">
                  <c:v>106.017</c:v>
                </c:pt>
                <c:pt idx="3295" formatCode="General">
                  <c:v>106.066</c:v>
                </c:pt>
                <c:pt idx="3296" formatCode="General">
                  <c:v>106.11499999999999</c:v>
                </c:pt>
                <c:pt idx="3297" formatCode="General">
                  <c:v>106.164</c:v>
                </c:pt>
                <c:pt idx="3298" formatCode="General">
                  <c:v>106.21299999999999</c:v>
                </c:pt>
                <c:pt idx="3299" formatCode="General">
                  <c:v>106.262</c:v>
                </c:pt>
                <c:pt idx="3300" formatCode="General">
                  <c:v>106.31100000000001</c:v>
                </c:pt>
                <c:pt idx="3301" formatCode="General">
                  <c:v>106.36</c:v>
                </c:pt>
                <c:pt idx="3302" formatCode="General">
                  <c:v>106.408</c:v>
                </c:pt>
                <c:pt idx="3303" formatCode="General">
                  <c:v>106.45699999999999</c:v>
                </c:pt>
                <c:pt idx="3304" formatCode="General">
                  <c:v>106.504</c:v>
                </c:pt>
                <c:pt idx="3305" formatCode="General">
                  <c:v>106.548</c:v>
                </c:pt>
                <c:pt idx="3306" formatCode="General">
                  <c:v>106.59099999999999</c:v>
                </c:pt>
                <c:pt idx="3307" formatCode="General">
                  <c:v>106.634</c:v>
                </c:pt>
                <c:pt idx="3308" formatCode="General">
                  <c:v>106.678</c:v>
                </c:pt>
                <c:pt idx="3309" formatCode="General">
                  <c:v>106.721</c:v>
                </c:pt>
                <c:pt idx="3310" formatCode="General">
                  <c:v>106.764</c:v>
                </c:pt>
                <c:pt idx="3311" formatCode="General">
                  <c:v>106.807</c:v>
                </c:pt>
                <c:pt idx="3312" formatCode="General">
                  <c:v>106.851</c:v>
                </c:pt>
                <c:pt idx="3313" formatCode="General">
                  <c:v>106.89400000000001</c:v>
                </c:pt>
                <c:pt idx="3314" formatCode="General">
                  <c:v>106.937</c:v>
                </c:pt>
                <c:pt idx="3315" formatCode="General">
                  <c:v>106.98</c:v>
                </c:pt>
                <c:pt idx="3316" formatCode="General">
                  <c:v>107.024</c:v>
                </c:pt>
                <c:pt idx="3317" formatCode="General">
                  <c:v>107.06699999999999</c:v>
                </c:pt>
                <c:pt idx="3318" formatCode="General">
                  <c:v>107.11</c:v>
                </c:pt>
                <c:pt idx="3319" formatCode="General">
                  <c:v>107.15300000000001</c:v>
                </c:pt>
                <c:pt idx="3320" formatCode="General">
                  <c:v>107.197</c:v>
                </c:pt>
                <c:pt idx="3321" formatCode="General">
                  <c:v>107.24</c:v>
                </c:pt>
                <c:pt idx="3322" formatCode="General">
                  <c:v>107.283</c:v>
                </c:pt>
                <c:pt idx="3323" formatCode="General">
                  <c:v>107.32599999999999</c:v>
                </c:pt>
                <c:pt idx="3324" formatCode="General">
                  <c:v>107.369</c:v>
                </c:pt>
                <c:pt idx="3325" formatCode="General">
                  <c:v>107.413</c:v>
                </c:pt>
                <c:pt idx="3326" formatCode="General">
                  <c:v>107.456</c:v>
                </c:pt>
                <c:pt idx="3327" formatCode="General">
                  <c:v>107.499</c:v>
                </c:pt>
                <c:pt idx="3328" formatCode="General">
                  <c:v>107.542</c:v>
                </c:pt>
                <c:pt idx="3329" formatCode="General">
                  <c:v>107.58499999999999</c:v>
                </c:pt>
                <c:pt idx="3330" formatCode="General">
                  <c:v>107.628</c:v>
                </c:pt>
                <c:pt idx="3331" formatCode="General">
                  <c:v>107.67100000000001</c:v>
                </c:pt>
                <c:pt idx="3332" formatCode="General">
                  <c:v>107.714</c:v>
                </c:pt>
                <c:pt idx="3333" formatCode="General">
                  <c:v>107.758</c:v>
                </c:pt>
                <c:pt idx="3334" formatCode="General">
                  <c:v>107.801</c:v>
                </c:pt>
                <c:pt idx="3335" formatCode="General">
                  <c:v>107.84399999999999</c:v>
                </c:pt>
                <c:pt idx="3336" formatCode="General">
                  <c:v>107.887</c:v>
                </c:pt>
                <c:pt idx="3337" formatCode="General">
                  <c:v>107.93</c:v>
                </c:pt>
                <c:pt idx="3338" formatCode="General">
                  <c:v>107.973</c:v>
                </c:pt>
                <c:pt idx="3339" formatCode="General">
                  <c:v>108.01600000000001</c:v>
                </c:pt>
                <c:pt idx="3340" formatCode="General">
                  <c:v>108.059</c:v>
                </c:pt>
                <c:pt idx="3341" formatCode="General">
                  <c:v>108.10299999999999</c:v>
                </c:pt>
                <c:pt idx="3342" formatCode="General">
                  <c:v>108.146</c:v>
                </c:pt>
                <c:pt idx="3343" formatCode="General">
                  <c:v>108.188</c:v>
                </c:pt>
                <c:pt idx="3344" formatCode="General">
                  <c:v>108.23</c:v>
                </c:pt>
                <c:pt idx="3345" formatCode="General">
                  <c:v>108.27200000000001</c:v>
                </c:pt>
                <c:pt idx="3346" formatCode="General">
                  <c:v>108.313</c:v>
                </c:pt>
                <c:pt idx="3347" formatCode="General">
                  <c:v>108.355</c:v>
                </c:pt>
                <c:pt idx="3348" formatCode="General">
                  <c:v>108.39700000000001</c:v>
                </c:pt>
                <c:pt idx="3349" formatCode="General">
                  <c:v>108.43899999999999</c:v>
                </c:pt>
                <c:pt idx="3350" formatCode="General">
                  <c:v>108.48099999999999</c:v>
                </c:pt>
                <c:pt idx="3351" formatCode="General">
                  <c:v>108.52200000000001</c:v>
                </c:pt>
                <c:pt idx="3352" formatCode="General">
                  <c:v>108.56399999999999</c:v>
                </c:pt>
                <c:pt idx="3353" formatCode="General">
                  <c:v>108.60599999999999</c:v>
                </c:pt>
                <c:pt idx="3354" formatCode="General">
                  <c:v>108.648</c:v>
                </c:pt>
                <c:pt idx="3355" formatCode="General">
                  <c:v>108.69</c:v>
                </c:pt>
                <c:pt idx="3356" formatCode="General">
                  <c:v>108.732</c:v>
                </c:pt>
                <c:pt idx="3357" formatCode="General">
                  <c:v>108.773</c:v>
                </c:pt>
                <c:pt idx="3358" formatCode="General">
                  <c:v>108.815</c:v>
                </c:pt>
                <c:pt idx="3359" formatCode="General">
                  <c:v>108.857</c:v>
                </c:pt>
                <c:pt idx="3360" formatCode="General">
                  <c:v>108.899</c:v>
                </c:pt>
                <c:pt idx="3361" formatCode="General">
                  <c:v>108.941</c:v>
                </c:pt>
                <c:pt idx="3362" formatCode="General">
                  <c:v>108.982</c:v>
                </c:pt>
                <c:pt idx="3363" formatCode="General">
                  <c:v>109.024</c:v>
                </c:pt>
                <c:pt idx="3364" formatCode="General">
                  <c:v>109.066</c:v>
                </c:pt>
                <c:pt idx="3365" formatCode="General">
                  <c:v>109.111</c:v>
                </c:pt>
                <c:pt idx="3366" formatCode="General">
                  <c:v>109.15900000000001</c:v>
                </c:pt>
                <c:pt idx="3367" formatCode="General">
                  <c:v>109.206</c:v>
                </c:pt>
                <c:pt idx="3368" formatCode="General">
                  <c:v>109.253</c:v>
                </c:pt>
                <c:pt idx="3369" formatCode="General">
                  <c:v>109.3</c:v>
                </c:pt>
                <c:pt idx="3370" formatCode="General">
                  <c:v>109.34699999999999</c:v>
                </c:pt>
                <c:pt idx="3371" formatCode="General">
                  <c:v>109.39400000000001</c:v>
                </c:pt>
                <c:pt idx="3372" formatCode="General">
                  <c:v>109.441</c:v>
                </c:pt>
                <c:pt idx="3373" formatCode="General">
                  <c:v>109.489</c:v>
                </c:pt>
                <c:pt idx="3374" formatCode="General">
                  <c:v>109.536</c:v>
                </c:pt>
                <c:pt idx="3375" formatCode="General">
                  <c:v>109.583</c:v>
                </c:pt>
                <c:pt idx="3376" formatCode="General">
                  <c:v>109.63</c:v>
                </c:pt>
                <c:pt idx="3377" formatCode="General">
                  <c:v>109.67700000000001</c:v>
                </c:pt>
                <c:pt idx="3378" formatCode="General">
                  <c:v>109.724</c:v>
                </c:pt>
                <c:pt idx="3379" formatCode="General">
                  <c:v>109.771</c:v>
                </c:pt>
                <c:pt idx="3380" formatCode="General">
                  <c:v>109.819</c:v>
                </c:pt>
                <c:pt idx="3381" formatCode="General">
                  <c:v>109.866</c:v>
                </c:pt>
                <c:pt idx="3382" formatCode="General">
                  <c:v>109.913</c:v>
                </c:pt>
                <c:pt idx="3383" formatCode="General">
                  <c:v>109.96</c:v>
                </c:pt>
                <c:pt idx="3384" formatCode="General">
                  <c:v>110</c:v>
                </c:pt>
                <c:pt idx="3385" formatCode="General">
                  <c:v>110.04</c:v>
                </c:pt>
                <c:pt idx="3386" formatCode="General">
                  <c:v>110.08</c:v>
                </c:pt>
                <c:pt idx="3387" formatCode="General">
                  <c:v>110.12</c:v>
                </c:pt>
                <c:pt idx="3388" formatCode="General">
                  <c:v>110.16</c:v>
                </c:pt>
                <c:pt idx="3389" formatCode="General">
                  <c:v>110.2</c:v>
                </c:pt>
                <c:pt idx="3390" formatCode="General">
                  <c:v>110.24</c:v>
                </c:pt>
                <c:pt idx="3391" formatCode="General">
                  <c:v>110.28</c:v>
                </c:pt>
                <c:pt idx="3392" formatCode="General">
                  <c:v>110.32</c:v>
                </c:pt>
                <c:pt idx="3393" formatCode="General">
                  <c:v>110.36</c:v>
                </c:pt>
                <c:pt idx="3394" formatCode="General">
                  <c:v>110.4</c:v>
                </c:pt>
                <c:pt idx="3395" formatCode="General">
                  <c:v>110.44</c:v>
                </c:pt>
                <c:pt idx="3396" formatCode="General">
                  <c:v>110.48</c:v>
                </c:pt>
                <c:pt idx="3397" formatCode="General">
                  <c:v>110.52</c:v>
                </c:pt>
                <c:pt idx="3398" formatCode="General">
                  <c:v>110.56</c:v>
                </c:pt>
                <c:pt idx="3399" formatCode="General">
                  <c:v>110.6</c:v>
                </c:pt>
                <c:pt idx="3400" formatCode="General">
                  <c:v>110.64</c:v>
                </c:pt>
                <c:pt idx="3401" formatCode="General">
                  <c:v>110.68</c:v>
                </c:pt>
                <c:pt idx="3402" formatCode="General">
                  <c:v>110.72</c:v>
                </c:pt>
                <c:pt idx="3403" formatCode="General">
                  <c:v>110.76</c:v>
                </c:pt>
                <c:pt idx="3404" formatCode="General">
                  <c:v>110.8</c:v>
                </c:pt>
                <c:pt idx="3405" formatCode="General">
                  <c:v>110.84</c:v>
                </c:pt>
                <c:pt idx="3406" formatCode="General">
                  <c:v>110.88800000000001</c:v>
                </c:pt>
                <c:pt idx="3407" formatCode="General">
                  <c:v>110.937</c:v>
                </c:pt>
                <c:pt idx="3408" formatCode="General">
                  <c:v>110.985</c:v>
                </c:pt>
                <c:pt idx="3409" formatCode="General">
                  <c:v>111.033</c:v>
                </c:pt>
                <c:pt idx="3410" formatCode="General">
                  <c:v>111.08199999999999</c:v>
                </c:pt>
                <c:pt idx="3411" formatCode="General">
                  <c:v>111.13</c:v>
                </c:pt>
                <c:pt idx="3412" formatCode="General">
                  <c:v>111.178</c:v>
                </c:pt>
                <c:pt idx="3413" formatCode="General">
                  <c:v>111.227</c:v>
                </c:pt>
                <c:pt idx="3414" formatCode="General">
                  <c:v>111.27500000000001</c:v>
                </c:pt>
                <c:pt idx="3415" formatCode="General">
                  <c:v>111.32299999999999</c:v>
                </c:pt>
                <c:pt idx="3416" formatCode="General">
                  <c:v>111.372</c:v>
                </c:pt>
                <c:pt idx="3417" formatCode="General">
                  <c:v>111.42</c:v>
                </c:pt>
                <c:pt idx="3418" formatCode="General">
                  <c:v>111.468</c:v>
                </c:pt>
                <c:pt idx="3419" formatCode="General">
                  <c:v>111.517</c:v>
                </c:pt>
                <c:pt idx="3420" formatCode="General">
                  <c:v>111.565</c:v>
                </c:pt>
                <c:pt idx="3421" formatCode="General">
                  <c:v>111.613</c:v>
                </c:pt>
                <c:pt idx="3422" formatCode="General">
                  <c:v>111.66200000000001</c:v>
                </c:pt>
                <c:pt idx="3423" formatCode="General">
                  <c:v>111.71</c:v>
                </c:pt>
                <c:pt idx="3424" formatCode="General">
                  <c:v>111.761</c:v>
                </c:pt>
                <c:pt idx="3425" formatCode="General">
                  <c:v>111.812</c:v>
                </c:pt>
                <c:pt idx="3426" formatCode="General">
                  <c:v>111.864</c:v>
                </c:pt>
                <c:pt idx="3427" formatCode="General">
                  <c:v>111.91500000000001</c:v>
                </c:pt>
                <c:pt idx="3428" formatCode="General">
                  <c:v>111.96599999999999</c:v>
                </c:pt>
                <c:pt idx="3429" formatCode="General">
                  <c:v>112.017</c:v>
                </c:pt>
                <c:pt idx="3430" formatCode="General">
                  <c:v>112.068</c:v>
                </c:pt>
                <c:pt idx="3431" formatCode="General">
                  <c:v>112.119</c:v>
                </c:pt>
                <c:pt idx="3432" formatCode="General">
                  <c:v>112.17100000000001</c:v>
                </c:pt>
                <c:pt idx="3433" formatCode="General">
                  <c:v>112.22199999999999</c:v>
                </c:pt>
                <c:pt idx="3434" formatCode="General">
                  <c:v>112.273</c:v>
                </c:pt>
                <c:pt idx="3435" formatCode="General">
                  <c:v>112.324</c:v>
                </c:pt>
                <c:pt idx="3436" formatCode="General">
                  <c:v>112.375</c:v>
                </c:pt>
                <c:pt idx="3437" formatCode="General">
                  <c:v>112.426</c:v>
                </c:pt>
                <c:pt idx="3438" formatCode="General">
                  <c:v>112.47799999999999</c:v>
                </c:pt>
                <c:pt idx="3439" formatCode="General">
                  <c:v>112.529</c:v>
                </c:pt>
                <c:pt idx="3440" formatCode="General">
                  <c:v>112.58</c:v>
                </c:pt>
                <c:pt idx="3441" formatCode="General">
                  <c:v>112.626</c:v>
                </c:pt>
                <c:pt idx="3442" formatCode="General">
                  <c:v>112.672</c:v>
                </c:pt>
                <c:pt idx="3443" formatCode="General">
                  <c:v>112.71899999999999</c:v>
                </c:pt>
                <c:pt idx="3444" formatCode="General">
                  <c:v>112.765</c:v>
                </c:pt>
                <c:pt idx="3445" formatCode="General">
                  <c:v>112.81100000000001</c:v>
                </c:pt>
                <c:pt idx="3446" formatCode="General">
                  <c:v>112.857</c:v>
                </c:pt>
                <c:pt idx="3447" formatCode="General">
                  <c:v>112.90300000000001</c:v>
                </c:pt>
                <c:pt idx="3448" formatCode="General">
                  <c:v>112.95</c:v>
                </c:pt>
                <c:pt idx="3449" formatCode="General">
                  <c:v>112.996</c:v>
                </c:pt>
                <c:pt idx="3450" formatCode="General">
                  <c:v>113.042</c:v>
                </c:pt>
                <c:pt idx="3451" formatCode="General">
                  <c:v>113.08799999999999</c:v>
                </c:pt>
                <c:pt idx="3452" formatCode="General">
                  <c:v>113.134</c:v>
                </c:pt>
                <c:pt idx="3453" formatCode="General">
                  <c:v>113.18</c:v>
                </c:pt>
                <c:pt idx="3454" formatCode="General">
                  <c:v>113.227</c:v>
                </c:pt>
                <c:pt idx="3455" formatCode="General">
                  <c:v>113.273</c:v>
                </c:pt>
                <c:pt idx="3456" formatCode="General">
                  <c:v>113.319</c:v>
                </c:pt>
                <c:pt idx="3457" formatCode="General">
                  <c:v>113.36499999999999</c:v>
                </c:pt>
                <c:pt idx="3458" formatCode="General">
                  <c:v>113.411</c:v>
                </c:pt>
                <c:pt idx="3459" formatCode="General">
                  <c:v>113.458</c:v>
                </c:pt>
                <c:pt idx="3460" formatCode="General">
                  <c:v>113.504</c:v>
                </c:pt>
                <c:pt idx="3461" formatCode="General">
                  <c:v>113.55</c:v>
                </c:pt>
                <c:pt idx="3462" formatCode="General">
                  <c:v>113.59399999999999</c:v>
                </c:pt>
                <c:pt idx="3463" formatCode="General">
                  <c:v>113.63800000000001</c:v>
                </c:pt>
                <c:pt idx="3464" formatCode="General">
                  <c:v>113.682</c:v>
                </c:pt>
                <c:pt idx="3465" formatCode="General">
                  <c:v>113.726</c:v>
                </c:pt>
                <c:pt idx="3466" formatCode="General">
                  <c:v>113.77</c:v>
                </c:pt>
                <c:pt idx="3467" formatCode="General">
                  <c:v>113.815</c:v>
                </c:pt>
                <c:pt idx="3468" formatCode="General">
                  <c:v>113.85899999999999</c:v>
                </c:pt>
                <c:pt idx="3469" formatCode="General">
                  <c:v>113.90300000000001</c:v>
                </c:pt>
                <c:pt idx="3470" formatCode="General">
                  <c:v>113.947</c:v>
                </c:pt>
                <c:pt idx="3471" formatCode="General">
                  <c:v>113.991</c:v>
                </c:pt>
                <c:pt idx="3472" formatCode="General">
                  <c:v>114.035</c:v>
                </c:pt>
                <c:pt idx="3473" formatCode="General">
                  <c:v>114.07899999999999</c:v>
                </c:pt>
                <c:pt idx="3474" formatCode="General">
                  <c:v>114.123</c:v>
                </c:pt>
                <c:pt idx="3475" formatCode="General">
                  <c:v>114.167</c:v>
                </c:pt>
                <c:pt idx="3476" formatCode="General">
                  <c:v>114.211</c:v>
                </c:pt>
                <c:pt idx="3477" formatCode="General">
                  <c:v>114.255</c:v>
                </c:pt>
                <c:pt idx="3478" formatCode="General">
                  <c:v>114.3</c:v>
                </c:pt>
                <c:pt idx="3479" formatCode="General">
                  <c:v>114.34399999999999</c:v>
                </c:pt>
                <c:pt idx="3480" formatCode="General">
                  <c:v>114.38800000000001</c:v>
                </c:pt>
                <c:pt idx="3481" formatCode="General">
                  <c:v>114.432</c:v>
                </c:pt>
                <c:pt idx="3482" formatCode="General">
                  <c:v>114.476</c:v>
                </c:pt>
                <c:pt idx="3483" formatCode="General">
                  <c:v>114.52</c:v>
                </c:pt>
                <c:pt idx="3484" formatCode="General">
                  <c:v>114.566</c:v>
                </c:pt>
                <c:pt idx="3485" formatCode="General">
                  <c:v>114.613</c:v>
                </c:pt>
                <c:pt idx="3486" formatCode="General">
                  <c:v>114.65900000000001</c:v>
                </c:pt>
                <c:pt idx="3487" formatCode="General">
                  <c:v>114.706</c:v>
                </c:pt>
                <c:pt idx="3488" formatCode="General">
                  <c:v>114.752</c:v>
                </c:pt>
                <c:pt idx="3489" formatCode="General">
                  <c:v>114.79900000000001</c:v>
                </c:pt>
                <c:pt idx="3490" formatCode="General">
                  <c:v>114.845</c:v>
                </c:pt>
                <c:pt idx="3491" formatCode="General">
                  <c:v>114.892</c:v>
                </c:pt>
                <c:pt idx="3492" formatCode="General">
                  <c:v>114.938</c:v>
                </c:pt>
                <c:pt idx="3493" formatCode="General">
                  <c:v>114.985</c:v>
                </c:pt>
                <c:pt idx="3494" formatCode="General">
                  <c:v>115.03100000000001</c:v>
                </c:pt>
                <c:pt idx="3495" formatCode="General">
                  <c:v>115.077</c:v>
                </c:pt>
                <c:pt idx="3496" formatCode="General">
                  <c:v>115.124</c:v>
                </c:pt>
                <c:pt idx="3497" formatCode="General">
                  <c:v>115.17</c:v>
                </c:pt>
                <c:pt idx="3498" formatCode="General">
                  <c:v>115.217</c:v>
                </c:pt>
                <c:pt idx="3499" formatCode="General">
                  <c:v>115.26300000000001</c:v>
                </c:pt>
                <c:pt idx="3500" formatCode="General">
                  <c:v>115.31</c:v>
                </c:pt>
                <c:pt idx="3501" formatCode="General">
                  <c:v>115.35599999999999</c:v>
                </c:pt>
                <c:pt idx="3502" formatCode="General">
                  <c:v>115.40300000000001</c:v>
                </c:pt>
                <c:pt idx="3503" formatCode="General">
                  <c:v>115.449</c:v>
                </c:pt>
                <c:pt idx="3504" formatCode="General">
                  <c:v>115.494</c:v>
                </c:pt>
                <c:pt idx="3505" formatCode="General">
                  <c:v>115.536</c:v>
                </c:pt>
                <c:pt idx="3506" formatCode="General">
                  <c:v>115.578</c:v>
                </c:pt>
                <c:pt idx="3507" formatCode="General">
                  <c:v>115.62</c:v>
                </c:pt>
                <c:pt idx="3508" formatCode="General">
                  <c:v>115.66200000000001</c:v>
                </c:pt>
                <c:pt idx="3509" formatCode="General">
                  <c:v>115.70399999999999</c:v>
                </c:pt>
                <c:pt idx="3510" formatCode="General">
                  <c:v>115.745</c:v>
                </c:pt>
                <c:pt idx="3511" formatCode="General">
                  <c:v>115.78700000000001</c:v>
                </c:pt>
                <c:pt idx="3512" formatCode="General">
                  <c:v>115.82899999999999</c:v>
                </c:pt>
                <c:pt idx="3513" formatCode="General">
                  <c:v>115.871</c:v>
                </c:pt>
                <c:pt idx="3514" formatCode="General">
                  <c:v>115.913</c:v>
                </c:pt>
                <c:pt idx="3515" formatCode="General">
                  <c:v>115.955</c:v>
                </c:pt>
                <c:pt idx="3516" formatCode="General">
                  <c:v>115.997</c:v>
                </c:pt>
                <c:pt idx="3517" formatCode="General">
                  <c:v>116.039</c:v>
                </c:pt>
                <c:pt idx="3518" formatCode="General">
                  <c:v>116.081</c:v>
                </c:pt>
                <c:pt idx="3519" formatCode="General">
                  <c:v>116.123</c:v>
                </c:pt>
                <c:pt idx="3520" formatCode="General">
                  <c:v>116.16500000000001</c:v>
                </c:pt>
                <c:pt idx="3521" formatCode="General">
                  <c:v>116.206</c:v>
                </c:pt>
                <c:pt idx="3522" formatCode="General">
                  <c:v>116.248</c:v>
                </c:pt>
                <c:pt idx="3523" formatCode="General">
                  <c:v>116.29</c:v>
                </c:pt>
                <c:pt idx="3524" formatCode="General">
                  <c:v>116.33199999999999</c:v>
                </c:pt>
                <c:pt idx="3525" formatCode="General">
                  <c:v>116.374</c:v>
                </c:pt>
                <c:pt idx="3526" formatCode="General">
                  <c:v>116.416</c:v>
                </c:pt>
                <c:pt idx="3527" formatCode="General">
                  <c:v>116.455</c:v>
                </c:pt>
                <c:pt idx="3528" formatCode="General">
                  <c:v>116.494</c:v>
                </c:pt>
                <c:pt idx="3529" formatCode="General">
                  <c:v>116.532</c:v>
                </c:pt>
                <c:pt idx="3530" formatCode="General">
                  <c:v>116.57</c:v>
                </c:pt>
                <c:pt idx="3531" formatCode="General">
                  <c:v>116.608</c:v>
                </c:pt>
                <c:pt idx="3532" formatCode="General">
                  <c:v>116.64700000000001</c:v>
                </c:pt>
                <c:pt idx="3533" formatCode="General">
                  <c:v>116.685</c:v>
                </c:pt>
                <c:pt idx="3534" formatCode="General">
                  <c:v>116.723</c:v>
                </c:pt>
                <c:pt idx="3535" formatCode="General">
                  <c:v>116.761</c:v>
                </c:pt>
                <c:pt idx="3536" formatCode="General">
                  <c:v>116.79900000000001</c:v>
                </c:pt>
                <c:pt idx="3537" formatCode="General">
                  <c:v>116.83799999999999</c:v>
                </c:pt>
                <c:pt idx="3538" formatCode="General">
                  <c:v>116.876</c:v>
                </c:pt>
                <c:pt idx="3539" formatCode="General">
                  <c:v>116.914</c:v>
                </c:pt>
                <c:pt idx="3540" formatCode="General">
                  <c:v>116.952</c:v>
                </c:pt>
                <c:pt idx="3541" formatCode="General">
                  <c:v>116.991</c:v>
                </c:pt>
                <c:pt idx="3542" formatCode="General">
                  <c:v>117.029</c:v>
                </c:pt>
                <c:pt idx="3543" formatCode="General">
                  <c:v>117.06699999999999</c:v>
                </c:pt>
                <c:pt idx="3544" formatCode="General">
                  <c:v>117.105</c:v>
                </c:pt>
                <c:pt idx="3545" formatCode="General">
                  <c:v>117.143</c:v>
                </c:pt>
                <c:pt idx="3546" formatCode="General">
                  <c:v>117.182</c:v>
                </c:pt>
                <c:pt idx="3547" formatCode="General">
                  <c:v>117.22</c:v>
                </c:pt>
                <c:pt idx="3548" formatCode="General">
                  <c:v>117.258</c:v>
                </c:pt>
                <c:pt idx="3549" formatCode="General">
                  <c:v>117.29600000000001</c:v>
                </c:pt>
                <c:pt idx="3550" formatCode="General">
                  <c:v>117.33499999999999</c:v>
                </c:pt>
                <c:pt idx="3551" formatCode="General">
                  <c:v>117.373</c:v>
                </c:pt>
                <c:pt idx="3552" formatCode="General">
                  <c:v>117.41</c:v>
                </c:pt>
                <c:pt idx="3553" formatCode="General">
                  <c:v>117.44799999999999</c:v>
                </c:pt>
                <c:pt idx="3554" formatCode="General">
                  <c:v>117.486</c:v>
                </c:pt>
                <c:pt idx="3555" formatCode="General">
                  <c:v>117.523</c:v>
                </c:pt>
                <c:pt idx="3556" formatCode="General">
                  <c:v>117.56100000000001</c:v>
                </c:pt>
                <c:pt idx="3557" formatCode="General">
                  <c:v>117.599</c:v>
                </c:pt>
                <c:pt idx="3558" formatCode="General">
                  <c:v>117.636</c:v>
                </c:pt>
                <c:pt idx="3559" formatCode="General">
                  <c:v>117.67400000000001</c:v>
                </c:pt>
                <c:pt idx="3560" formatCode="General">
                  <c:v>117.712</c:v>
                </c:pt>
                <c:pt idx="3561" formatCode="General">
                  <c:v>117.75</c:v>
                </c:pt>
                <c:pt idx="3562" formatCode="General">
                  <c:v>117.78700000000001</c:v>
                </c:pt>
                <c:pt idx="3563" formatCode="General">
                  <c:v>117.825</c:v>
                </c:pt>
                <c:pt idx="3564" formatCode="General">
                  <c:v>117.863</c:v>
                </c:pt>
                <c:pt idx="3565" formatCode="General">
                  <c:v>117.9</c:v>
                </c:pt>
                <c:pt idx="3566" formatCode="General">
                  <c:v>117.938</c:v>
                </c:pt>
                <c:pt idx="3567" formatCode="General">
                  <c:v>117.976</c:v>
                </c:pt>
                <c:pt idx="3568" formatCode="General">
                  <c:v>118.014</c:v>
                </c:pt>
                <c:pt idx="3569" formatCode="General">
                  <c:v>118.051</c:v>
                </c:pt>
                <c:pt idx="3570" formatCode="General">
                  <c:v>118.089</c:v>
                </c:pt>
                <c:pt idx="3571" formatCode="General">
                  <c:v>118.127</c:v>
                </c:pt>
                <c:pt idx="3572" formatCode="General">
                  <c:v>118.164</c:v>
                </c:pt>
                <c:pt idx="3573" formatCode="General">
                  <c:v>118.202</c:v>
                </c:pt>
                <c:pt idx="3574" formatCode="General">
                  <c:v>118.24</c:v>
                </c:pt>
                <c:pt idx="3575" formatCode="General">
                  <c:v>118.277</c:v>
                </c:pt>
                <c:pt idx="3576" formatCode="General">
                  <c:v>118.31100000000001</c:v>
                </c:pt>
                <c:pt idx="3577" formatCode="General">
                  <c:v>118.342</c:v>
                </c:pt>
                <c:pt idx="3578" formatCode="General">
                  <c:v>118.373</c:v>
                </c:pt>
                <c:pt idx="3579" formatCode="General">
                  <c:v>118.404</c:v>
                </c:pt>
                <c:pt idx="3580" formatCode="General">
                  <c:v>118.435</c:v>
                </c:pt>
                <c:pt idx="3581" formatCode="General">
                  <c:v>118.465</c:v>
                </c:pt>
                <c:pt idx="3582" formatCode="General">
                  <c:v>118.496</c:v>
                </c:pt>
                <c:pt idx="3583" formatCode="General">
                  <c:v>118.527</c:v>
                </c:pt>
                <c:pt idx="3584" formatCode="General">
                  <c:v>118.55800000000001</c:v>
                </c:pt>
                <c:pt idx="3585" formatCode="General">
                  <c:v>118.589</c:v>
                </c:pt>
                <c:pt idx="3586" formatCode="General">
                  <c:v>118.62</c:v>
                </c:pt>
                <c:pt idx="3587" formatCode="General">
                  <c:v>118.651</c:v>
                </c:pt>
                <c:pt idx="3588" formatCode="General">
                  <c:v>118.682</c:v>
                </c:pt>
                <c:pt idx="3589" formatCode="General">
                  <c:v>118.71299999999999</c:v>
                </c:pt>
                <c:pt idx="3590" formatCode="General">
                  <c:v>118.744</c:v>
                </c:pt>
                <c:pt idx="3591" formatCode="General">
                  <c:v>118.77500000000001</c:v>
                </c:pt>
                <c:pt idx="3592" formatCode="General">
                  <c:v>118.806</c:v>
                </c:pt>
                <c:pt idx="3593" formatCode="General">
                  <c:v>118.837</c:v>
                </c:pt>
                <c:pt idx="3594" formatCode="General">
                  <c:v>118.86799999999999</c:v>
                </c:pt>
                <c:pt idx="3595" formatCode="General">
                  <c:v>118.899</c:v>
                </c:pt>
                <c:pt idx="3596" formatCode="General">
                  <c:v>118.93</c:v>
                </c:pt>
                <c:pt idx="3597" formatCode="General">
                  <c:v>118.961</c:v>
                </c:pt>
                <c:pt idx="3598" formatCode="General">
                  <c:v>118.992</c:v>
                </c:pt>
                <c:pt idx="3599" formatCode="General">
                  <c:v>119.023</c:v>
                </c:pt>
                <c:pt idx="3600" formatCode="General">
                  <c:v>119.054</c:v>
                </c:pt>
                <c:pt idx="3601" formatCode="General">
                  <c:v>119.08499999999999</c:v>
                </c:pt>
                <c:pt idx="3602" formatCode="General">
                  <c:v>119.116</c:v>
                </c:pt>
                <c:pt idx="3603" formatCode="General">
                  <c:v>119.14700000000001</c:v>
                </c:pt>
                <c:pt idx="3604" formatCode="General">
                  <c:v>119.178</c:v>
                </c:pt>
                <c:pt idx="3605" formatCode="General">
                  <c:v>119.209</c:v>
                </c:pt>
                <c:pt idx="3606" formatCode="General">
                  <c:v>119.24</c:v>
                </c:pt>
                <c:pt idx="3607" formatCode="General">
                  <c:v>119.282</c:v>
                </c:pt>
                <c:pt idx="3608" formatCode="General">
                  <c:v>119.33</c:v>
                </c:pt>
                <c:pt idx="3609" formatCode="General">
                  <c:v>119.378</c:v>
                </c:pt>
                <c:pt idx="3610" formatCode="General">
                  <c:v>119.426</c:v>
                </c:pt>
                <c:pt idx="3611" formatCode="General">
                  <c:v>119.474</c:v>
                </c:pt>
                <c:pt idx="3612" formatCode="General">
                  <c:v>119.52200000000001</c:v>
                </c:pt>
                <c:pt idx="3613" formatCode="General">
                  <c:v>119.57</c:v>
                </c:pt>
                <c:pt idx="3614" formatCode="General">
                  <c:v>119.61799999999999</c:v>
                </c:pt>
                <c:pt idx="3615" formatCode="General">
                  <c:v>119.666</c:v>
                </c:pt>
                <c:pt idx="3616" formatCode="General">
                  <c:v>119.714</c:v>
                </c:pt>
                <c:pt idx="3617" formatCode="General">
                  <c:v>119.762</c:v>
                </c:pt>
                <c:pt idx="3618" formatCode="General">
                  <c:v>119.81</c:v>
                </c:pt>
                <c:pt idx="3619" formatCode="General">
                  <c:v>119.858</c:v>
                </c:pt>
                <c:pt idx="3620" formatCode="General">
                  <c:v>119.90600000000001</c:v>
                </c:pt>
                <c:pt idx="3621" formatCode="General">
                  <c:v>119.95399999999999</c:v>
                </c:pt>
                <c:pt idx="3622" formatCode="General">
                  <c:v>120.002</c:v>
                </c:pt>
                <c:pt idx="3623" formatCode="General">
                  <c:v>120.05</c:v>
                </c:pt>
                <c:pt idx="3624" formatCode="General">
                  <c:v>120.098</c:v>
                </c:pt>
                <c:pt idx="3625" formatCode="General">
                  <c:v>120.146</c:v>
                </c:pt>
                <c:pt idx="3626" formatCode="General">
                  <c:v>120.194</c:v>
                </c:pt>
                <c:pt idx="3627" formatCode="General">
                  <c:v>120.241</c:v>
                </c:pt>
                <c:pt idx="3628" formatCode="General">
                  <c:v>120.28700000000001</c:v>
                </c:pt>
                <c:pt idx="3629" formatCode="General">
                  <c:v>120.333</c:v>
                </c:pt>
                <c:pt idx="3630" formatCode="General">
                  <c:v>120.379</c:v>
                </c:pt>
                <c:pt idx="3631" formatCode="General">
                  <c:v>120.425</c:v>
                </c:pt>
                <c:pt idx="3632" formatCode="General">
                  <c:v>120.47</c:v>
                </c:pt>
                <c:pt idx="3633" formatCode="General">
                  <c:v>120.51600000000001</c:v>
                </c:pt>
                <c:pt idx="3634" formatCode="General">
                  <c:v>120.562</c:v>
                </c:pt>
                <c:pt idx="3635" formatCode="General">
                  <c:v>120.608</c:v>
                </c:pt>
                <c:pt idx="3636" formatCode="General">
                  <c:v>120.654</c:v>
                </c:pt>
                <c:pt idx="3637" formatCode="General">
                  <c:v>120.7</c:v>
                </c:pt>
                <c:pt idx="3638" formatCode="General">
                  <c:v>120.746</c:v>
                </c:pt>
                <c:pt idx="3639" formatCode="General">
                  <c:v>120.792</c:v>
                </c:pt>
                <c:pt idx="3640" formatCode="General">
                  <c:v>120.83799999999999</c:v>
                </c:pt>
                <c:pt idx="3641" formatCode="General">
                  <c:v>120.884</c:v>
                </c:pt>
                <c:pt idx="3642" formatCode="General">
                  <c:v>120.93</c:v>
                </c:pt>
                <c:pt idx="3643" formatCode="General">
                  <c:v>120.976</c:v>
                </c:pt>
                <c:pt idx="3644" formatCode="General">
                  <c:v>121.02200000000001</c:v>
                </c:pt>
                <c:pt idx="3645" formatCode="General">
                  <c:v>121.068</c:v>
                </c:pt>
                <c:pt idx="3646" formatCode="General">
                  <c:v>121.114</c:v>
                </c:pt>
                <c:pt idx="3647" formatCode="General">
                  <c:v>121.16</c:v>
                </c:pt>
                <c:pt idx="3648" formatCode="General">
                  <c:v>121.199</c:v>
                </c:pt>
                <c:pt idx="3649" formatCode="General">
                  <c:v>121.23699999999999</c:v>
                </c:pt>
                <c:pt idx="3650" formatCode="General">
                  <c:v>121.276</c:v>
                </c:pt>
                <c:pt idx="3651" formatCode="General">
                  <c:v>121.31399999999999</c:v>
                </c:pt>
                <c:pt idx="3652" formatCode="General">
                  <c:v>121.35299999999999</c:v>
                </c:pt>
                <c:pt idx="3653" formatCode="General">
                  <c:v>121.39100000000001</c:v>
                </c:pt>
                <c:pt idx="3654" formatCode="General">
                  <c:v>121.43</c:v>
                </c:pt>
                <c:pt idx="3655" formatCode="General">
                  <c:v>121.468</c:v>
                </c:pt>
                <c:pt idx="3656" formatCode="General">
                  <c:v>121.50700000000001</c:v>
                </c:pt>
                <c:pt idx="3657" formatCode="General">
                  <c:v>121.545</c:v>
                </c:pt>
                <c:pt idx="3658" formatCode="General">
                  <c:v>121.584</c:v>
                </c:pt>
                <c:pt idx="3659" formatCode="General">
                  <c:v>121.622</c:v>
                </c:pt>
                <c:pt idx="3660" formatCode="General">
                  <c:v>121.661</c:v>
                </c:pt>
                <c:pt idx="3661" formatCode="General">
                  <c:v>121.699</c:v>
                </c:pt>
                <c:pt idx="3662" formatCode="General">
                  <c:v>121.738</c:v>
                </c:pt>
                <c:pt idx="3663" formatCode="General">
                  <c:v>121.776</c:v>
                </c:pt>
                <c:pt idx="3664" formatCode="General">
                  <c:v>121.815</c:v>
                </c:pt>
                <c:pt idx="3665" formatCode="General">
                  <c:v>121.85299999999999</c:v>
                </c:pt>
                <c:pt idx="3666" formatCode="General">
                  <c:v>121.892</c:v>
                </c:pt>
                <c:pt idx="3667" formatCode="General">
                  <c:v>121.93</c:v>
                </c:pt>
                <c:pt idx="3668" formatCode="General">
                  <c:v>121.96899999999999</c:v>
                </c:pt>
                <c:pt idx="3669" formatCode="General">
                  <c:v>122.00700000000001</c:v>
                </c:pt>
                <c:pt idx="3670" formatCode="General">
                  <c:v>122.04600000000001</c:v>
                </c:pt>
                <c:pt idx="3671" formatCode="General">
                  <c:v>122.084</c:v>
                </c:pt>
                <c:pt idx="3672" formatCode="General">
                  <c:v>122.127</c:v>
                </c:pt>
                <c:pt idx="3673" formatCode="General">
                  <c:v>122.176</c:v>
                </c:pt>
                <c:pt idx="3674" formatCode="General">
                  <c:v>122.226</c:v>
                </c:pt>
                <c:pt idx="3675" formatCode="General">
                  <c:v>122.276</c:v>
                </c:pt>
                <c:pt idx="3676" formatCode="General">
                  <c:v>122.32599999999999</c:v>
                </c:pt>
                <c:pt idx="3677" formatCode="General">
                  <c:v>122.376</c:v>
                </c:pt>
                <c:pt idx="3678" formatCode="General">
                  <c:v>122.426</c:v>
                </c:pt>
                <c:pt idx="3679" formatCode="General">
                  <c:v>122.47499999999999</c:v>
                </c:pt>
                <c:pt idx="3680" formatCode="General">
                  <c:v>122.52500000000001</c:v>
                </c:pt>
                <c:pt idx="3681" formatCode="General">
                  <c:v>122.575</c:v>
                </c:pt>
                <c:pt idx="3682" formatCode="General">
                  <c:v>122.625</c:v>
                </c:pt>
                <c:pt idx="3683" formatCode="General">
                  <c:v>122.675</c:v>
                </c:pt>
                <c:pt idx="3684" formatCode="General">
                  <c:v>122.72499999999999</c:v>
                </c:pt>
                <c:pt idx="3685" formatCode="General">
                  <c:v>122.774</c:v>
                </c:pt>
                <c:pt idx="3686" formatCode="General">
                  <c:v>122.824</c:v>
                </c:pt>
                <c:pt idx="3687" formatCode="General">
                  <c:v>122.874</c:v>
                </c:pt>
                <c:pt idx="3688" formatCode="General">
                  <c:v>122.92400000000001</c:v>
                </c:pt>
                <c:pt idx="3689" formatCode="General">
                  <c:v>122.974</c:v>
                </c:pt>
                <c:pt idx="3690" formatCode="General">
                  <c:v>123.024</c:v>
                </c:pt>
                <c:pt idx="3691" formatCode="General">
                  <c:v>123.07299999999999</c:v>
                </c:pt>
                <c:pt idx="3692" formatCode="General">
                  <c:v>123.116</c:v>
                </c:pt>
                <c:pt idx="3693" formatCode="General">
                  <c:v>123.154</c:v>
                </c:pt>
                <c:pt idx="3694" formatCode="General">
                  <c:v>123.19199999999999</c:v>
                </c:pt>
                <c:pt idx="3695" formatCode="General">
                  <c:v>123.23</c:v>
                </c:pt>
                <c:pt idx="3696" formatCode="General">
                  <c:v>123.26900000000001</c:v>
                </c:pt>
                <c:pt idx="3697" formatCode="General">
                  <c:v>123.307</c:v>
                </c:pt>
                <c:pt idx="3698" formatCode="General">
                  <c:v>123.345</c:v>
                </c:pt>
                <c:pt idx="3699" formatCode="General">
                  <c:v>123.384</c:v>
                </c:pt>
                <c:pt idx="3700" formatCode="General">
                  <c:v>123.422</c:v>
                </c:pt>
                <c:pt idx="3701" formatCode="General">
                  <c:v>123.46</c:v>
                </c:pt>
                <c:pt idx="3702" formatCode="General">
                  <c:v>123.498</c:v>
                </c:pt>
                <c:pt idx="3703" formatCode="General">
                  <c:v>123.53700000000001</c:v>
                </c:pt>
                <c:pt idx="3704" formatCode="General">
                  <c:v>123.575</c:v>
                </c:pt>
                <c:pt idx="3705" formatCode="General">
                  <c:v>123.613</c:v>
                </c:pt>
                <c:pt idx="3706" formatCode="General">
                  <c:v>123.652</c:v>
                </c:pt>
                <c:pt idx="3707" formatCode="General">
                  <c:v>123.69</c:v>
                </c:pt>
                <c:pt idx="3708" formatCode="General">
                  <c:v>123.72799999999999</c:v>
                </c:pt>
                <c:pt idx="3709" formatCode="General">
                  <c:v>123.76600000000001</c:v>
                </c:pt>
                <c:pt idx="3710" formatCode="General">
                  <c:v>123.80500000000001</c:v>
                </c:pt>
                <c:pt idx="3711" formatCode="General">
                  <c:v>123.843</c:v>
                </c:pt>
                <c:pt idx="3712" formatCode="General">
                  <c:v>123.881</c:v>
                </c:pt>
                <c:pt idx="3713" formatCode="General">
                  <c:v>123.92</c:v>
                </c:pt>
                <c:pt idx="3714" formatCode="General">
                  <c:v>123.958</c:v>
                </c:pt>
                <c:pt idx="3715" formatCode="General">
                  <c:v>123.996</c:v>
                </c:pt>
                <c:pt idx="3716" formatCode="General">
                  <c:v>124.03400000000001</c:v>
                </c:pt>
                <c:pt idx="3717" formatCode="General">
                  <c:v>124.077</c:v>
                </c:pt>
                <c:pt idx="3718" formatCode="General">
                  <c:v>124.128</c:v>
                </c:pt>
                <c:pt idx="3719" formatCode="General">
                  <c:v>124.179</c:v>
                </c:pt>
                <c:pt idx="3720" formatCode="General">
                  <c:v>124.229</c:v>
                </c:pt>
                <c:pt idx="3721" formatCode="General">
                  <c:v>124.28</c:v>
                </c:pt>
                <c:pt idx="3722" formatCode="General">
                  <c:v>124.331</c:v>
                </c:pt>
                <c:pt idx="3723" formatCode="General">
                  <c:v>124.38200000000001</c:v>
                </c:pt>
                <c:pt idx="3724" formatCode="General">
                  <c:v>124.43300000000001</c:v>
                </c:pt>
                <c:pt idx="3725" formatCode="General">
                  <c:v>124.48399999999999</c:v>
                </c:pt>
                <c:pt idx="3726" formatCode="General">
                  <c:v>124.535</c:v>
                </c:pt>
                <c:pt idx="3727" formatCode="General">
                  <c:v>124.58499999999999</c:v>
                </c:pt>
                <c:pt idx="3728" formatCode="General">
                  <c:v>124.636</c:v>
                </c:pt>
                <c:pt idx="3729" formatCode="General">
                  <c:v>124.687</c:v>
                </c:pt>
                <c:pt idx="3730" formatCode="General">
                  <c:v>124.738</c:v>
                </c:pt>
                <c:pt idx="3731" formatCode="General">
                  <c:v>124.789</c:v>
                </c:pt>
                <c:pt idx="3732" formatCode="General">
                  <c:v>124.84</c:v>
                </c:pt>
                <c:pt idx="3733" formatCode="General">
                  <c:v>124.89100000000001</c:v>
                </c:pt>
                <c:pt idx="3734" formatCode="General">
                  <c:v>124.941</c:v>
                </c:pt>
                <c:pt idx="3735" formatCode="General">
                  <c:v>124.992</c:v>
                </c:pt>
                <c:pt idx="3736" formatCode="General">
                  <c:v>125.04300000000001</c:v>
                </c:pt>
                <c:pt idx="3737" formatCode="General">
                  <c:v>125.093</c:v>
                </c:pt>
                <c:pt idx="3738" formatCode="General">
                  <c:v>125.143</c:v>
                </c:pt>
                <c:pt idx="3739" formatCode="General">
                  <c:v>125.19199999999999</c:v>
                </c:pt>
                <c:pt idx="3740" formatCode="General">
                  <c:v>125.242</c:v>
                </c:pt>
                <c:pt idx="3741" formatCode="General">
                  <c:v>125.292</c:v>
                </c:pt>
                <c:pt idx="3742" formatCode="General">
                  <c:v>125.34099999999999</c:v>
                </c:pt>
                <c:pt idx="3743" formatCode="General">
                  <c:v>125.39100000000001</c:v>
                </c:pt>
                <c:pt idx="3744" formatCode="General">
                  <c:v>125.441</c:v>
                </c:pt>
                <c:pt idx="3745" formatCode="General">
                  <c:v>125.49</c:v>
                </c:pt>
                <c:pt idx="3746" formatCode="General">
                  <c:v>125.54</c:v>
                </c:pt>
                <c:pt idx="3747" formatCode="General">
                  <c:v>125.59</c:v>
                </c:pt>
                <c:pt idx="3748" formatCode="General">
                  <c:v>125.639</c:v>
                </c:pt>
                <c:pt idx="3749" formatCode="General">
                  <c:v>125.68899999999999</c:v>
                </c:pt>
                <c:pt idx="3750" formatCode="General">
                  <c:v>125.739</c:v>
                </c:pt>
                <c:pt idx="3751" formatCode="General">
                  <c:v>125.788</c:v>
                </c:pt>
                <c:pt idx="3752" formatCode="General">
                  <c:v>125.83799999999999</c:v>
                </c:pt>
                <c:pt idx="3753" formatCode="General">
                  <c:v>125.88800000000001</c:v>
                </c:pt>
                <c:pt idx="3754" formatCode="General">
                  <c:v>125.937</c:v>
                </c:pt>
                <c:pt idx="3755" formatCode="General">
                  <c:v>125.98699999999999</c:v>
                </c:pt>
                <c:pt idx="3756" formatCode="General">
                  <c:v>126.035</c:v>
                </c:pt>
                <c:pt idx="3757" formatCode="General">
                  <c:v>126.081</c:v>
                </c:pt>
                <c:pt idx="3758" formatCode="General">
                  <c:v>126.126</c:v>
                </c:pt>
                <c:pt idx="3759" formatCode="General">
                  <c:v>126.172</c:v>
                </c:pt>
                <c:pt idx="3760" formatCode="General">
                  <c:v>126.217</c:v>
                </c:pt>
                <c:pt idx="3761" formatCode="General">
                  <c:v>126.26300000000001</c:v>
                </c:pt>
                <c:pt idx="3762" formatCode="General">
                  <c:v>126.30800000000001</c:v>
                </c:pt>
                <c:pt idx="3763" formatCode="General">
                  <c:v>126.35299999999999</c:v>
                </c:pt>
                <c:pt idx="3764" formatCode="General">
                  <c:v>126.399</c:v>
                </c:pt>
                <c:pt idx="3765" formatCode="General">
                  <c:v>126.444</c:v>
                </c:pt>
                <c:pt idx="3766" formatCode="General">
                  <c:v>126.49</c:v>
                </c:pt>
                <c:pt idx="3767" formatCode="General">
                  <c:v>126.535</c:v>
                </c:pt>
                <c:pt idx="3768" formatCode="General">
                  <c:v>126.581</c:v>
                </c:pt>
                <c:pt idx="3769" formatCode="General">
                  <c:v>126.626</c:v>
                </c:pt>
                <c:pt idx="3770" formatCode="General">
                  <c:v>126.672</c:v>
                </c:pt>
                <c:pt idx="3771" formatCode="General">
                  <c:v>126.717</c:v>
                </c:pt>
                <c:pt idx="3772" formatCode="General">
                  <c:v>126.76300000000001</c:v>
                </c:pt>
                <c:pt idx="3773" formatCode="General">
                  <c:v>126.80800000000001</c:v>
                </c:pt>
                <c:pt idx="3774" formatCode="General">
                  <c:v>126.854</c:v>
                </c:pt>
                <c:pt idx="3775" formatCode="General">
                  <c:v>126.899</c:v>
                </c:pt>
                <c:pt idx="3776" formatCode="General">
                  <c:v>126.94499999999999</c:v>
                </c:pt>
                <c:pt idx="3777" formatCode="General">
                  <c:v>126.99</c:v>
                </c:pt>
                <c:pt idx="3778" formatCode="General">
                  <c:v>127.036</c:v>
                </c:pt>
                <c:pt idx="3779" formatCode="General">
                  <c:v>127.081</c:v>
                </c:pt>
                <c:pt idx="3780" formatCode="General">
                  <c:v>127.127</c:v>
                </c:pt>
                <c:pt idx="3781" formatCode="General">
                  <c:v>127.173</c:v>
                </c:pt>
                <c:pt idx="3782" formatCode="General">
                  <c:v>127.21899999999999</c:v>
                </c:pt>
                <c:pt idx="3783" formatCode="General">
                  <c:v>127.264</c:v>
                </c:pt>
                <c:pt idx="3784" formatCode="General">
                  <c:v>127.31</c:v>
                </c:pt>
                <c:pt idx="3785" formatCode="General">
                  <c:v>127.35599999999999</c:v>
                </c:pt>
                <c:pt idx="3786" formatCode="General">
                  <c:v>127.401</c:v>
                </c:pt>
                <c:pt idx="3787" formatCode="General">
                  <c:v>127.447</c:v>
                </c:pt>
                <c:pt idx="3788" formatCode="General">
                  <c:v>127.49299999999999</c:v>
                </c:pt>
                <c:pt idx="3789" formatCode="General">
                  <c:v>127.539</c:v>
                </c:pt>
                <c:pt idx="3790" formatCode="General">
                  <c:v>127.584</c:v>
                </c:pt>
                <c:pt idx="3791" formatCode="General">
                  <c:v>127.63</c:v>
                </c:pt>
                <c:pt idx="3792" formatCode="General">
                  <c:v>127.676</c:v>
                </c:pt>
                <c:pt idx="3793" formatCode="General">
                  <c:v>127.721</c:v>
                </c:pt>
                <c:pt idx="3794" formatCode="General">
                  <c:v>127.767</c:v>
                </c:pt>
                <c:pt idx="3795" formatCode="General">
                  <c:v>127.813</c:v>
                </c:pt>
                <c:pt idx="3796" formatCode="General">
                  <c:v>127.85899999999999</c:v>
                </c:pt>
                <c:pt idx="3797" formatCode="General">
                  <c:v>127.904</c:v>
                </c:pt>
                <c:pt idx="3798" formatCode="General">
                  <c:v>127.95</c:v>
                </c:pt>
                <c:pt idx="3799" formatCode="General">
                  <c:v>127.99299999999999</c:v>
                </c:pt>
                <c:pt idx="3800" formatCode="General">
                  <c:v>128.036</c:v>
                </c:pt>
                <c:pt idx="3801" formatCode="General">
                  <c:v>128.08000000000001</c:v>
                </c:pt>
                <c:pt idx="3802" formatCode="General">
                  <c:v>128.12299999999999</c:v>
                </c:pt>
                <c:pt idx="3803" formatCode="General">
                  <c:v>128.166</c:v>
                </c:pt>
                <c:pt idx="3804" formatCode="General">
                  <c:v>128.209</c:v>
                </c:pt>
                <c:pt idx="3805" formatCode="General">
                  <c:v>128.25200000000001</c:v>
                </c:pt>
                <c:pt idx="3806" formatCode="General">
                  <c:v>128.29499999999999</c:v>
                </c:pt>
                <c:pt idx="3807" formatCode="General">
                  <c:v>128.339</c:v>
                </c:pt>
                <c:pt idx="3808" formatCode="General">
                  <c:v>128.38200000000001</c:v>
                </c:pt>
                <c:pt idx="3809" formatCode="General">
                  <c:v>128.42500000000001</c:v>
                </c:pt>
                <c:pt idx="3810" formatCode="General">
                  <c:v>128.46799999999999</c:v>
                </c:pt>
                <c:pt idx="3811" formatCode="General">
                  <c:v>128.511</c:v>
                </c:pt>
              </c:numCache>
            </c:numRef>
          </c:xVal>
          <c:yVal>
            <c:numRef>
              <c:f>[0]!nssSulfate</c:f>
              <c:numCache>
                <c:formatCode>0.00000</c:formatCode>
                <c:ptCount val="2069"/>
                <c:pt idx="0">
                  <c:v>73.750899838437519</c:v>
                </c:pt>
                <c:pt idx="1">
                  <c:v>62.511609465360486</c:v>
                </c:pt>
                <c:pt idx="2">
                  <c:v>58.031482535941095</c:v>
                </c:pt>
                <c:pt idx="3">
                  <c:v>32.121708552504764</c:v>
                </c:pt>
                <c:pt idx="4">
                  <c:v>52.814284936727972</c:v>
                </c:pt>
                <c:pt idx="5">
                  <c:v>80.964845783769093</c:v>
                </c:pt>
                <c:pt idx="6">
                  <c:v>69.944115676827053</c:v>
                </c:pt>
                <c:pt idx="7">
                  <c:v>116.42162206040614</c:v>
                </c:pt>
                <c:pt idx="8">
                  <c:v>62.521007822738071</c:v>
                </c:pt>
                <c:pt idx="9">
                  <c:v>46.616548163821236</c:v>
                </c:pt>
                <c:pt idx="10">
                  <c:v>46.407873643177382</c:v>
                </c:pt>
                <c:pt idx="11">
                  <c:v>30.003118808257334</c:v>
                </c:pt>
                <c:pt idx="12">
                  <c:v>82.196469072099234</c:v>
                </c:pt>
                <c:pt idx="13">
                  <c:v>43.962476923865353</c:v>
                </c:pt>
                <c:pt idx="14">
                  <c:v>94.760779478141913</c:v>
                </c:pt>
                <c:pt idx="15">
                  <c:v>135.80200029148253</c:v>
                </c:pt>
                <c:pt idx="16">
                  <c:v>315.33672031002391</c:v>
                </c:pt>
                <c:pt idx="17">
                  <c:v>315.87553352125582</c:v>
                </c:pt>
                <c:pt idx="18">
                  <c:v>164.48111011008038</c:v>
                </c:pt>
                <c:pt idx="19">
                  <c:v>105.03277978855279</c:v>
                </c:pt>
                <c:pt idx="20">
                  <c:v>94.046368278119303</c:v>
                </c:pt>
                <c:pt idx="21">
                  <c:v>124.6802308827842</c:v>
                </c:pt>
                <c:pt idx="22">
                  <c:v>145.05350808186597</c:v>
                </c:pt>
                <c:pt idx="23">
                  <c:v>99.872676195586067</c:v>
                </c:pt>
                <c:pt idx="24">
                  <c:v>149.96926251439513</c:v>
                </c:pt>
                <c:pt idx="25">
                  <c:v>137.47203922314839</c:v>
                </c:pt>
                <c:pt idx="26">
                  <c:v>65.270986835977411</c:v>
                </c:pt>
                <c:pt idx="27">
                  <c:v>63.25120357258325</c:v>
                </c:pt>
                <c:pt idx="28">
                  <c:v>59.064240290246197</c:v>
                </c:pt>
                <c:pt idx="29">
                  <c:v>112.23672814517134</c:v>
                </c:pt>
                <c:pt idx="30">
                  <c:v>100.74406564815074</c:v>
                </c:pt>
                <c:pt idx="31">
                  <c:v>12.993896923686867</c:v>
                </c:pt>
                <c:pt idx="32">
                  <c:v>48.24261429939655</c:v>
                </c:pt>
                <c:pt idx="33">
                  <c:v>59.802055580087888</c:v>
                </c:pt>
                <c:pt idx="34">
                  <c:v>41.184168064709795</c:v>
                </c:pt>
                <c:pt idx="35">
                  <c:v>92.081954994458414</c:v>
                </c:pt>
                <c:pt idx="36">
                  <c:v>22.302644710272915</c:v>
                </c:pt>
                <c:pt idx="37">
                  <c:v>43.468074040595269</c:v>
                </c:pt>
                <c:pt idx="38">
                  <c:v>19.03206939769591</c:v>
                </c:pt>
                <c:pt idx="39">
                  <c:v>3.4987763871978999</c:v>
                </c:pt>
                <c:pt idx="40">
                  <c:v>31.290483534346482</c:v>
                </c:pt>
                <c:pt idx="41">
                  <c:v>47.330300830894672</c:v>
                </c:pt>
                <c:pt idx="42">
                  <c:v>11.144956503383108</c:v>
                </c:pt>
                <c:pt idx="43">
                  <c:v>129.1143487226289</c:v>
                </c:pt>
                <c:pt idx="44">
                  <c:v>46.048673543696992</c:v>
                </c:pt>
                <c:pt idx="45">
                  <c:v>33.65024439791317</c:v>
                </c:pt>
                <c:pt idx="46">
                  <c:v>42.807372635788965</c:v>
                </c:pt>
                <c:pt idx="47">
                  <c:v>126.78259322305493</c:v>
                </c:pt>
                <c:pt idx="48">
                  <c:v>60.721650000471143</c:v>
                </c:pt>
                <c:pt idx="49">
                  <c:v>45.694711784844166</c:v>
                </c:pt>
                <c:pt idx="50">
                  <c:v>39.925758446746308</c:v>
                </c:pt>
                <c:pt idx="51">
                  <c:v>35.844963759495997</c:v>
                </c:pt>
                <c:pt idx="52">
                  <c:v>12.736338618509578</c:v>
                </c:pt>
                <c:pt idx="53">
                  <c:v>36.129248752082766</c:v>
                </c:pt>
                <c:pt idx="54">
                  <c:v>64.660870733188546</c:v>
                </c:pt>
                <c:pt idx="55">
                  <c:v>-7.2997522811569837</c:v>
                </c:pt>
                <c:pt idx="56">
                  <c:v>71.662336482503562</c:v>
                </c:pt>
                <c:pt idx="57">
                  <c:v>386.35007947237938</c:v>
                </c:pt>
                <c:pt idx="58">
                  <c:v>90.249781009753377</c:v>
                </c:pt>
                <c:pt idx="59">
                  <c:v>69.30727990961509</c:v>
                </c:pt>
                <c:pt idx="60">
                  <c:v>56.125235501271597</c:v>
                </c:pt>
                <c:pt idx="61">
                  <c:v>7.0915908652342203</c:v>
                </c:pt>
                <c:pt idx="62">
                  <c:v>23.949178570342866</c:v>
                </c:pt>
                <c:pt idx="63">
                  <c:v>41.34370296190874</c:v>
                </c:pt>
                <c:pt idx="64">
                  <c:v>67.536078516118295</c:v>
                </c:pt>
                <c:pt idx="65">
                  <c:v>49.896357785317356</c:v>
                </c:pt>
                <c:pt idx="66">
                  <c:v>34.097326304504506</c:v>
                </c:pt>
                <c:pt idx="67">
                  <c:v>33.773708847364375</c:v>
                </c:pt>
                <c:pt idx="68">
                  <c:v>13.847202002998493</c:v>
                </c:pt>
                <c:pt idx="69">
                  <c:v>37.735314039807463</c:v>
                </c:pt>
                <c:pt idx="70">
                  <c:v>43.245435390989293</c:v>
                </c:pt>
                <c:pt idx="71">
                  <c:v>54.108789984193351</c:v>
                </c:pt>
                <c:pt idx="72">
                  <c:v>63.403426733057998</c:v>
                </c:pt>
                <c:pt idx="73">
                  <c:v>34.954172222782212</c:v>
                </c:pt>
                <c:pt idx="74">
                  <c:v>25.773068434844923</c:v>
                </c:pt>
                <c:pt idx="75">
                  <c:v>28.299797378534045</c:v>
                </c:pt>
                <c:pt idx="76">
                  <c:v>26.977694238664242</c:v>
                </c:pt>
                <c:pt idx="77">
                  <c:v>17.151654173854642</c:v>
                </c:pt>
                <c:pt idx="78">
                  <c:v>0.81167376705685612</c:v>
                </c:pt>
                <c:pt idx="79">
                  <c:v>21.677719986035846</c:v>
                </c:pt>
                <c:pt idx="80">
                  <c:v>32.491980835730388</c:v>
                </c:pt>
                <c:pt idx="81">
                  <c:v>9.7068461764014877</c:v>
                </c:pt>
                <c:pt idx="82">
                  <c:v>14.678479974418536</c:v>
                </c:pt>
                <c:pt idx="83">
                  <c:v>21.662911491611432</c:v>
                </c:pt>
                <c:pt idx="84">
                  <c:v>22.141887698159969</c:v>
                </c:pt>
                <c:pt idx="85">
                  <c:v>-8.7382553891709946</c:v>
                </c:pt>
                <c:pt idx="86">
                  <c:v>26.969748973795799</c:v>
                </c:pt>
                <c:pt idx="87">
                  <c:v>27.094957335989687</c:v>
                </c:pt>
                <c:pt idx="88">
                  <c:v>27.549598017843064</c:v>
                </c:pt>
                <c:pt idx="89">
                  <c:v>-3.7795135912230053</c:v>
                </c:pt>
                <c:pt idx="90">
                  <c:v>21.533167735260761</c:v>
                </c:pt>
                <c:pt idx="91">
                  <c:v>0.4550480235395078</c:v>
                </c:pt>
                <c:pt idx="92">
                  <c:v>3.1878691835340476</c:v>
                </c:pt>
                <c:pt idx="93">
                  <c:v>18.126583996771117</c:v>
                </c:pt>
                <c:pt idx="94">
                  <c:v>21.639258779695865</c:v>
                </c:pt>
                <c:pt idx="95">
                  <c:v>50.530853047715567</c:v>
                </c:pt>
                <c:pt idx="96">
                  <c:v>78.304601404070766</c:v>
                </c:pt>
                <c:pt idx="97">
                  <c:v>95.191849141577663</c:v>
                </c:pt>
                <c:pt idx="98">
                  <c:v>74.800182255160379</c:v>
                </c:pt>
                <c:pt idx="99">
                  <c:v>56.854851598330342</c:v>
                </c:pt>
                <c:pt idx="100">
                  <c:v>42.220341329568861</c:v>
                </c:pt>
                <c:pt idx="101">
                  <c:v>26.699151415887037</c:v>
                </c:pt>
                <c:pt idx="102">
                  <c:v>23.632982094345586</c:v>
                </c:pt>
                <c:pt idx="103">
                  <c:v>26.21499473025461</c:v>
                </c:pt>
                <c:pt idx="104">
                  <c:v>24.040057440707905</c:v>
                </c:pt>
                <c:pt idx="105">
                  <c:v>31.401943115642005</c:v>
                </c:pt>
                <c:pt idx="106">
                  <c:v>28.390800067143346</c:v>
                </c:pt>
                <c:pt idx="107">
                  <c:v>28.609087050280095</c:v>
                </c:pt>
                <c:pt idx="108">
                  <c:v>15.019265127710982</c:v>
                </c:pt>
                <c:pt idx="109">
                  <c:v>25.166484574356033</c:v>
                </c:pt>
                <c:pt idx="110">
                  <c:v>25.296470130231352</c:v>
                </c:pt>
                <c:pt idx="111">
                  <c:v>23.300853495010927</c:v>
                </c:pt>
                <c:pt idx="112">
                  <c:v>25.312915905900471</c:v>
                </c:pt>
                <c:pt idx="113">
                  <c:v>40.493129915615938</c:v>
                </c:pt>
                <c:pt idx="114">
                  <c:v>26.675644369782283</c:v>
                </c:pt>
                <c:pt idx="115">
                  <c:v>25.22253500470282</c:v>
                </c:pt>
                <c:pt idx="116">
                  <c:v>20.695556391047777</c:v>
                </c:pt>
                <c:pt idx="117">
                  <c:v>16.763224093105805</c:v>
                </c:pt>
                <c:pt idx="118">
                  <c:v>20.223255947643434</c:v>
                </c:pt>
                <c:pt idx="119">
                  <c:v>25.026754271394175</c:v>
                </c:pt>
                <c:pt idx="120">
                  <c:v>25.449168366480073</c:v>
                </c:pt>
                <c:pt idx="121">
                  <c:v>31.783182207235182</c:v>
                </c:pt>
                <c:pt idx="122">
                  <c:v>39.307792821852615</c:v>
                </c:pt>
                <c:pt idx="123">
                  <c:v>48.188687114802811</c:v>
                </c:pt>
                <c:pt idx="124">
                  <c:v>27.630653728592783</c:v>
                </c:pt>
                <c:pt idx="125">
                  <c:v>23.73029119289891</c:v>
                </c:pt>
                <c:pt idx="126">
                  <c:v>21.893139430809914</c:v>
                </c:pt>
                <c:pt idx="127">
                  <c:v>53.163464764395357</c:v>
                </c:pt>
                <c:pt idx="128">
                  <c:v>13.799750642844186</c:v>
                </c:pt>
                <c:pt idx="129">
                  <c:v>13.736726415597619</c:v>
                </c:pt>
                <c:pt idx="130">
                  <c:v>10.376830646909415</c:v>
                </c:pt>
                <c:pt idx="131">
                  <c:v>11.043839637803352</c:v>
                </c:pt>
                <c:pt idx="132">
                  <c:v>10.430058289732347</c:v>
                </c:pt>
                <c:pt idx="133">
                  <c:v>10.56007337103722</c:v>
                </c:pt>
                <c:pt idx="134">
                  <c:v>9.4195429311636918</c:v>
                </c:pt>
                <c:pt idx="135">
                  <c:v>22.331686503448083</c:v>
                </c:pt>
                <c:pt idx="136">
                  <c:v>15.058672005435419</c:v>
                </c:pt>
                <c:pt idx="137">
                  <c:v>14.717818743569731</c:v>
                </c:pt>
                <c:pt idx="138">
                  <c:v>10.710646002659782</c:v>
                </c:pt>
                <c:pt idx="139">
                  <c:v>14.905309335761778</c:v>
                </c:pt>
                <c:pt idx="140">
                  <c:v>28.018663330606969</c:v>
                </c:pt>
                <c:pt idx="141">
                  <c:v>8.310930025250947</c:v>
                </c:pt>
                <c:pt idx="142">
                  <c:v>13.465474985559991</c:v>
                </c:pt>
                <c:pt idx="143">
                  <c:v>18.566933378134443</c:v>
                </c:pt>
                <c:pt idx="144">
                  <c:v>21.362385456490291</c:v>
                </c:pt>
                <c:pt idx="145">
                  <c:v>5.4015413764199227</c:v>
                </c:pt>
                <c:pt idx="146">
                  <c:v>10.759266070004221</c:v>
                </c:pt>
                <c:pt idx="147">
                  <c:v>8.4521129629668721</c:v>
                </c:pt>
                <c:pt idx="148">
                  <c:v>11.498089175815958</c:v>
                </c:pt>
                <c:pt idx="149">
                  <c:v>8.3698941213574169</c:v>
                </c:pt>
                <c:pt idx="150">
                  <c:v>2.6444680892246275</c:v>
                </c:pt>
                <c:pt idx="151">
                  <c:v>7.8995777464428674</c:v>
                </c:pt>
                <c:pt idx="152">
                  <c:v>9.3568400987000668</c:v>
                </c:pt>
                <c:pt idx="153">
                  <c:v>6.6626293590448959</c:v>
                </c:pt>
                <c:pt idx="154">
                  <c:v>4.6205616988987801</c:v>
                </c:pt>
                <c:pt idx="155">
                  <c:v>10.457385107522583</c:v>
                </c:pt>
                <c:pt idx="156">
                  <c:v>1.316041025226216</c:v>
                </c:pt>
                <c:pt idx="157">
                  <c:v>-11.253516992744554</c:v>
                </c:pt>
                <c:pt idx="158">
                  <c:v>9.8309643008599803</c:v>
                </c:pt>
                <c:pt idx="159">
                  <c:v>11.704736972077843</c:v>
                </c:pt>
                <c:pt idx="160">
                  <c:v>8.8863205074045482</c:v>
                </c:pt>
                <c:pt idx="161">
                  <c:v>6.5891906925159018</c:v>
                </c:pt>
                <c:pt idx="162">
                  <c:v>7.2828755793090787</c:v>
                </c:pt>
                <c:pt idx="163">
                  <c:v>6.9433971277404911</c:v>
                </c:pt>
                <c:pt idx="164">
                  <c:v>3.5846373167696495</c:v>
                </c:pt>
                <c:pt idx="165">
                  <c:v>9.5852330497984397</c:v>
                </c:pt>
                <c:pt idx="166">
                  <c:v>15.380899299845399</c:v>
                </c:pt>
                <c:pt idx="167">
                  <c:v>13.591390894826027</c:v>
                </c:pt>
                <c:pt idx="168">
                  <c:v>13.172828462314216</c:v>
                </c:pt>
                <c:pt idx="169">
                  <c:v>11.554290196720267</c:v>
                </c:pt>
                <c:pt idx="170">
                  <c:v>10.253812128873953</c:v>
                </c:pt>
                <c:pt idx="171">
                  <c:v>17.430582230117963</c:v>
                </c:pt>
                <c:pt idx="172">
                  <c:v>12.779109894425341</c:v>
                </c:pt>
                <c:pt idx="173">
                  <c:v>8.6167588475323953</c:v>
                </c:pt>
                <c:pt idx="174">
                  <c:v>16.406854586036047</c:v>
                </c:pt>
                <c:pt idx="175">
                  <c:v>-14.225605857825572</c:v>
                </c:pt>
                <c:pt idx="176">
                  <c:v>12.441356652099408</c:v>
                </c:pt>
                <c:pt idx="177">
                  <c:v>9.3979441704054416</c:v>
                </c:pt>
                <c:pt idx="178">
                  <c:v>12.673785197166918</c:v>
                </c:pt>
                <c:pt idx="179">
                  <c:v>12.880744217865919</c:v>
                </c:pt>
                <c:pt idx="180">
                  <c:v>9.4421742487704439</c:v>
                </c:pt>
                <c:pt idx="181">
                  <c:v>8.2859965954384371</c:v>
                </c:pt>
                <c:pt idx="182">
                  <c:v>10.191918750648304</c:v>
                </c:pt>
                <c:pt idx="183">
                  <c:v>5.7638055416818696</c:v>
                </c:pt>
                <c:pt idx="184">
                  <c:v>6.6642955776473531</c:v>
                </c:pt>
                <c:pt idx="185">
                  <c:v>2.9240552095829386</c:v>
                </c:pt>
                <c:pt idx="186">
                  <c:v>11.261098594595147</c:v>
                </c:pt>
                <c:pt idx="187">
                  <c:v>5.0813534725135145</c:v>
                </c:pt>
                <c:pt idx="188">
                  <c:v>10.752759126697718</c:v>
                </c:pt>
                <c:pt idx="189">
                  <c:v>14.966520485986663</c:v>
                </c:pt>
                <c:pt idx="190">
                  <c:v>19.064982873284436</c:v>
                </c:pt>
                <c:pt idx="191">
                  <c:v>10.61101530320728</c:v>
                </c:pt>
                <c:pt idx="192">
                  <c:v>8.7528544830544597</c:v>
                </c:pt>
                <c:pt idx="193">
                  <c:v>5.463599721907114</c:v>
                </c:pt>
                <c:pt idx="194">
                  <c:v>5.9912260490825275</c:v>
                </c:pt>
                <c:pt idx="195">
                  <c:v>6.4322260917033791</c:v>
                </c:pt>
                <c:pt idx="196">
                  <c:v>6.15050214725325</c:v>
                </c:pt>
                <c:pt idx="197">
                  <c:v>5.467631309932627</c:v>
                </c:pt>
                <c:pt idx="198">
                  <c:v>11.007529231430095</c:v>
                </c:pt>
                <c:pt idx="199">
                  <c:v>10.154831960362241</c:v>
                </c:pt>
                <c:pt idx="200">
                  <c:v>4.2225507760332626</c:v>
                </c:pt>
                <c:pt idx="201">
                  <c:v>19.20798327174403</c:v>
                </c:pt>
                <c:pt idx="202">
                  <c:v>14.316336807479706</c:v>
                </c:pt>
                <c:pt idx="203">
                  <c:v>12.316561087484203</c:v>
                </c:pt>
                <c:pt idx="204">
                  <c:v>1.0633200903930273</c:v>
                </c:pt>
                <c:pt idx="205">
                  <c:v>23.70846945984686</c:v>
                </c:pt>
                <c:pt idx="206">
                  <c:v>6.869887135180976</c:v>
                </c:pt>
                <c:pt idx="207">
                  <c:v>3.4324741259571088</c:v>
                </c:pt>
                <c:pt idx="208">
                  <c:v>14.795165771244736</c:v>
                </c:pt>
                <c:pt idx="209">
                  <c:v>0.81808969522486352</c:v>
                </c:pt>
                <c:pt idx="210">
                  <c:v>-4.4680763346958363</c:v>
                </c:pt>
                <c:pt idx="211">
                  <c:v>9.0612929032545484</c:v>
                </c:pt>
                <c:pt idx="212">
                  <c:v>16.061844604854326</c:v>
                </c:pt>
                <c:pt idx="213">
                  <c:v>9.2195760100354178</c:v>
                </c:pt>
                <c:pt idx="214">
                  <c:v>33.497687624410041</c:v>
                </c:pt>
                <c:pt idx="215">
                  <c:v>5.1815242592937949</c:v>
                </c:pt>
                <c:pt idx="216">
                  <c:v>18.00009800052786</c:v>
                </c:pt>
                <c:pt idx="217">
                  <c:v>17.041566516130221</c:v>
                </c:pt>
                <c:pt idx="218">
                  <c:v>12.872861749166736</c:v>
                </c:pt>
                <c:pt idx="219">
                  <c:v>12.949364738817797</c:v>
                </c:pt>
                <c:pt idx="220">
                  <c:v>-53.067752782731823</c:v>
                </c:pt>
                <c:pt idx="221">
                  <c:v>-11.344634277692037</c:v>
                </c:pt>
                <c:pt idx="222">
                  <c:v>4.5022231281991942</c:v>
                </c:pt>
                <c:pt idx="223">
                  <c:v>6.0016868731024573</c:v>
                </c:pt>
                <c:pt idx="224">
                  <c:v>6.4116653239284087</c:v>
                </c:pt>
                <c:pt idx="225">
                  <c:v>5.5935263473611592</c:v>
                </c:pt>
                <c:pt idx="226">
                  <c:v>8.2068019168346673</c:v>
                </c:pt>
                <c:pt idx="227">
                  <c:v>22.34245842158839</c:v>
                </c:pt>
                <c:pt idx="228">
                  <c:v>10.439889060405816</c:v>
                </c:pt>
                <c:pt idx="229">
                  <c:v>10.195260175469524</c:v>
                </c:pt>
                <c:pt idx="230">
                  <c:v>11.077990777860517</c:v>
                </c:pt>
                <c:pt idx="231">
                  <c:v>5.8628154995495816</c:v>
                </c:pt>
                <c:pt idx="232">
                  <c:v>59.143178264768423</c:v>
                </c:pt>
                <c:pt idx="233">
                  <c:v>9.5463098313422208</c:v>
                </c:pt>
                <c:pt idx="234">
                  <c:v>5.3339303086296992</c:v>
                </c:pt>
                <c:pt idx="235">
                  <c:v>5.0817997948794655</c:v>
                </c:pt>
                <c:pt idx="236">
                  <c:v>-0.61444212604136084</c:v>
                </c:pt>
                <c:pt idx="237">
                  <c:v>-11.553853473093163</c:v>
                </c:pt>
                <c:pt idx="238">
                  <c:v>-8.0274544563199015</c:v>
                </c:pt>
                <c:pt idx="239">
                  <c:v>-4.252554611563518</c:v>
                </c:pt>
                <c:pt idx="240">
                  <c:v>41.083582330362674</c:v>
                </c:pt>
                <c:pt idx="241">
                  <c:v>45.715458198522143</c:v>
                </c:pt>
                <c:pt idx="242">
                  <c:v>92.351944284130639</c:v>
                </c:pt>
                <c:pt idx="243">
                  <c:v>64.314619063625955</c:v>
                </c:pt>
                <c:pt idx="244">
                  <c:v>171.32703061139401</c:v>
                </c:pt>
                <c:pt idx="245">
                  <c:v>107.12202255295455</c:v>
                </c:pt>
                <c:pt idx="246">
                  <c:v>18.683138334977862</c:v>
                </c:pt>
                <c:pt idx="247">
                  <c:v>41.040613697747631</c:v>
                </c:pt>
                <c:pt idx="248">
                  <c:v>42.300191790932288</c:v>
                </c:pt>
                <c:pt idx="249">
                  <c:v>7.0691193324140613</c:v>
                </c:pt>
                <c:pt idx="250">
                  <c:v>40.365617043836401</c:v>
                </c:pt>
                <c:pt idx="251">
                  <c:v>34.806475375269223</c:v>
                </c:pt>
                <c:pt idx="252">
                  <c:v>32.934292585597134</c:v>
                </c:pt>
                <c:pt idx="253">
                  <c:v>40.968675331915847</c:v>
                </c:pt>
                <c:pt idx="254">
                  <c:v>64.567118775248304</c:v>
                </c:pt>
                <c:pt idx="255">
                  <c:v>199.08177426846916</c:v>
                </c:pt>
                <c:pt idx="256">
                  <c:v>57.454779794783249</c:v>
                </c:pt>
                <c:pt idx="257">
                  <c:v>22.58223986875657</c:v>
                </c:pt>
                <c:pt idx="258">
                  <c:v>49.401514857917348</c:v>
                </c:pt>
                <c:pt idx="259">
                  <c:v>43.218329234595807</c:v>
                </c:pt>
                <c:pt idx="260">
                  <c:v>24.931505817678634</c:v>
                </c:pt>
                <c:pt idx="261">
                  <c:v>39.199932947482139</c:v>
                </c:pt>
                <c:pt idx="262">
                  <c:v>81.54234896229525</c:v>
                </c:pt>
                <c:pt idx="263">
                  <c:v>45.50921535787252</c:v>
                </c:pt>
                <c:pt idx="264">
                  <c:v>34.242542196476457</c:v>
                </c:pt>
                <c:pt idx="265">
                  <c:v>77.214948973347873</c:v>
                </c:pt>
                <c:pt idx="266">
                  <c:v>57.350336457140564</c:v>
                </c:pt>
                <c:pt idx="267">
                  <c:v>132.01465505396504</c:v>
                </c:pt>
                <c:pt idx="268">
                  <c:v>24.599780787903114</c:v>
                </c:pt>
                <c:pt idx="269">
                  <c:v>33.979755107884074</c:v>
                </c:pt>
                <c:pt idx="270">
                  <c:v>40.063642479975144</c:v>
                </c:pt>
                <c:pt idx="271">
                  <c:v>32.558539625835323</c:v>
                </c:pt>
                <c:pt idx="272">
                  <c:v>37.447513611776245</c:v>
                </c:pt>
                <c:pt idx="273">
                  <c:v>56.589546737369012</c:v>
                </c:pt>
                <c:pt idx="274">
                  <c:v>107.77437433204091</c:v>
                </c:pt>
                <c:pt idx="275">
                  <c:v>61.982939184583202</c:v>
                </c:pt>
                <c:pt idx="276">
                  <c:v>83.096935881688978</c:v>
                </c:pt>
                <c:pt idx="277">
                  <c:v>46.776759323830198</c:v>
                </c:pt>
                <c:pt idx="278">
                  <c:v>49.913670089768331</c:v>
                </c:pt>
                <c:pt idx="279">
                  <c:v>40.443463765045372</c:v>
                </c:pt>
                <c:pt idx="280">
                  <c:v>35.878348746109047</c:v>
                </c:pt>
                <c:pt idx="281">
                  <c:v>37.13843610052912</c:v>
                </c:pt>
                <c:pt idx="282">
                  <c:v>26.351556644933481</c:v>
                </c:pt>
                <c:pt idx="283">
                  <c:v>60.287086957251276</c:v>
                </c:pt>
                <c:pt idx="284">
                  <c:v>37.158365739996988</c:v>
                </c:pt>
                <c:pt idx="285">
                  <c:v>66.800244078900505</c:v>
                </c:pt>
                <c:pt idx="286">
                  <c:v>50.528550848889921</c:v>
                </c:pt>
                <c:pt idx="287">
                  <c:v>25.087073106631806</c:v>
                </c:pt>
                <c:pt idx="288">
                  <c:v>56.07544106563094</c:v>
                </c:pt>
                <c:pt idx="289">
                  <c:v>84.151626807162614</c:v>
                </c:pt>
                <c:pt idx="290">
                  <c:v>246.22819868697388</c:v>
                </c:pt>
                <c:pt idx="291">
                  <c:v>46.510494678106433</c:v>
                </c:pt>
                <c:pt idx="292">
                  <c:v>19.987383514464952</c:v>
                </c:pt>
                <c:pt idx="293">
                  <c:v>16.477634944140966</c:v>
                </c:pt>
                <c:pt idx="294">
                  <c:v>34.699023826873173</c:v>
                </c:pt>
                <c:pt idx="295">
                  <c:v>10.847206733121538</c:v>
                </c:pt>
                <c:pt idx="296">
                  <c:v>7.421423587781856</c:v>
                </c:pt>
                <c:pt idx="297">
                  <c:v>103.51260679648269</c:v>
                </c:pt>
                <c:pt idx="298">
                  <c:v>19.72014942301556</c:v>
                </c:pt>
                <c:pt idx="299">
                  <c:v>22.457798438930062</c:v>
                </c:pt>
                <c:pt idx="300">
                  <c:v>26.129809641594623</c:v>
                </c:pt>
                <c:pt idx="301">
                  <c:v>24.277964781136891</c:v>
                </c:pt>
                <c:pt idx="302">
                  <c:v>20.220472806211326</c:v>
                </c:pt>
                <c:pt idx="303">
                  <c:v>11.77039622853496</c:v>
                </c:pt>
                <c:pt idx="304">
                  <c:v>25.597215981921124</c:v>
                </c:pt>
                <c:pt idx="305">
                  <c:v>25.865811228726294</c:v>
                </c:pt>
                <c:pt idx="306">
                  <c:v>11.26213009158193</c:v>
                </c:pt>
                <c:pt idx="307">
                  <c:v>7.1510383777029229</c:v>
                </c:pt>
                <c:pt idx="308">
                  <c:v>11.742807993121408</c:v>
                </c:pt>
                <c:pt idx="309">
                  <c:v>9.0111690119651406</c:v>
                </c:pt>
                <c:pt idx="310">
                  <c:v>26.881400078210504</c:v>
                </c:pt>
                <c:pt idx="311">
                  <c:v>32.712881482662688</c:v>
                </c:pt>
                <c:pt idx="312">
                  <c:v>27.643581836314176</c:v>
                </c:pt>
                <c:pt idx="313">
                  <c:v>58.429208040117253</c:v>
                </c:pt>
                <c:pt idx="314">
                  <c:v>36.556127410866395</c:v>
                </c:pt>
                <c:pt idx="315">
                  <c:v>33.69395999483941</c:v>
                </c:pt>
                <c:pt idx="316">
                  <c:v>40.59479250801656</c:v>
                </c:pt>
                <c:pt idx="317">
                  <c:v>40.625487515551235</c:v>
                </c:pt>
                <c:pt idx="318">
                  <c:v>53.547257665443354</c:v>
                </c:pt>
                <c:pt idx="319">
                  <c:v>287.64649823491936</c:v>
                </c:pt>
                <c:pt idx="320">
                  <c:v>288.93358649674815</c:v>
                </c:pt>
                <c:pt idx="321">
                  <c:v>-15.859980057730848</c:v>
                </c:pt>
                <c:pt idx="322">
                  <c:v>-9.2084831389591493</c:v>
                </c:pt>
                <c:pt idx="323">
                  <c:v>-105.39659012069833</c:v>
                </c:pt>
                <c:pt idx="324">
                  <c:v>-15.187804850869616</c:v>
                </c:pt>
                <c:pt idx="325">
                  <c:v>11.165825558849869</c:v>
                </c:pt>
                <c:pt idx="326">
                  <c:v>15.374923161680059</c:v>
                </c:pt>
                <c:pt idx="327">
                  <c:v>-28.62103522580874</c:v>
                </c:pt>
                <c:pt idx="328">
                  <c:v>-24.695327371935409</c:v>
                </c:pt>
                <c:pt idx="329">
                  <c:v>-21.499360110826728</c:v>
                </c:pt>
                <c:pt idx="330">
                  <c:v>-21.853395163708555</c:v>
                </c:pt>
                <c:pt idx="331">
                  <c:v>-16.527440017407063</c:v>
                </c:pt>
                <c:pt idx="332">
                  <c:v>-4.9080283749587341</c:v>
                </c:pt>
                <c:pt idx="333">
                  <c:v>-15.947937302664549</c:v>
                </c:pt>
                <c:pt idx="334">
                  <c:v>-10.609872501434808</c:v>
                </c:pt>
                <c:pt idx="335">
                  <c:v>-4.0728480029200842</c:v>
                </c:pt>
                <c:pt idx="336">
                  <c:v>8.5290582891274056</c:v>
                </c:pt>
                <c:pt idx="337">
                  <c:v>-3.9706813629018622</c:v>
                </c:pt>
                <c:pt idx="338">
                  <c:v>-4.4965173432920356</c:v>
                </c:pt>
                <c:pt idx="339">
                  <c:v>-4.4288681142492585</c:v>
                </c:pt>
                <c:pt idx="340">
                  <c:v>-5.0680339965661823</c:v>
                </c:pt>
                <c:pt idx="341">
                  <c:v>-7.2871964972587762</c:v>
                </c:pt>
                <c:pt idx="342">
                  <c:v>9.1285264354066751</c:v>
                </c:pt>
                <c:pt idx="343">
                  <c:v>4.7866481086185715</c:v>
                </c:pt>
                <c:pt idx="344">
                  <c:v>-3.0648648572520711</c:v>
                </c:pt>
                <c:pt idx="345">
                  <c:v>9.5680404884154413E-2</c:v>
                </c:pt>
                <c:pt idx="346">
                  <c:v>10.077327922949854</c:v>
                </c:pt>
                <c:pt idx="347">
                  <c:v>-1.3731770713149452</c:v>
                </c:pt>
                <c:pt idx="348">
                  <c:v>2.0499535561493083</c:v>
                </c:pt>
                <c:pt idx="349">
                  <c:v>-0.42063876091693864</c:v>
                </c:pt>
                <c:pt idx="350">
                  <c:v>-0.404841702250752</c:v>
                </c:pt>
                <c:pt idx="351">
                  <c:v>1.413385849310421</c:v>
                </c:pt>
                <c:pt idx="352">
                  <c:v>-1.3492073353678435</c:v>
                </c:pt>
                <c:pt idx="353">
                  <c:v>4.4615231256547352</c:v>
                </c:pt>
                <c:pt idx="354">
                  <c:v>3.5390931071690179</c:v>
                </c:pt>
                <c:pt idx="355">
                  <c:v>-0.5909252611912148</c:v>
                </c:pt>
                <c:pt idx="356">
                  <c:v>4.3034191041520486</c:v>
                </c:pt>
                <c:pt idx="357">
                  <c:v>0.42457861750516379</c:v>
                </c:pt>
                <c:pt idx="358">
                  <c:v>1.2701189476484656</c:v>
                </c:pt>
                <c:pt idx="359">
                  <c:v>4.7502314617021417</c:v>
                </c:pt>
                <c:pt idx="360">
                  <c:v>2.8650773952617232</c:v>
                </c:pt>
                <c:pt idx="361">
                  <c:v>3.702645358032334</c:v>
                </c:pt>
                <c:pt idx="362">
                  <c:v>1.6592903682137559</c:v>
                </c:pt>
                <c:pt idx="363">
                  <c:v>-3.8530933026105441</c:v>
                </c:pt>
                <c:pt idx="364">
                  <c:v>-35.754656251141718</c:v>
                </c:pt>
                <c:pt idx="365">
                  <c:v>215.11953787692352</c:v>
                </c:pt>
                <c:pt idx="366">
                  <c:v>21.285880085957039</c:v>
                </c:pt>
                <c:pt idx="367">
                  <c:v>-10.24275576635322</c:v>
                </c:pt>
                <c:pt idx="368">
                  <c:v>-10.824175796862935</c:v>
                </c:pt>
                <c:pt idx="369">
                  <c:v>2.3810297906589035</c:v>
                </c:pt>
                <c:pt idx="370">
                  <c:v>14.754011791868162</c:v>
                </c:pt>
                <c:pt idx="371">
                  <c:v>18.183702501038283</c:v>
                </c:pt>
                <c:pt idx="372">
                  <c:v>13.550869325358534</c:v>
                </c:pt>
                <c:pt idx="373">
                  <c:v>15.569108229137708</c:v>
                </c:pt>
                <c:pt idx="374">
                  <c:v>15.587096753225355</c:v>
                </c:pt>
                <c:pt idx="375">
                  <c:v>17.922818881015274</c:v>
                </c:pt>
                <c:pt idx="376">
                  <c:v>43.104534790535432</c:v>
                </c:pt>
                <c:pt idx="377">
                  <c:v>44.489556138585449</c:v>
                </c:pt>
                <c:pt idx="378">
                  <c:v>58.267477973526972</c:v>
                </c:pt>
                <c:pt idx="379">
                  <c:v>70.479246215958028</c:v>
                </c:pt>
                <c:pt idx="380">
                  <c:v>79.44211757685855</c:v>
                </c:pt>
                <c:pt idx="381">
                  <c:v>65.583387113149286</c:v>
                </c:pt>
                <c:pt idx="382">
                  <c:v>39.602748010561548</c:v>
                </c:pt>
                <c:pt idx="383">
                  <c:v>30.423260199819651</c:v>
                </c:pt>
                <c:pt idx="384">
                  <c:v>12.265790771172064</c:v>
                </c:pt>
                <c:pt idx="385">
                  <c:v>8.5753330361560085</c:v>
                </c:pt>
                <c:pt idx="386">
                  <c:v>4.6834868172434989</c:v>
                </c:pt>
                <c:pt idx="387">
                  <c:v>7.0777670067440237</c:v>
                </c:pt>
                <c:pt idx="388">
                  <c:v>4.9534758100585892</c:v>
                </c:pt>
                <c:pt idx="389">
                  <c:v>6.5709239124291106</c:v>
                </c:pt>
                <c:pt idx="390">
                  <c:v>6.4828610470017125</c:v>
                </c:pt>
                <c:pt idx="391">
                  <c:v>5.1476728142594599</c:v>
                </c:pt>
                <c:pt idx="392">
                  <c:v>4.822111454092374</c:v>
                </c:pt>
                <c:pt idx="393">
                  <c:v>7.719757763800251</c:v>
                </c:pt>
                <c:pt idx="394">
                  <c:v>4.4088751036269809</c:v>
                </c:pt>
                <c:pt idx="395">
                  <c:v>7.077906775562016</c:v>
                </c:pt>
                <c:pt idx="396">
                  <c:v>4.5939454336716654</c:v>
                </c:pt>
                <c:pt idx="397">
                  <c:v>9.2599432666733232</c:v>
                </c:pt>
                <c:pt idx="398">
                  <c:v>11.788262544363551</c:v>
                </c:pt>
                <c:pt idx="399">
                  <c:v>5.7113748465322765</c:v>
                </c:pt>
                <c:pt idx="400">
                  <c:v>3.1480323232349754</c:v>
                </c:pt>
                <c:pt idx="401">
                  <c:v>5.6977681913677447</c:v>
                </c:pt>
                <c:pt idx="402">
                  <c:v>5.9105500096747141</c:v>
                </c:pt>
                <c:pt idx="403">
                  <c:v>6.6292926975834918</c:v>
                </c:pt>
                <c:pt idx="404">
                  <c:v>5.2303737245282029</c:v>
                </c:pt>
                <c:pt idx="405">
                  <c:v>3.7923967195389281</c:v>
                </c:pt>
                <c:pt idx="406">
                  <c:v>19.256582736231778</c:v>
                </c:pt>
                <c:pt idx="407">
                  <c:v>6.5903494002012764</c:v>
                </c:pt>
                <c:pt idx="408">
                  <c:v>6.40434587351983</c:v>
                </c:pt>
                <c:pt idx="409">
                  <c:v>5.9615920803360085</c:v>
                </c:pt>
                <c:pt idx="410">
                  <c:v>1.5450003723458425</c:v>
                </c:pt>
                <c:pt idx="411">
                  <c:v>4.1179366726561852</c:v>
                </c:pt>
                <c:pt idx="412">
                  <c:v>0.12229348774695459</c:v>
                </c:pt>
                <c:pt idx="413">
                  <c:v>-1.6116576244269587</c:v>
                </c:pt>
                <c:pt idx="414">
                  <c:v>1.3920689868413714</c:v>
                </c:pt>
                <c:pt idx="415">
                  <c:v>23.092649026864162</c:v>
                </c:pt>
                <c:pt idx="416">
                  <c:v>5.6835679631841769</c:v>
                </c:pt>
                <c:pt idx="417">
                  <c:v>7.2700524888379263</c:v>
                </c:pt>
                <c:pt idx="418">
                  <c:v>2.1878838829287082</c:v>
                </c:pt>
                <c:pt idx="419">
                  <c:v>4.7370420419948349</c:v>
                </c:pt>
                <c:pt idx="420">
                  <c:v>8.3011410806890797</c:v>
                </c:pt>
                <c:pt idx="421">
                  <c:v>22.546509663463517</c:v>
                </c:pt>
                <c:pt idx="422">
                  <c:v>5.2973771524014239</c:v>
                </c:pt>
                <c:pt idx="423">
                  <c:v>8.1038058191942746</c:v>
                </c:pt>
                <c:pt idx="424">
                  <c:v>8.9174192571417574</c:v>
                </c:pt>
                <c:pt idx="425">
                  <c:v>10.560358477133454</c:v>
                </c:pt>
                <c:pt idx="426">
                  <c:v>10.062443662947548</c:v>
                </c:pt>
                <c:pt idx="427">
                  <c:v>8.1206957401625086</c:v>
                </c:pt>
                <c:pt idx="428">
                  <c:v>-20.03084327073519</c:v>
                </c:pt>
                <c:pt idx="429">
                  <c:v>14.51752274710503</c:v>
                </c:pt>
                <c:pt idx="430">
                  <c:v>-1.3354021907290465</c:v>
                </c:pt>
                <c:pt idx="431">
                  <c:v>13.629683375942358</c:v>
                </c:pt>
                <c:pt idx="432">
                  <c:v>10.758724902473183</c:v>
                </c:pt>
                <c:pt idx="433">
                  <c:v>13.498043716367869</c:v>
                </c:pt>
                <c:pt idx="434">
                  <c:v>49.727860577166474</c:v>
                </c:pt>
                <c:pt idx="435">
                  <c:v>15.784257391906579</c:v>
                </c:pt>
                <c:pt idx="436">
                  <c:v>16.824499805781112</c:v>
                </c:pt>
                <c:pt idx="437">
                  <c:v>21.885154665396637</c:v>
                </c:pt>
                <c:pt idx="438">
                  <c:v>11.84873072025143</c:v>
                </c:pt>
                <c:pt idx="439">
                  <c:v>10.32206851647314</c:v>
                </c:pt>
                <c:pt idx="440">
                  <c:v>-4.3977761054721585</c:v>
                </c:pt>
                <c:pt idx="441">
                  <c:v>5.7339569254002702</c:v>
                </c:pt>
                <c:pt idx="442">
                  <c:v>3.1004167098660731</c:v>
                </c:pt>
                <c:pt idx="443">
                  <c:v>19.210763959848055</c:v>
                </c:pt>
                <c:pt idx="444">
                  <c:v>13.057297644908086</c:v>
                </c:pt>
                <c:pt idx="445">
                  <c:v>7.5905970077186531</c:v>
                </c:pt>
                <c:pt idx="446">
                  <c:v>5.2758609362582352</c:v>
                </c:pt>
                <c:pt idx="447">
                  <c:v>6.0769237620366194</c:v>
                </c:pt>
                <c:pt idx="448">
                  <c:v>6.8361233700304291</c:v>
                </c:pt>
                <c:pt idx="449">
                  <c:v>-2.593630070903628</c:v>
                </c:pt>
                <c:pt idx="450">
                  <c:v>7.362341082466699</c:v>
                </c:pt>
                <c:pt idx="451">
                  <c:v>7.2819107596614545</c:v>
                </c:pt>
                <c:pt idx="452">
                  <c:v>9.0035264772928052</c:v>
                </c:pt>
                <c:pt idx="453">
                  <c:v>6.8425381432337531</c:v>
                </c:pt>
                <c:pt idx="454">
                  <c:v>3.3505055116094766</c:v>
                </c:pt>
                <c:pt idx="455">
                  <c:v>7.1991234200750291</c:v>
                </c:pt>
                <c:pt idx="456">
                  <c:v>4.0710330963473309</c:v>
                </c:pt>
                <c:pt idx="457">
                  <c:v>5.3671741753918907</c:v>
                </c:pt>
                <c:pt idx="458">
                  <c:v>9.1368109188684965</c:v>
                </c:pt>
                <c:pt idx="459">
                  <c:v>9.0130795077900601</c:v>
                </c:pt>
                <c:pt idx="460">
                  <c:v>8.6932315114397483</c:v>
                </c:pt>
                <c:pt idx="461">
                  <c:v>2.5066497963533014</c:v>
                </c:pt>
                <c:pt idx="462">
                  <c:v>10.716181580079043</c:v>
                </c:pt>
                <c:pt idx="463">
                  <c:v>1.3615473235995219</c:v>
                </c:pt>
                <c:pt idx="464">
                  <c:v>2.3877477107703391</c:v>
                </c:pt>
                <c:pt idx="465">
                  <c:v>4.9642994449365121</c:v>
                </c:pt>
                <c:pt idx="466">
                  <c:v>2.5710001990456419</c:v>
                </c:pt>
                <c:pt idx="467">
                  <c:v>4.7412703389056752</c:v>
                </c:pt>
                <c:pt idx="468">
                  <c:v>2.9860131896561444</c:v>
                </c:pt>
                <c:pt idx="469">
                  <c:v>4.7082376420005208</c:v>
                </c:pt>
                <c:pt idx="470">
                  <c:v>5.4581012013018224</c:v>
                </c:pt>
                <c:pt idx="471">
                  <c:v>5.9820072763531504</c:v>
                </c:pt>
                <c:pt idx="472">
                  <c:v>10.912657583543089</c:v>
                </c:pt>
                <c:pt idx="473">
                  <c:v>13.183707009747899</c:v>
                </c:pt>
                <c:pt idx="474">
                  <c:v>11.799664692839368</c:v>
                </c:pt>
                <c:pt idx="475">
                  <c:v>9.9635280494640046</c:v>
                </c:pt>
                <c:pt idx="476">
                  <c:v>14.480722910782827</c:v>
                </c:pt>
                <c:pt idx="477">
                  <c:v>8.7613006503349418</c:v>
                </c:pt>
                <c:pt idx="478">
                  <c:v>9.6955771017609305</c:v>
                </c:pt>
                <c:pt idx="479">
                  <c:v>12.85253120920628</c:v>
                </c:pt>
                <c:pt idx="480">
                  <c:v>11.709961681704106</c:v>
                </c:pt>
                <c:pt idx="481">
                  <c:v>7.7715100613262802</c:v>
                </c:pt>
                <c:pt idx="482">
                  <c:v>14.364473949240713</c:v>
                </c:pt>
                <c:pt idx="483">
                  <c:v>11.356585227522054</c:v>
                </c:pt>
                <c:pt idx="484">
                  <c:v>10.105178978897317</c:v>
                </c:pt>
                <c:pt idx="485">
                  <c:v>7.6949086224123047</c:v>
                </c:pt>
                <c:pt idx="486">
                  <c:v>11.139129314224373</c:v>
                </c:pt>
                <c:pt idx="487">
                  <c:v>9.0190260207696369</c:v>
                </c:pt>
                <c:pt idx="488">
                  <c:v>10.907358688754144</c:v>
                </c:pt>
                <c:pt idx="489">
                  <c:v>11.940792512346087</c:v>
                </c:pt>
                <c:pt idx="490">
                  <c:v>2.9330452925680062</c:v>
                </c:pt>
                <c:pt idx="491">
                  <c:v>0.39693406397889675</c:v>
                </c:pt>
                <c:pt idx="492">
                  <c:v>15.399121717315161</c:v>
                </c:pt>
                <c:pt idx="493">
                  <c:v>10.738250975561128</c:v>
                </c:pt>
                <c:pt idx="494">
                  <c:v>8.1227825379114797</c:v>
                </c:pt>
                <c:pt idx="495">
                  <c:v>28.38500429942027</c:v>
                </c:pt>
                <c:pt idx="496">
                  <c:v>2.8097587727653446</c:v>
                </c:pt>
                <c:pt idx="497">
                  <c:v>4.8051550500837319</c:v>
                </c:pt>
                <c:pt idx="498">
                  <c:v>5.1683472487996704</c:v>
                </c:pt>
                <c:pt idx="499">
                  <c:v>3.4472582683113058</c:v>
                </c:pt>
                <c:pt idx="500">
                  <c:v>7.2590321712681725</c:v>
                </c:pt>
                <c:pt idx="501">
                  <c:v>5.4665933582032586</c:v>
                </c:pt>
                <c:pt idx="502">
                  <c:v>19.93236975314532</c:v>
                </c:pt>
                <c:pt idx="503">
                  <c:v>3.4403488915482914</c:v>
                </c:pt>
                <c:pt idx="504">
                  <c:v>5.0174324451016421</c:v>
                </c:pt>
                <c:pt idx="505">
                  <c:v>5.2052823693493577</c:v>
                </c:pt>
                <c:pt idx="506">
                  <c:v>5.9379478153895917</c:v>
                </c:pt>
                <c:pt idx="507">
                  <c:v>5.0823998426038575</c:v>
                </c:pt>
                <c:pt idx="508">
                  <c:v>14.866983983525211</c:v>
                </c:pt>
                <c:pt idx="509">
                  <c:v>13.98195800546711</c:v>
                </c:pt>
                <c:pt idx="510">
                  <c:v>3.5773096114757017</c:v>
                </c:pt>
                <c:pt idx="511">
                  <c:v>8.07662465963827</c:v>
                </c:pt>
                <c:pt idx="512">
                  <c:v>53.066515544237241</c:v>
                </c:pt>
                <c:pt idx="513">
                  <c:v>60.822325955239336</c:v>
                </c:pt>
                <c:pt idx="514">
                  <c:v>47.073893227398784</c:v>
                </c:pt>
                <c:pt idx="515">
                  <c:v>1.291931202931929</c:v>
                </c:pt>
                <c:pt idx="516">
                  <c:v>9.2429219098401383</c:v>
                </c:pt>
                <c:pt idx="517">
                  <c:v>14.65145293317474</c:v>
                </c:pt>
                <c:pt idx="518">
                  <c:v>22.968336621372522</c:v>
                </c:pt>
                <c:pt idx="519">
                  <c:v>13.237826332232254</c:v>
                </c:pt>
                <c:pt idx="520">
                  <c:v>12.070418181768144</c:v>
                </c:pt>
                <c:pt idx="521">
                  <c:v>12.470634600186257</c:v>
                </c:pt>
                <c:pt idx="522">
                  <c:v>15.853669542933567</c:v>
                </c:pt>
                <c:pt idx="523">
                  <c:v>11.104998673805603</c:v>
                </c:pt>
                <c:pt idx="524">
                  <c:v>12.162454681566038</c:v>
                </c:pt>
                <c:pt idx="525">
                  <c:v>11.739255111472277</c:v>
                </c:pt>
                <c:pt idx="526">
                  <c:v>-14.353071566974084</c:v>
                </c:pt>
                <c:pt idx="527">
                  <c:v>2.2917546582899684</c:v>
                </c:pt>
                <c:pt idx="528">
                  <c:v>7.3395017959728239</c:v>
                </c:pt>
                <c:pt idx="529">
                  <c:v>4.6777219656617151</c:v>
                </c:pt>
                <c:pt idx="530">
                  <c:v>7.0450819445961939</c:v>
                </c:pt>
                <c:pt idx="531">
                  <c:v>8.5301778933620191</c:v>
                </c:pt>
                <c:pt idx="532">
                  <c:v>4.0006948410786674</c:v>
                </c:pt>
                <c:pt idx="533">
                  <c:v>11.153823011953303</c:v>
                </c:pt>
                <c:pt idx="534">
                  <c:v>5.7193631511250542</c:v>
                </c:pt>
                <c:pt idx="535">
                  <c:v>9.6901623227589049</c:v>
                </c:pt>
                <c:pt idx="536">
                  <c:v>18.432715067242107</c:v>
                </c:pt>
                <c:pt idx="537">
                  <c:v>30.691584031708061</c:v>
                </c:pt>
                <c:pt idx="538">
                  <c:v>18.086242217474773</c:v>
                </c:pt>
                <c:pt idx="539">
                  <c:v>148.75902014652101</c:v>
                </c:pt>
                <c:pt idx="540">
                  <c:v>32.692745373602634</c:v>
                </c:pt>
                <c:pt idx="541">
                  <c:v>24.766772969181019</c:v>
                </c:pt>
                <c:pt idx="542">
                  <c:v>57.774494564432111</c:v>
                </c:pt>
                <c:pt idx="543">
                  <c:v>58.64130501835281</c:v>
                </c:pt>
                <c:pt idx="544">
                  <c:v>137.77050752784635</c:v>
                </c:pt>
                <c:pt idx="545">
                  <c:v>62.850300065778924</c:v>
                </c:pt>
                <c:pt idx="546">
                  <c:v>0.91253830845924178</c:v>
                </c:pt>
                <c:pt idx="547">
                  <c:v>17.559380645558527</c:v>
                </c:pt>
                <c:pt idx="548">
                  <c:v>14.159915503940038</c:v>
                </c:pt>
                <c:pt idx="549">
                  <c:v>32.527625265379505</c:v>
                </c:pt>
                <c:pt idx="550">
                  <c:v>1.1235904136603432</c:v>
                </c:pt>
                <c:pt idx="551">
                  <c:v>15.352249827181922</c:v>
                </c:pt>
                <c:pt idx="552">
                  <c:v>10.091943995377115</c:v>
                </c:pt>
                <c:pt idx="553">
                  <c:v>21.272280836854403</c:v>
                </c:pt>
                <c:pt idx="554">
                  <c:v>6.7815714885629452</c:v>
                </c:pt>
                <c:pt idx="555">
                  <c:v>16.141522299035664</c:v>
                </c:pt>
                <c:pt idx="556">
                  <c:v>14.261335407901685</c:v>
                </c:pt>
                <c:pt idx="557">
                  <c:v>56.658138568467258</c:v>
                </c:pt>
                <c:pt idx="558">
                  <c:v>11.936084534014334</c:v>
                </c:pt>
                <c:pt idx="559">
                  <c:v>16.346511514048718</c:v>
                </c:pt>
                <c:pt idx="560">
                  <c:v>16.405960230148811</c:v>
                </c:pt>
                <c:pt idx="561">
                  <c:v>11.048407712321168</c:v>
                </c:pt>
                <c:pt idx="562">
                  <c:v>7.1344156902806759</c:v>
                </c:pt>
                <c:pt idx="563">
                  <c:v>18.950434345173989</c:v>
                </c:pt>
                <c:pt idx="564">
                  <c:v>22.151337209123234</c:v>
                </c:pt>
                <c:pt idx="565">
                  <c:v>7.7781780463636707</c:v>
                </c:pt>
                <c:pt idx="566">
                  <c:v>15.630303047779183</c:v>
                </c:pt>
                <c:pt idx="567">
                  <c:v>14.719323414528418</c:v>
                </c:pt>
                <c:pt idx="568">
                  <c:v>26.894581284697377</c:v>
                </c:pt>
                <c:pt idx="569">
                  <c:v>18.932077227534389</c:v>
                </c:pt>
                <c:pt idx="570">
                  <c:v>12.498604610624829</c:v>
                </c:pt>
                <c:pt idx="571">
                  <c:v>17.198927200790674</c:v>
                </c:pt>
                <c:pt idx="572">
                  <c:v>24.488218626886955</c:v>
                </c:pt>
                <c:pt idx="573">
                  <c:v>35.122226580049158</c:v>
                </c:pt>
                <c:pt idx="574">
                  <c:v>35.764038635236183</c:v>
                </c:pt>
                <c:pt idx="575">
                  <c:v>28.57706854538802</c:v>
                </c:pt>
                <c:pt idx="576">
                  <c:v>23.303466103698835</c:v>
                </c:pt>
                <c:pt idx="577">
                  <c:v>39.277048905035556</c:v>
                </c:pt>
                <c:pt idx="578">
                  <c:v>66.401695395733455</c:v>
                </c:pt>
                <c:pt idx="579">
                  <c:v>42.461000845575789</c:v>
                </c:pt>
                <c:pt idx="580">
                  <c:v>59.51700405214978</c:v>
                </c:pt>
                <c:pt idx="581">
                  <c:v>58.742375577289451</c:v>
                </c:pt>
                <c:pt idx="582">
                  <c:v>116.53127036786975</c:v>
                </c:pt>
                <c:pt idx="583">
                  <c:v>74.646302955857678</c:v>
                </c:pt>
                <c:pt idx="584">
                  <c:v>73.754165320570408</c:v>
                </c:pt>
                <c:pt idx="585">
                  <c:v>36.146187351793643</c:v>
                </c:pt>
                <c:pt idx="586">
                  <c:v>47.100145224580928</c:v>
                </c:pt>
                <c:pt idx="587">
                  <c:v>47.882718425227047</c:v>
                </c:pt>
                <c:pt idx="588">
                  <c:v>45.830837330982298</c:v>
                </c:pt>
                <c:pt idx="589">
                  <c:v>42.597255111885595</c:v>
                </c:pt>
                <c:pt idx="590">
                  <c:v>54.159252849450617</c:v>
                </c:pt>
                <c:pt idx="591">
                  <c:v>57.451039450091429</c:v>
                </c:pt>
                <c:pt idx="592">
                  <c:v>68.908554403554461</c:v>
                </c:pt>
                <c:pt idx="593">
                  <c:v>62.093882807973458</c:v>
                </c:pt>
                <c:pt idx="594">
                  <c:v>42.835201057761694</c:v>
                </c:pt>
                <c:pt idx="595">
                  <c:v>39.396980785997521</c:v>
                </c:pt>
                <c:pt idx="596">
                  <c:v>52.08737111314359</c:v>
                </c:pt>
                <c:pt idx="597">
                  <c:v>41.69891162667215</c:v>
                </c:pt>
                <c:pt idx="598">
                  <c:v>63.836056534877017</c:v>
                </c:pt>
                <c:pt idx="599">
                  <c:v>47.402232007508573</c:v>
                </c:pt>
                <c:pt idx="600">
                  <c:v>59.948799289337401</c:v>
                </c:pt>
                <c:pt idx="601">
                  <c:v>39.318936502744315</c:v>
                </c:pt>
                <c:pt idx="602">
                  <c:v>34.29238953518594</c:v>
                </c:pt>
                <c:pt idx="603">
                  <c:v>36.755067181070444</c:v>
                </c:pt>
                <c:pt idx="604">
                  <c:v>75.503644455598177</c:v>
                </c:pt>
                <c:pt idx="605">
                  <c:v>30.743794830306108</c:v>
                </c:pt>
                <c:pt idx="606">
                  <c:v>24.615130513437176</c:v>
                </c:pt>
                <c:pt idx="607">
                  <c:v>27.173036074945706</c:v>
                </c:pt>
                <c:pt idx="608">
                  <c:v>14.925539461560817</c:v>
                </c:pt>
                <c:pt idx="609">
                  <c:v>25.100949913215445</c:v>
                </c:pt>
                <c:pt idx="610">
                  <c:v>19.800601772881915</c:v>
                </c:pt>
                <c:pt idx="611">
                  <c:v>30.755260012599003</c:v>
                </c:pt>
                <c:pt idx="612">
                  <c:v>21.798088778490101</c:v>
                </c:pt>
                <c:pt idx="613">
                  <c:v>16.955468352384376</c:v>
                </c:pt>
                <c:pt idx="614">
                  <c:v>24.099094664309959</c:v>
                </c:pt>
                <c:pt idx="615">
                  <c:v>17.767818347769285</c:v>
                </c:pt>
                <c:pt idx="616">
                  <c:v>21.673600172135597</c:v>
                </c:pt>
                <c:pt idx="617">
                  <c:v>18.491443814272134</c:v>
                </c:pt>
                <c:pt idx="618">
                  <c:v>21.983357806341534</c:v>
                </c:pt>
                <c:pt idx="619">
                  <c:v>18.652456232511906</c:v>
                </c:pt>
                <c:pt idx="620">
                  <c:v>25.232352157361301</c:v>
                </c:pt>
                <c:pt idx="621">
                  <c:v>12.315031753144416</c:v>
                </c:pt>
                <c:pt idx="622">
                  <c:v>25.042936794906709</c:v>
                </c:pt>
                <c:pt idx="623">
                  <c:v>25.063906496814528</c:v>
                </c:pt>
                <c:pt idx="624">
                  <c:v>28.412322844000339</c:v>
                </c:pt>
                <c:pt idx="625">
                  <c:v>25.323679469091079</c:v>
                </c:pt>
                <c:pt idx="626">
                  <c:v>23.607522650623494</c:v>
                </c:pt>
                <c:pt idx="627">
                  <c:v>30.190386663836996</c:v>
                </c:pt>
                <c:pt idx="628">
                  <c:v>23.792817441788383</c:v>
                </c:pt>
                <c:pt idx="629">
                  <c:v>23.970838190355781</c:v>
                </c:pt>
                <c:pt idx="630">
                  <c:v>20.413102871174488</c:v>
                </c:pt>
                <c:pt idx="631">
                  <c:v>25.655454135272965</c:v>
                </c:pt>
                <c:pt idx="632">
                  <c:v>38.187330794191709</c:v>
                </c:pt>
                <c:pt idx="633">
                  <c:v>30.191734751047509</c:v>
                </c:pt>
                <c:pt idx="634">
                  <c:v>26.301018096166718</c:v>
                </c:pt>
                <c:pt idx="635">
                  <c:v>32.851259601490675</c:v>
                </c:pt>
                <c:pt idx="636">
                  <c:v>30.674871418072584</c:v>
                </c:pt>
                <c:pt idx="637">
                  <c:v>25.139896445635728</c:v>
                </c:pt>
                <c:pt idx="638">
                  <c:v>11.605607408698246</c:v>
                </c:pt>
                <c:pt idx="639">
                  <c:v>26.724872107375091</c:v>
                </c:pt>
                <c:pt idx="640">
                  <c:v>30.903980025613194</c:v>
                </c:pt>
                <c:pt idx="641">
                  <c:v>20.231796334925445</c:v>
                </c:pt>
                <c:pt idx="642">
                  <c:v>9.1755494702974367</c:v>
                </c:pt>
                <c:pt idx="643">
                  <c:v>23.600579329090625</c:v>
                </c:pt>
                <c:pt idx="644">
                  <c:v>29.180081226399366</c:v>
                </c:pt>
                <c:pt idx="645">
                  <c:v>28.477420841274821</c:v>
                </c:pt>
                <c:pt idx="646">
                  <c:v>16.880387396525013</c:v>
                </c:pt>
                <c:pt idx="647">
                  <c:v>17.409170567279457</c:v>
                </c:pt>
                <c:pt idx="648">
                  <c:v>31.190331375787736</c:v>
                </c:pt>
                <c:pt idx="649">
                  <c:v>34.151565521736501</c:v>
                </c:pt>
                <c:pt idx="650">
                  <c:v>54.849751325599769</c:v>
                </c:pt>
                <c:pt idx="651">
                  <c:v>32.568198239606559</c:v>
                </c:pt>
                <c:pt idx="652">
                  <c:v>26.202532116038142</c:v>
                </c:pt>
                <c:pt idx="653">
                  <c:v>41.99230473040312</c:v>
                </c:pt>
                <c:pt idx="654">
                  <c:v>40.668756066184187</c:v>
                </c:pt>
                <c:pt idx="655">
                  <c:v>45.06156634033151</c:v>
                </c:pt>
                <c:pt idx="656">
                  <c:v>41.194147316117316</c:v>
                </c:pt>
                <c:pt idx="657">
                  <c:v>25.874086362947239</c:v>
                </c:pt>
                <c:pt idx="658">
                  <c:v>20.630881552941894</c:v>
                </c:pt>
                <c:pt idx="659">
                  <c:v>28.892888651963588</c:v>
                </c:pt>
                <c:pt idx="660">
                  <c:v>26.650959596334264</c:v>
                </c:pt>
                <c:pt idx="661">
                  <c:v>49.182155119587151</c:v>
                </c:pt>
                <c:pt idx="662">
                  <c:v>17.878908551856149</c:v>
                </c:pt>
                <c:pt idx="663">
                  <c:v>21.236249837151195</c:v>
                </c:pt>
                <c:pt idx="664">
                  <c:v>24.925030508123815</c:v>
                </c:pt>
                <c:pt idx="665">
                  <c:v>18.883154106928885</c:v>
                </c:pt>
                <c:pt idx="666">
                  <c:v>25.079043601122578</c:v>
                </c:pt>
                <c:pt idx="667">
                  <c:v>27.994835113758146</c:v>
                </c:pt>
                <c:pt idx="668">
                  <c:v>25.873369913758744</c:v>
                </c:pt>
                <c:pt idx="669">
                  <c:v>11.569156552410417</c:v>
                </c:pt>
                <c:pt idx="670">
                  <c:v>22.714882937946932</c:v>
                </c:pt>
                <c:pt idx="671">
                  <c:v>28.974781815056147</c:v>
                </c:pt>
                <c:pt idx="672">
                  <c:v>28.852141131038955</c:v>
                </c:pt>
                <c:pt idx="673">
                  <c:v>24.671771225881695</c:v>
                </c:pt>
                <c:pt idx="674">
                  <c:v>21.159681187679727</c:v>
                </c:pt>
                <c:pt idx="675">
                  <c:v>27.240243877349752</c:v>
                </c:pt>
                <c:pt idx="676">
                  <c:v>18.041440148468411</c:v>
                </c:pt>
                <c:pt idx="677">
                  <c:v>17.690483173151947</c:v>
                </c:pt>
                <c:pt idx="678">
                  <c:v>25.223960482311643</c:v>
                </c:pt>
                <c:pt idx="679">
                  <c:v>25.150454545881949</c:v>
                </c:pt>
                <c:pt idx="680">
                  <c:v>23.675900618736634</c:v>
                </c:pt>
                <c:pt idx="681">
                  <c:v>24.394667012091752</c:v>
                </c:pt>
                <c:pt idx="682">
                  <c:v>14.31404145659126</c:v>
                </c:pt>
                <c:pt idx="683">
                  <c:v>29.135869883008841</c:v>
                </c:pt>
                <c:pt idx="684">
                  <c:v>32.741016370743367</c:v>
                </c:pt>
                <c:pt idx="685">
                  <c:v>18.973174633680888</c:v>
                </c:pt>
                <c:pt idx="686">
                  <c:v>15.086149816394844</c:v>
                </c:pt>
                <c:pt idx="687">
                  <c:v>25.628380256998064</c:v>
                </c:pt>
                <c:pt idx="688">
                  <c:v>22.85983516324259</c:v>
                </c:pt>
                <c:pt idx="689">
                  <c:v>19.522761523520725</c:v>
                </c:pt>
                <c:pt idx="690">
                  <c:v>19.437240927798918</c:v>
                </c:pt>
                <c:pt idx="691">
                  <c:v>13.25792414043725</c:v>
                </c:pt>
                <c:pt idx="692">
                  <c:v>22.582474518370763</c:v>
                </c:pt>
                <c:pt idx="693">
                  <c:v>19.33203688283966</c:v>
                </c:pt>
                <c:pt idx="694">
                  <c:v>18.094845832224184</c:v>
                </c:pt>
                <c:pt idx="695">
                  <c:v>12.051427955404911</c:v>
                </c:pt>
                <c:pt idx="696">
                  <c:v>26.644782493748036</c:v>
                </c:pt>
                <c:pt idx="697">
                  <c:v>17.903555700113611</c:v>
                </c:pt>
                <c:pt idx="698">
                  <c:v>163.91424737729776</c:v>
                </c:pt>
                <c:pt idx="699">
                  <c:v>37.257209586696163</c:v>
                </c:pt>
                <c:pt idx="700">
                  <c:v>20.146376653141349</c:v>
                </c:pt>
                <c:pt idx="701">
                  <c:v>16.160598739059189</c:v>
                </c:pt>
                <c:pt idx="702">
                  <c:v>21.010762841598101</c:v>
                </c:pt>
                <c:pt idx="703">
                  <c:v>16.723454652443845</c:v>
                </c:pt>
                <c:pt idx="704">
                  <c:v>19.918288000871691</c:v>
                </c:pt>
                <c:pt idx="705">
                  <c:v>22.202201892503471</c:v>
                </c:pt>
                <c:pt idx="706">
                  <c:v>16.092279299393873</c:v>
                </c:pt>
                <c:pt idx="707">
                  <c:v>6.3567784241470742</c:v>
                </c:pt>
                <c:pt idx="708">
                  <c:v>25.781126655423833</c:v>
                </c:pt>
                <c:pt idx="709">
                  <c:v>16.275015938721126</c:v>
                </c:pt>
                <c:pt idx="710">
                  <c:v>11.126299367380948</c:v>
                </c:pt>
                <c:pt idx="711">
                  <c:v>13.459488495684658</c:v>
                </c:pt>
                <c:pt idx="712">
                  <c:v>14.149387432088696</c:v>
                </c:pt>
                <c:pt idx="713">
                  <c:v>16.931114754380591</c:v>
                </c:pt>
                <c:pt idx="714">
                  <c:v>12.05195727930068</c:v>
                </c:pt>
                <c:pt idx="715">
                  <c:v>22.983254226755985</c:v>
                </c:pt>
                <c:pt idx="716">
                  <c:v>10.153111964720168</c:v>
                </c:pt>
                <c:pt idx="717">
                  <c:v>10.7353214963826</c:v>
                </c:pt>
                <c:pt idx="718">
                  <c:v>29.57000635982412</c:v>
                </c:pt>
                <c:pt idx="719">
                  <c:v>16.72506250740129</c:v>
                </c:pt>
                <c:pt idx="720">
                  <c:v>19.132624102471606</c:v>
                </c:pt>
                <c:pt idx="721">
                  <c:v>11.95841593622948</c:v>
                </c:pt>
                <c:pt idx="722">
                  <c:v>11.006440240768269</c:v>
                </c:pt>
                <c:pt idx="723">
                  <c:v>9.3806244526757325</c:v>
                </c:pt>
                <c:pt idx="724">
                  <c:v>9.1150017978072153</c:v>
                </c:pt>
                <c:pt idx="725">
                  <c:v>16.760798248357144</c:v>
                </c:pt>
                <c:pt idx="726">
                  <c:v>12.394035708244592</c:v>
                </c:pt>
                <c:pt idx="727">
                  <c:v>8.3890883854526788</c:v>
                </c:pt>
                <c:pt idx="728">
                  <c:v>8.7821338119013781</c:v>
                </c:pt>
                <c:pt idx="729">
                  <c:v>6.1628068608562172</c:v>
                </c:pt>
                <c:pt idx="730">
                  <c:v>4.8890504163552588</c:v>
                </c:pt>
                <c:pt idx="731">
                  <c:v>5.5659626632156618</c:v>
                </c:pt>
                <c:pt idx="732">
                  <c:v>18.891217396397941</c:v>
                </c:pt>
                <c:pt idx="733">
                  <c:v>9.9756319779653175</c:v>
                </c:pt>
                <c:pt idx="734">
                  <c:v>8.8981461812636944</c:v>
                </c:pt>
                <c:pt idx="735">
                  <c:v>1.2707849261954343</c:v>
                </c:pt>
                <c:pt idx="736">
                  <c:v>-0.59620784052947784</c:v>
                </c:pt>
                <c:pt idx="737">
                  <c:v>1.9006174689177664</c:v>
                </c:pt>
                <c:pt idx="738">
                  <c:v>1.3787444535613271</c:v>
                </c:pt>
                <c:pt idx="739">
                  <c:v>1.7020651237356925</c:v>
                </c:pt>
                <c:pt idx="740">
                  <c:v>2.9523438227352123</c:v>
                </c:pt>
                <c:pt idx="741">
                  <c:v>3.4087021342559769</c:v>
                </c:pt>
                <c:pt idx="742">
                  <c:v>5.5041713189766766</c:v>
                </c:pt>
                <c:pt idx="743">
                  <c:v>5.1006875235037157</c:v>
                </c:pt>
                <c:pt idx="744">
                  <c:v>1.6549527896585103</c:v>
                </c:pt>
                <c:pt idx="745">
                  <c:v>2.2940689881235556</c:v>
                </c:pt>
                <c:pt idx="746">
                  <c:v>5.707169006931915</c:v>
                </c:pt>
                <c:pt idx="747">
                  <c:v>3.0821642752863814</c:v>
                </c:pt>
                <c:pt idx="748">
                  <c:v>2.0563666793555222</c:v>
                </c:pt>
                <c:pt idx="749">
                  <c:v>1.7734196806910179</c:v>
                </c:pt>
                <c:pt idx="750">
                  <c:v>2.4263233499632171</c:v>
                </c:pt>
                <c:pt idx="751">
                  <c:v>1.5316244796682692</c:v>
                </c:pt>
                <c:pt idx="752">
                  <c:v>5.1284890789458561</c:v>
                </c:pt>
                <c:pt idx="753">
                  <c:v>6.0341672004972366</c:v>
                </c:pt>
                <c:pt idx="754">
                  <c:v>0.76863361228376204</c:v>
                </c:pt>
                <c:pt idx="755">
                  <c:v>4.4073158052036918</c:v>
                </c:pt>
                <c:pt idx="756">
                  <c:v>3.4943172784984808</c:v>
                </c:pt>
                <c:pt idx="757">
                  <c:v>2.696045934441623</c:v>
                </c:pt>
                <c:pt idx="758">
                  <c:v>-165.57625474935801</c:v>
                </c:pt>
                <c:pt idx="759">
                  <c:v>1.3881372205361002</c:v>
                </c:pt>
                <c:pt idx="760">
                  <c:v>5.9177707090433529</c:v>
                </c:pt>
                <c:pt idx="761">
                  <c:v>3.1074041086237312</c:v>
                </c:pt>
                <c:pt idx="762">
                  <c:v>0.52769542181336204</c:v>
                </c:pt>
                <c:pt idx="763">
                  <c:v>1.0477828858962703</c:v>
                </c:pt>
                <c:pt idx="764">
                  <c:v>0.16515672153914673</c:v>
                </c:pt>
                <c:pt idx="765">
                  <c:v>2.8144698115719624</c:v>
                </c:pt>
                <c:pt idx="766">
                  <c:v>3.2845244127207009</c:v>
                </c:pt>
                <c:pt idx="767">
                  <c:v>2.6997414035042411</c:v>
                </c:pt>
                <c:pt idx="768">
                  <c:v>1.5465823273349497</c:v>
                </c:pt>
                <c:pt idx="769">
                  <c:v>2.0869680872805541</c:v>
                </c:pt>
                <c:pt idx="770">
                  <c:v>3.988740446902018</c:v>
                </c:pt>
                <c:pt idx="771">
                  <c:v>6.7190621336750453</c:v>
                </c:pt>
                <c:pt idx="772">
                  <c:v>3.6146530356602247</c:v>
                </c:pt>
                <c:pt idx="773">
                  <c:v>4.5847846127740155</c:v>
                </c:pt>
                <c:pt idx="774">
                  <c:v>7.0520363411545208</c:v>
                </c:pt>
                <c:pt idx="775">
                  <c:v>3.8237776424507421</c:v>
                </c:pt>
                <c:pt idx="776">
                  <c:v>3.7618755744767136</c:v>
                </c:pt>
                <c:pt idx="777">
                  <c:v>3.1640453652639309</c:v>
                </c:pt>
                <c:pt idx="778">
                  <c:v>5.074705438023595</c:v>
                </c:pt>
                <c:pt idx="779">
                  <c:v>2.6407208010009704</c:v>
                </c:pt>
                <c:pt idx="780">
                  <c:v>2.7306920673443589</c:v>
                </c:pt>
                <c:pt idx="781">
                  <c:v>3.9972550717265163</c:v>
                </c:pt>
                <c:pt idx="782">
                  <c:v>4.703799824978061</c:v>
                </c:pt>
                <c:pt idx="783">
                  <c:v>1.87110360118045</c:v>
                </c:pt>
                <c:pt idx="784">
                  <c:v>2.5067592871826561</c:v>
                </c:pt>
                <c:pt idx="785">
                  <c:v>4.5548111507347651</c:v>
                </c:pt>
                <c:pt idx="786">
                  <c:v>3.0658799681683249</c:v>
                </c:pt>
                <c:pt idx="787">
                  <c:v>1.9220937580015061</c:v>
                </c:pt>
                <c:pt idx="788">
                  <c:v>2.5884870231357713</c:v>
                </c:pt>
                <c:pt idx="789">
                  <c:v>4.4108173554430206</c:v>
                </c:pt>
                <c:pt idx="790">
                  <c:v>3.9697565602230886</c:v>
                </c:pt>
                <c:pt idx="791">
                  <c:v>2.4206324291098502</c:v>
                </c:pt>
                <c:pt idx="792">
                  <c:v>3.3476474860825207</c:v>
                </c:pt>
                <c:pt idx="793">
                  <c:v>5.8534752896380073</c:v>
                </c:pt>
                <c:pt idx="794">
                  <c:v>1.9074106810271474</c:v>
                </c:pt>
                <c:pt idx="795">
                  <c:v>4.0966975164874988</c:v>
                </c:pt>
                <c:pt idx="796">
                  <c:v>3.0864658183430635</c:v>
                </c:pt>
                <c:pt idx="797">
                  <c:v>2.1269295932071213</c:v>
                </c:pt>
                <c:pt idx="798">
                  <c:v>4.0101931483428377</c:v>
                </c:pt>
                <c:pt idx="799">
                  <c:v>25.052870465885242</c:v>
                </c:pt>
                <c:pt idx="800">
                  <c:v>4.5416046874265916</c:v>
                </c:pt>
                <c:pt idx="801">
                  <c:v>1.7827610823145752</c:v>
                </c:pt>
                <c:pt idx="802">
                  <c:v>2.1404140270172429</c:v>
                </c:pt>
                <c:pt idx="803">
                  <c:v>2.7463806106888775</c:v>
                </c:pt>
                <c:pt idx="804">
                  <c:v>2.2603049340036718</c:v>
                </c:pt>
                <c:pt idx="805">
                  <c:v>2.520876099049234</c:v>
                </c:pt>
                <c:pt idx="806">
                  <c:v>-3.2798945188603441</c:v>
                </c:pt>
                <c:pt idx="807">
                  <c:v>2.3021687361515486</c:v>
                </c:pt>
                <c:pt idx="808">
                  <c:v>1.9751737389250137</c:v>
                </c:pt>
                <c:pt idx="809">
                  <c:v>0.89961608503914969</c:v>
                </c:pt>
                <c:pt idx="810">
                  <c:v>1.546287643522386</c:v>
                </c:pt>
                <c:pt idx="811">
                  <c:v>3.5779473106729043</c:v>
                </c:pt>
                <c:pt idx="812">
                  <c:v>5.8843187975467028</c:v>
                </c:pt>
                <c:pt idx="813">
                  <c:v>2.1023285201912754</c:v>
                </c:pt>
                <c:pt idx="814">
                  <c:v>4.0503293837324836</c:v>
                </c:pt>
                <c:pt idx="815">
                  <c:v>1.8994873912763564</c:v>
                </c:pt>
                <c:pt idx="816">
                  <c:v>2.3999219693992799</c:v>
                </c:pt>
                <c:pt idx="817">
                  <c:v>2.0361499721848091</c:v>
                </c:pt>
                <c:pt idx="818">
                  <c:v>3.896007902865553</c:v>
                </c:pt>
                <c:pt idx="819">
                  <c:v>2.5044544109235671</c:v>
                </c:pt>
                <c:pt idx="820">
                  <c:v>0.25994124129867968</c:v>
                </c:pt>
                <c:pt idx="821">
                  <c:v>-6.7693427751024906</c:v>
                </c:pt>
                <c:pt idx="822">
                  <c:v>9.9322218900876305</c:v>
                </c:pt>
                <c:pt idx="823">
                  <c:v>5.417401016714317</c:v>
                </c:pt>
                <c:pt idx="824">
                  <c:v>4.0552259702735141</c:v>
                </c:pt>
                <c:pt idx="825">
                  <c:v>4.8552578008442389</c:v>
                </c:pt>
                <c:pt idx="826">
                  <c:v>3.6425580620985878</c:v>
                </c:pt>
                <c:pt idx="827">
                  <c:v>3.5764687295581412</c:v>
                </c:pt>
                <c:pt idx="828">
                  <c:v>4.2975694959386406</c:v>
                </c:pt>
                <c:pt idx="829">
                  <c:v>4.2944351299318608</c:v>
                </c:pt>
                <c:pt idx="830">
                  <c:v>12.313913045507713</c:v>
                </c:pt>
                <c:pt idx="831">
                  <c:v>4.9618876828324936</c:v>
                </c:pt>
                <c:pt idx="832">
                  <c:v>4.6402773661818264</c:v>
                </c:pt>
                <c:pt idx="833">
                  <c:v>4.8739644573150134</c:v>
                </c:pt>
                <c:pt idx="834">
                  <c:v>5.2206393779160356</c:v>
                </c:pt>
                <c:pt idx="835">
                  <c:v>4.7138058093307809</c:v>
                </c:pt>
                <c:pt idx="836">
                  <c:v>4.2440920970292986</c:v>
                </c:pt>
                <c:pt idx="837">
                  <c:v>5.8734422804635411</c:v>
                </c:pt>
                <c:pt idx="838">
                  <c:v>3.7246183302436506</c:v>
                </c:pt>
                <c:pt idx="839">
                  <c:v>6.0040607653251667</c:v>
                </c:pt>
                <c:pt idx="840">
                  <c:v>3.225137851404249</c:v>
                </c:pt>
                <c:pt idx="841">
                  <c:v>5.0826960678778468</c:v>
                </c:pt>
                <c:pt idx="842">
                  <c:v>2.1572992460774194</c:v>
                </c:pt>
                <c:pt idx="843">
                  <c:v>3.2953348168551875</c:v>
                </c:pt>
                <c:pt idx="844">
                  <c:v>1.1348921078218881</c:v>
                </c:pt>
                <c:pt idx="845">
                  <c:v>2.9438761345620987</c:v>
                </c:pt>
                <c:pt idx="846">
                  <c:v>3.8799605302083751</c:v>
                </c:pt>
                <c:pt idx="847">
                  <c:v>2.5410183262034436</c:v>
                </c:pt>
                <c:pt idx="848">
                  <c:v>4.1121009598295464</c:v>
                </c:pt>
                <c:pt idx="849">
                  <c:v>7.9915529812235064</c:v>
                </c:pt>
                <c:pt idx="850">
                  <c:v>1.4653232843682886</c:v>
                </c:pt>
                <c:pt idx="851">
                  <c:v>0.6654539117127799</c:v>
                </c:pt>
                <c:pt idx="852">
                  <c:v>24.833565885572714</c:v>
                </c:pt>
                <c:pt idx="853">
                  <c:v>4.4425282014787904</c:v>
                </c:pt>
                <c:pt idx="854">
                  <c:v>12.540206490773292</c:v>
                </c:pt>
                <c:pt idx="855">
                  <c:v>6.9964184913498828</c:v>
                </c:pt>
                <c:pt idx="856">
                  <c:v>3.4413252858862067</c:v>
                </c:pt>
                <c:pt idx="857">
                  <c:v>4.0448727078668067</c:v>
                </c:pt>
                <c:pt idx="858">
                  <c:v>0.83628999764035949</c:v>
                </c:pt>
                <c:pt idx="859">
                  <c:v>3.1569741809171821</c:v>
                </c:pt>
                <c:pt idx="860">
                  <c:v>2.9546717928345472</c:v>
                </c:pt>
                <c:pt idx="861">
                  <c:v>1.3919174833065877</c:v>
                </c:pt>
                <c:pt idx="862">
                  <c:v>4.6569391764300558</c:v>
                </c:pt>
                <c:pt idx="863">
                  <c:v>4.2445954437917708</c:v>
                </c:pt>
                <c:pt idx="864">
                  <c:v>2.518973802827924</c:v>
                </c:pt>
                <c:pt idx="865">
                  <c:v>2.102551929003222</c:v>
                </c:pt>
                <c:pt idx="866">
                  <c:v>-1.1841104803032012</c:v>
                </c:pt>
                <c:pt idx="867">
                  <c:v>2.5769132422022669</c:v>
                </c:pt>
                <c:pt idx="868">
                  <c:v>1.9223171668134531</c:v>
                </c:pt>
                <c:pt idx="869">
                  <c:v>1.9191963195139241</c:v>
                </c:pt>
                <c:pt idx="870">
                  <c:v>1.1476139051267851</c:v>
                </c:pt>
                <c:pt idx="871">
                  <c:v>0.46000241176132639</c:v>
                </c:pt>
                <c:pt idx="872">
                  <c:v>7.9770168760085305</c:v>
                </c:pt>
                <c:pt idx="873">
                  <c:v>1.0351023850069196</c:v>
                </c:pt>
                <c:pt idx="874">
                  <c:v>2.7197032322778329</c:v>
                </c:pt>
                <c:pt idx="875">
                  <c:v>1.3833785288099578</c:v>
                </c:pt>
                <c:pt idx="876">
                  <c:v>-0.31098695353632566</c:v>
                </c:pt>
                <c:pt idx="877">
                  <c:v>5.8424188610352221</c:v>
                </c:pt>
                <c:pt idx="878">
                  <c:v>3.0607047383069754</c:v>
                </c:pt>
                <c:pt idx="879">
                  <c:v>1.9988299829837457</c:v>
                </c:pt>
                <c:pt idx="880">
                  <c:v>1.5272315257827489</c:v>
                </c:pt>
                <c:pt idx="881">
                  <c:v>2.0573028194720218</c:v>
                </c:pt>
                <c:pt idx="882">
                  <c:v>1.9534720492401987</c:v>
                </c:pt>
                <c:pt idx="883">
                  <c:v>1.824759528855596</c:v>
                </c:pt>
                <c:pt idx="884">
                  <c:v>1.2740735727298431</c:v>
                </c:pt>
                <c:pt idx="885">
                  <c:v>2.7747996247874656</c:v>
                </c:pt>
                <c:pt idx="886">
                  <c:v>3.2572598871925527</c:v>
                </c:pt>
                <c:pt idx="887">
                  <c:v>2.3714990566939225</c:v>
                </c:pt>
                <c:pt idx="888">
                  <c:v>-0.73302958256092454</c:v>
                </c:pt>
                <c:pt idx="889">
                  <c:v>-1.3375711373401264</c:v>
                </c:pt>
                <c:pt idx="890">
                  <c:v>4.3134606567113023</c:v>
                </c:pt>
                <c:pt idx="891">
                  <c:v>0.27163277376900008</c:v>
                </c:pt>
                <c:pt idx="892">
                  <c:v>-93.880703552166537</c:v>
                </c:pt>
                <c:pt idx="893">
                  <c:v>2.8986509978875086</c:v>
                </c:pt>
                <c:pt idx="894">
                  <c:v>-1.8709817219346254</c:v>
                </c:pt>
                <c:pt idx="895">
                  <c:v>-0.57069584572472998</c:v>
                </c:pt>
                <c:pt idx="896">
                  <c:v>-0.10027909600367702</c:v>
                </c:pt>
                <c:pt idx="897">
                  <c:v>-28.497114050260034</c:v>
                </c:pt>
                <c:pt idx="898">
                  <c:v>2.9827427809745175</c:v>
                </c:pt>
                <c:pt idx="899">
                  <c:v>2.6141929215883239</c:v>
                </c:pt>
                <c:pt idx="900">
                  <c:v>0.77777206377450403</c:v>
                </c:pt>
                <c:pt idx="901">
                  <c:v>3.165055884182169</c:v>
                </c:pt>
                <c:pt idx="902">
                  <c:v>5.9158050366753425</c:v>
                </c:pt>
                <c:pt idx="903">
                  <c:v>0.64725053176130098</c:v>
                </c:pt>
                <c:pt idx="904">
                  <c:v>0.41384457653076834</c:v>
                </c:pt>
                <c:pt idx="905">
                  <c:v>0.44054013259998792</c:v>
                </c:pt>
                <c:pt idx="906">
                  <c:v>2.8640533043053278</c:v>
                </c:pt>
                <c:pt idx="907">
                  <c:v>2.0073523189044606</c:v>
                </c:pt>
                <c:pt idx="908">
                  <c:v>3.226430600423611</c:v>
                </c:pt>
                <c:pt idx="909">
                  <c:v>4.0107864712722563</c:v>
                </c:pt>
                <c:pt idx="910">
                  <c:v>1.3428820623011322</c:v>
                </c:pt>
                <c:pt idx="911">
                  <c:v>-0.86008883833552785</c:v>
                </c:pt>
                <c:pt idx="912">
                  <c:v>0.24980241871574083</c:v>
                </c:pt>
                <c:pt idx="913">
                  <c:v>2.2884757982619601</c:v>
                </c:pt>
                <c:pt idx="914">
                  <c:v>0.8575085892888592</c:v>
                </c:pt>
                <c:pt idx="915">
                  <c:v>2.0450746757522644</c:v>
                </c:pt>
                <c:pt idx="916">
                  <c:v>0.31734029625326532</c:v>
                </c:pt>
                <c:pt idx="917">
                  <c:v>2.1621364149251425</c:v>
                </c:pt>
                <c:pt idx="918">
                  <c:v>1.8868055886933055</c:v>
                </c:pt>
                <c:pt idx="919">
                  <c:v>3.3120106950972072</c:v>
                </c:pt>
                <c:pt idx="920">
                  <c:v>1.8450170158532244</c:v>
                </c:pt>
                <c:pt idx="921">
                  <c:v>3.2906448492063203</c:v>
                </c:pt>
                <c:pt idx="922">
                  <c:v>0.21704474562849374</c:v>
                </c:pt>
                <c:pt idx="923">
                  <c:v>1.6559689236857364</c:v>
                </c:pt>
                <c:pt idx="924">
                  <c:v>1.6238465240161504</c:v>
                </c:pt>
                <c:pt idx="925">
                  <c:v>4.7947397124973969</c:v>
                </c:pt>
                <c:pt idx="926">
                  <c:v>-0.40119316600437327</c:v>
                </c:pt>
                <c:pt idx="927">
                  <c:v>1.127208907786015</c:v>
                </c:pt>
                <c:pt idx="928">
                  <c:v>2.0056908984216042</c:v>
                </c:pt>
                <c:pt idx="929">
                  <c:v>4.2346484508765672</c:v>
                </c:pt>
                <c:pt idx="930">
                  <c:v>1.4974938231699024</c:v>
                </c:pt>
                <c:pt idx="931">
                  <c:v>1.5615662920387443</c:v>
                </c:pt>
                <c:pt idx="932">
                  <c:v>1.1887810186200256</c:v>
                </c:pt>
                <c:pt idx="933">
                  <c:v>4.6739501534127381</c:v>
                </c:pt>
                <c:pt idx="934">
                  <c:v>11.473969534570253</c:v>
                </c:pt>
                <c:pt idx="935">
                  <c:v>7.9669528257219966</c:v>
                </c:pt>
                <c:pt idx="936">
                  <c:v>2.5998777459380942</c:v>
                </c:pt>
                <c:pt idx="937">
                  <c:v>1.1663772743695531</c:v>
                </c:pt>
                <c:pt idx="938">
                  <c:v>1.17820149395678</c:v>
                </c:pt>
                <c:pt idx="939">
                  <c:v>0.1264482680532415</c:v>
                </c:pt>
                <c:pt idx="940">
                  <c:v>1.345595481760524</c:v>
                </c:pt>
                <c:pt idx="941">
                  <c:v>0.65219719936730414</c:v>
                </c:pt>
                <c:pt idx="942">
                  <c:v>3.0644556251450279</c:v>
                </c:pt>
                <c:pt idx="943">
                  <c:v>-1.5420514254664939</c:v>
                </c:pt>
                <c:pt idx="944">
                  <c:v>-0.52756152900103137</c:v>
                </c:pt>
                <c:pt idx="945">
                  <c:v>0.3290008042344692</c:v>
                </c:pt>
                <c:pt idx="946">
                  <c:v>1.7270991107629206</c:v>
                </c:pt>
                <c:pt idx="947">
                  <c:v>1.8294234622924677</c:v>
                </c:pt>
                <c:pt idx="948">
                  <c:v>2.8851645700283219</c:v>
                </c:pt>
                <c:pt idx="949">
                  <c:v>-6.7199264012738711</c:v>
                </c:pt>
                <c:pt idx="950">
                  <c:v>1.9738669423042228</c:v>
                </c:pt>
                <c:pt idx="951">
                  <c:v>3.4394138287049509</c:v>
                </c:pt>
                <c:pt idx="952">
                  <c:v>2.4450544804966401</c:v>
                </c:pt>
                <c:pt idx="953">
                  <c:v>1.9402288176032494</c:v>
                </c:pt>
                <c:pt idx="954">
                  <c:v>1.0143301003970426</c:v>
                </c:pt>
                <c:pt idx="955">
                  <c:v>5.3451875157474067</c:v>
                </c:pt>
                <c:pt idx="956">
                  <c:v>2.709770532863645</c:v>
                </c:pt>
                <c:pt idx="957">
                  <c:v>2.5606702099337841</c:v>
                </c:pt>
                <c:pt idx="958">
                  <c:v>2.8081868982542946</c:v>
                </c:pt>
                <c:pt idx="959">
                  <c:v>2.3225799983403466</c:v>
                </c:pt>
                <c:pt idx="960">
                  <c:v>2.149991032304452</c:v>
                </c:pt>
                <c:pt idx="961">
                  <c:v>2.835090033995431</c:v>
                </c:pt>
                <c:pt idx="962">
                  <c:v>1.9835683646763038</c:v>
                </c:pt>
                <c:pt idx="963">
                  <c:v>1.7812335932463415</c:v>
                </c:pt>
                <c:pt idx="964">
                  <c:v>2.1093022420444036</c:v>
                </c:pt>
                <c:pt idx="965">
                  <c:v>2.8344226438062656</c:v>
                </c:pt>
                <c:pt idx="966">
                  <c:v>1.8744471446480542</c:v>
                </c:pt>
                <c:pt idx="967">
                  <c:v>1.9513410005094787</c:v>
                </c:pt>
                <c:pt idx="968">
                  <c:v>1.6604690982839214</c:v>
                </c:pt>
                <c:pt idx="969">
                  <c:v>1.5443355943282655</c:v>
                </c:pt>
                <c:pt idx="970">
                  <c:v>2.0147633122361879</c:v>
                </c:pt>
                <c:pt idx="971">
                  <c:v>2.639906977084181</c:v>
                </c:pt>
                <c:pt idx="972">
                  <c:v>1.8006599358977007</c:v>
                </c:pt>
                <c:pt idx="973">
                  <c:v>2.1249169488713791</c:v>
                </c:pt>
                <c:pt idx="974">
                  <c:v>1.6962778038035369</c:v>
                </c:pt>
                <c:pt idx="975">
                  <c:v>-9.3589725044323373</c:v>
                </c:pt>
                <c:pt idx="976">
                  <c:v>1.9217737904459051</c:v>
                </c:pt>
                <c:pt idx="977">
                  <c:v>0.87807074682935782</c:v>
                </c:pt>
                <c:pt idx="978">
                  <c:v>2.0626030339074273</c:v>
                </c:pt>
                <c:pt idx="979">
                  <c:v>0.4094987162483601</c:v>
                </c:pt>
                <c:pt idx="980">
                  <c:v>0.62781087160051163</c:v>
                </c:pt>
                <c:pt idx="981">
                  <c:v>50.002385473325859</c:v>
                </c:pt>
                <c:pt idx="982">
                  <c:v>-58.774318830909586</c:v>
                </c:pt>
                <c:pt idx="983">
                  <c:v>1.0990328758869947</c:v>
                </c:pt>
                <c:pt idx="984">
                  <c:v>0.48284178131345734</c:v>
                </c:pt>
                <c:pt idx="985">
                  <c:v>0.23110143025481067</c:v>
                </c:pt>
                <c:pt idx="986">
                  <c:v>-6.9522302292833906</c:v>
                </c:pt>
                <c:pt idx="987">
                  <c:v>-7.0298604075221123</c:v>
                </c:pt>
                <c:pt idx="988">
                  <c:v>-2.0086126712972701</c:v>
                </c:pt>
                <c:pt idx="989">
                  <c:v>-0.57537462033499143</c:v>
                </c:pt>
                <c:pt idx="990">
                  <c:v>0.13561311664473696</c:v>
                </c:pt>
                <c:pt idx="991">
                  <c:v>1.0987391309799124</c:v>
                </c:pt>
                <c:pt idx="992">
                  <c:v>1.65037053272256</c:v>
                </c:pt>
                <c:pt idx="993">
                  <c:v>2.1460877494922599</c:v>
                </c:pt>
                <c:pt idx="994">
                  <c:v>1.1191093756804864</c:v>
                </c:pt>
                <c:pt idx="995">
                  <c:v>0.54635104138285284</c:v>
                </c:pt>
                <c:pt idx="996">
                  <c:v>1.3836342983150871</c:v>
                </c:pt>
                <c:pt idx="997">
                  <c:v>0.19811972755613372</c:v>
                </c:pt>
                <c:pt idx="998">
                  <c:v>1.14140893854124</c:v>
                </c:pt>
                <c:pt idx="999">
                  <c:v>-15.909873278913295</c:v>
                </c:pt>
                <c:pt idx="1000">
                  <c:v>0.88136069259762706</c:v>
                </c:pt>
                <c:pt idx="1001">
                  <c:v>0.72877616173701054</c:v>
                </c:pt>
                <c:pt idx="1002">
                  <c:v>1.6430292546864851</c:v>
                </c:pt>
                <c:pt idx="1003">
                  <c:v>4.3454696649642299E-2</c:v>
                </c:pt>
                <c:pt idx="1004">
                  <c:v>0.62750145986143735</c:v>
                </c:pt>
                <c:pt idx="1005">
                  <c:v>0.91848459144439754</c:v>
                </c:pt>
                <c:pt idx="1006">
                  <c:v>0.73918883768256871</c:v>
                </c:pt>
                <c:pt idx="1007">
                  <c:v>0.77329538708351619</c:v>
                </c:pt>
                <c:pt idx="1008">
                  <c:v>-1.1747000436158261</c:v>
                </c:pt>
                <c:pt idx="1009">
                  <c:v>2.9293884842527054</c:v>
                </c:pt>
                <c:pt idx="1010">
                  <c:v>0.83386563186704876</c:v>
                </c:pt>
                <c:pt idx="1011">
                  <c:v>1.0617374296774142</c:v>
                </c:pt>
                <c:pt idx="1012">
                  <c:v>2.2258289736517378</c:v>
                </c:pt>
                <c:pt idx="1013">
                  <c:v>0.82997566188270455</c:v>
                </c:pt>
                <c:pt idx="1014">
                  <c:v>1.1896270041396855</c:v>
                </c:pt>
                <c:pt idx="1015">
                  <c:v>2.0227931290460641</c:v>
                </c:pt>
                <c:pt idx="1016">
                  <c:v>-1.9544954218608808</c:v>
                </c:pt>
                <c:pt idx="1017">
                  <c:v>1.3810360237507004</c:v>
                </c:pt>
                <c:pt idx="1018">
                  <c:v>0.57140789176889262</c:v>
                </c:pt>
                <c:pt idx="1019">
                  <c:v>0.98474330796387433</c:v>
                </c:pt>
                <c:pt idx="1020">
                  <c:v>0.96509841745372948</c:v>
                </c:pt>
                <c:pt idx="1021">
                  <c:v>1.177997046714945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 formatCode="General">
                  <c:v>0</c:v>
                </c:pt>
                <c:pt idx="1775" formatCode="General">
                  <c:v>0</c:v>
                </c:pt>
                <c:pt idx="1776" formatCode="General">
                  <c:v>0</c:v>
                </c:pt>
                <c:pt idx="1777" formatCode="General">
                  <c:v>0</c:v>
                </c:pt>
                <c:pt idx="1778" formatCode="General">
                  <c:v>0</c:v>
                </c:pt>
                <c:pt idx="1779" formatCode="General">
                  <c:v>0</c:v>
                </c:pt>
                <c:pt idx="1780" formatCode="General">
                  <c:v>0</c:v>
                </c:pt>
                <c:pt idx="1781" formatCode="General">
                  <c:v>0</c:v>
                </c:pt>
                <c:pt idx="1782" formatCode="General">
                  <c:v>0</c:v>
                </c:pt>
                <c:pt idx="1783" formatCode="General">
                  <c:v>0</c:v>
                </c:pt>
                <c:pt idx="1784" formatCode="General">
                  <c:v>0</c:v>
                </c:pt>
                <c:pt idx="1785" formatCode="General">
                  <c:v>0</c:v>
                </c:pt>
                <c:pt idx="1786" formatCode="General">
                  <c:v>0</c:v>
                </c:pt>
                <c:pt idx="1787" formatCode="General">
                  <c:v>0</c:v>
                </c:pt>
                <c:pt idx="1788" formatCode="General">
                  <c:v>0</c:v>
                </c:pt>
                <c:pt idx="1789" formatCode="General">
                  <c:v>0</c:v>
                </c:pt>
                <c:pt idx="1790" formatCode="General">
                  <c:v>0</c:v>
                </c:pt>
                <c:pt idx="1791" formatCode="General">
                  <c:v>0</c:v>
                </c:pt>
                <c:pt idx="1792" formatCode="General">
                  <c:v>0</c:v>
                </c:pt>
                <c:pt idx="1793" formatCode="General">
                  <c:v>0</c:v>
                </c:pt>
                <c:pt idx="1794" formatCode="General">
                  <c:v>0</c:v>
                </c:pt>
                <c:pt idx="1795" formatCode="General">
                  <c:v>0</c:v>
                </c:pt>
                <c:pt idx="1796" formatCode="General">
                  <c:v>0</c:v>
                </c:pt>
                <c:pt idx="1797" formatCode="General">
                  <c:v>0</c:v>
                </c:pt>
                <c:pt idx="1798" formatCode="General">
                  <c:v>0</c:v>
                </c:pt>
                <c:pt idx="1799" formatCode="General">
                  <c:v>0</c:v>
                </c:pt>
                <c:pt idx="1800" formatCode="General">
                  <c:v>0</c:v>
                </c:pt>
                <c:pt idx="1801" formatCode="General">
                  <c:v>0</c:v>
                </c:pt>
                <c:pt idx="1802" formatCode="General">
                  <c:v>0</c:v>
                </c:pt>
                <c:pt idx="1803" formatCode="General">
                  <c:v>0</c:v>
                </c:pt>
                <c:pt idx="1804" formatCode="General">
                  <c:v>0</c:v>
                </c:pt>
                <c:pt idx="1805" formatCode="General">
                  <c:v>0</c:v>
                </c:pt>
                <c:pt idx="1806" formatCode="General">
                  <c:v>0</c:v>
                </c:pt>
                <c:pt idx="1807" formatCode="General">
                  <c:v>0</c:v>
                </c:pt>
                <c:pt idx="1808" formatCode="General">
                  <c:v>0</c:v>
                </c:pt>
                <c:pt idx="1809" formatCode="General">
                  <c:v>0</c:v>
                </c:pt>
                <c:pt idx="1810" formatCode="General">
                  <c:v>0</c:v>
                </c:pt>
                <c:pt idx="1811" formatCode="General">
                  <c:v>0</c:v>
                </c:pt>
                <c:pt idx="1812" formatCode="General">
                  <c:v>0</c:v>
                </c:pt>
                <c:pt idx="1813" formatCode="General">
                  <c:v>0</c:v>
                </c:pt>
                <c:pt idx="1814" formatCode="General">
                  <c:v>0</c:v>
                </c:pt>
                <c:pt idx="1815" formatCode="General">
                  <c:v>0</c:v>
                </c:pt>
                <c:pt idx="1816" formatCode="General">
                  <c:v>0</c:v>
                </c:pt>
                <c:pt idx="1817" formatCode="General">
                  <c:v>0</c:v>
                </c:pt>
                <c:pt idx="1818" formatCode="General">
                  <c:v>0</c:v>
                </c:pt>
                <c:pt idx="1819" formatCode="General">
                  <c:v>0</c:v>
                </c:pt>
                <c:pt idx="1820" formatCode="General">
                  <c:v>0</c:v>
                </c:pt>
                <c:pt idx="1821" formatCode="General">
                  <c:v>0</c:v>
                </c:pt>
                <c:pt idx="1822" formatCode="General">
                  <c:v>0</c:v>
                </c:pt>
                <c:pt idx="1823" formatCode="General">
                  <c:v>0</c:v>
                </c:pt>
                <c:pt idx="1824" formatCode="General">
                  <c:v>0</c:v>
                </c:pt>
                <c:pt idx="1825" formatCode="General">
                  <c:v>0</c:v>
                </c:pt>
                <c:pt idx="1826" formatCode="General">
                  <c:v>0</c:v>
                </c:pt>
                <c:pt idx="1827" formatCode="General">
                  <c:v>0</c:v>
                </c:pt>
                <c:pt idx="1828" formatCode="General">
                  <c:v>0</c:v>
                </c:pt>
                <c:pt idx="1829" formatCode="General">
                  <c:v>0</c:v>
                </c:pt>
                <c:pt idx="1830" formatCode="General">
                  <c:v>0</c:v>
                </c:pt>
                <c:pt idx="1831" formatCode="General">
                  <c:v>0</c:v>
                </c:pt>
                <c:pt idx="1832" formatCode="General">
                  <c:v>0</c:v>
                </c:pt>
                <c:pt idx="1833" formatCode="General">
                  <c:v>0</c:v>
                </c:pt>
                <c:pt idx="1834" formatCode="General">
                  <c:v>0</c:v>
                </c:pt>
                <c:pt idx="1835" formatCode="General">
                  <c:v>0</c:v>
                </c:pt>
                <c:pt idx="1836" formatCode="General">
                  <c:v>0</c:v>
                </c:pt>
                <c:pt idx="1837" formatCode="General">
                  <c:v>0</c:v>
                </c:pt>
                <c:pt idx="1838" formatCode="General">
                  <c:v>0</c:v>
                </c:pt>
                <c:pt idx="1839" formatCode="General">
                  <c:v>0</c:v>
                </c:pt>
                <c:pt idx="1840" formatCode="General">
                  <c:v>0</c:v>
                </c:pt>
                <c:pt idx="1841" formatCode="General">
                  <c:v>0</c:v>
                </c:pt>
                <c:pt idx="1842" formatCode="General">
                  <c:v>0</c:v>
                </c:pt>
                <c:pt idx="1843" formatCode="General">
                  <c:v>0</c:v>
                </c:pt>
                <c:pt idx="1844" formatCode="General">
                  <c:v>0</c:v>
                </c:pt>
                <c:pt idx="1845" formatCode="General">
                  <c:v>0</c:v>
                </c:pt>
                <c:pt idx="1846" formatCode="General">
                  <c:v>0</c:v>
                </c:pt>
                <c:pt idx="1847" formatCode="General">
                  <c:v>0</c:v>
                </c:pt>
                <c:pt idx="1848" formatCode="General">
                  <c:v>0</c:v>
                </c:pt>
                <c:pt idx="1849" formatCode="General">
                  <c:v>0</c:v>
                </c:pt>
                <c:pt idx="1850" formatCode="General">
                  <c:v>0</c:v>
                </c:pt>
                <c:pt idx="1851" formatCode="General">
                  <c:v>0</c:v>
                </c:pt>
                <c:pt idx="1852" formatCode="General">
                  <c:v>0</c:v>
                </c:pt>
                <c:pt idx="1853" formatCode="General">
                  <c:v>0</c:v>
                </c:pt>
                <c:pt idx="1854" formatCode="General">
                  <c:v>0</c:v>
                </c:pt>
                <c:pt idx="1855" formatCode="General">
                  <c:v>0</c:v>
                </c:pt>
                <c:pt idx="1856" formatCode="General">
                  <c:v>0</c:v>
                </c:pt>
                <c:pt idx="1857" formatCode="General">
                  <c:v>0</c:v>
                </c:pt>
                <c:pt idx="1858" formatCode="General">
                  <c:v>0</c:v>
                </c:pt>
                <c:pt idx="1859" formatCode="General">
                  <c:v>0</c:v>
                </c:pt>
                <c:pt idx="1860" formatCode="General">
                  <c:v>0</c:v>
                </c:pt>
                <c:pt idx="1861" formatCode="General">
                  <c:v>0</c:v>
                </c:pt>
                <c:pt idx="1862" formatCode="General">
                  <c:v>0</c:v>
                </c:pt>
                <c:pt idx="1863" formatCode="General">
                  <c:v>0</c:v>
                </c:pt>
                <c:pt idx="1864" formatCode="General">
                  <c:v>0</c:v>
                </c:pt>
                <c:pt idx="1865" formatCode="General">
                  <c:v>0</c:v>
                </c:pt>
                <c:pt idx="1866" formatCode="General">
                  <c:v>0</c:v>
                </c:pt>
                <c:pt idx="1867" formatCode="General">
                  <c:v>0</c:v>
                </c:pt>
                <c:pt idx="1868" formatCode="General">
                  <c:v>0</c:v>
                </c:pt>
                <c:pt idx="1869" formatCode="General">
                  <c:v>0</c:v>
                </c:pt>
                <c:pt idx="1870" formatCode="General">
                  <c:v>0</c:v>
                </c:pt>
                <c:pt idx="1871" formatCode="General">
                  <c:v>0</c:v>
                </c:pt>
                <c:pt idx="1872" formatCode="General">
                  <c:v>0</c:v>
                </c:pt>
                <c:pt idx="1873" formatCode="General">
                  <c:v>0</c:v>
                </c:pt>
                <c:pt idx="1874" formatCode="General">
                  <c:v>0</c:v>
                </c:pt>
                <c:pt idx="1875" formatCode="General">
                  <c:v>0</c:v>
                </c:pt>
                <c:pt idx="1876" formatCode="General">
                  <c:v>0</c:v>
                </c:pt>
                <c:pt idx="1877" formatCode="General">
                  <c:v>0</c:v>
                </c:pt>
                <c:pt idx="1878" formatCode="General">
                  <c:v>0</c:v>
                </c:pt>
                <c:pt idx="1879" formatCode="General">
                  <c:v>0</c:v>
                </c:pt>
                <c:pt idx="1880" formatCode="General">
                  <c:v>0</c:v>
                </c:pt>
                <c:pt idx="1881" formatCode="General">
                  <c:v>0</c:v>
                </c:pt>
                <c:pt idx="1882" formatCode="General">
                  <c:v>0</c:v>
                </c:pt>
                <c:pt idx="1883" formatCode="General">
                  <c:v>0</c:v>
                </c:pt>
                <c:pt idx="1884" formatCode="General">
                  <c:v>0</c:v>
                </c:pt>
                <c:pt idx="1885" formatCode="General">
                  <c:v>0</c:v>
                </c:pt>
                <c:pt idx="1886" formatCode="General">
                  <c:v>0</c:v>
                </c:pt>
                <c:pt idx="1887" formatCode="General">
                  <c:v>0</c:v>
                </c:pt>
                <c:pt idx="1888" formatCode="General">
                  <c:v>0</c:v>
                </c:pt>
                <c:pt idx="1889" formatCode="General">
                  <c:v>0</c:v>
                </c:pt>
                <c:pt idx="1890" formatCode="General">
                  <c:v>0</c:v>
                </c:pt>
                <c:pt idx="1891" formatCode="General">
                  <c:v>0</c:v>
                </c:pt>
                <c:pt idx="1892" formatCode="General">
                  <c:v>0</c:v>
                </c:pt>
                <c:pt idx="1893" formatCode="General">
                  <c:v>0</c:v>
                </c:pt>
                <c:pt idx="1894" formatCode="General">
                  <c:v>0</c:v>
                </c:pt>
                <c:pt idx="1895" formatCode="General">
                  <c:v>0</c:v>
                </c:pt>
                <c:pt idx="1896" formatCode="General">
                  <c:v>0</c:v>
                </c:pt>
                <c:pt idx="1897" formatCode="General">
                  <c:v>0</c:v>
                </c:pt>
                <c:pt idx="1898" formatCode="General">
                  <c:v>0</c:v>
                </c:pt>
                <c:pt idx="1899" formatCode="General">
                  <c:v>0</c:v>
                </c:pt>
                <c:pt idx="1900" formatCode="General">
                  <c:v>0</c:v>
                </c:pt>
                <c:pt idx="1901" formatCode="General">
                  <c:v>0</c:v>
                </c:pt>
                <c:pt idx="1902" formatCode="General">
                  <c:v>0</c:v>
                </c:pt>
                <c:pt idx="1903" formatCode="General">
                  <c:v>0</c:v>
                </c:pt>
                <c:pt idx="1904" formatCode="General">
                  <c:v>0</c:v>
                </c:pt>
                <c:pt idx="1905" formatCode="General">
                  <c:v>0</c:v>
                </c:pt>
                <c:pt idx="1906" formatCode="General">
                  <c:v>0</c:v>
                </c:pt>
                <c:pt idx="1907" formatCode="General">
                  <c:v>0</c:v>
                </c:pt>
                <c:pt idx="1908" formatCode="General">
                  <c:v>0</c:v>
                </c:pt>
                <c:pt idx="1909" formatCode="General">
                  <c:v>0</c:v>
                </c:pt>
                <c:pt idx="1910" formatCode="General">
                  <c:v>0</c:v>
                </c:pt>
                <c:pt idx="1911" formatCode="General">
                  <c:v>0</c:v>
                </c:pt>
                <c:pt idx="1912" formatCode="General">
                  <c:v>0</c:v>
                </c:pt>
                <c:pt idx="1913" formatCode="General">
                  <c:v>0</c:v>
                </c:pt>
                <c:pt idx="1914" formatCode="General">
                  <c:v>0</c:v>
                </c:pt>
                <c:pt idx="1915" formatCode="General">
                  <c:v>0</c:v>
                </c:pt>
                <c:pt idx="1916" formatCode="General">
                  <c:v>0</c:v>
                </c:pt>
                <c:pt idx="1917" formatCode="General">
                  <c:v>0</c:v>
                </c:pt>
                <c:pt idx="1918" formatCode="General">
                  <c:v>0</c:v>
                </c:pt>
                <c:pt idx="1919" formatCode="General">
                  <c:v>0</c:v>
                </c:pt>
                <c:pt idx="1920" formatCode="General">
                  <c:v>0</c:v>
                </c:pt>
                <c:pt idx="1921" formatCode="General">
                  <c:v>0</c:v>
                </c:pt>
                <c:pt idx="1922" formatCode="General">
                  <c:v>0</c:v>
                </c:pt>
                <c:pt idx="1923" formatCode="General">
                  <c:v>0</c:v>
                </c:pt>
                <c:pt idx="1924" formatCode="General">
                  <c:v>0</c:v>
                </c:pt>
                <c:pt idx="1925" formatCode="General">
                  <c:v>0</c:v>
                </c:pt>
                <c:pt idx="1926" formatCode="General">
                  <c:v>0</c:v>
                </c:pt>
                <c:pt idx="1927" formatCode="General">
                  <c:v>0</c:v>
                </c:pt>
                <c:pt idx="1928" formatCode="General">
                  <c:v>0</c:v>
                </c:pt>
                <c:pt idx="1929" formatCode="General">
                  <c:v>0</c:v>
                </c:pt>
                <c:pt idx="1930" formatCode="General">
                  <c:v>0</c:v>
                </c:pt>
                <c:pt idx="1931" formatCode="General">
                  <c:v>0</c:v>
                </c:pt>
                <c:pt idx="1932" formatCode="General">
                  <c:v>0</c:v>
                </c:pt>
                <c:pt idx="1933" formatCode="General">
                  <c:v>0</c:v>
                </c:pt>
                <c:pt idx="1934" formatCode="General">
                  <c:v>0</c:v>
                </c:pt>
                <c:pt idx="1935" formatCode="General">
                  <c:v>0</c:v>
                </c:pt>
                <c:pt idx="1936" formatCode="General">
                  <c:v>0</c:v>
                </c:pt>
                <c:pt idx="1937" formatCode="General">
                  <c:v>0</c:v>
                </c:pt>
                <c:pt idx="1938" formatCode="General">
                  <c:v>0</c:v>
                </c:pt>
                <c:pt idx="1939" formatCode="General">
                  <c:v>0</c:v>
                </c:pt>
                <c:pt idx="1940" formatCode="General">
                  <c:v>0</c:v>
                </c:pt>
                <c:pt idx="1941" formatCode="General">
                  <c:v>0</c:v>
                </c:pt>
                <c:pt idx="1942" formatCode="General">
                  <c:v>0</c:v>
                </c:pt>
                <c:pt idx="1943" formatCode="General">
                  <c:v>0</c:v>
                </c:pt>
                <c:pt idx="1944" formatCode="General">
                  <c:v>0</c:v>
                </c:pt>
                <c:pt idx="1945" formatCode="General">
                  <c:v>0</c:v>
                </c:pt>
                <c:pt idx="1946" formatCode="General">
                  <c:v>0</c:v>
                </c:pt>
                <c:pt idx="1947" formatCode="General">
                  <c:v>0</c:v>
                </c:pt>
                <c:pt idx="1948" formatCode="General">
                  <c:v>0</c:v>
                </c:pt>
                <c:pt idx="1949" formatCode="General">
                  <c:v>0</c:v>
                </c:pt>
                <c:pt idx="1950" formatCode="General">
                  <c:v>0</c:v>
                </c:pt>
                <c:pt idx="1951" formatCode="General">
                  <c:v>0</c:v>
                </c:pt>
                <c:pt idx="1952" formatCode="General">
                  <c:v>0</c:v>
                </c:pt>
                <c:pt idx="1953" formatCode="General">
                  <c:v>0</c:v>
                </c:pt>
                <c:pt idx="1954" formatCode="General">
                  <c:v>0</c:v>
                </c:pt>
                <c:pt idx="1955" formatCode="General">
                  <c:v>0</c:v>
                </c:pt>
                <c:pt idx="1956" formatCode="General">
                  <c:v>0</c:v>
                </c:pt>
                <c:pt idx="1957" formatCode="General">
                  <c:v>0</c:v>
                </c:pt>
                <c:pt idx="1958" formatCode="General">
                  <c:v>0</c:v>
                </c:pt>
                <c:pt idx="1959" formatCode="General">
                  <c:v>0</c:v>
                </c:pt>
                <c:pt idx="1960" formatCode="General">
                  <c:v>0</c:v>
                </c:pt>
                <c:pt idx="1961" formatCode="General">
                  <c:v>0</c:v>
                </c:pt>
                <c:pt idx="1962" formatCode="General">
                  <c:v>0</c:v>
                </c:pt>
                <c:pt idx="1963" formatCode="General">
                  <c:v>0</c:v>
                </c:pt>
                <c:pt idx="1964" formatCode="General">
                  <c:v>0</c:v>
                </c:pt>
                <c:pt idx="1965" formatCode="General">
                  <c:v>0</c:v>
                </c:pt>
                <c:pt idx="1966" formatCode="General">
                  <c:v>0</c:v>
                </c:pt>
                <c:pt idx="1967" formatCode="General">
                  <c:v>0</c:v>
                </c:pt>
                <c:pt idx="1968" formatCode="General">
                  <c:v>0</c:v>
                </c:pt>
                <c:pt idx="1969" formatCode="General">
                  <c:v>0</c:v>
                </c:pt>
                <c:pt idx="1970" formatCode="General">
                  <c:v>0</c:v>
                </c:pt>
                <c:pt idx="1971" formatCode="General">
                  <c:v>0</c:v>
                </c:pt>
                <c:pt idx="1972" formatCode="General">
                  <c:v>0</c:v>
                </c:pt>
                <c:pt idx="1973" formatCode="General">
                  <c:v>0</c:v>
                </c:pt>
                <c:pt idx="1974" formatCode="General">
                  <c:v>0</c:v>
                </c:pt>
                <c:pt idx="1975" formatCode="General">
                  <c:v>0</c:v>
                </c:pt>
                <c:pt idx="1976" formatCode="General">
                  <c:v>0</c:v>
                </c:pt>
                <c:pt idx="1977" formatCode="General">
                  <c:v>0</c:v>
                </c:pt>
                <c:pt idx="1978" formatCode="General">
                  <c:v>0</c:v>
                </c:pt>
                <c:pt idx="1979" formatCode="General">
                  <c:v>0</c:v>
                </c:pt>
                <c:pt idx="1980" formatCode="General">
                  <c:v>0</c:v>
                </c:pt>
                <c:pt idx="1981" formatCode="General">
                  <c:v>0</c:v>
                </c:pt>
                <c:pt idx="1982" formatCode="General">
                  <c:v>0</c:v>
                </c:pt>
                <c:pt idx="1983" formatCode="General">
                  <c:v>0</c:v>
                </c:pt>
                <c:pt idx="1984" formatCode="General">
                  <c:v>0</c:v>
                </c:pt>
                <c:pt idx="1985" formatCode="General">
                  <c:v>0</c:v>
                </c:pt>
                <c:pt idx="1986" formatCode="General">
                  <c:v>0</c:v>
                </c:pt>
                <c:pt idx="1987" formatCode="General">
                  <c:v>0</c:v>
                </c:pt>
                <c:pt idx="1988" formatCode="General">
                  <c:v>0</c:v>
                </c:pt>
                <c:pt idx="1989" formatCode="General">
                  <c:v>0</c:v>
                </c:pt>
                <c:pt idx="1990" formatCode="General">
                  <c:v>0</c:v>
                </c:pt>
                <c:pt idx="1991" formatCode="General">
                  <c:v>0</c:v>
                </c:pt>
                <c:pt idx="1992" formatCode="General">
                  <c:v>0</c:v>
                </c:pt>
                <c:pt idx="1993" formatCode="General">
                  <c:v>0</c:v>
                </c:pt>
                <c:pt idx="1994" formatCode="General">
                  <c:v>0</c:v>
                </c:pt>
                <c:pt idx="1995" formatCode="General">
                  <c:v>0</c:v>
                </c:pt>
                <c:pt idx="1996" formatCode="General">
                  <c:v>0</c:v>
                </c:pt>
                <c:pt idx="1997" formatCode="General">
                  <c:v>0</c:v>
                </c:pt>
                <c:pt idx="1998" formatCode="General">
                  <c:v>0</c:v>
                </c:pt>
                <c:pt idx="1999" formatCode="General">
                  <c:v>0</c:v>
                </c:pt>
                <c:pt idx="2000" formatCode="General">
                  <c:v>0</c:v>
                </c:pt>
                <c:pt idx="2001" formatCode="General">
                  <c:v>0</c:v>
                </c:pt>
                <c:pt idx="2002" formatCode="General">
                  <c:v>0</c:v>
                </c:pt>
                <c:pt idx="2003" formatCode="General">
                  <c:v>0</c:v>
                </c:pt>
                <c:pt idx="2004" formatCode="General">
                  <c:v>0</c:v>
                </c:pt>
                <c:pt idx="2005" formatCode="General">
                  <c:v>0</c:v>
                </c:pt>
                <c:pt idx="2006" formatCode="General">
                  <c:v>0</c:v>
                </c:pt>
                <c:pt idx="2007" formatCode="General">
                  <c:v>0</c:v>
                </c:pt>
                <c:pt idx="2008" formatCode="General">
                  <c:v>0</c:v>
                </c:pt>
                <c:pt idx="2009" formatCode="General">
                  <c:v>0</c:v>
                </c:pt>
                <c:pt idx="2010" formatCode="General">
                  <c:v>0</c:v>
                </c:pt>
                <c:pt idx="2011" formatCode="General">
                  <c:v>0</c:v>
                </c:pt>
                <c:pt idx="2012" formatCode="General">
                  <c:v>0</c:v>
                </c:pt>
                <c:pt idx="2013" formatCode="General">
                  <c:v>0</c:v>
                </c:pt>
                <c:pt idx="2014" formatCode="General">
                  <c:v>0</c:v>
                </c:pt>
                <c:pt idx="2015" formatCode="General">
                  <c:v>0</c:v>
                </c:pt>
                <c:pt idx="2016" formatCode="General">
                  <c:v>0</c:v>
                </c:pt>
                <c:pt idx="2017" formatCode="General">
                  <c:v>0</c:v>
                </c:pt>
                <c:pt idx="2018" formatCode="General">
                  <c:v>0</c:v>
                </c:pt>
                <c:pt idx="2019" formatCode="General">
                  <c:v>0</c:v>
                </c:pt>
                <c:pt idx="2020" formatCode="General">
                  <c:v>0</c:v>
                </c:pt>
                <c:pt idx="2021" formatCode="General">
                  <c:v>0</c:v>
                </c:pt>
                <c:pt idx="2022" formatCode="General">
                  <c:v>0</c:v>
                </c:pt>
                <c:pt idx="2023" formatCode="General">
                  <c:v>0</c:v>
                </c:pt>
                <c:pt idx="2024" formatCode="General">
                  <c:v>0</c:v>
                </c:pt>
                <c:pt idx="2025" formatCode="General">
                  <c:v>0</c:v>
                </c:pt>
                <c:pt idx="2026" formatCode="General">
                  <c:v>0</c:v>
                </c:pt>
                <c:pt idx="2027" formatCode="General">
                  <c:v>0</c:v>
                </c:pt>
                <c:pt idx="2028" formatCode="General">
                  <c:v>0</c:v>
                </c:pt>
                <c:pt idx="2029" formatCode="General">
                  <c:v>0</c:v>
                </c:pt>
                <c:pt idx="2030" formatCode="General">
                  <c:v>0</c:v>
                </c:pt>
                <c:pt idx="2031" formatCode="General">
                  <c:v>0</c:v>
                </c:pt>
                <c:pt idx="2032" formatCode="General">
                  <c:v>0</c:v>
                </c:pt>
                <c:pt idx="2033" formatCode="General">
                  <c:v>0</c:v>
                </c:pt>
                <c:pt idx="2034" formatCode="General">
                  <c:v>0</c:v>
                </c:pt>
                <c:pt idx="2035" formatCode="General">
                  <c:v>0</c:v>
                </c:pt>
                <c:pt idx="2036" formatCode="General">
                  <c:v>0</c:v>
                </c:pt>
                <c:pt idx="2037" formatCode="General">
                  <c:v>0</c:v>
                </c:pt>
                <c:pt idx="2038" formatCode="General">
                  <c:v>0</c:v>
                </c:pt>
                <c:pt idx="2039" formatCode="General">
                  <c:v>0</c:v>
                </c:pt>
                <c:pt idx="2040" formatCode="General">
                  <c:v>0</c:v>
                </c:pt>
                <c:pt idx="2041" formatCode="General">
                  <c:v>0</c:v>
                </c:pt>
                <c:pt idx="2042" formatCode="General">
                  <c:v>0</c:v>
                </c:pt>
                <c:pt idx="2043" formatCode="General">
                  <c:v>0</c:v>
                </c:pt>
                <c:pt idx="2044" formatCode="General">
                  <c:v>0</c:v>
                </c:pt>
                <c:pt idx="2045" formatCode="General">
                  <c:v>0</c:v>
                </c:pt>
                <c:pt idx="2046" formatCode="General">
                  <c:v>0</c:v>
                </c:pt>
                <c:pt idx="2047" formatCode="General">
                  <c:v>0</c:v>
                </c:pt>
                <c:pt idx="2048" formatCode="General">
                  <c:v>0</c:v>
                </c:pt>
                <c:pt idx="2049" formatCode="General">
                  <c:v>0</c:v>
                </c:pt>
                <c:pt idx="2050" formatCode="General">
                  <c:v>0</c:v>
                </c:pt>
                <c:pt idx="2051" formatCode="General">
                  <c:v>0</c:v>
                </c:pt>
                <c:pt idx="2052" formatCode="General">
                  <c:v>0</c:v>
                </c:pt>
                <c:pt idx="2053" formatCode="General">
                  <c:v>0</c:v>
                </c:pt>
                <c:pt idx="2054" formatCode="General">
                  <c:v>0</c:v>
                </c:pt>
                <c:pt idx="2055" formatCode="General">
                  <c:v>0</c:v>
                </c:pt>
                <c:pt idx="2056" formatCode="General">
                  <c:v>0</c:v>
                </c:pt>
                <c:pt idx="2057" formatCode="General">
                  <c:v>0</c:v>
                </c:pt>
                <c:pt idx="2058" formatCode="General">
                  <c:v>0</c:v>
                </c:pt>
                <c:pt idx="2059" formatCode="General">
                  <c:v>0</c:v>
                </c:pt>
                <c:pt idx="2060" formatCode="General">
                  <c:v>0</c:v>
                </c:pt>
                <c:pt idx="2061" formatCode="General">
                  <c:v>0</c:v>
                </c:pt>
                <c:pt idx="2062" formatCode="General">
                  <c:v>0</c:v>
                </c:pt>
                <c:pt idx="2063" formatCode="General">
                  <c:v>0</c:v>
                </c:pt>
                <c:pt idx="2064" formatCode="General">
                  <c:v>0</c:v>
                </c:pt>
                <c:pt idx="2065" formatCode="General">
                  <c:v>0</c:v>
                </c:pt>
                <c:pt idx="2066" formatCode="General">
                  <c:v>0</c:v>
                </c:pt>
                <c:pt idx="2067" formatCode="General">
                  <c:v>0</c:v>
                </c:pt>
                <c:pt idx="2068" formatCode="General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557-4DEB-922F-00E5378FAD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3533839"/>
        <c:axId val="1773532879"/>
      </c:scatterChart>
      <c:valAx>
        <c:axId val="1773533839"/>
        <c:scaling>
          <c:orientation val="minMax"/>
          <c:max val="3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Depth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773532879"/>
        <c:crossesAt val="-50"/>
        <c:crossBetween val="midCat"/>
      </c:valAx>
      <c:valAx>
        <c:axId val="1773532879"/>
        <c:scaling>
          <c:orientation val="minMax"/>
          <c:max val="350"/>
          <c:min val="-5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Concentration</a:t>
                </a:r>
                <a:r>
                  <a:rPr lang="en-US" sz="1600" baseline="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 (in ppb)</a:t>
                </a:r>
                <a:endParaRPr lang="en-US" sz="1600" noProof="0" dirty="0">
                  <a:solidFill>
                    <a:schemeClr val="tx1"/>
                  </a:solidFill>
                  <a:latin typeface="Montserrat" panose="00000500000000000000" pitchFamily="2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773533839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56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sz="1600" noProof="0" dirty="0">
                <a:solidFill>
                  <a:schemeClr val="tx1"/>
                </a:solidFill>
                <a:latin typeface="Montserrat" panose="00000500000000000000" pitchFamily="2" charset="0"/>
              </a:rPr>
              <a:t>Calcium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Calcium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trendline>
            <c:spPr>
              <a:ln w="12700" cap="rnd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trendline>
            <c:spPr>
              <a:ln w="19050" cap="rnd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c:spPr>
            <c:trendlineType val="movingAvg"/>
            <c:period val="10"/>
            <c:dispRSqr val="0"/>
            <c:dispEq val="0"/>
          </c:trendline>
          <c:xVal>
            <c:numRef>
              <c:f>[0]!Depth</c:f>
              <c:numCache>
                <c:formatCode>0.000</c:formatCode>
                <c:ptCount val="3812"/>
                <c:pt idx="0">
                  <c:v>5.6363636363636366E-2</c:v>
                </c:pt>
                <c:pt idx="1">
                  <c:v>0.11272727272727273</c:v>
                </c:pt>
                <c:pt idx="2">
                  <c:v>0.1690909090909091</c:v>
                </c:pt>
                <c:pt idx="3">
                  <c:v>0.22545454545454546</c:v>
                </c:pt>
                <c:pt idx="4">
                  <c:v>0.28181818181818186</c:v>
                </c:pt>
                <c:pt idx="5">
                  <c:v>0.33818181818181825</c:v>
                </c:pt>
                <c:pt idx="6">
                  <c:v>0.39454545454545464</c:v>
                </c:pt>
                <c:pt idx="7">
                  <c:v>0.45090909090909104</c:v>
                </c:pt>
                <c:pt idx="8">
                  <c:v>0.50727272727272743</c:v>
                </c:pt>
                <c:pt idx="9">
                  <c:v>0.56363636363636382</c:v>
                </c:pt>
                <c:pt idx="10">
                  <c:v>0.62000000000000022</c:v>
                </c:pt>
                <c:pt idx="11">
                  <c:v>0.69666666666666688</c:v>
                </c:pt>
                <c:pt idx="12">
                  <c:v>0.77333333333333354</c:v>
                </c:pt>
                <c:pt idx="13">
                  <c:v>0.8500000000000002</c:v>
                </c:pt>
                <c:pt idx="14">
                  <c:v>0.92666666666666686</c:v>
                </c:pt>
                <c:pt idx="15">
                  <c:v>1.0033333333333336</c:v>
                </c:pt>
                <c:pt idx="16">
                  <c:v>1.0800000000000003</c:v>
                </c:pt>
                <c:pt idx="17">
                  <c:v>1.1650000000000003</c:v>
                </c:pt>
                <c:pt idx="18">
                  <c:v>1.2500000000000002</c:v>
                </c:pt>
                <c:pt idx="19">
                  <c:v>1.3350000000000002</c:v>
                </c:pt>
                <c:pt idx="20">
                  <c:v>1.4200000000000002</c:v>
                </c:pt>
                <c:pt idx="21">
                  <c:v>1.5050000000000001</c:v>
                </c:pt>
                <c:pt idx="22">
                  <c:v>1.59</c:v>
                </c:pt>
                <c:pt idx="23">
                  <c:v>1.675</c:v>
                </c:pt>
                <c:pt idx="24">
                  <c:v>1.76</c:v>
                </c:pt>
                <c:pt idx="25">
                  <c:v>1.845</c:v>
                </c:pt>
                <c:pt idx="26">
                  <c:v>1.93</c:v>
                </c:pt>
                <c:pt idx="27">
                  <c:v>2.0018181818181819</c:v>
                </c:pt>
                <c:pt idx="28">
                  <c:v>2.0736363636363637</c:v>
                </c:pt>
                <c:pt idx="29">
                  <c:v>2.1454545454545455</c:v>
                </c:pt>
                <c:pt idx="30">
                  <c:v>2.2172727272727273</c:v>
                </c:pt>
                <c:pt idx="31">
                  <c:v>2.2890909090909091</c:v>
                </c:pt>
                <c:pt idx="32">
                  <c:v>2.3609090909090908</c:v>
                </c:pt>
                <c:pt idx="33">
                  <c:v>2.4327272727272726</c:v>
                </c:pt>
                <c:pt idx="34">
                  <c:v>2.5045454545454544</c:v>
                </c:pt>
                <c:pt idx="35">
                  <c:v>2.5763636363636362</c:v>
                </c:pt>
                <c:pt idx="36">
                  <c:v>2.648181818181818</c:v>
                </c:pt>
                <c:pt idx="37">
                  <c:v>2.7199999999999998</c:v>
                </c:pt>
                <c:pt idx="38">
                  <c:v>2.7841666666666662</c:v>
                </c:pt>
                <c:pt idx="39">
                  <c:v>2.8483333333333327</c:v>
                </c:pt>
                <c:pt idx="40">
                  <c:v>2.9124999999999992</c:v>
                </c:pt>
                <c:pt idx="41">
                  <c:v>2.9766666666666657</c:v>
                </c:pt>
                <c:pt idx="42">
                  <c:v>3.0408333333333322</c:v>
                </c:pt>
                <c:pt idx="43">
                  <c:v>3.1049999999999986</c:v>
                </c:pt>
                <c:pt idx="44">
                  <c:v>3.1691666666666651</c:v>
                </c:pt>
                <c:pt idx="45">
                  <c:v>3.2333333333333316</c:v>
                </c:pt>
                <c:pt idx="46">
                  <c:v>3.2974999999999981</c:v>
                </c:pt>
                <c:pt idx="47">
                  <c:v>3.3616666666666646</c:v>
                </c:pt>
                <c:pt idx="48">
                  <c:v>3.4258333333333311</c:v>
                </c:pt>
                <c:pt idx="49">
                  <c:v>3.4899999999999975</c:v>
                </c:pt>
                <c:pt idx="50">
                  <c:v>3.5581818181818159</c:v>
                </c:pt>
                <c:pt idx="51">
                  <c:v>3.6263636363636342</c:v>
                </c:pt>
                <c:pt idx="52">
                  <c:v>3.6945454545454526</c:v>
                </c:pt>
                <c:pt idx="53">
                  <c:v>3.7627272727272709</c:v>
                </c:pt>
                <c:pt idx="54">
                  <c:v>3.8309090909090893</c:v>
                </c:pt>
                <c:pt idx="55">
                  <c:v>3.8990909090909076</c:v>
                </c:pt>
                <c:pt idx="56">
                  <c:v>3.967272727272726</c:v>
                </c:pt>
                <c:pt idx="57">
                  <c:v>4.0354545454545443</c:v>
                </c:pt>
                <c:pt idx="58">
                  <c:v>4.1036363636363626</c:v>
                </c:pt>
                <c:pt idx="59">
                  <c:v>4.171818181818181</c:v>
                </c:pt>
                <c:pt idx="60">
                  <c:v>4.2399999999999993</c:v>
                </c:pt>
                <c:pt idx="61">
                  <c:v>4.3081818181818177</c:v>
                </c:pt>
                <c:pt idx="62">
                  <c:v>4.376363636363636</c:v>
                </c:pt>
                <c:pt idx="63">
                  <c:v>4.4445454545454544</c:v>
                </c:pt>
                <c:pt idx="64">
                  <c:v>4.5127272727272727</c:v>
                </c:pt>
                <c:pt idx="65">
                  <c:v>4.580909090909091</c:v>
                </c:pt>
                <c:pt idx="66">
                  <c:v>4.6490909090909094</c:v>
                </c:pt>
                <c:pt idx="67">
                  <c:v>4.7172727272727277</c:v>
                </c:pt>
                <c:pt idx="68">
                  <c:v>4.7854545454545461</c:v>
                </c:pt>
                <c:pt idx="69">
                  <c:v>4.8536363636363644</c:v>
                </c:pt>
                <c:pt idx="70">
                  <c:v>4.9218181818181828</c:v>
                </c:pt>
                <c:pt idx="71">
                  <c:v>4.9900000000000011</c:v>
                </c:pt>
                <c:pt idx="72">
                  <c:v>5.0553846153846163</c:v>
                </c:pt>
                <c:pt idx="73">
                  <c:v>5.1207692307692314</c:v>
                </c:pt>
                <c:pt idx="74">
                  <c:v>5.1861538461538466</c:v>
                </c:pt>
                <c:pt idx="75">
                  <c:v>5.2515384615384617</c:v>
                </c:pt>
                <c:pt idx="76">
                  <c:v>5.3169230769230769</c:v>
                </c:pt>
                <c:pt idx="77">
                  <c:v>5.382307692307692</c:v>
                </c:pt>
                <c:pt idx="78">
                  <c:v>5.4476923076923072</c:v>
                </c:pt>
                <c:pt idx="79">
                  <c:v>5.5130769230769223</c:v>
                </c:pt>
                <c:pt idx="80">
                  <c:v>5.5784615384615375</c:v>
                </c:pt>
                <c:pt idx="81">
                  <c:v>5.6438461538461526</c:v>
                </c:pt>
                <c:pt idx="82">
                  <c:v>5.7092307692307678</c:v>
                </c:pt>
                <c:pt idx="83">
                  <c:v>5.7746153846153829</c:v>
                </c:pt>
                <c:pt idx="84">
                  <c:v>5.8399999999999981</c:v>
                </c:pt>
                <c:pt idx="85">
                  <c:v>5.9059999999999979</c:v>
                </c:pt>
                <c:pt idx="86">
                  <c:v>5.9719999999999978</c:v>
                </c:pt>
                <c:pt idx="87">
                  <c:v>6.0379999999999976</c:v>
                </c:pt>
                <c:pt idx="88">
                  <c:v>6.1039999999999974</c:v>
                </c:pt>
                <c:pt idx="89">
                  <c:v>6.1699999999999973</c:v>
                </c:pt>
                <c:pt idx="90">
                  <c:v>6.2354545454545427</c:v>
                </c:pt>
                <c:pt idx="91">
                  <c:v>6.3009090909090881</c:v>
                </c:pt>
                <c:pt idx="92">
                  <c:v>6.3663636363636336</c:v>
                </c:pt>
                <c:pt idx="93">
                  <c:v>6.431818181818179</c:v>
                </c:pt>
                <c:pt idx="94">
                  <c:v>6.4972727272727244</c:v>
                </c:pt>
                <c:pt idx="95">
                  <c:v>6.5627272727272699</c:v>
                </c:pt>
                <c:pt idx="96">
                  <c:v>6.6281818181818153</c:v>
                </c:pt>
                <c:pt idx="97">
                  <c:v>6.6936363636363607</c:v>
                </c:pt>
                <c:pt idx="98">
                  <c:v>6.7590909090909062</c:v>
                </c:pt>
                <c:pt idx="99">
                  <c:v>6.8245454545454516</c:v>
                </c:pt>
                <c:pt idx="100">
                  <c:v>6.889999999999997</c:v>
                </c:pt>
                <c:pt idx="101">
                  <c:v>6.9576923076923043</c:v>
                </c:pt>
                <c:pt idx="102">
                  <c:v>7.0253846153846116</c:v>
                </c:pt>
                <c:pt idx="103">
                  <c:v>7.0930769230769188</c:v>
                </c:pt>
                <c:pt idx="104">
                  <c:v>7.1607692307692261</c:v>
                </c:pt>
                <c:pt idx="105">
                  <c:v>7.2284615384615334</c:v>
                </c:pt>
                <c:pt idx="106">
                  <c:v>7.2961538461538407</c:v>
                </c:pt>
                <c:pt idx="107">
                  <c:v>7.3638461538461479</c:v>
                </c:pt>
                <c:pt idx="108">
                  <c:v>7.4315384615384552</c:v>
                </c:pt>
                <c:pt idx="109">
                  <c:v>7.4992307692307625</c:v>
                </c:pt>
                <c:pt idx="110">
                  <c:v>7.5669230769230698</c:v>
                </c:pt>
                <c:pt idx="111">
                  <c:v>7.634615384615377</c:v>
                </c:pt>
                <c:pt idx="112">
                  <c:v>7.7023076923076843</c:v>
                </c:pt>
                <c:pt idx="113">
                  <c:v>7.7699999999999916</c:v>
                </c:pt>
                <c:pt idx="114">
                  <c:v>7.828666666666658</c:v>
                </c:pt>
                <c:pt idx="115">
                  <c:v>7.8873333333333244</c:v>
                </c:pt>
                <c:pt idx="116">
                  <c:v>7.9459999999999908</c:v>
                </c:pt>
                <c:pt idx="117">
                  <c:v>8.0046666666666582</c:v>
                </c:pt>
                <c:pt idx="118">
                  <c:v>8.0633333333333255</c:v>
                </c:pt>
                <c:pt idx="119">
                  <c:v>8.1219999999999928</c:v>
                </c:pt>
                <c:pt idx="120">
                  <c:v>8.1806666666666601</c:v>
                </c:pt>
                <c:pt idx="121">
                  <c:v>8.2393333333333274</c:v>
                </c:pt>
                <c:pt idx="122">
                  <c:v>8.2979999999999947</c:v>
                </c:pt>
                <c:pt idx="123">
                  <c:v>8.356666666666662</c:v>
                </c:pt>
                <c:pt idx="124">
                  <c:v>8.4153333333333293</c:v>
                </c:pt>
                <c:pt idx="125">
                  <c:v>8.4739999999999966</c:v>
                </c:pt>
                <c:pt idx="126">
                  <c:v>8.532666666666664</c:v>
                </c:pt>
                <c:pt idx="127">
                  <c:v>8.5913333333333313</c:v>
                </c:pt>
                <c:pt idx="128">
                  <c:v>8.6499999999999986</c:v>
                </c:pt>
                <c:pt idx="129">
                  <c:v>8.7086666666666659</c:v>
                </c:pt>
                <c:pt idx="130">
                  <c:v>8.7673333333333332</c:v>
                </c:pt>
                <c:pt idx="131">
                  <c:v>8.8260000000000005</c:v>
                </c:pt>
                <c:pt idx="132">
                  <c:v>8.8846666666666678</c:v>
                </c:pt>
                <c:pt idx="133">
                  <c:v>8.9433333333333351</c:v>
                </c:pt>
                <c:pt idx="134">
                  <c:v>9.0020000000000024</c:v>
                </c:pt>
                <c:pt idx="135">
                  <c:v>9.0606666666666698</c:v>
                </c:pt>
                <c:pt idx="136">
                  <c:v>9.1193333333333371</c:v>
                </c:pt>
                <c:pt idx="137">
                  <c:v>9.1780000000000044</c:v>
                </c:pt>
                <c:pt idx="138">
                  <c:v>9.2366666666666717</c:v>
                </c:pt>
                <c:pt idx="139">
                  <c:v>9.295333333333339</c:v>
                </c:pt>
                <c:pt idx="140">
                  <c:v>9.3540000000000063</c:v>
                </c:pt>
                <c:pt idx="141">
                  <c:v>9.4126666666666736</c:v>
                </c:pt>
                <c:pt idx="142">
                  <c:v>9.4713333333333409</c:v>
                </c:pt>
                <c:pt idx="143">
                  <c:v>9.5300000000000082</c:v>
                </c:pt>
                <c:pt idx="144">
                  <c:v>9.5886666666666756</c:v>
                </c:pt>
                <c:pt idx="145">
                  <c:v>9.6473333333333429</c:v>
                </c:pt>
                <c:pt idx="146">
                  <c:v>9.7060000000000102</c:v>
                </c:pt>
                <c:pt idx="147">
                  <c:v>9.7646666666666775</c:v>
                </c:pt>
                <c:pt idx="148">
                  <c:v>9.8233333333333448</c:v>
                </c:pt>
                <c:pt idx="149">
                  <c:v>9.8820000000000121</c:v>
                </c:pt>
                <c:pt idx="150">
                  <c:v>9.9406666666666794</c:v>
                </c:pt>
                <c:pt idx="151">
                  <c:v>9.9993333333333467</c:v>
                </c:pt>
                <c:pt idx="152">
                  <c:v>10.058000000000014</c:v>
                </c:pt>
                <c:pt idx="153">
                  <c:v>10.116666666666681</c:v>
                </c:pt>
                <c:pt idx="154">
                  <c:v>10.175333333333349</c:v>
                </c:pt>
                <c:pt idx="155">
                  <c:v>10.234000000000016</c:v>
                </c:pt>
                <c:pt idx="156">
                  <c:v>10.292666666666683</c:v>
                </c:pt>
                <c:pt idx="157">
                  <c:v>10.351333333333351</c:v>
                </c:pt>
                <c:pt idx="158">
                  <c:v>10.410000000000018</c:v>
                </c:pt>
                <c:pt idx="159">
                  <c:v>10.470714285714303</c:v>
                </c:pt>
                <c:pt idx="160">
                  <c:v>10.531428571428588</c:v>
                </c:pt>
                <c:pt idx="161">
                  <c:v>10.592142857142873</c:v>
                </c:pt>
                <c:pt idx="162">
                  <c:v>10.652857142857158</c:v>
                </c:pt>
                <c:pt idx="163">
                  <c:v>10.713571428571443</c:v>
                </c:pt>
                <c:pt idx="164">
                  <c:v>10.774285714285728</c:v>
                </c:pt>
                <c:pt idx="165">
                  <c:v>10.835000000000013</c:v>
                </c:pt>
                <c:pt idx="166">
                  <c:v>10.895714285714298</c:v>
                </c:pt>
                <c:pt idx="167">
                  <c:v>10.956428571428583</c:v>
                </c:pt>
                <c:pt idx="168">
                  <c:v>11.017142857142868</c:v>
                </c:pt>
                <c:pt idx="169">
                  <c:v>11.077857142857154</c:v>
                </c:pt>
                <c:pt idx="170">
                  <c:v>11.138571428571439</c:v>
                </c:pt>
                <c:pt idx="171">
                  <c:v>11.199285714285724</c:v>
                </c:pt>
                <c:pt idx="172">
                  <c:v>11.260000000000009</c:v>
                </c:pt>
                <c:pt idx="173">
                  <c:v>11.313125000000008</c:v>
                </c:pt>
                <c:pt idx="174">
                  <c:v>11.366250000000008</c:v>
                </c:pt>
                <c:pt idx="175">
                  <c:v>11.419375000000008</c:v>
                </c:pt>
                <c:pt idx="176">
                  <c:v>11.472500000000007</c:v>
                </c:pt>
                <c:pt idx="177">
                  <c:v>11.525625000000007</c:v>
                </c:pt>
                <c:pt idx="178">
                  <c:v>11.578750000000007</c:v>
                </c:pt>
                <c:pt idx="179">
                  <c:v>11.631875000000006</c:v>
                </c:pt>
                <c:pt idx="180">
                  <c:v>11.685000000000006</c:v>
                </c:pt>
                <c:pt idx="181">
                  <c:v>11.738125000000005</c:v>
                </c:pt>
                <c:pt idx="182">
                  <c:v>11.791250000000005</c:v>
                </c:pt>
                <c:pt idx="183">
                  <c:v>11.844375000000005</c:v>
                </c:pt>
                <c:pt idx="184">
                  <c:v>11.897500000000004</c:v>
                </c:pt>
                <c:pt idx="185">
                  <c:v>11.950625000000004</c:v>
                </c:pt>
                <c:pt idx="186">
                  <c:v>12.003750000000004</c:v>
                </c:pt>
                <c:pt idx="187">
                  <c:v>12.056875000000003</c:v>
                </c:pt>
                <c:pt idx="188">
                  <c:v>12.110000000000003</c:v>
                </c:pt>
                <c:pt idx="189">
                  <c:v>12.165625000000002</c:v>
                </c:pt>
                <c:pt idx="190">
                  <c:v>12.221250000000001</c:v>
                </c:pt>
                <c:pt idx="191">
                  <c:v>12.276875</c:v>
                </c:pt>
                <c:pt idx="192">
                  <c:v>12.3325</c:v>
                </c:pt>
                <c:pt idx="193">
                  <c:v>12.388124999999999</c:v>
                </c:pt>
                <c:pt idx="194">
                  <c:v>12.443749999999998</c:v>
                </c:pt>
                <c:pt idx="195">
                  <c:v>12.499374999999997</c:v>
                </c:pt>
                <c:pt idx="196">
                  <c:v>12.554999999999996</c:v>
                </c:pt>
                <c:pt idx="197">
                  <c:v>12.610624999999995</c:v>
                </c:pt>
                <c:pt idx="198">
                  <c:v>12.666249999999994</c:v>
                </c:pt>
                <c:pt idx="199">
                  <c:v>12.721874999999994</c:v>
                </c:pt>
                <c:pt idx="200">
                  <c:v>12.777499999999993</c:v>
                </c:pt>
                <c:pt idx="201">
                  <c:v>12.833124999999992</c:v>
                </c:pt>
                <c:pt idx="202">
                  <c:v>12.888749999999991</c:v>
                </c:pt>
                <c:pt idx="203">
                  <c:v>12.94437499999999</c:v>
                </c:pt>
                <c:pt idx="204">
                  <c:v>12.999999999999989</c:v>
                </c:pt>
                <c:pt idx="205">
                  <c:v>13.059333333333322</c:v>
                </c:pt>
                <c:pt idx="206">
                  <c:v>13.118666666666655</c:v>
                </c:pt>
                <c:pt idx="207">
                  <c:v>13.177999999999988</c:v>
                </c:pt>
                <c:pt idx="208">
                  <c:v>13.237333333333321</c:v>
                </c:pt>
                <c:pt idx="209">
                  <c:v>13.296666666666654</c:v>
                </c:pt>
                <c:pt idx="210">
                  <c:v>13.355999999999987</c:v>
                </c:pt>
                <c:pt idx="211">
                  <c:v>13.41533333333332</c:v>
                </c:pt>
                <c:pt idx="212">
                  <c:v>13.474666666666653</c:v>
                </c:pt>
                <c:pt idx="213">
                  <c:v>13.533999999999986</c:v>
                </c:pt>
                <c:pt idx="214">
                  <c:v>13.59333333333332</c:v>
                </c:pt>
                <c:pt idx="215">
                  <c:v>13.652666666666653</c:v>
                </c:pt>
                <c:pt idx="216">
                  <c:v>13.711999999999986</c:v>
                </c:pt>
                <c:pt idx="217">
                  <c:v>13.771333333333319</c:v>
                </c:pt>
                <c:pt idx="218">
                  <c:v>13.830666666666652</c:v>
                </c:pt>
                <c:pt idx="219">
                  <c:v>13.889999999999985</c:v>
                </c:pt>
                <c:pt idx="220">
                  <c:v>13.927916666666651</c:v>
                </c:pt>
                <c:pt idx="221">
                  <c:v>13.965833333333316</c:v>
                </c:pt>
                <c:pt idx="222">
                  <c:v>14.003749999999982</c:v>
                </c:pt>
                <c:pt idx="223">
                  <c:v>14.041666666666648</c:v>
                </c:pt>
                <c:pt idx="224">
                  <c:v>14.079583333333314</c:v>
                </c:pt>
                <c:pt idx="225">
                  <c:v>14.11749999999998</c:v>
                </c:pt>
                <c:pt idx="226">
                  <c:v>14.155416666666646</c:v>
                </c:pt>
                <c:pt idx="227">
                  <c:v>14.193333333333312</c:v>
                </c:pt>
                <c:pt idx="228">
                  <c:v>14.231249999999978</c:v>
                </c:pt>
                <c:pt idx="229">
                  <c:v>14.269166666666644</c:v>
                </c:pt>
                <c:pt idx="230">
                  <c:v>14.30708333333331</c:v>
                </c:pt>
                <c:pt idx="231">
                  <c:v>14.344999999999976</c:v>
                </c:pt>
                <c:pt idx="232">
                  <c:v>14.382916666666642</c:v>
                </c:pt>
                <c:pt idx="233">
                  <c:v>14.420833333333308</c:v>
                </c:pt>
                <c:pt idx="234">
                  <c:v>14.458749999999974</c:v>
                </c:pt>
                <c:pt idx="235">
                  <c:v>14.49666666666664</c:v>
                </c:pt>
                <c:pt idx="236">
                  <c:v>14.534583333333305</c:v>
                </c:pt>
                <c:pt idx="237">
                  <c:v>14.572499999999971</c:v>
                </c:pt>
                <c:pt idx="238">
                  <c:v>14.610416666666637</c:v>
                </c:pt>
                <c:pt idx="239">
                  <c:v>14.648333333333303</c:v>
                </c:pt>
                <c:pt idx="240">
                  <c:v>14.686249999999969</c:v>
                </c:pt>
                <c:pt idx="241">
                  <c:v>14.724166666666635</c:v>
                </c:pt>
                <c:pt idx="242">
                  <c:v>14.762083333333301</c:v>
                </c:pt>
                <c:pt idx="243">
                  <c:v>14.799999999999967</c:v>
                </c:pt>
                <c:pt idx="244">
                  <c:v>14.832499999999968</c:v>
                </c:pt>
                <c:pt idx="245">
                  <c:v>14.864999999999968</c:v>
                </c:pt>
                <c:pt idx="246">
                  <c:v>14.897499999999969</c:v>
                </c:pt>
                <c:pt idx="247">
                  <c:v>14.92999999999997</c:v>
                </c:pt>
                <c:pt idx="248">
                  <c:v>14.96249999999997</c:v>
                </c:pt>
                <c:pt idx="249">
                  <c:v>14.994999999999971</c:v>
                </c:pt>
                <c:pt idx="250">
                  <c:v>15.027499999999971</c:v>
                </c:pt>
                <c:pt idx="251">
                  <c:v>15.059999999999972</c:v>
                </c:pt>
                <c:pt idx="252">
                  <c:v>15.092499999999973</c:v>
                </c:pt>
                <c:pt idx="253">
                  <c:v>15.124999999999973</c:v>
                </c:pt>
                <c:pt idx="254">
                  <c:v>15.157499999999974</c:v>
                </c:pt>
                <c:pt idx="255">
                  <c:v>15.189999999999975</c:v>
                </c:pt>
                <c:pt idx="256">
                  <c:v>15.222499999999975</c:v>
                </c:pt>
                <c:pt idx="257">
                  <c:v>15.254999999999976</c:v>
                </c:pt>
                <c:pt idx="258">
                  <c:v>15.287499999999977</c:v>
                </c:pt>
                <c:pt idx="259">
                  <c:v>15.319999999999977</c:v>
                </c:pt>
                <c:pt idx="260">
                  <c:v>15.352499999999978</c:v>
                </c:pt>
                <c:pt idx="261">
                  <c:v>15.384999999999978</c:v>
                </c:pt>
                <c:pt idx="262">
                  <c:v>15.417499999999979</c:v>
                </c:pt>
                <c:pt idx="263">
                  <c:v>15.44999999999998</c:v>
                </c:pt>
                <c:pt idx="264">
                  <c:v>15.48249999999998</c:v>
                </c:pt>
                <c:pt idx="265">
                  <c:v>15.514999999999981</c:v>
                </c:pt>
                <c:pt idx="266">
                  <c:v>15.547499999999982</c:v>
                </c:pt>
                <c:pt idx="267">
                  <c:v>15.579999999999982</c:v>
                </c:pt>
                <c:pt idx="268">
                  <c:v>15.612499999999983</c:v>
                </c:pt>
                <c:pt idx="269">
                  <c:v>15.644999999999984</c:v>
                </c:pt>
                <c:pt idx="270">
                  <c:v>15.677499999999984</c:v>
                </c:pt>
                <c:pt idx="271">
                  <c:v>15.709999999999985</c:v>
                </c:pt>
                <c:pt idx="272">
                  <c:v>15.754999999999985</c:v>
                </c:pt>
                <c:pt idx="273">
                  <c:v>15.799999999999985</c:v>
                </c:pt>
                <c:pt idx="274">
                  <c:v>15.844999999999985</c:v>
                </c:pt>
                <c:pt idx="275">
                  <c:v>15.889999999999985</c:v>
                </c:pt>
                <c:pt idx="276">
                  <c:v>15.934999999999985</c:v>
                </c:pt>
                <c:pt idx="277">
                  <c:v>15.979999999999984</c:v>
                </c:pt>
                <c:pt idx="278">
                  <c:v>16.024999999999984</c:v>
                </c:pt>
                <c:pt idx="279">
                  <c:v>16.069999999999986</c:v>
                </c:pt>
                <c:pt idx="280">
                  <c:v>16.114999999999988</c:v>
                </c:pt>
                <c:pt idx="281">
                  <c:v>16.159999999999989</c:v>
                </c:pt>
                <c:pt idx="282">
                  <c:v>16.204999999999991</c:v>
                </c:pt>
                <c:pt idx="283">
                  <c:v>16.249999999999993</c:v>
                </c:pt>
                <c:pt idx="284">
                  <c:v>16.294999999999995</c:v>
                </c:pt>
                <c:pt idx="285">
                  <c:v>16.339999999999996</c:v>
                </c:pt>
                <c:pt idx="286">
                  <c:v>16.384999999999998</c:v>
                </c:pt>
                <c:pt idx="287">
                  <c:v>16.43</c:v>
                </c:pt>
                <c:pt idx="288">
                  <c:v>16.475000000000001</c:v>
                </c:pt>
                <c:pt idx="289">
                  <c:v>16.520000000000003</c:v>
                </c:pt>
                <c:pt idx="290">
                  <c:v>16.577857142857145</c:v>
                </c:pt>
                <c:pt idx="291">
                  <c:v>16.635714285714286</c:v>
                </c:pt>
                <c:pt idx="292">
                  <c:v>16.693571428571428</c:v>
                </c:pt>
                <c:pt idx="293">
                  <c:v>16.751428571428569</c:v>
                </c:pt>
                <c:pt idx="294">
                  <c:v>16.809285714285711</c:v>
                </c:pt>
                <c:pt idx="295">
                  <c:v>16.867142857142852</c:v>
                </c:pt>
                <c:pt idx="296">
                  <c:v>16.924999999999994</c:v>
                </c:pt>
                <c:pt idx="297">
                  <c:v>16.982857142857135</c:v>
                </c:pt>
                <c:pt idx="298">
                  <c:v>17.040714285714277</c:v>
                </c:pt>
                <c:pt idx="299">
                  <c:v>17.098571428571418</c:v>
                </c:pt>
                <c:pt idx="300">
                  <c:v>17.15642857142856</c:v>
                </c:pt>
                <c:pt idx="301">
                  <c:v>17.214285714285701</c:v>
                </c:pt>
                <c:pt idx="302">
                  <c:v>17.272142857142843</c:v>
                </c:pt>
                <c:pt idx="303">
                  <c:v>17.329999999999984</c:v>
                </c:pt>
                <c:pt idx="304">
                  <c:v>17.380588235294102</c:v>
                </c:pt>
                <c:pt idx="305">
                  <c:v>17.43117647058822</c:v>
                </c:pt>
                <c:pt idx="306">
                  <c:v>17.481764705882338</c:v>
                </c:pt>
                <c:pt idx="307">
                  <c:v>17.532352941176455</c:v>
                </c:pt>
                <c:pt idx="308">
                  <c:v>17.582941176470573</c:v>
                </c:pt>
                <c:pt idx="309">
                  <c:v>17.633529411764691</c:v>
                </c:pt>
                <c:pt idx="310">
                  <c:v>17.684117647058809</c:v>
                </c:pt>
                <c:pt idx="311">
                  <c:v>17.734705882352927</c:v>
                </c:pt>
                <c:pt idx="312">
                  <c:v>17.785294117647044</c:v>
                </c:pt>
                <c:pt idx="313">
                  <c:v>17.835882352941162</c:v>
                </c:pt>
                <c:pt idx="314">
                  <c:v>17.88647058823528</c:v>
                </c:pt>
                <c:pt idx="315">
                  <c:v>17.937058823529398</c:v>
                </c:pt>
                <c:pt idx="316">
                  <c:v>17.987647058823516</c:v>
                </c:pt>
                <c:pt idx="317">
                  <c:v>18.038235294117634</c:v>
                </c:pt>
                <c:pt idx="318">
                  <c:v>18.088823529411751</c:v>
                </c:pt>
                <c:pt idx="319">
                  <c:v>18.139411764705869</c:v>
                </c:pt>
                <c:pt idx="320">
                  <c:v>18.189999999999987</c:v>
                </c:pt>
                <c:pt idx="321">
                  <c:v>18.207399999999986</c:v>
                </c:pt>
                <c:pt idx="322">
                  <c:v>18.224799999999984</c:v>
                </c:pt>
                <c:pt idx="323">
                  <c:v>18.242199999999983</c:v>
                </c:pt>
                <c:pt idx="324">
                  <c:v>18.259599999999981</c:v>
                </c:pt>
                <c:pt idx="325">
                  <c:v>18.27699999999998</c:v>
                </c:pt>
                <c:pt idx="326">
                  <c:v>18.294399999999978</c:v>
                </c:pt>
                <c:pt idx="327">
                  <c:v>18.311799999999977</c:v>
                </c:pt>
                <c:pt idx="328">
                  <c:v>18.329199999999975</c:v>
                </c:pt>
                <c:pt idx="329">
                  <c:v>18.346599999999974</c:v>
                </c:pt>
                <c:pt idx="330">
                  <c:v>18.363999999999972</c:v>
                </c:pt>
                <c:pt idx="331">
                  <c:v>18.381399999999971</c:v>
                </c:pt>
                <c:pt idx="332">
                  <c:v>18.398799999999969</c:v>
                </c:pt>
                <c:pt idx="333">
                  <c:v>18.416199999999968</c:v>
                </c:pt>
                <c:pt idx="334">
                  <c:v>18.433599999999966</c:v>
                </c:pt>
                <c:pt idx="335">
                  <c:v>18.450999999999965</c:v>
                </c:pt>
                <c:pt idx="336">
                  <c:v>18.468399999999964</c:v>
                </c:pt>
                <c:pt idx="337">
                  <c:v>18.485799999999962</c:v>
                </c:pt>
                <c:pt idx="338">
                  <c:v>18.503199999999961</c:v>
                </c:pt>
                <c:pt idx="339">
                  <c:v>18.520599999999959</c:v>
                </c:pt>
                <c:pt idx="340">
                  <c:v>18.537999999999958</c:v>
                </c:pt>
                <c:pt idx="341">
                  <c:v>18.555399999999956</c:v>
                </c:pt>
                <c:pt idx="342">
                  <c:v>18.572799999999955</c:v>
                </c:pt>
                <c:pt idx="343">
                  <c:v>18.590199999999953</c:v>
                </c:pt>
                <c:pt idx="344">
                  <c:v>18.607599999999952</c:v>
                </c:pt>
                <c:pt idx="345">
                  <c:v>18.62499999999995</c:v>
                </c:pt>
                <c:pt idx="346">
                  <c:v>18.642399999999949</c:v>
                </c:pt>
                <c:pt idx="347">
                  <c:v>18.659799999999947</c:v>
                </c:pt>
                <c:pt idx="348">
                  <c:v>18.677199999999946</c:v>
                </c:pt>
                <c:pt idx="349">
                  <c:v>18.694599999999944</c:v>
                </c:pt>
                <c:pt idx="350">
                  <c:v>18.711999999999943</c:v>
                </c:pt>
                <c:pt idx="351">
                  <c:v>18.729399999999941</c:v>
                </c:pt>
                <c:pt idx="352">
                  <c:v>18.74679999999994</c:v>
                </c:pt>
                <c:pt idx="353">
                  <c:v>18.764199999999938</c:v>
                </c:pt>
                <c:pt idx="354">
                  <c:v>18.781599999999937</c:v>
                </c:pt>
                <c:pt idx="355">
                  <c:v>18.798999999999936</c:v>
                </c:pt>
                <c:pt idx="356">
                  <c:v>18.816399999999934</c:v>
                </c:pt>
                <c:pt idx="357">
                  <c:v>18.833799999999933</c:v>
                </c:pt>
                <c:pt idx="358">
                  <c:v>18.851199999999931</c:v>
                </c:pt>
                <c:pt idx="359">
                  <c:v>18.86859999999993</c:v>
                </c:pt>
                <c:pt idx="360">
                  <c:v>18.885999999999928</c:v>
                </c:pt>
                <c:pt idx="361">
                  <c:v>18.903399999999927</c:v>
                </c:pt>
                <c:pt idx="362">
                  <c:v>18.920799999999925</c:v>
                </c:pt>
                <c:pt idx="363">
                  <c:v>18.938199999999924</c:v>
                </c:pt>
                <c:pt idx="364">
                  <c:v>18.955599999999922</c:v>
                </c:pt>
                <c:pt idx="365">
                  <c:v>18.972999999999921</c:v>
                </c:pt>
                <c:pt idx="366">
                  <c:v>18.990399999999919</c:v>
                </c:pt>
                <c:pt idx="367">
                  <c:v>19.007799999999918</c:v>
                </c:pt>
                <c:pt idx="368">
                  <c:v>19.025199999999916</c:v>
                </c:pt>
                <c:pt idx="369">
                  <c:v>19.042599999999915</c:v>
                </c:pt>
                <c:pt idx="370">
                  <c:v>19.059999999999913</c:v>
                </c:pt>
                <c:pt idx="371">
                  <c:v>19.073787878787794</c:v>
                </c:pt>
                <c:pt idx="372">
                  <c:v>19.087575757575674</c:v>
                </c:pt>
                <c:pt idx="373">
                  <c:v>19.101363636363555</c:v>
                </c:pt>
                <c:pt idx="374">
                  <c:v>19.115151515151435</c:v>
                </c:pt>
                <c:pt idx="375">
                  <c:v>19.128939393939316</c:v>
                </c:pt>
                <c:pt idx="376">
                  <c:v>19.142727272727196</c:v>
                </c:pt>
                <c:pt idx="377">
                  <c:v>19.156515151515077</c:v>
                </c:pt>
                <c:pt idx="378">
                  <c:v>19.170303030302957</c:v>
                </c:pt>
                <c:pt idx="379">
                  <c:v>19.184090909090838</c:v>
                </c:pt>
                <c:pt idx="380">
                  <c:v>19.197878787878718</c:v>
                </c:pt>
                <c:pt idx="381">
                  <c:v>19.211666666666599</c:v>
                </c:pt>
                <c:pt idx="382">
                  <c:v>19.225454545454479</c:v>
                </c:pt>
                <c:pt idx="383">
                  <c:v>19.239242424242359</c:v>
                </c:pt>
                <c:pt idx="384">
                  <c:v>19.25303030303024</c:v>
                </c:pt>
                <c:pt idx="385">
                  <c:v>19.26681818181812</c:v>
                </c:pt>
                <c:pt idx="386">
                  <c:v>19.280606060606001</c:v>
                </c:pt>
                <c:pt idx="387">
                  <c:v>19.294393939393881</c:v>
                </c:pt>
                <c:pt idx="388">
                  <c:v>19.308181818181762</c:v>
                </c:pt>
                <c:pt idx="389">
                  <c:v>19.321969696969642</c:v>
                </c:pt>
                <c:pt idx="390">
                  <c:v>19.335757575757523</c:v>
                </c:pt>
                <c:pt idx="391">
                  <c:v>19.349545454545403</c:v>
                </c:pt>
                <c:pt idx="392">
                  <c:v>19.363333333333284</c:v>
                </c:pt>
                <c:pt idx="393">
                  <c:v>19.377121212121164</c:v>
                </c:pt>
                <c:pt idx="394">
                  <c:v>19.390909090909044</c:v>
                </c:pt>
                <c:pt idx="395">
                  <c:v>19.404696969696925</c:v>
                </c:pt>
                <c:pt idx="396">
                  <c:v>19.418484848484805</c:v>
                </c:pt>
                <c:pt idx="397">
                  <c:v>19.432272727272686</c:v>
                </c:pt>
                <c:pt idx="398">
                  <c:v>19.446060606060566</c:v>
                </c:pt>
                <c:pt idx="399">
                  <c:v>19.459848484848447</c:v>
                </c:pt>
                <c:pt idx="400">
                  <c:v>19.473636363636327</c:v>
                </c:pt>
                <c:pt idx="401">
                  <c:v>19.487424242424208</c:v>
                </c:pt>
                <c:pt idx="402">
                  <c:v>19.501212121212088</c:v>
                </c:pt>
                <c:pt idx="403">
                  <c:v>19.514999999999969</c:v>
                </c:pt>
                <c:pt idx="404">
                  <c:v>19.528787878787849</c:v>
                </c:pt>
                <c:pt idx="405">
                  <c:v>19.54257575757573</c:v>
                </c:pt>
                <c:pt idx="406">
                  <c:v>19.55636363636361</c:v>
                </c:pt>
                <c:pt idx="407">
                  <c:v>19.57015151515149</c:v>
                </c:pt>
                <c:pt idx="408">
                  <c:v>19.583939393939371</c:v>
                </c:pt>
                <c:pt idx="409">
                  <c:v>19.597727272727251</c:v>
                </c:pt>
                <c:pt idx="410">
                  <c:v>19.611515151515132</c:v>
                </c:pt>
                <c:pt idx="411">
                  <c:v>19.625303030303012</c:v>
                </c:pt>
                <c:pt idx="412">
                  <c:v>19.639090909090893</c:v>
                </c:pt>
                <c:pt idx="413">
                  <c:v>19.652878787878773</c:v>
                </c:pt>
                <c:pt idx="414">
                  <c:v>19.666666666666654</c:v>
                </c:pt>
                <c:pt idx="415">
                  <c:v>19.680454545454534</c:v>
                </c:pt>
                <c:pt idx="416">
                  <c:v>19.694242424242415</c:v>
                </c:pt>
                <c:pt idx="417">
                  <c:v>19.708030303030295</c:v>
                </c:pt>
                <c:pt idx="418">
                  <c:v>19.721818181818175</c:v>
                </c:pt>
                <c:pt idx="419">
                  <c:v>19.735606060606056</c:v>
                </c:pt>
                <c:pt idx="420">
                  <c:v>19.749393939393936</c:v>
                </c:pt>
                <c:pt idx="421">
                  <c:v>19.763181818181817</c:v>
                </c:pt>
                <c:pt idx="422">
                  <c:v>19.776969696969697</c:v>
                </c:pt>
                <c:pt idx="423">
                  <c:v>19.790757575757578</c:v>
                </c:pt>
                <c:pt idx="424">
                  <c:v>19.804545454545458</c:v>
                </c:pt>
                <c:pt idx="425">
                  <c:v>19.818333333333339</c:v>
                </c:pt>
                <c:pt idx="426">
                  <c:v>19.832121212121219</c:v>
                </c:pt>
                <c:pt idx="427">
                  <c:v>19.8459090909091</c:v>
                </c:pt>
                <c:pt idx="428">
                  <c:v>19.85969696969698</c:v>
                </c:pt>
                <c:pt idx="429">
                  <c:v>19.873484848484861</c:v>
                </c:pt>
                <c:pt idx="430">
                  <c:v>19.887272727272741</c:v>
                </c:pt>
                <c:pt idx="431">
                  <c:v>19.901060606060621</c:v>
                </c:pt>
                <c:pt idx="432">
                  <c:v>19.914848484848502</c:v>
                </c:pt>
                <c:pt idx="433">
                  <c:v>19.928636363636382</c:v>
                </c:pt>
                <c:pt idx="434">
                  <c:v>19.942424242424263</c:v>
                </c:pt>
                <c:pt idx="435">
                  <c:v>19.956212121212143</c:v>
                </c:pt>
                <c:pt idx="436">
                  <c:v>19.970000000000024</c:v>
                </c:pt>
                <c:pt idx="437">
                  <c:v>19.986428571428597</c:v>
                </c:pt>
                <c:pt idx="438">
                  <c:v>20.002857142857167</c:v>
                </c:pt>
                <c:pt idx="439">
                  <c:v>20.019285714285736</c:v>
                </c:pt>
                <c:pt idx="440">
                  <c:v>20.035714285714306</c:v>
                </c:pt>
                <c:pt idx="441">
                  <c:v>20.052142857142876</c:v>
                </c:pt>
                <c:pt idx="442">
                  <c:v>20.068571428571445</c:v>
                </c:pt>
                <c:pt idx="443">
                  <c:v>20.085000000000015</c:v>
                </c:pt>
                <c:pt idx="444">
                  <c:v>20.101428571428585</c:v>
                </c:pt>
                <c:pt idx="445">
                  <c:v>20.117857142857154</c:v>
                </c:pt>
                <c:pt idx="446">
                  <c:v>20.134285714285724</c:v>
                </c:pt>
                <c:pt idx="447">
                  <c:v>20.150714285714294</c:v>
                </c:pt>
                <c:pt idx="448">
                  <c:v>20.167142857142863</c:v>
                </c:pt>
                <c:pt idx="449">
                  <c:v>20.183571428571433</c:v>
                </c:pt>
                <c:pt idx="450">
                  <c:v>20.200000000000003</c:v>
                </c:pt>
                <c:pt idx="451">
                  <c:v>20.216428571428573</c:v>
                </c:pt>
                <c:pt idx="452">
                  <c:v>20.232857142857142</c:v>
                </c:pt>
                <c:pt idx="453">
                  <c:v>20.249285714285712</c:v>
                </c:pt>
                <c:pt idx="454">
                  <c:v>20.265714285714282</c:v>
                </c:pt>
                <c:pt idx="455">
                  <c:v>20.282142857142851</c:v>
                </c:pt>
                <c:pt idx="456">
                  <c:v>20.298571428571421</c:v>
                </c:pt>
                <c:pt idx="457">
                  <c:v>20.314999999999991</c:v>
                </c:pt>
                <c:pt idx="458">
                  <c:v>20.33142857142856</c:v>
                </c:pt>
                <c:pt idx="459">
                  <c:v>20.34785714285713</c:v>
                </c:pt>
                <c:pt idx="460">
                  <c:v>20.3642857142857</c:v>
                </c:pt>
                <c:pt idx="461">
                  <c:v>20.380714285714269</c:v>
                </c:pt>
                <c:pt idx="462">
                  <c:v>20.397142857142839</c:v>
                </c:pt>
                <c:pt idx="463">
                  <c:v>20.413571428571409</c:v>
                </c:pt>
                <c:pt idx="464">
                  <c:v>20.429999999999978</c:v>
                </c:pt>
                <c:pt idx="465">
                  <c:v>20.446428571428548</c:v>
                </c:pt>
                <c:pt idx="466">
                  <c:v>20.462857142857118</c:v>
                </c:pt>
                <c:pt idx="467">
                  <c:v>20.479285714285687</c:v>
                </c:pt>
                <c:pt idx="468">
                  <c:v>20.495714285714257</c:v>
                </c:pt>
                <c:pt idx="469">
                  <c:v>20.512142857142827</c:v>
                </c:pt>
                <c:pt idx="470">
                  <c:v>20.528571428571396</c:v>
                </c:pt>
                <c:pt idx="471">
                  <c:v>20.544999999999966</c:v>
                </c:pt>
                <c:pt idx="472">
                  <c:v>20.561428571428536</c:v>
                </c:pt>
                <c:pt idx="473">
                  <c:v>20.577857142857106</c:v>
                </c:pt>
                <c:pt idx="474">
                  <c:v>20.594285714285675</c:v>
                </c:pt>
                <c:pt idx="475">
                  <c:v>20.610714285714245</c:v>
                </c:pt>
                <c:pt idx="476">
                  <c:v>20.627142857142815</c:v>
                </c:pt>
                <c:pt idx="477">
                  <c:v>20.643571428571384</c:v>
                </c:pt>
                <c:pt idx="478">
                  <c:v>20.659999999999954</c:v>
                </c:pt>
                <c:pt idx="479">
                  <c:v>20.676428571428524</c:v>
                </c:pt>
                <c:pt idx="480">
                  <c:v>20.692857142857093</c:v>
                </c:pt>
                <c:pt idx="481">
                  <c:v>20.709285714285663</c:v>
                </c:pt>
                <c:pt idx="482">
                  <c:v>20.725714285714233</c:v>
                </c:pt>
                <c:pt idx="483">
                  <c:v>20.742142857142802</c:v>
                </c:pt>
                <c:pt idx="484">
                  <c:v>20.758571428571372</c:v>
                </c:pt>
                <c:pt idx="485">
                  <c:v>20.774999999999942</c:v>
                </c:pt>
                <c:pt idx="486">
                  <c:v>20.791428571428511</c:v>
                </c:pt>
                <c:pt idx="487">
                  <c:v>20.807857142857081</c:v>
                </c:pt>
                <c:pt idx="488">
                  <c:v>20.824285714285651</c:v>
                </c:pt>
                <c:pt idx="489">
                  <c:v>20.84071428571422</c:v>
                </c:pt>
                <c:pt idx="490">
                  <c:v>20.85714285714279</c:v>
                </c:pt>
                <c:pt idx="491">
                  <c:v>20.87357142857136</c:v>
                </c:pt>
                <c:pt idx="492">
                  <c:v>20.88999999999993</c:v>
                </c:pt>
                <c:pt idx="493">
                  <c:v>20.905740740740669</c:v>
                </c:pt>
                <c:pt idx="494">
                  <c:v>20.921481481481408</c:v>
                </c:pt>
                <c:pt idx="495">
                  <c:v>20.937222222222147</c:v>
                </c:pt>
                <c:pt idx="496">
                  <c:v>20.952962962962886</c:v>
                </c:pt>
                <c:pt idx="497">
                  <c:v>20.968703703703625</c:v>
                </c:pt>
                <c:pt idx="498">
                  <c:v>20.984444444444364</c:v>
                </c:pt>
                <c:pt idx="499">
                  <c:v>21.000185185185103</c:v>
                </c:pt>
                <c:pt idx="500">
                  <c:v>21.015925925925842</c:v>
                </c:pt>
                <c:pt idx="501">
                  <c:v>21.031666666666581</c:v>
                </c:pt>
                <c:pt idx="502">
                  <c:v>21.04740740740732</c:v>
                </c:pt>
                <c:pt idx="503">
                  <c:v>21.063148148148059</c:v>
                </c:pt>
                <c:pt idx="504">
                  <c:v>21.078888888888798</c:v>
                </c:pt>
                <c:pt idx="505">
                  <c:v>21.094629629629537</c:v>
                </c:pt>
                <c:pt idx="506">
                  <c:v>21.110370370370276</c:v>
                </c:pt>
                <c:pt idx="507">
                  <c:v>21.126111111111015</c:v>
                </c:pt>
                <c:pt idx="508">
                  <c:v>21.141851851851754</c:v>
                </c:pt>
                <c:pt idx="509">
                  <c:v>21.157592592592493</c:v>
                </c:pt>
                <c:pt idx="510">
                  <c:v>21.173333333333233</c:v>
                </c:pt>
                <c:pt idx="511">
                  <c:v>21.189074074073972</c:v>
                </c:pt>
                <c:pt idx="512">
                  <c:v>21.204814814814711</c:v>
                </c:pt>
                <c:pt idx="513">
                  <c:v>21.22055555555545</c:v>
                </c:pt>
                <c:pt idx="514">
                  <c:v>21.236296296296189</c:v>
                </c:pt>
                <c:pt idx="515">
                  <c:v>21.252037037036928</c:v>
                </c:pt>
                <c:pt idx="516">
                  <c:v>21.267777777777667</c:v>
                </c:pt>
                <c:pt idx="517">
                  <c:v>21.283518518518406</c:v>
                </c:pt>
                <c:pt idx="518">
                  <c:v>21.299259259259145</c:v>
                </c:pt>
                <c:pt idx="519">
                  <c:v>21.314999999999884</c:v>
                </c:pt>
                <c:pt idx="520">
                  <c:v>21.330740740740623</c:v>
                </c:pt>
                <c:pt idx="521">
                  <c:v>21.346481481481362</c:v>
                </c:pt>
                <c:pt idx="522">
                  <c:v>21.362222222222101</c:v>
                </c:pt>
                <c:pt idx="523">
                  <c:v>21.37796296296284</c:v>
                </c:pt>
                <c:pt idx="524">
                  <c:v>21.393703703703579</c:v>
                </c:pt>
                <c:pt idx="525">
                  <c:v>21.409444444444318</c:v>
                </c:pt>
                <c:pt idx="526">
                  <c:v>21.425185185185057</c:v>
                </c:pt>
                <c:pt idx="527">
                  <c:v>21.440925925925796</c:v>
                </c:pt>
                <c:pt idx="528">
                  <c:v>21.456666666666536</c:v>
                </c:pt>
                <c:pt idx="529">
                  <c:v>21.472407407407275</c:v>
                </c:pt>
                <c:pt idx="530">
                  <c:v>21.488148148148014</c:v>
                </c:pt>
                <c:pt idx="531">
                  <c:v>21.503888888888753</c:v>
                </c:pt>
                <c:pt idx="532">
                  <c:v>21.519629629629492</c:v>
                </c:pt>
                <c:pt idx="533">
                  <c:v>21.535370370370231</c:v>
                </c:pt>
                <c:pt idx="534">
                  <c:v>21.55111111111097</c:v>
                </c:pt>
                <c:pt idx="535">
                  <c:v>21.566851851851709</c:v>
                </c:pt>
                <c:pt idx="536">
                  <c:v>21.582592592592448</c:v>
                </c:pt>
                <c:pt idx="537">
                  <c:v>21.598333333333187</c:v>
                </c:pt>
                <c:pt idx="538">
                  <c:v>21.614074074073926</c:v>
                </c:pt>
                <c:pt idx="539">
                  <c:v>21.629814814814665</c:v>
                </c:pt>
                <c:pt idx="540">
                  <c:v>21.645555555555404</c:v>
                </c:pt>
                <c:pt idx="541">
                  <c:v>21.661296296296143</c:v>
                </c:pt>
                <c:pt idx="542">
                  <c:v>21.677037037036882</c:v>
                </c:pt>
                <c:pt idx="543">
                  <c:v>21.692777777777621</c:v>
                </c:pt>
                <c:pt idx="544">
                  <c:v>21.70851851851836</c:v>
                </c:pt>
                <c:pt idx="545">
                  <c:v>21.7242592592591</c:v>
                </c:pt>
                <c:pt idx="546">
                  <c:v>21.739999999999839</c:v>
                </c:pt>
                <c:pt idx="547">
                  <c:v>21.754827586206734</c:v>
                </c:pt>
                <c:pt idx="548">
                  <c:v>21.769655172413628</c:v>
                </c:pt>
                <c:pt idx="549">
                  <c:v>21.784482758620523</c:v>
                </c:pt>
                <c:pt idx="550">
                  <c:v>21.799310344827418</c:v>
                </c:pt>
                <c:pt idx="551">
                  <c:v>21.814137931034313</c:v>
                </c:pt>
                <c:pt idx="552">
                  <c:v>21.828965517241208</c:v>
                </c:pt>
                <c:pt idx="553">
                  <c:v>21.843793103448103</c:v>
                </c:pt>
                <c:pt idx="554">
                  <c:v>21.858620689654998</c:v>
                </c:pt>
                <c:pt idx="555">
                  <c:v>21.873448275861893</c:v>
                </c:pt>
                <c:pt idx="556">
                  <c:v>21.888275862068788</c:v>
                </c:pt>
                <c:pt idx="557">
                  <c:v>21.903103448275683</c:v>
                </c:pt>
                <c:pt idx="558">
                  <c:v>21.917931034482578</c:v>
                </c:pt>
                <c:pt idx="559">
                  <c:v>21.932758620689473</c:v>
                </c:pt>
                <c:pt idx="560">
                  <c:v>21.947586206896368</c:v>
                </c:pt>
                <c:pt idx="561">
                  <c:v>21.962413793103263</c:v>
                </c:pt>
                <c:pt idx="562">
                  <c:v>21.977241379310158</c:v>
                </c:pt>
                <c:pt idx="563">
                  <c:v>21.992068965517053</c:v>
                </c:pt>
                <c:pt idx="564">
                  <c:v>22.006896551723948</c:v>
                </c:pt>
                <c:pt idx="565">
                  <c:v>22.021724137930843</c:v>
                </c:pt>
                <c:pt idx="566">
                  <c:v>22.036551724137738</c:v>
                </c:pt>
                <c:pt idx="567">
                  <c:v>22.051379310344633</c:v>
                </c:pt>
                <c:pt idx="568">
                  <c:v>22.066206896551527</c:v>
                </c:pt>
                <c:pt idx="569">
                  <c:v>22.081034482758422</c:v>
                </c:pt>
                <c:pt idx="570">
                  <c:v>22.095862068965317</c:v>
                </c:pt>
                <c:pt idx="571">
                  <c:v>22.110689655172212</c:v>
                </c:pt>
                <c:pt idx="572">
                  <c:v>22.125517241379107</c:v>
                </c:pt>
                <c:pt idx="573">
                  <c:v>22.140344827586002</c:v>
                </c:pt>
                <c:pt idx="574">
                  <c:v>22.155172413792897</c:v>
                </c:pt>
                <c:pt idx="575">
                  <c:v>22.169999999999792</c:v>
                </c:pt>
                <c:pt idx="576">
                  <c:v>22.184827586206687</c:v>
                </c:pt>
                <c:pt idx="577">
                  <c:v>22.199655172413582</c:v>
                </c:pt>
                <c:pt idx="578">
                  <c:v>22.214482758620477</c:v>
                </c:pt>
                <c:pt idx="579">
                  <c:v>22.229310344827372</c:v>
                </c:pt>
                <c:pt idx="580">
                  <c:v>22.244137931034267</c:v>
                </c:pt>
                <c:pt idx="581">
                  <c:v>22.258965517241162</c:v>
                </c:pt>
                <c:pt idx="582">
                  <c:v>22.273793103448057</c:v>
                </c:pt>
                <c:pt idx="583">
                  <c:v>22.288620689654952</c:v>
                </c:pt>
                <c:pt idx="584">
                  <c:v>22.303448275861847</c:v>
                </c:pt>
                <c:pt idx="585">
                  <c:v>22.318275862068742</c:v>
                </c:pt>
                <c:pt idx="586">
                  <c:v>22.333103448275637</c:v>
                </c:pt>
                <c:pt idx="587">
                  <c:v>22.347931034482531</c:v>
                </c:pt>
                <c:pt idx="588">
                  <c:v>22.362758620689426</c:v>
                </c:pt>
                <c:pt idx="589">
                  <c:v>22.377586206896321</c:v>
                </c:pt>
                <c:pt idx="590">
                  <c:v>22.392413793103216</c:v>
                </c:pt>
                <c:pt idx="591">
                  <c:v>22.407241379310111</c:v>
                </c:pt>
                <c:pt idx="592">
                  <c:v>22.422068965517006</c:v>
                </c:pt>
                <c:pt idx="593">
                  <c:v>22.436896551723901</c:v>
                </c:pt>
                <c:pt idx="594">
                  <c:v>22.451724137930796</c:v>
                </c:pt>
                <c:pt idx="595">
                  <c:v>22.466551724137691</c:v>
                </c:pt>
                <c:pt idx="596">
                  <c:v>22.481379310344586</c:v>
                </c:pt>
                <c:pt idx="597">
                  <c:v>22.496206896551481</c:v>
                </c:pt>
                <c:pt idx="598">
                  <c:v>22.511034482758376</c:v>
                </c:pt>
                <c:pt idx="599">
                  <c:v>22.525862068965271</c:v>
                </c:pt>
                <c:pt idx="600">
                  <c:v>22.540689655172166</c:v>
                </c:pt>
                <c:pt idx="601">
                  <c:v>22.555517241379061</c:v>
                </c:pt>
                <c:pt idx="602">
                  <c:v>22.570344827585956</c:v>
                </c:pt>
                <c:pt idx="603">
                  <c:v>22.585172413792851</c:v>
                </c:pt>
                <c:pt idx="604">
                  <c:v>22.599999999999746</c:v>
                </c:pt>
                <c:pt idx="605">
                  <c:v>22.615454545454291</c:v>
                </c:pt>
                <c:pt idx="606">
                  <c:v>22.630909090908837</c:v>
                </c:pt>
                <c:pt idx="607">
                  <c:v>22.646363636363382</c:v>
                </c:pt>
                <c:pt idx="608">
                  <c:v>22.661818181817928</c:v>
                </c:pt>
                <c:pt idx="609">
                  <c:v>22.677272727272474</c:v>
                </c:pt>
                <c:pt idx="610">
                  <c:v>22.692727272727019</c:v>
                </c:pt>
                <c:pt idx="611">
                  <c:v>22.708181818181565</c:v>
                </c:pt>
                <c:pt idx="612">
                  <c:v>22.723636363636111</c:v>
                </c:pt>
                <c:pt idx="613">
                  <c:v>22.739090909090656</c:v>
                </c:pt>
                <c:pt idx="614">
                  <c:v>22.754545454545202</c:v>
                </c:pt>
                <c:pt idx="615">
                  <c:v>22.769999999999747</c:v>
                </c:pt>
                <c:pt idx="616">
                  <c:v>22.785454545454293</c:v>
                </c:pt>
                <c:pt idx="617">
                  <c:v>22.800909090908839</c:v>
                </c:pt>
                <c:pt idx="618">
                  <c:v>22.816363636363384</c:v>
                </c:pt>
                <c:pt idx="619">
                  <c:v>22.83181818181793</c:v>
                </c:pt>
                <c:pt idx="620">
                  <c:v>22.847272727272475</c:v>
                </c:pt>
                <c:pt idx="621">
                  <c:v>22.862727272727021</c:v>
                </c:pt>
                <c:pt idx="622">
                  <c:v>22.878181818181567</c:v>
                </c:pt>
                <c:pt idx="623">
                  <c:v>22.893636363636112</c:v>
                </c:pt>
                <c:pt idx="624">
                  <c:v>22.909090909090658</c:v>
                </c:pt>
                <c:pt idx="625">
                  <c:v>22.924545454545203</c:v>
                </c:pt>
                <c:pt idx="626">
                  <c:v>22.939999999999749</c:v>
                </c:pt>
                <c:pt idx="627">
                  <c:v>22.955454545454295</c:v>
                </c:pt>
                <c:pt idx="628">
                  <c:v>22.97090909090884</c:v>
                </c:pt>
                <c:pt idx="629">
                  <c:v>22.986363636363386</c:v>
                </c:pt>
                <c:pt idx="630">
                  <c:v>23.001818181817931</c:v>
                </c:pt>
                <c:pt idx="631">
                  <c:v>23.017272727272477</c:v>
                </c:pt>
                <c:pt idx="632">
                  <c:v>23.032727272727023</c:v>
                </c:pt>
                <c:pt idx="633">
                  <c:v>23.048181818181568</c:v>
                </c:pt>
                <c:pt idx="634">
                  <c:v>23.063636363636114</c:v>
                </c:pt>
                <c:pt idx="635">
                  <c:v>23.07909090909066</c:v>
                </c:pt>
                <c:pt idx="636">
                  <c:v>23.094545454545205</c:v>
                </c:pt>
                <c:pt idx="637">
                  <c:v>23.109999999999751</c:v>
                </c:pt>
                <c:pt idx="638">
                  <c:v>23.125454545454296</c:v>
                </c:pt>
                <c:pt idx="639">
                  <c:v>23.140909090908842</c:v>
                </c:pt>
                <c:pt idx="640">
                  <c:v>23.156363636363388</c:v>
                </c:pt>
                <c:pt idx="641">
                  <c:v>23.171818181817933</c:v>
                </c:pt>
                <c:pt idx="642">
                  <c:v>23.187272727272479</c:v>
                </c:pt>
                <c:pt idx="643">
                  <c:v>23.202727272727024</c:v>
                </c:pt>
                <c:pt idx="644">
                  <c:v>23.21818181818157</c:v>
                </c:pt>
                <c:pt idx="645">
                  <c:v>23.233636363636116</c:v>
                </c:pt>
                <c:pt idx="646">
                  <c:v>23.249090909090661</c:v>
                </c:pt>
                <c:pt idx="647">
                  <c:v>23.264545454545207</c:v>
                </c:pt>
                <c:pt idx="648">
                  <c:v>23.279999999999752</c:v>
                </c:pt>
                <c:pt idx="649">
                  <c:v>23.295454545454298</c:v>
                </c:pt>
                <c:pt idx="650">
                  <c:v>23.310909090908844</c:v>
                </c:pt>
                <c:pt idx="651">
                  <c:v>23.326363636363389</c:v>
                </c:pt>
                <c:pt idx="652">
                  <c:v>23.341818181817935</c:v>
                </c:pt>
                <c:pt idx="653">
                  <c:v>23.35727272727248</c:v>
                </c:pt>
                <c:pt idx="654">
                  <c:v>23.372727272727026</c:v>
                </c:pt>
                <c:pt idx="655">
                  <c:v>23.388181818181572</c:v>
                </c:pt>
                <c:pt idx="656">
                  <c:v>23.403636363636117</c:v>
                </c:pt>
                <c:pt idx="657">
                  <c:v>23.419090909090663</c:v>
                </c:pt>
                <c:pt idx="658">
                  <c:v>23.434545454545209</c:v>
                </c:pt>
                <c:pt idx="659">
                  <c:v>23.449999999999754</c:v>
                </c:pt>
                <c:pt idx="660">
                  <c:v>23.464576271186196</c:v>
                </c:pt>
                <c:pt idx="661">
                  <c:v>23.479152542372638</c:v>
                </c:pt>
                <c:pt idx="662">
                  <c:v>23.49372881355908</c:v>
                </c:pt>
                <c:pt idx="663">
                  <c:v>23.508305084745523</c:v>
                </c:pt>
                <c:pt idx="664">
                  <c:v>23.522881355931965</c:v>
                </c:pt>
                <c:pt idx="665">
                  <c:v>23.537457627118407</c:v>
                </c:pt>
                <c:pt idx="666">
                  <c:v>23.552033898304849</c:v>
                </c:pt>
                <c:pt idx="667">
                  <c:v>23.566610169491291</c:v>
                </c:pt>
                <c:pt idx="668">
                  <c:v>23.581186440677733</c:v>
                </c:pt>
                <c:pt idx="669">
                  <c:v>23.595762711864175</c:v>
                </c:pt>
                <c:pt idx="670">
                  <c:v>23.610338983050617</c:v>
                </c:pt>
                <c:pt idx="671">
                  <c:v>23.62491525423706</c:v>
                </c:pt>
                <c:pt idx="672">
                  <c:v>23.639491525423502</c:v>
                </c:pt>
                <c:pt idx="673">
                  <c:v>23.654067796609944</c:v>
                </c:pt>
                <c:pt idx="674">
                  <c:v>23.668644067796386</c:v>
                </c:pt>
                <c:pt idx="675">
                  <c:v>23.683220338982828</c:v>
                </c:pt>
                <c:pt idx="676">
                  <c:v>23.69779661016927</c:v>
                </c:pt>
                <c:pt idx="677">
                  <c:v>23.712372881355712</c:v>
                </c:pt>
                <c:pt idx="678">
                  <c:v>23.726949152542154</c:v>
                </c:pt>
                <c:pt idx="679">
                  <c:v>23.741525423728596</c:v>
                </c:pt>
                <c:pt idx="680">
                  <c:v>23.756101694915039</c:v>
                </c:pt>
                <c:pt idx="681">
                  <c:v>23.770677966101481</c:v>
                </c:pt>
                <c:pt idx="682">
                  <c:v>23.785254237287923</c:v>
                </c:pt>
                <c:pt idx="683">
                  <c:v>23.799830508474365</c:v>
                </c:pt>
                <c:pt idx="684">
                  <c:v>23.814406779660807</c:v>
                </c:pt>
                <c:pt idx="685">
                  <c:v>23.828983050847249</c:v>
                </c:pt>
                <c:pt idx="686">
                  <c:v>23.843559322033691</c:v>
                </c:pt>
                <c:pt idx="687">
                  <c:v>23.858135593220133</c:v>
                </c:pt>
                <c:pt idx="688">
                  <c:v>23.872711864406575</c:v>
                </c:pt>
                <c:pt idx="689">
                  <c:v>23.887288135593018</c:v>
                </c:pt>
                <c:pt idx="690">
                  <c:v>23.90186440677946</c:v>
                </c:pt>
                <c:pt idx="691">
                  <c:v>23.916440677965902</c:v>
                </c:pt>
                <c:pt idx="692">
                  <c:v>23.931016949152344</c:v>
                </c:pt>
                <c:pt idx="693">
                  <c:v>23.945593220338786</c:v>
                </c:pt>
                <c:pt idx="694">
                  <c:v>23.960169491525228</c:v>
                </c:pt>
                <c:pt idx="695">
                  <c:v>23.97474576271167</c:v>
                </c:pt>
                <c:pt idx="696">
                  <c:v>23.989322033898112</c:v>
                </c:pt>
                <c:pt idx="697">
                  <c:v>24.003898305084554</c:v>
                </c:pt>
                <c:pt idx="698">
                  <c:v>24.018474576270997</c:v>
                </c:pt>
                <c:pt idx="699">
                  <c:v>24.033050847457439</c:v>
                </c:pt>
                <c:pt idx="700">
                  <c:v>24.047627118643881</c:v>
                </c:pt>
                <c:pt idx="701">
                  <c:v>24.062203389830323</c:v>
                </c:pt>
                <c:pt idx="702">
                  <c:v>24.076779661016765</c:v>
                </c:pt>
                <c:pt idx="703">
                  <c:v>24.091355932203207</c:v>
                </c:pt>
                <c:pt idx="704">
                  <c:v>24.105932203389649</c:v>
                </c:pt>
                <c:pt idx="705">
                  <c:v>24.120508474576091</c:v>
                </c:pt>
                <c:pt idx="706">
                  <c:v>24.135084745762533</c:v>
                </c:pt>
                <c:pt idx="707">
                  <c:v>24.149661016948976</c:v>
                </c:pt>
                <c:pt idx="708">
                  <c:v>24.164237288135418</c:v>
                </c:pt>
                <c:pt idx="709">
                  <c:v>24.17881355932186</c:v>
                </c:pt>
                <c:pt idx="710">
                  <c:v>24.193389830508302</c:v>
                </c:pt>
                <c:pt idx="711">
                  <c:v>24.207966101694744</c:v>
                </c:pt>
                <c:pt idx="712">
                  <c:v>24.222542372881186</c:v>
                </c:pt>
                <c:pt idx="713">
                  <c:v>24.237118644067628</c:v>
                </c:pt>
                <c:pt idx="714">
                  <c:v>24.25169491525407</c:v>
                </c:pt>
                <c:pt idx="715">
                  <c:v>24.266271186440513</c:v>
                </c:pt>
                <c:pt idx="716">
                  <c:v>24.280847457626955</c:v>
                </c:pt>
                <c:pt idx="717">
                  <c:v>24.295423728813397</c:v>
                </c:pt>
                <c:pt idx="718">
                  <c:v>24.309999999999839</c:v>
                </c:pt>
                <c:pt idx="719">
                  <c:v>24.325849056603612</c:v>
                </c:pt>
                <c:pt idx="720">
                  <c:v>24.341698113207386</c:v>
                </c:pt>
                <c:pt idx="721">
                  <c:v>24.357547169811159</c:v>
                </c:pt>
                <c:pt idx="722">
                  <c:v>24.373396226414933</c:v>
                </c:pt>
                <c:pt idx="723">
                  <c:v>24.389245283018706</c:v>
                </c:pt>
                <c:pt idx="724">
                  <c:v>24.40509433962248</c:v>
                </c:pt>
                <c:pt idx="725">
                  <c:v>24.420943396226253</c:v>
                </c:pt>
                <c:pt idx="726">
                  <c:v>24.436792452830026</c:v>
                </c:pt>
                <c:pt idx="727">
                  <c:v>24.4526415094338</c:v>
                </c:pt>
                <c:pt idx="728">
                  <c:v>24.468490566037573</c:v>
                </c:pt>
                <c:pt idx="729">
                  <c:v>24.484339622641347</c:v>
                </c:pt>
                <c:pt idx="730">
                  <c:v>24.50018867924512</c:v>
                </c:pt>
                <c:pt idx="731">
                  <c:v>24.516037735848894</c:v>
                </c:pt>
                <c:pt idx="732">
                  <c:v>24.531886792452667</c:v>
                </c:pt>
                <c:pt idx="733">
                  <c:v>24.547735849056441</c:v>
                </c:pt>
                <c:pt idx="734">
                  <c:v>24.563584905660214</c:v>
                </c:pt>
                <c:pt idx="735">
                  <c:v>24.579433962263987</c:v>
                </c:pt>
                <c:pt idx="736">
                  <c:v>24.595283018867761</c:v>
                </c:pt>
                <c:pt idx="737">
                  <c:v>24.611132075471534</c:v>
                </c:pt>
                <c:pt idx="738">
                  <c:v>24.626981132075308</c:v>
                </c:pt>
                <c:pt idx="739">
                  <c:v>24.642830188679081</c:v>
                </c:pt>
                <c:pt idx="740">
                  <c:v>24.658679245282855</c:v>
                </c:pt>
                <c:pt idx="741">
                  <c:v>24.674528301886628</c:v>
                </c:pt>
                <c:pt idx="742">
                  <c:v>24.690377358490402</c:v>
                </c:pt>
                <c:pt idx="743">
                  <c:v>24.706226415094175</c:v>
                </c:pt>
                <c:pt idx="744">
                  <c:v>24.722075471697949</c:v>
                </c:pt>
                <c:pt idx="745">
                  <c:v>24.737924528301722</c:v>
                </c:pt>
                <c:pt idx="746">
                  <c:v>24.753773584905495</c:v>
                </c:pt>
                <c:pt idx="747">
                  <c:v>24.769622641509269</c:v>
                </c:pt>
                <c:pt idx="748">
                  <c:v>24.785471698113042</c:v>
                </c:pt>
                <c:pt idx="749">
                  <c:v>24.801320754716816</c:v>
                </c:pt>
                <c:pt idx="750">
                  <c:v>24.817169811320589</c:v>
                </c:pt>
                <c:pt idx="751">
                  <c:v>24.833018867924363</c:v>
                </c:pt>
                <c:pt idx="752">
                  <c:v>24.848867924528136</c:v>
                </c:pt>
                <c:pt idx="753">
                  <c:v>24.86471698113191</c:v>
                </c:pt>
                <c:pt idx="754">
                  <c:v>24.880566037735683</c:v>
                </c:pt>
                <c:pt idx="755">
                  <c:v>24.896415094339456</c:v>
                </c:pt>
                <c:pt idx="756">
                  <c:v>24.91226415094323</c:v>
                </c:pt>
                <c:pt idx="757">
                  <c:v>24.928113207547003</c:v>
                </c:pt>
                <c:pt idx="758">
                  <c:v>24.943962264150777</c:v>
                </c:pt>
                <c:pt idx="759">
                  <c:v>24.95981132075455</c:v>
                </c:pt>
                <c:pt idx="760">
                  <c:v>24.975660377358324</c:v>
                </c:pt>
                <c:pt idx="761">
                  <c:v>24.991509433962097</c:v>
                </c:pt>
                <c:pt idx="762">
                  <c:v>25.007358490565871</c:v>
                </c:pt>
                <c:pt idx="763">
                  <c:v>25.023207547169644</c:v>
                </c:pt>
                <c:pt idx="764">
                  <c:v>25.039056603773417</c:v>
                </c:pt>
                <c:pt idx="765">
                  <c:v>25.054905660377191</c:v>
                </c:pt>
                <c:pt idx="766">
                  <c:v>25.070754716980964</c:v>
                </c:pt>
                <c:pt idx="767">
                  <c:v>25.086603773584738</c:v>
                </c:pt>
                <c:pt idx="768">
                  <c:v>25.102452830188511</c:v>
                </c:pt>
                <c:pt idx="769">
                  <c:v>25.118301886792285</c:v>
                </c:pt>
                <c:pt idx="770">
                  <c:v>25.134150943396058</c:v>
                </c:pt>
                <c:pt idx="771">
                  <c:v>25.149999999999832</c:v>
                </c:pt>
                <c:pt idx="772">
                  <c:v>25.166799999999832</c:v>
                </c:pt>
                <c:pt idx="773">
                  <c:v>25.183599999999831</c:v>
                </c:pt>
                <c:pt idx="774">
                  <c:v>25.200399999999831</c:v>
                </c:pt>
                <c:pt idx="775">
                  <c:v>25.217199999999831</c:v>
                </c:pt>
                <c:pt idx="776">
                  <c:v>25.233999999999831</c:v>
                </c:pt>
                <c:pt idx="777">
                  <c:v>25.250799999999831</c:v>
                </c:pt>
                <c:pt idx="778">
                  <c:v>25.267599999999831</c:v>
                </c:pt>
                <c:pt idx="779">
                  <c:v>25.284399999999831</c:v>
                </c:pt>
                <c:pt idx="780">
                  <c:v>25.301199999999831</c:v>
                </c:pt>
                <c:pt idx="781">
                  <c:v>25.317999999999831</c:v>
                </c:pt>
                <c:pt idx="782">
                  <c:v>25.334799999999831</c:v>
                </c:pt>
                <c:pt idx="783">
                  <c:v>25.351599999999831</c:v>
                </c:pt>
                <c:pt idx="784">
                  <c:v>25.368399999999831</c:v>
                </c:pt>
                <c:pt idx="785">
                  <c:v>25.385199999999831</c:v>
                </c:pt>
                <c:pt idx="786">
                  <c:v>25.40199999999983</c:v>
                </c:pt>
                <c:pt idx="787">
                  <c:v>25.41879999999983</c:v>
                </c:pt>
                <c:pt idx="788">
                  <c:v>25.43559999999983</c:v>
                </c:pt>
                <c:pt idx="789">
                  <c:v>25.45239999999983</c:v>
                </c:pt>
                <c:pt idx="790">
                  <c:v>25.46919999999983</c:v>
                </c:pt>
                <c:pt idx="791">
                  <c:v>25.48599999999983</c:v>
                </c:pt>
                <c:pt idx="792">
                  <c:v>25.50279999999983</c:v>
                </c:pt>
                <c:pt idx="793">
                  <c:v>25.51959999999983</c:v>
                </c:pt>
                <c:pt idx="794">
                  <c:v>25.53639999999983</c:v>
                </c:pt>
                <c:pt idx="795">
                  <c:v>25.55319999999983</c:v>
                </c:pt>
                <c:pt idx="796">
                  <c:v>25.56999999999983</c:v>
                </c:pt>
                <c:pt idx="797">
                  <c:v>25.58679999999983</c:v>
                </c:pt>
                <c:pt idx="798">
                  <c:v>25.60359999999983</c:v>
                </c:pt>
                <c:pt idx="799">
                  <c:v>25.62039999999983</c:v>
                </c:pt>
                <c:pt idx="800">
                  <c:v>25.637199999999829</c:v>
                </c:pt>
                <c:pt idx="801">
                  <c:v>25.653999999999829</c:v>
                </c:pt>
                <c:pt idx="802">
                  <c:v>25.670799999999829</c:v>
                </c:pt>
                <c:pt idx="803">
                  <c:v>25.687599999999829</c:v>
                </c:pt>
                <c:pt idx="804">
                  <c:v>25.704399999999829</c:v>
                </c:pt>
                <c:pt idx="805">
                  <c:v>25.721199999999829</c:v>
                </c:pt>
                <c:pt idx="806">
                  <c:v>25.737999999999829</c:v>
                </c:pt>
                <c:pt idx="807">
                  <c:v>25.754799999999829</c:v>
                </c:pt>
                <c:pt idx="808">
                  <c:v>25.771599999999829</c:v>
                </c:pt>
                <c:pt idx="809">
                  <c:v>25.788399999999829</c:v>
                </c:pt>
                <c:pt idx="810">
                  <c:v>25.805199999999829</c:v>
                </c:pt>
                <c:pt idx="811">
                  <c:v>25.821999999999829</c:v>
                </c:pt>
                <c:pt idx="812">
                  <c:v>25.838799999999829</c:v>
                </c:pt>
                <c:pt idx="813">
                  <c:v>25.855599999999828</c:v>
                </c:pt>
                <c:pt idx="814">
                  <c:v>25.872399999999828</c:v>
                </c:pt>
                <c:pt idx="815">
                  <c:v>25.889199999999828</c:v>
                </c:pt>
                <c:pt idx="816">
                  <c:v>25.905999999999828</c:v>
                </c:pt>
                <c:pt idx="817">
                  <c:v>25.922799999999828</c:v>
                </c:pt>
                <c:pt idx="818">
                  <c:v>25.939599999999828</c:v>
                </c:pt>
                <c:pt idx="819">
                  <c:v>25.956399999999828</c:v>
                </c:pt>
                <c:pt idx="820">
                  <c:v>25.973199999999828</c:v>
                </c:pt>
                <c:pt idx="821">
                  <c:v>25.989999999999828</c:v>
                </c:pt>
                <c:pt idx="822">
                  <c:v>26.006181818181645</c:v>
                </c:pt>
                <c:pt idx="823">
                  <c:v>26.022363636363462</c:v>
                </c:pt>
                <c:pt idx="824">
                  <c:v>26.038545454545279</c:v>
                </c:pt>
                <c:pt idx="825">
                  <c:v>26.054727272727096</c:v>
                </c:pt>
                <c:pt idx="826">
                  <c:v>26.070909090908913</c:v>
                </c:pt>
                <c:pt idx="827">
                  <c:v>26.08709090909073</c:v>
                </c:pt>
                <c:pt idx="828">
                  <c:v>26.103272727272547</c:v>
                </c:pt>
                <c:pt idx="829">
                  <c:v>26.119454545454364</c:v>
                </c:pt>
                <c:pt idx="830">
                  <c:v>26.135636363636181</c:v>
                </c:pt>
                <c:pt idx="831">
                  <c:v>26.151818181817998</c:v>
                </c:pt>
                <c:pt idx="832">
                  <c:v>26.167999999999815</c:v>
                </c:pt>
                <c:pt idx="833">
                  <c:v>26.184181818181631</c:v>
                </c:pt>
                <c:pt idx="834">
                  <c:v>26.200363636363448</c:v>
                </c:pt>
                <c:pt idx="835">
                  <c:v>26.216545454545265</c:v>
                </c:pt>
                <c:pt idx="836">
                  <c:v>26.232727272727082</c:v>
                </c:pt>
                <c:pt idx="837">
                  <c:v>26.248909090908899</c:v>
                </c:pt>
                <c:pt idx="838">
                  <c:v>26.265090909090716</c:v>
                </c:pt>
                <c:pt idx="839">
                  <c:v>26.281272727272533</c:v>
                </c:pt>
                <c:pt idx="840">
                  <c:v>26.29745454545435</c:v>
                </c:pt>
                <c:pt idx="841">
                  <c:v>26.313636363636167</c:v>
                </c:pt>
                <c:pt idx="842">
                  <c:v>26.329818181817984</c:v>
                </c:pt>
                <c:pt idx="843">
                  <c:v>26.345999999999801</c:v>
                </c:pt>
                <c:pt idx="844">
                  <c:v>26.362181818181618</c:v>
                </c:pt>
                <c:pt idx="845">
                  <c:v>26.378363636363435</c:v>
                </c:pt>
                <c:pt idx="846">
                  <c:v>26.394545454545252</c:v>
                </c:pt>
                <c:pt idx="847">
                  <c:v>26.410727272727069</c:v>
                </c:pt>
                <c:pt idx="848">
                  <c:v>26.426909090908886</c:v>
                </c:pt>
                <c:pt idx="849">
                  <c:v>26.443090909090703</c:v>
                </c:pt>
                <c:pt idx="850">
                  <c:v>26.45927272727252</c:v>
                </c:pt>
                <c:pt idx="851">
                  <c:v>26.475454545454337</c:v>
                </c:pt>
                <c:pt idx="852">
                  <c:v>26.491636363636154</c:v>
                </c:pt>
                <c:pt idx="853">
                  <c:v>26.507818181817971</c:v>
                </c:pt>
                <c:pt idx="854">
                  <c:v>26.523999999999788</c:v>
                </c:pt>
                <c:pt idx="855">
                  <c:v>26.540181818181605</c:v>
                </c:pt>
                <c:pt idx="856">
                  <c:v>26.556363636363422</c:v>
                </c:pt>
                <c:pt idx="857">
                  <c:v>26.572545454545239</c:v>
                </c:pt>
                <c:pt idx="858">
                  <c:v>26.588727272727056</c:v>
                </c:pt>
                <c:pt idx="859">
                  <c:v>26.604909090908873</c:v>
                </c:pt>
                <c:pt idx="860">
                  <c:v>26.62109090909069</c:v>
                </c:pt>
                <c:pt idx="861">
                  <c:v>26.637272727272507</c:v>
                </c:pt>
                <c:pt idx="862">
                  <c:v>26.653454545454323</c:v>
                </c:pt>
                <c:pt idx="863">
                  <c:v>26.66963636363614</c:v>
                </c:pt>
                <c:pt idx="864">
                  <c:v>26.685818181817957</c:v>
                </c:pt>
                <c:pt idx="865">
                  <c:v>26.701999999999774</c:v>
                </c:pt>
                <c:pt idx="866">
                  <c:v>26.718181818181591</c:v>
                </c:pt>
                <c:pt idx="867">
                  <c:v>26.734363636363408</c:v>
                </c:pt>
                <c:pt idx="868">
                  <c:v>26.750545454545225</c:v>
                </c:pt>
                <c:pt idx="869">
                  <c:v>26.766727272727042</c:v>
                </c:pt>
                <c:pt idx="870">
                  <c:v>26.782909090908859</c:v>
                </c:pt>
                <c:pt idx="871">
                  <c:v>26.799090909090676</c:v>
                </c:pt>
                <c:pt idx="872">
                  <c:v>26.815272727272493</c:v>
                </c:pt>
                <c:pt idx="873">
                  <c:v>26.83145454545431</c:v>
                </c:pt>
                <c:pt idx="874">
                  <c:v>26.847636363636127</c:v>
                </c:pt>
                <c:pt idx="875">
                  <c:v>26.863818181817944</c:v>
                </c:pt>
                <c:pt idx="876">
                  <c:v>26.879999999999761</c:v>
                </c:pt>
                <c:pt idx="877">
                  <c:v>26.895254237287897</c:v>
                </c:pt>
                <c:pt idx="878">
                  <c:v>26.910508474576034</c:v>
                </c:pt>
                <c:pt idx="879">
                  <c:v>26.92576271186417</c:v>
                </c:pt>
                <c:pt idx="880">
                  <c:v>26.941016949152306</c:v>
                </c:pt>
                <c:pt idx="881">
                  <c:v>26.956271186440443</c:v>
                </c:pt>
                <c:pt idx="882">
                  <c:v>26.971525423728579</c:v>
                </c:pt>
                <c:pt idx="883">
                  <c:v>26.986779661016715</c:v>
                </c:pt>
                <c:pt idx="884">
                  <c:v>27.002033898304852</c:v>
                </c:pt>
                <c:pt idx="885">
                  <c:v>27.017288135592988</c:v>
                </c:pt>
                <c:pt idx="886">
                  <c:v>27.032542372881124</c:v>
                </c:pt>
                <c:pt idx="887">
                  <c:v>27.047796610169261</c:v>
                </c:pt>
                <c:pt idx="888">
                  <c:v>27.063050847457397</c:v>
                </c:pt>
                <c:pt idx="889">
                  <c:v>27.078305084745534</c:v>
                </c:pt>
                <c:pt idx="890">
                  <c:v>27.09355932203367</c:v>
                </c:pt>
                <c:pt idx="891">
                  <c:v>27.108813559321806</c:v>
                </c:pt>
                <c:pt idx="892">
                  <c:v>27.124067796609943</c:v>
                </c:pt>
                <c:pt idx="893">
                  <c:v>27.139322033898079</c:v>
                </c:pt>
                <c:pt idx="894">
                  <c:v>27.154576271186215</c:v>
                </c:pt>
                <c:pt idx="895">
                  <c:v>27.169830508474352</c:v>
                </c:pt>
                <c:pt idx="896">
                  <c:v>27.185084745762488</c:v>
                </c:pt>
                <c:pt idx="897">
                  <c:v>27.200338983050624</c:v>
                </c:pt>
                <c:pt idx="898">
                  <c:v>27.215593220338761</c:v>
                </c:pt>
                <c:pt idx="899">
                  <c:v>27.230847457626897</c:v>
                </c:pt>
                <c:pt idx="900">
                  <c:v>27.246101694915033</c:v>
                </c:pt>
                <c:pt idx="901">
                  <c:v>27.26135593220317</c:v>
                </c:pt>
                <c:pt idx="902">
                  <c:v>27.276610169491306</c:v>
                </c:pt>
                <c:pt idx="903">
                  <c:v>27.291864406779442</c:v>
                </c:pt>
                <c:pt idx="904">
                  <c:v>27.307118644067579</c:v>
                </c:pt>
                <c:pt idx="905">
                  <c:v>27.322372881355715</c:v>
                </c:pt>
                <c:pt idx="906">
                  <c:v>27.337627118643852</c:v>
                </c:pt>
                <c:pt idx="907">
                  <c:v>27.352881355931988</c:v>
                </c:pt>
                <c:pt idx="908">
                  <c:v>27.368135593220124</c:v>
                </c:pt>
                <c:pt idx="909">
                  <c:v>27.383389830508261</c:v>
                </c:pt>
                <c:pt idx="910">
                  <c:v>27.398644067796397</c:v>
                </c:pt>
                <c:pt idx="911">
                  <c:v>27.413898305084533</c:v>
                </c:pt>
                <c:pt idx="912">
                  <c:v>27.42915254237267</c:v>
                </c:pt>
                <c:pt idx="913">
                  <c:v>27.444406779660806</c:v>
                </c:pt>
                <c:pt idx="914">
                  <c:v>27.459661016948942</c:v>
                </c:pt>
                <c:pt idx="915">
                  <c:v>27.474915254237079</c:v>
                </c:pt>
                <c:pt idx="916">
                  <c:v>27.490169491525215</c:v>
                </c:pt>
                <c:pt idx="917">
                  <c:v>27.505423728813351</c:v>
                </c:pt>
                <c:pt idx="918">
                  <c:v>27.520677966101488</c:v>
                </c:pt>
                <c:pt idx="919">
                  <c:v>27.535932203389624</c:v>
                </c:pt>
                <c:pt idx="920">
                  <c:v>27.55118644067776</c:v>
                </c:pt>
                <c:pt idx="921">
                  <c:v>27.566440677965897</c:v>
                </c:pt>
                <c:pt idx="922">
                  <c:v>27.581694915254033</c:v>
                </c:pt>
                <c:pt idx="923">
                  <c:v>27.59694915254217</c:v>
                </c:pt>
                <c:pt idx="924">
                  <c:v>27.612203389830306</c:v>
                </c:pt>
                <c:pt idx="925">
                  <c:v>27.627457627118442</c:v>
                </c:pt>
                <c:pt idx="926">
                  <c:v>27.642711864406579</c:v>
                </c:pt>
                <c:pt idx="927">
                  <c:v>27.657966101694715</c:v>
                </c:pt>
                <c:pt idx="928">
                  <c:v>27.673220338982851</c:v>
                </c:pt>
                <c:pt idx="929">
                  <c:v>27.688474576270988</c:v>
                </c:pt>
                <c:pt idx="930">
                  <c:v>27.703728813559124</c:v>
                </c:pt>
                <c:pt idx="931">
                  <c:v>27.71898305084726</c:v>
                </c:pt>
                <c:pt idx="932">
                  <c:v>27.734237288135397</c:v>
                </c:pt>
                <c:pt idx="933">
                  <c:v>27.749491525423533</c:v>
                </c:pt>
                <c:pt idx="934">
                  <c:v>27.764745762711669</c:v>
                </c:pt>
                <c:pt idx="935">
                  <c:v>27.779999999999806</c:v>
                </c:pt>
                <c:pt idx="936">
                  <c:v>27.796078431372354</c:v>
                </c:pt>
                <c:pt idx="937">
                  <c:v>27.812156862744903</c:v>
                </c:pt>
                <c:pt idx="938">
                  <c:v>27.828235294117452</c:v>
                </c:pt>
                <c:pt idx="939">
                  <c:v>27.84431372549</c:v>
                </c:pt>
                <c:pt idx="940">
                  <c:v>27.860392156862549</c:v>
                </c:pt>
                <c:pt idx="941">
                  <c:v>27.876470588235097</c:v>
                </c:pt>
                <c:pt idx="942">
                  <c:v>27.892549019607646</c:v>
                </c:pt>
                <c:pt idx="943">
                  <c:v>27.908627450980195</c:v>
                </c:pt>
                <c:pt idx="944">
                  <c:v>27.924705882352743</c:v>
                </c:pt>
                <c:pt idx="945">
                  <c:v>27.940784313725292</c:v>
                </c:pt>
                <c:pt idx="946">
                  <c:v>27.95686274509784</c:v>
                </c:pt>
                <c:pt idx="947">
                  <c:v>27.972941176470389</c:v>
                </c:pt>
                <c:pt idx="948">
                  <c:v>27.989019607842938</c:v>
                </c:pt>
                <c:pt idx="949">
                  <c:v>28.005098039215486</c:v>
                </c:pt>
                <c:pt idx="950">
                  <c:v>28.021176470588035</c:v>
                </c:pt>
                <c:pt idx="951">
                  <c:v>28.037254901960583</c:v>
                </c:pt>
                <c:pt idx="952">
                  <c:v>28.053333333333132</c:v>
                </c:pt>
                <c:pt idx="953">
                  <c:v>28.069411764705681</c:v>
                </c:pt>
                <c:pt idx="954">
                  <c:v>28.085490196078229</c:v>
                </c:pt>
                <c:pt idx="955">
                  <c:v>28.101568627450778</c:v>
                </c:pt>
                <c:pt idx="956">
                  <c:v>28.117647058823326</c:v>
                </c:pt>
                <c:pt idx="957">
                  <c:v>28.133725490195875</c:v>
                </c:pt>
                <c:pt idx="958">
                  <c:v>28.149803921568424</c:v>
                </c:pt>
                <c:pt idx="959">
                  <c:v>28.165882352940972</c:v>
                </c:pt>
                <c:pt idx="960">
                  <c:v>28.181960784313521</c:v>
                </c:pt>
                <c:pt idx="961">
                  <c:v>28.19803921568607</c:v>
                </c:pt>
                <c:pt idx="962">
                  <c:v>28.214117647058618</c:v>
                </c:pt>
                <c:pt idx="963">
                  <c:v>28.230196078431167</c:v>
                </c:pt>
                <c:pt idx="964">
                  <c:v>28.246274509803715</c:v>
                </c:pt>
                <c:pt idx="965">
                  <c:v>28.262352941176264</c:v>
                </c:pt>
                <c:pt idx="966">
                  <c:v>28.278431372548813</c:v>
                </c:pt>
                <c:pt idx="967">
                  <c:v>28.294509803921361</c:v>
                </c:pt>
                <c:pt idx="968">
                  <c:v>28.31058823529391</c:v>
                </c:pt>
                <c:pt idx="969">
                  <c:v>28.326666666666458</c:v>
                </c:pt>
                <c:pt idx="970">
                  <c:v>28.342745098039007</c:v>
                </c:pt>
                <c:pt idx="971">
                  <c:v>28.358823529411556</c:v>
                </c:pt>
                <c:pt idx="972">
                  <c:v>28.374901960784104</c:v>
                </c:pt>
                <c:pt idx="973">
                  <c:v>28.390980392156653</c:v>
                </c:pt>
                <c:pt idx="974">
                  <c:v>28.407058823529201</c:v>
                </c:pt>
                <c:pt idx="975">
                  <c:v>28.42313725490175</c:v>
                </c:pt>
                <c:pt idx="976">
                  <c:v>28.439215686274299</c:v>
                </c:pt>
                <c:pt idx="977">
                  <c:v>28.455294117646847</c:v>
                </c:pt>
                <c:pt idx="978">
                  <c:v>28.471372549019396</c:v>
                </c:pt>
                <c:pt idx="979">
                  <c:v>28.487450980391944</c:v>
                </c:pt>
                <c:pt idx="980">
                  <c:v>28.503529411764493</c:v>
                </c:pt>
                <c:pt idx="981">
                  <c:v>28.519607843137042</c:v>
                </c:pt>
                <c:pt idx="982">
                  <c:v>28.53568627450959</c:v>
                </c:pt>
                <c:pt idx="983">
                  <c:v>28.551764705882139</c:v>
                </c:pt>
                <c:pt idx="984">
                  <c:v>28.567843137254687</c:v>
                </c:pt>
                <c:pt idx="985">
                  <c:v>28.583921568627236</c:v>
                </c:pt>
                <c:pt idx="986">
                  <c:v>28.599999999999785</c:v>
                </c:pt>
                <c:pt idx="987">
                  <c:v>28.616599999999785</c:v>
                </c:pt>
                <c:pt idx="988">
                  <c:v>28.633199999999785</c:v>
                </c:pt>
                <c:pt idx="989">
                  <c:v>28.649799999999786</c:v>
                </c:pt>
                <c:pt idx="990">
                  <c:v>28.666399999999786</c:v>
                </c:pt>
                <c:pt idx="991">
                  <c:v>28.682999999999787</c:v>
                </c:pt>
                <c:pt idx="992">
                  <c:v>28.699599999999787</c:v>
                </c:pt>
                <c:pt idx="993">
                  <c:v>28.716199999999787</c:v>
                </c:pt>
                <c:pt idx="994">
                  <c:v>28.732799999999788</c:v>
                </c:pt>
                <c:pt idx="995">
                  <c:v>28.749399999999788</c:v>
                </c:pt>
                <c:pt idx="996">
                  <c:v>28.765999999999789</c:v>
                </c:pt>
                <c:pt idx="997">
                  <c:v>28.782599999999789</c:v>
                </c:pt>
                <c:pt idx="998">
                  <c:v>28.799199999999789</c:v>
                </c:pt>
                <c:pt idx="999">
                  <c:v>28.81579999999979</c:v>
                </c:pt>
                <c:pt idx="1000">
                  <c:v>28.83239999999979</c:v>
                </c:pt>
                <c:pt idx="1001">
                  <c:v>28.848999999999791</c:v>
                </c:pt>
                <c:pt idx="1002">
                  <c:v>28.865599999999791</c:v>
                </c:pt>
                <c:pt idx="1003">
                  <c:v>28.882199999999791</c:v>
                </c:pt>
                <c:pt idx="1004">
                  <c:v>28.898799999999792</c:v>
                </c:pt>
                <c:pt idx="1005">
                  <c:v>28.915399999999792</c:v>
                </c:pt>
                <c:pt idx="1006">
                  <c:v>28.931999999999793</c:v>
                </c:pt>
                <c:pt idx="1007">
                  <c:v>28.948599999999793</c:v>
                </c:pt>
                <c:pt idx="1008">
                  <c:v>28.965199999999793</c:v>
                </c:pt>
                <c:pt idx="1009">
                  <c:v>28.981799999999794</c:v>
                </c:pt>
                <c:pt idx="1010">
                  <c:v>28.998399999999794</c:v>
                </c:pt>
                <c:pt idx="1011">
                  <c:v>29.014999999999795</c:v>
                </c:pt>
                <c:pt idx="1012">
                  <c:v>29.031599999999795</c:v>
                </c:pt>
                <c:pt idx="1013">
                  <c:v>29.048199999999795</c:v>
                </c:pt>
                <c:pt idx="1014">
                  <c:v>29.064799999999796</c:v>
                </c:pt>
                <c:pt idx="1015">
                  <c:v>29.081399999999796</c:v>
                </c:pt>
                <c:pt idx="1016">
                  <c:v>29.097999999999796</c:v>
                </c:pt>
                <c:pt idx="1017">
                  <c:v>29.114599999999797</c:v>
                </c:pt>
                <c:pt idx="1018">
                  <c:v>29.131199999999797</c:v>
                </c:pt>
                <c:pt idx="1019">
                  <c:v>29.147799999999798</c:v>
                </c:pt>
                <c:pt idx="1020">
                  <c:v>29.164399999999798</c:v>
                </c:pt>
                <c:pt idx="1021">
                  <c:v>29.180999999999798</c:v>
                </c:pt>
                <c:pt idx="1022">
                  <c:v>29.197599999999799</c:v>
                </c:pt>
                <c:pt idx="1023">
                  <c:v>29.214199999999799</c:v>
                </c:pt>
                <c:pt idx="1024">
                  <c:v>29.2307999999998</c:v>
                </c:pt>
                <c:pt idx="1025">
                  <c:v>29.2473999999998</c:v>
                </c:pt>
                <c:pt idx="1026">
                  <c:v>29.2639999999998</c:v>
                </c:pt>
                <c:pt idx="1027">
                  <c:v>29.280599999999801</c:v>
                </c:pt>
                <c:pt idx="1028">
                  <c:v>29.297199999999801</c:v>
                </c:pt>
                <c:pt idx="1029">
                  <c:v>29.313799999999802</c:v>
                </c:pt>
                <c:pt idx="1030">
                  <c:v>29.330399999999802</c:v>
                </c:pt>
                <c:pt idx="1031">
                  <c:v>29.346999999999802</c:v>
                </c:pt>
                <c:pt idx="1032">
                  <c:v>29.363599999999803</c:v>
                </c:pt>
                <c:pt idx="1033">
                  <c:v>29.380199999999803</c:v>
                </c:pt>
                <c:pt idx="1034">
                  <c:v>29.396799999999804</c:v>
                </c:pt>
                <c:pt idx="1035">
                  <c:v>29.413399999999804</c:v>
                </c:pt>
                <c:pt idx="1036">
                  <c:v>29.429999999999804</c:v>
                </c:pt>
                <c:pt idx="1037">
                  <c:v>29.447799999999805</c:v>
                </c:pt>
                <c:pt idx="1038">
                  <c:v>29.465599999999807</c:v>
                </c:pt>
                <c:pt idx="1039">
                  <c:v>29.483399999999808</c:v>
                </c:pt>
                <c:pt idx="1040">
                  <c:v>29.501199999999809</c:v>
                </c:pt>
                <c:pt idx="1041">
                  <c:v>29.51899999999981</c:v>
                </c:pt>
                <c:pt idx="1042">
                  <c:v>29.536799999999811</c:v>
                </c:pt>
                <c:pt idx="1043">
                  <c:v>29.554599999999812</c:v>
                </c:pt>
                <c:pt idx="1044">
                  <c:v>29.572399999999814</c:v>
                </c:pt>
                <c:pt idx="1045">
                  <c:v>29.590199999999815</c:v>
                </c:pt>
                <c:pt idx="1046">
                  <c:v>29.607999999999816</c:v>
                </c:pt>
                <c:pt idx="1047">
                  <c:v>29.625799999999817</c:v>
                </c:pt>
                <c:pt idx="1048">
                  <c:v>29.643599999999818</c:v>
                </c:pt>
                <c:pt idx="1049">
                  <c:v>29.661399999999819</c:v>
                </c:pt>
                <c:pt idx="1050">
                  <c:v>29.67919999999982</c:v>
                </c:pt>
                <c:pt idx="1051">
                  <c:v>29.696999999999822</c:v>
                </c:pt>
                <c:pt idx="1052">
                  <c:v>29.714799999999823</c:v>
                </c:pt>
                <c:pt idx="1053">
                  <c:v>29.732599999999824</c:v>
                </c:pt>
                <c:pt idx="1054">
                  <c:v>29.750399999999825</c:v>
                </c:pt>
                <c:pt idx="1055">
                  <c:v>29.768199999999826</c:v>
                </c:pt>
                <c:pt idx="1056">
                  <c:v>29.785999999999827</c:v>
                </c:pt>
                <c:pt idx="1057">
                  <c:v>29.803799999999828</c:v>
                </c:pt>
                <c:pt idx="1058">
                  <c:v>29.82159999999983</c:v>
                </c:pt>
                <c:pt idx="1059">
                  <c:v>29.839399999999831</c:v>
                </c:pt>
                <c:pt idx="1060">
                  <c:v>29.857199999999832</c:v>
                </c:pt>
                <c:pt idx="1061">
                  <c:v>29.874999999999833</c:v>
                </c:pt>
                <c:pt idx="1062">
                  <c:v>29.892799999999834</c:v>
                </c:pt>
                <c:pt idx="1063">
                  <c:v>29.910599999999835</c:v>
                </c:pt>
                <c:pt idx="1064">
                  <c:v>29.928399999999836</c:v>
                </c:pt>
                <c:pt idx="1065">
                  <c:v>29.946199999999838</c:v>
                </c:pt>
                <c:pt idx="1066">
                  <c:v>29.963999999999839</c:v>
                </c:pt>
                <c:pt idx="1067">
                  <c:v>29.98179999999984</c:v>
                </c:pt>
                <c:pt idx="1068">
                  <c:v>29.999599999999841</c:v>
                </c:pt>
                <c:pt idx="1069">
                  <c:v>30.017399999999842</c:v>
                </c:pt>
                <c:pt idx="1070">
                  <c:v>30.035199999999843</c:v>
                </c:pt>
                <c:pt idx="1071">
                  <c:v>30.052999999999845</c:v>
                </c:pt>
                <c:pt idx="1072">
                  <c:v>30.070799999999846</c:v>
                </c:pt>
                <c:pt idx="1073">
                  <c:v>30.088599999999847</c:v>
                </c:pt>
                <c:pt idx="1074">
                  <c:v>30.106399999999848</c:v>
                </c:pt>
                <c:pt idx="1075">
                  <c:v>30.124199999999849</c:v>
                </c:pt>
                <c:pt idx="1076">
                  <c:v>30.14199999999985</c:v>
                </c:pt>
                <c:pt idx="1077">
                  <c:v>30.159799999999851</c:v>
                </c:pt>
                <c:pt idx="1078">
                  <c:v>30.177599999999853</c:v>
                </c:pt>
                <c:pt idx="1079">
                  <c:v>30.195399999999854</c:v>
                </c:pt>
                <c:pt idx="1080">
                  <c:v>30.213199999999855</c:v>
                </c:pt>
                <c:pt idx="1081">
                  <c:v>30.230999999999856</c:v>
                </c:pt>
                <c:pt idx="1082">
                  <c:v>30.248799999999857</c:v>
                </c:pt>
                <c:pt idx="1083">
                  <c:v>30.266599999999858</c:v>
                </c:pt>
                <c:pt idx="1084">
                  <c:v>30.284399999999859</c:v>
                </c:pt>
                <c:pt idx="1085">
                  <c:v>30.302199999999861</c:v>
                </c:pt>
                <c:pt idx="1086">
                  <c:v>30.319999999999862</c:v>
                </c:pt>
                <c:pt idx="1087">
                  <c:v>30.33679245283005</c:v>
                </c:pt>
                <c:pt idx="1088">
                  <c:v>30.353584905660238</c:v>
                </c:pt>
                <c:pt idx="1089">
                  <c:v>30.370377358490426</c:v>
                </c:pt>
                <c:pt idx="1090">
                  <c:v>30.387169811320614</c:v>
                </c:pt>
                <c:pt idx="1091">
                  <c:v>30.403962264150802</c:v>
                </c:pt>
                <c:pt idx="1092">
                  <c:v>30.420754716980991</c:v>
                </c:pt>
                <c:pt idx="1093">
                  <c:v>30.437547169811179</c:v>
                </c:pt>
                <c:pt idx="1094">
                  <c:v>30.454339622641367</c:v>
                </c:pt>
                <c:pt idx="1095">
                  <c:v>30.471132075471555</c:v>
                </c:pt>
                <c:pt idx="1096">
                  <c:v>30.487924528301743</c:v>
                </c:pt>
                <c:pt idx="1097">
                  <c:v>30.504716981131931</c:v>
                </c:pt>
                <c:pt idx="1098">
                  <c:v>30.52150943396212</c:v>
                </c:pt>
                <c:pt idx="1099">
                  <c:v>30.538301886792308</c:v>
                </c:pt>
                <c:pt idx="1100">
                  <c:v>30.555094339622496</c:v>
                </c:pt>
                <c:pt idx="1101">
                  <c:v>30.571886792452684</c:v>
                </c:pt>
                <c:pt idx="1102">
                  <c:v>30.588679245282872</c:v>
                </c:pt>
                <c:pt idx="1103">
                  <c:v>30.60547169811306</c:v>
                </c:pt>
                <c:pt idx="1104">
                  <c:v>30.622264150943248</c:v>
                </c:pt>
                <c:pt idx="1105">
                  <c:v>30.639056603773437</c:v>
                </c:pt>
                <c:pt idx="1106">
                  <c:v>30.655849056603625</c:v>
                </c:pt>
                <c:pt idx="1107">
                  <c:v>30.672641509433813</c:v>
                </c:pt>
                <c:pt idx="1108">
                  <c:v>30.689433962264001</c:v>
                </c:pt>
                <c:pt idx="1109">
                  <c:v>30.706226415094189</c:v>
                </c:pt>
                <c:pt idx="1110">
                  <c:v>30.723018867924377</c:v>
                </c:pt>
                <c:pt idx="1111">
                  <c:v>30.739811320754566</c:v>
                </c:pt>
                <c:pt idx="1112">
                  <c:v>30.756603773584754</c:v>
                </c:pt>
                <c:pt idx="1113">
                  <c:v>30.773396226414942</c:v>
                </c:pt>
                <c:pt idx="1114">
                  <c:v>30.79018867924513</c:v>
                </c:pt>
                <c:pt idx="1115">
                  <c:v>30.806981132075318</c:v>
                </c:pt>
                <c:pt idx="1116">
                  <c:v>30.823773584905506</c:v>
                </c:pt>
                <c:pt idx="1117">
                  <c:v>30.840566037735694</c:v>
                </c:pt>
                <c:pt idx="1118">
                  <c:v>30.857358490565883</c:v>
                </c:pt>
                <c:pt idx="1119">
                  <c:v>30.874150943396071</c:v>
                </c:pt>
                <c:pt idx="1120">
                  <c:v>30.890943396226259</c:v>
                </c:pt>
                <c:pt idx="1121">
                  <c:v>30.907735849056447</c:v>
                </c:pt>
                <c:pt idx="1122">
                  <c:v>30.924528301886635</c:v>
                </c:pt>
                <c:pt idx="1123">
                  <c:v>30.941320754716823</c:v>
                </c:pt>
                <c:pt idx="1124">
                  <c:v>30.958113207547012</c:v>
                </c:pt>
                <c:pt idx="1125">
                  <c:v>30.9749056603772</c:v>
                </c:pt>
                <c:pt idx="1126">
                  <c:v>30.991698113207388</c:v>
                </c:pt>
                <c:pt idx="1127">
                  <c:v>31.008490566037576</c:v>
                </c:pt>
                <c:pt idx="1128">
                  <c:v>31.025283018867764</c:v>
                </c:pt>
                <c:pt idx="1129">
                  <c:v>31.042075471697952</c:v>
                </c:pt>
                <c:pt idx="1130">
                  <c:v>31.05886792452814</c:v>
                </c:pt>
                <c:pt idx="1131">
                  <c:v>31.075660377358329</c:v>
                </c:pt>
                <c:pt idx="1132">
                  <c:v>31.092452830188517</c:v>
                </c:pt>
                <c:pt idx="1133">
                  <c:v>31.109245283018705</c:v>
                </c:pt>
                <c:pt idx="1134">
                  <c:v>31.126037735848893</c:v>
                </c:pt>
                <c:pt idx="1135">
                  <c:v>31.142830188679081</c:v>
                </c:pt>
                <c:pt idx="1136">
                  <c:v>31.159622641509269</c:v>
                </c:pt>
                <c:pt idx="1137">
                  <c:v>31.176415094339458</c:v>
                </c:pt>
                <c:pt idx="1138">
                  <c:v>31.193207547169646</c:v>
                </c:pt>
                <c:pt idx="1139">
                  <c:v>31.209999999999834</c:v>
                </c:pt>
                <c:pt idx="1140">
                  <c:v>31.226808510638133</c:v>
                </c:pt>
                <c:pt idx="1141">
                  <c:v>31.243617021276432</c:v>
                </c:pt>
                <c:pt idx="1142">
                  <c:v>31.260425531914731</c:v>
                </c:pt>
                <c:pt idx="1143">
                  <c:v>31.27723404255303</c:v>
                </c:pt>
                <c:pt idx="1144">
                  <c:v>31.294042553191328</c:v>
                </c:pt>
                <c:pt idx="1145">
                  <c:v>31.310851063829627</c:v>
                </c:pt>
                <c:pt idx="1146">
                  <c:v>31.327659574467926</c:v>
                </c:pt>
                <c:pt idx="1147">
                  <c:v>31.344468085106225</c:v>
                </c:pt>
                <c:pt idx="1148">
                  <c:v>31.361276595744524</c:v>
                </c:pt>
                <c:pt idx="1149">
                  <c:v>31.378085106382823</c:v>
                </c:pt>
                <c:pt idx="1150">
                  <c:v>31.394893617021122</c:v>
                </c:pt>
                <c:pt idx="1151">
                  <c:v>31.411702127659421</c:v>
                </c:pt>
                <c:pt idx="1152">
                  <c:v>31.42851063829772</c:v>
                </c:pt>
                <c:pt idx="1153">
                  <c:v>31.445319148936019</c:v>
                </c:pt>
                <c:pt idx="1154">
                  <c:v>31.462127659574318</c:v>
                </c:pt>
                <c:pt idx="1155">
                  <c:v>31.478936170212616</c:v>
                </c:pt>
                <c:pt idx="1156">
                  <c:v>31.495744680850915</c:v>
                </c:pt>
                <c:pt idx="1157">
                  <c:v>31.512553191489214</c:v>
                </c:pt>
                <c:pt idx="1158">
                  <c:v>31.529361702127513</c:v>
                </c:pt>
                <c:pt idx="1159">
                  <c:v>31.546170212765812</c:v>
                </c:pt>
                <c:pt idx="1160">
                  <c:v>31.562978723404111</c:v>
                </c:pt>
                <c:pt idx="1161">
                  <c:v>31.57978723404241</c:v>
                </c:pt>
                <c:pt idx="1162">
                  <c:v>31.596595744680709</c:v>
                </c:pt>
                <c:pt idx="1163">
                  <c:v>31.613404255319008</c:v>
                </c:pt>
                <c:pt idx="1164">
                  <c:v>31.630212765957307</c:v>
                </c:pt>
                <c:pt idx="1165">
                  <c:v>31.647021276595606</c:v>
                </c:pt>
                <c:pt idx="1166">
                  <c:v>31.663829787233905</c:v>
                </c:pt>
                <c:pt idx="1167">
                  <c:v>31.680638297872203</c:v>
                </c:pt>
                <c:pt idx="1168">
                  <c:v>31.697446808510502</c:v>
                </c:pt>
                <c:pt idx="1169">
                  <c:v>31.714255319148801</c:v>
                </c:pt>
                <c:pt idx="1170">
                  <c:v>31.7310638297871</c:v>
                </c:pt>
                <c:pt idx="1171">
                  <c:v>31.747872340425399</c:v>
                </c:pt>
                <c:pt idx="1172">
                  <c:v>31.764680851063698</c:v>
                </c:pt>
                <c:pt idx="1173">
                  <c:v>31.781489361701997</c:v>
                </c:pt>
                <c:pt idx="1174">
                  <c:v>31.798297872340296</c:v>
                </c:pt>
                <c:pt idx="1175">
                  <c:v>31.815106382978595</c:v>
                </c:pt>
                <c:pt idx="1176">
                  <c:v>31.831914893616894</c:v>
                </c:pt>
                <c:pt idx="1177">
                  <c:v>31.848723404255193</c:v>
                </c:pt>
                <c:pt idx="1178">
                  <c:v>31.865531914893491</c:v>
                </c:pt>
                <c:pt idx="1179">
                  <c:v>31.88234042553179</c:v>
                </c:pt>
                <c:pt idx="1180">
                  <c:v>31.899148936170089</c:v>
                </c:pt>
                <c:pt idx="1181">
                  <c:v>31.915957446808388</c:v>
                </c:pt>
                <c:pt idx="1182">
                  <c:v>31.932765957446687</c:v>
                </c:pt>
                <c:pt idx="1183">
                  <c:v>31.949574468084986</c:v>
                </c:pt>
                <c:pt idx="1184">
                  <c:v>31.966382978723285</c:v>
                </c:pt>
                <c:pt idx="1185">
                  <c:v>31.983191489361584</c:v>
                </c:pt>
                <c:pt idx="1186">
                  <c:v>31.999999999999883</c:v>
                </c:pt>
                <c:pt idx="1187">
                  <c:v>32.016595744680735</c:v>
                </c:pt>
                <c:pt idx="1188">
                  <c:v>32.033191489361585</c:v>
                </c:pt>
                <c:pt idx="1189">
                  <c:v>32.049787234042434</c:v>
                </c:pt>
                <c:pt idx="1190">
                  <c:v>32.066382978723283</c:v>
                </c:pt>
                <c:pt idx="1191">
                  <c:v>32.082978723404132</c:v>
                </c:pt>
                <c:pt idx="1192">
                  <c:v>32.099574468084981</c:v>
                </c:pt>
                <c:pt idx="1193">
                  <c:v>32.11617021276583</c:v>
                </c:pt>
                <c:pt idx="1194">
                  <c:v>32.132765957446679</c:v>
                </c:pt>
                <c:pt idx="1195">
                  <c:v>32.149361702127528</c:v>
                </c:pt>
                <c:pt idx="1196">
                  <c:v>32.165957446808378</c:v>
                </c:pt>
                <c:pt idx="1197">
                  <c:v>32.182553191489227</c:v>
                </c:pt>
                <c:pt idx="1198">
                  <c:v>32.199148936170076</c:v>
                </c:pt>
                <c:pt idx="1199">
                  <c:v>32.215744680850925</c:v>
                </c:pt>
                <c:pt idx="1200">
                  <c:v>32.232340425531774</c:v>
                </c:pt>
                <c:pt idx="1201">
                  <c:v>32.248936170212623</c:v>
                </c:pt>
                <c:pt idx="1202">
                  <c:v>32.265531914893472</c:v>
                </c:pt>
                <c:pt idx="1203">
                  <c:v>32.282127659574321</c:v>
                </c:pt>
                <c:pt idx="1204">
                  <c:v>32.298723404255171</c:v>
                </c:pt>
                <c:pt idx="1205">
                  <c:v>32.31531914893602</c:v>
                </c:pt>
                <c:pt idx="1206">
                  <c:v>32.331914893616869</c:v>
                </c:pt>
                <c:pt idx="1207">
                  <c:v>32.348510638297718</c:v>
                </c:pt>
                <c:pt idx="1208">
                  <c:v>32.365106382978567</c:v>
                </c:pt>
                <c:pt idx="1209">
                  <c:v>32.381702127659416</c:v>
                </c:pt>
                <c:pt idx="1210">
                  <c:v>32.398297872340265</c:v>
                </c:pt>
                <c:pt idx="1211">
                  <c:v>32.414893617021114</c:v>
                </c:pt>
                <c:pt idx="1212">
                  <c:v>32.431489361701964</c:v>
                </c:pt>
                <c:pt idx="1213">
                  <c:v>32.448085106382813</c:v>
                </c:pt>
                <c:pt idx="1214">
                  <c:v>32.464680851063662</c:v>
                </c:pt>
                <c:pt idx="1215">
                  <c:v>32.481276595744511</c:v>
                </c:pt>
                <c:pt idx="1216">
                  <c:v>32.49787234042536</c:v>
                </c:pt>
                <c:pt idx="1217">
                  <c:v>32.514468085106209</c:v>
                </c:pt>
                <c:pt idx="1218">
                  <c:v>32.531063829787058</c:v>
                </c:pt>
                <c:pt idx="1219">
                  <c:v>32.547659574467907</c:v>
                </c:pt>
                <c:pt idx="1220">
                  <c:v>32.564255319148756</c:v>
                </c:pt>
                <c:pt idx="1221">
                  <c:v>32.580851063829606</c:v>
                </c:pt>
                <c:pt idx="1222">
                  <c:v>32.597446808510455</c:v>
                </c:pt>
                <c:pt idx="1223">
                  <c:v>32.614042553191304</c:v>
                </c:pt>
                <c:pt idx="1224">
                  <c:v>32.630638297872153</c:v>
                </c:pt>
                <c:pt idx="1225">
                  <c:v>32.647234042553002</c:v>
                </c:pt>
                <c:pt idx="1226">
                  <c:v>32.663829787233851</c:v>
                </c:pt>
                <c:pt idx="1227">
                  <c:v>32.6804255319147</c:v>
                </c:pt>
                <c:pt idx="1228">
                  <c:v>32.697021276595549</c:v>
                </c:pt>
                <c:pt idx="1229">
                  <c:v>32.713617021276399</c:v>
                </c:pt>
                <c:pt idx="1230">
                  <c:v>32.730212765957248</c:v>
                </c:pt>
                <c:pt idx="1231">
                  <c:v>32.746808510638097</c:v>
                </c:pt>
                <c:pt idx="1232">
                  <c:v>32.763404255318946</c:v>
                </c:pt>
                <c:pt idx="1233">
                  <c:v>32.779999999999795</c:v>
                </c:pt>
                <c:pt idx="1234">
                  <c:v>32.797142857142653</c:v>
                </c:pt>
                <c:pt idx="1235">
                  <c:v>32.814285714285511</c:v>
                </c:pt>
                <c:pt idx="1236">
                  <c:v>32.831428571428368</c:v>
                </c:pt>
                <c:pt idx="1237">
                  <c:v>32.848571428571226</c:v>
                </c:pt>
                <c:pt idx="1238">
                  <c:v>32.865714285714084</c:v>
                </c:pt>
                <c:pt idx="1239">
                  <c:v>32.882857142856942</c:v>
                </c:pt>
                <c:pt idx="1240">
                  <c:v>32.8999999999998</c:v>
                </c:pt>
                <c:pt idx="1241">
                  <c:v>32.917142857142657</c:v>
                </c:pt>
                <c:pt idx="1242">
                  <c:v>32.934285714285515</c:v>
                </c:pt>
                <c:pt idx="1243">
                  <c:v>32.951428571428373</c:v>
                </c:pt>
                <c:pt idx="1244">
                  <c:v>32.968571428571231</c:v>
                </c:pt>
                <c:pt idx="1245">
                  <c:v>32.985714285714089</c:v>
                </c:pt>
                <c:pt idx="1246">
                  <c:v>33.002857142856946</c:v>
                </c:pt>
                <c:pt idx="1247">
                  <c:v>33.019999999999804</c:v>
                </c:pt>
                <c:pt idx="1248">
                  <c:v>33.037142857142662</c:v>
                </c:pt>
                <c:pt idx="1249">
                  <c:v>33.05428571428552</c:v>
                </c:pt>
                <c:pt idx="1250">
                  <c:v>33.071428571428378</c:v>
                </c:pt>
                <c:pt idx="1251">
                  <c:v>33.088571428571235</c:v>
                </c:pt>
                <c:pt idx="1252">
                  <c:v>33.105714285714093</c:v>
                </c:pt>
                <c:pt idx="1253">
                  <c:v>33.122857142856951</c:v>
                </c:pt>
                <c:pt idx="1254">
                  <c:v>33.139999999999809</c:v>
                </c:pt>
                <c:pt idx="1255">
                  <c:v>33.157142857142667</c:v>
                </c:pt>
                <c:pt idx="1256">
                  <c:v>33.174285714285524</c:v>
                </c:pt>
                <c:pt idx="1257">
                  <c:v>33.191428571428382</c:v>
                </c:pt>
                <c:pt idx="1258">
                  <c:v>33.20857142857124</c:v>
                </c:pt>
                <c:pt idx="1259">
                  <c:v>33.225714285714098</c:v>
                </c:pt>
                <c:pt idx="1260">
                  <c:v>33.242857142856955</c:v>
                </c:pt>
                <c:pt idx="1261">
                  <c:v>33.259999999999813</c:v>
                </c:pt>
                <c:pt idx="1262">
                  <c:v>33.277142857142671</c:v>
                </c:pt>
                <c:pt idx="1263">
                  <c:v>33.294285714285529</c:v>
                </c:pt>
                <c:pt idx="1264">
                  <c:v>33.311428571428387</c:v>
                </c:pt>
                <c:pt idx="1265">
                  <c:v>33.328571428571244</c:v>
                </c:pt>
                <c:pt idx="1266">
                  <c:v>33.345714285714102</c:v>
                </c:pt>
                <c:pt idx="1267">
                  <c:v>33.36285714285696</c:v>
                </c:pt>
                <c:pt idx="1268">
                  <c:v>33.379999999999818</c:v>
                </c:pt>
                <c:pt idx="1269">
                  <c:v>33.397142857142676</c:v>
                </c:pt>
                <c:pt idx="1270">
                  <c:v>33.414285714285533</c:v>
                </c:pt>
                <c:pt idx="1271">
                  <c:v>33.431428571428391</c:v>
                </c:pt>
                <c:pt idx="1272">
                  <c:v>33.448571428571249</c:v>
                </c:pt>
                <c:pt idx="1273">
                  <c:v>33.465714285714107</c:v>
                </c:pt>
                <c:pt idx="1274">
                  <c:v>33.482857142856965</c:v>
                </c:pt>
                <c:pt idx="1275">
                  <c:v>33.499999999999822</c:v>
                </c:pt>
                <c:pt idx="1276">
                  <c:v>33.51714285714268</c:v>
                </c:pt>
                <c:pt idx="1277">
                  <c:v>33.534285714285538</c:v>
                </c:pt>
                <c:pt idx="1278">
                  <c:v>33.551428571428396</c:v>
                </c:pt>
                <c:pt idx="1279">
                  <c:v>33.568571428571254</c:v>
                </c:pt>
                <c:pt idx="1280">
                  <c:v>33.585714285714111</c:v>
                </c:pt>
                <c:pt idx="1281">
                  <c:v>33.602857142856969</c:v>
                </c:pt>
                <c:pt idx="1282">
                  <c:v>33.619999999999827</c:v>
                </c:pt>
                <c:pt idx="1283">
                  <c:v>33.634999999999827</c:v>
                </c:pt>
                <c:pt idx="1284">
                  <c:v>33.649999999999828</c:v>
                </c:pt>
                <c:pt idx="1285">
                  <c:v>33.664999999999829</c:v>
                </c:pt>
                <c:pt idx="1286">
                  <c:v>33.679999999999829</c:v>
                </c:pt>
                <c:pt idx="1287">
                  <c:v>33.69499999999983</c:v>
                </c:pt>
                <c:pt idx="1288">
                  <c:v>33.70999999999983</c:v>
                </c:pt>
                <c:pt idx="1289">
                  <c:v>33.724999999999831</c:v>
                </c:pt>
                <c:pt idx="1290">
                  <c:v>33.739999999999831</c:v>
                </c:pt>
                <c:pt idx="1291">
                  <c:v>33.754999999999832</c:v>
                </c:pt>
                <c:pt idx="1292">
                  <c:v>33.769999999999833</c:v>
                </c:pt>
                <c:pt idx="1293">
                  <c:v>33.784999999999833</c:v>
                </c:pt>
                <c:pt idx="1294">
                  <c:v>33.799999999999834</c:v>
                </c:pt>
                <c:pt idx="1295">
                  <c:v>33.814999999999834</c:v>
                </c:pt>
                <c:pt idx="1296">
                  <c:v>33.829999999999835</c:v>
                </c:pt>
                <c:pt idx="1297">
                  <c:v>33.844999999999835</c:v>
                </c:pt>
                <c:pt idx="1298">
                  <c:v>33.859999999999836</c:v>
                </c:pt>
                <c:pt idx="1299">
                  <c:v>33.874999999999837</c:v>
                </c:pt>
                <c:pt idx="1300">
                  <c:v>33.889999999999837</c:v>
                </c:pt>
                <c:pt idx="1301">
                  <c:v>33.904999999999838</c:v>
                </c:pt>
                <c:pt idx="1302">
                  <c:v>33.919999999999838</c:v>
                </c:pt>
                <c:pt idx="1303">
                  <c:v>33.934999999999839</c:v>
                </c:pt>
                <c:pt idx="1304">
                  <c:v>33.949999999999839</c:v>
                </c:pt>
                <c:pt idx="1305">
                  <c:v>33.96499999999984</c:v>
                </c:pt>
                <c:pt idx="1306">
                  <c:v>33.979999999999841</c:v>
                </c:pt>
                <c:pt idx="1307">
                  <c:v>33.994999999999841</c:v>
                </c:pt>
                <c:pt idx="1308">
                  <c:v>34.009999999999842</c:v>
                </c:pt>
                <c:pt idx="1309">
                  <c:v>34.024999999999842</c:v>
                </c:pt>
                <c:pt idx="1310">
                  <c:v>34.039999999999843</c:v>
                </c:pt>
                <c:pt idx="1311">
                  <c:v>34.054999999999843</c:v>
                </c:pt>
                <c:pt idx="1312">
                  <c:v>34.069999999999844</c:v>
                </c:pt>
                <c:pt idx="1313">
                  <c:v>34.084999999999845</c:v>
                </c:pt>
                <c:pt idx="1314">
                  <c:v>34.099999999999845</c:v>
                </c:pt>
                <c:pt idx="1315">
                  <c:v>34.114999999999846</c:v>
                </c:pt>
                <c:pt idx="1316">
                  <c:v>34.129999999999846</c:v>
                </c:pt>
                <c:pt idx="1317">
                  <c:v>34.144999999999847</c:v>
                </c:pt>
                <c:pt idx="1318">
                  <c:v>34.159999999999847</c:v>
                </c:pt>
                <c:pt idx="1319">
                  <c:v>34.174999999999848</c:v>
                </c:pt>
                <c:pt idx="1320">
                  <c:v>34.189999999999849</c:v>
                </c:pt>
                <c:pt idx="1321">
                  <c:v>34.204999999999849</c:v>
                </c:pt>
                <c:pt idx="1322">
                  <c:v>34.21999999999985</c:v>
                </c:pt>
                <c:pt idx="1323">
                  <c:v>34.23499999999985</c:v>
                </c:pt>
                <c:pt idx="1324">
                  <c:v>34.249999999999851</c:v>
                </c:pt>
                <c:pt idx="1325">
                  <c:v>34.264999999999851</c:v>
                </c:pt>
                <c:pt idx="1326">
                  <c:v>34.279999999999852</c:v>
                </c:pt>
                <c:pt idx="1327">
                  <c:v>34.294999999999852</c:v>
                </c:pt>
                <c:pt idx="1328">
                  <c:v>34.309999999999853</c:v>
                </c:pt>
                <c:pt idx="1329">
                  <c:v>34.324999999999854</c:v>
                </c:pt>
                <c:pt idx="1330">
                  <c:v>34.339999999999854</c:v>
                </c:pt>
                <c:pt idx="1331">
                  <c:v>34.354999999999855</c:v>
                </c:pt>
                <c:pt idx="1332">
                  <c:v>34.369999999999855</c:v>
                </c:pt>
                <c:pt idx="1333">
                  <c:v>34.384999999999856</c:v>
                </c:pt>
                <c:pt idx="1334">
                  <c:v>34.399999999999856</c:v>
                </c:pt>
                <c:pt idx="1335">
                  <c:v>34.414999999999857</c:v>
                </c:pt>
                <c:pt idx="1336">
                  <c:v>34.429999999999858</c:v>
                </c:pt>
                <c:pt idx="1337">
                  <c:v>34.444999999999858</c:v>
                </c:pt>
                <c:pt idx="1338">
                  <c:v>34.459999999999859</c:v>
                </c:pt>
                <c:pt idx="1339">
                  <c:v>34.47396825396811</c:v>
                </c:pt>
                <c:pt idx="1340">
                  <c:v>34.487936507936361</c:v>
                </c:pt>
                <c:pt idx="1341">
                  <c:v>34.501904761904612</c:v>
                </c:pt>
                <c:pt idx="1342">
                  <c:v>34.515873015872863</c:v>
                </c:pt>
                <c:pt idx="1343">
                  <c:v>34.529841269841114</c:v>
                </c:pt>
                <c:pt idx="1344">
                  <c:v>34.543809523809365</c:v>
                </c:pt>
                <c:pt idx="1345">
                  <c:v>34.557777777777616</c:v>
                </c:pt>
                <c:pt idx="1346">
                  <c:v>34.571746031745867</c:v>
                </c:pt>
                <c:pt idx="1347">
                  <c:v>34.585714285714118</c:v>
                </c:pt>
                <c:pt idx="1348">
                  <c:v>34.59968253968237</c:v>
                </c:pt>
                <c:pt idx="1349">
                  <c:v>34.613650793650621</c:v>
                </c:pt>
                <c:pt idx="1350">
                  <c:v>34.627619047618872</c:v>
                </c:pt>
                <c:pt idx="1351">
                  <c:v>34.641587301587123</c:v>
                </c:pt>
                <c:pt idx="1352">
                  <c:v>34.655555555555374</c:v>
                </c:pt>
                <c:pt idx="1353">
                  <c:v>34.669523809523625</c:v>
                </c:pt>
                <c:pt idx="1354">
                  <c:v>34.683492063491876</c:v>
                </c:pt>
                <c:pt idx="1355">
                  <c:v>34.697460317460127</c:v>
                </c:pt>
                <c:pt idx="1356">
                  <c:v>34.711428571428378</c:v>
                </c:pt>
                <c:pt idx="1357">
                  <c:v>34.725396825396629</c:v>
                </c:pt>
                <c:pt idx="1358">
                  <c:v>34.73936507936488</c:v>
                </c:pt>
                <c:pt idx="1359">
                  <c:v>34.753333333333131</c:v>
                </c:pt>
                <c:pt idx="1360">
                  <c:v>34.767301587301382</c:v>
                </c:pt>
                <c:pt idx="1361">
                  <c:v>34.781269841269634</c:v>
                </c:pt>
                <c:pt idx="1362">
                  <c:v>34.795238095237885</c:v>
                </c:pt>
                <c:pt idx="1363">
                  <c:v>34.809206349206136</c:v>
                </c:pt>
                <c:pt idx="1364">
                  <c:v>34.823174603174387</c:v>
                </c:pt>
                <c:pt idx="1365">
                  <c:v>34.837142857142638</c:v>
                </c:pt>
                <c:pt idx="1366">
                  <c:v>34.851111111110889</c:v>
                </c:pt>
                <c:pt idx="1367">
                  <c:v>34.86507936507914</c:v>
                </c:pt>
                <c:pt idx="1368">
                  <c:v>34.879047619047391</c:v>
                </c:pt>
                <c:pt idx="1369">
                  <c:v>34.893015873015642</c:v>
                </c:pt>
                <c:pt idx="1370">
                  <c:v>34.906984126983893</c:v>
                </c:pt>
                <c:pt idx="1371">
                  <c:v>34.920952380952144</c:v>
                </c:pt>
                <c:pt idx="1372">
                  <c:v>34.934920634920395</c:v>
                </c:pt>
                <c:pt idx="1373">
                  <c:v>34.948888888888646</c:v>
                </c:pt>
                <c:pt idx="1374">
                  <c:v>34.962857142856897</c:v>
                </c:pt>
                <c:pt idx="1375">
                  <c:v>34.976825396825149</c:v>
                </c:pt>
                <c:pt idx="1376">
                  <c:v>34.9907936507934</c:v>
                </c:pt>
                <c:pt idx="1377">
                  <c:v>35.004761904761651</c:v>
                </c:pt>
                <c:pt idx="1378">
                  <c:v>35.018730158729902</c:v>
                </c:pt>
                <c:pt idx="1379">
                  <c:v>35.032698412698153</c:v>
                </c:pt>
                <c:pt idx="1380">
                  <c:v>35.046666666666404</c:v>
                </c:pt>
                <c:pt idx="1381">
                  <c:v>35.060634920634655</c:v>
                </c:pt>
                <c:pt idx="1382">
                  <c:v>35.074603174602906</c:v>
                </c:pt>
                <c:pt idx="1383">
                  <c:v>35.088571428571157</c:v>
                </c:pt>
                <c:pt idx="1384">
                  <c:v>35.102539682539408</c:v>
                </c:pt>
                <c:pt idx="1385">
                  <c:v>35.116507936507659</c:v>
                </c:pt>
                <c:pt idx="1386">
                  <c:v>35.13047619047591</c:v>
                </c:pt>
                <c:pt idx="1387">
                  <c:v>35.144444444444161</c:v>
                </c:pt>
                <c:pt idx="1388">
                  <c:v>35.158412698412413</c:v>
                </c:pt>
                <c:pt idx="1389">
                  <c:v>35.172380952380664</c:v>
                </c:pt>
                <c:pt idx="1390">
                  <c:v>35.186349206348915</c:v>
                </c:pt>
                <c:pt idx="1391">
                  <c:v>35.200317460317166</c:v>
                </c:pt>
                <c:pt idx="1392">
                  <c:v>35.214285714285417</c:v>
                </c:pt>
                <c:pt idx="1393">
                  <c:v>35.228253968253668</c:v>
                </c:pt>
                <c:pt idx="1394">
                  <c:v>35.242222222221919</c:v>
                </c:pt>
                <c:pt idx="1395">
                  <c:v>35.25619047619017</c:v>
                </c:pt>
                <c:pt idx="1396">
                  <c:v>35.270158730158421</c:v>
                </c:pt>
                <c:pt idx="1397">
                  <c:v>35.284126984126672</c:v>
                </c:pt>
                <c:pt idx="1398">
                  <c:v>35.298095238094923</c:v>
                </c:pt>
                <c:pt idx="1399">
                  <c:v>35.312063492063174</c:v>
                </c:pt>
                <c:pt idx="1400">
                  <c:v>35.326031746031425</c:v>
                </c:pt>
                <c:pt idx="1401">
                  <c:v>35.339999999999677</c:v>
                </c:pt>
                <c:pt idx="1402">
                  <c:v>35.356296296295973</c:v>
                </c:pt>
                <c:pt idx="1403">
                  <c:v>35.37259259259227</c:v>
                </c:pt>
                <c:pt idx="1404">
                  <c:v>35.388888888888566</c:v>
                </c:pt>
                <c:pt idx="1405">
                  <c:v>35.405185185184862</c:v>
                </c:pt>
                <c:pt idx="1406">
                  <c:v>35.421481481481159</c:v>
                </c:pt>
                <c:pt idx="1407">
                  <c:v>35.437777777777455</c:v>
                </c:pt>
                <c:pt idx="1408">
                  <c:v>35.454074074073752</c:v>
                </c:pt>
                <c:pt idx="1409">
                  <c:v>35.470370370370048</c:v>
                </c:pt>
                <c:pt idx="1410">
                  <c:v>35.486666666666345</c:v>
                </c:pt>
                <c:pt idx="1411">
                  <c:v>35.502962962962641</c:v>
                </c:pt>
                <c:pt idx="1412">
                  <c:v>35.519259259258938</c:v>
                </c:pt>
                <c:pt idx="1413">
                  <c:v>35.535555555555234</c:v>
                </c:pt>
                <c:pt idx="1414">
                  <c:v>35.551851851851531</c:v>
                </c:pt>
                <c:pt idx="1415">
                  <c:v>35.568148148147827</c:v>
                </c:pt>
                <c:pt idx="1416">
                  <c:v>35.584444444444124</c:v>
                </c:pt>
                <c:pt idx="1417">
                  <c:v>35.60074074074042</c:v>
                </c:pt>
                <c:pt idx="1418">
                  <c:v>35.617037037036717</c:v>
                </c:pt>
                <c:pt idx="1419">
                  <c:v>35.633333333333013</c:v>
                </c:pt>
                <c:pt idx="1420">
                  <c:v>35.64962962962931</c:v>
                </c:pt>
                <c:pt idx="1421">
                  <c:v>35.665925925925606</c:v>
                </c:pt>
                <c:pt idx="1422">
                  <c:v>35.682222222221903</c:v>
                </c:pt>
                <c:pt idx="1423">
                  <c:v>35.698518518518199</c:v>
                </c:pt>
                <c:pt idx="1424">
                  <c:v>35.714814814814495</c:v>
                </c:pt>
                <c:pt idx="1425">
                  <c:v>35.731111111110792</c:v>
                </c:pt>
                <c:pt idx="1426">
                  <c:v>35.747407407407088</c:v>
                </c:pt>
                <c:pt idx="1427">
                  <c:v>35.763703703703385</c:v>
                </c:pt>
                <c:pt idx="1428">
                  <c:v>35.779999999999681</c:v>
                </c:pt>
                <c:pt idx="1429">
                  <c:v>35.796296296295978</c:v>
                </c:pt>
                <c:pt idx="1430">
                  <c:v>35.812592592592274</c:v>
                </c:pt>
                <c:pt idx="1431">
                  <c:v>35.828888888888571</c:v>
                </c:pt>
                <c:pt idx="1432">
                  <c:v>35.845185185184867</c:v>
                </c:pt>
                <c:pt idx="1433">
                  <c:v>35.861481481481164</c:v>
                </c:pt>
                <c:pt idx="1434">
                  <c:v>35.87777777777746</c:v>
                </c:pt>
                <c:pt idx="1435">
                  <c:v>35.894074074073757</c:v>
                </c:pt>
                <c:pt idx="1436">
                  <c:v>35.910370370370053</c:v>
                </c:pt>
                <c:pt idx="1437">
                  <c:v>35.92666666666635</c:v>
                </c:pt>
                <c:pt idx="1438">
                  <c:v>35.942962962962646</c:v>
                </c:pt>
                <c:pt idx="1439">
                  <c:v>35.959259259258943</c:v>
                </c:pt>
                <c:pt idx="1440">
                  <c:v>35.975555555555239</c:v>
                </c:pt>
                <c:pt idx="1441">
                  <c:v>35.991851851851536</c:v>
                </c:pt>
                <c:pt idx="1442">
                  <c:v>36.008148148147832</c:v>
                </c:pt>
                <c:pt idx="1443">
                  <c:v>36.024444444444129</c:v>
                </c:pt>
                <c:pt idx="1444">
                  <c:v>36.040740740740425</c:v>
                </c:pt>
                <c:pt idx="1445">
                  <c:v>36.057037037036721</c:v>
                </c:pt>
                <c:pt idx="1446">
                  <c:v>36.073333333333018</c:v>
                </c:pt>
                <c:pt idx="1447">
                  <c:v>36.089629629629314</c:v>
                </c:pt>
                <c:pt idx="1448">
                  <c:v>36.105925925925611</c:v>
                </c:pt>
                <c:pt idx="1449">
                  <c:v>36.122222222221907</c:v>
                </c:pt>
                <c:pt idx="1450">
                  <c:v>36.138518518518204</c:v>
                </c:pt>
                <c:pt idx="1451">
                  <c:v>36.1548148148145</c:v>
                </c:pt>
                <c:pt idx="1452">
                  <c:v>36.171111111110797</c:v>
                </c:pt>
                <c:pt idx="1453">
                  <c:v>36.187407407407093</c:v>
                </c:pt>
                <c:pt idx="1454">
                  <c:v>36.20370370370339</c:v>
                </c:pt>
                <c:pt idx="1455">
                  <c:v>36.219999999999686</c:v>
                </c:pt>
                <c:pt idx="1456">
                  <c:v>36.231549295774336</c:v>
                </c:pt>
                <c:pt idx="1457">
                  <c:v>36.243098591548986</c:v>
                </c:pt>
                <c:pt idx="1458">
                  <c:v>36.254647887323635</c:v>
                </c:pt>
                <c:pt idx="1459">
                  <c:v>36.266197183098285</c:v>
                </c:pt>
                <c:pt idx="1460">
                  <c:v>36.277746478872935</c:v>
                </c:pt>
                <c:pt idx="1461">
                  <c:v>36.289295774647584</c:v>
                </c:pt>
                <c:pt idx="1462">
                  <c:v>36.300845070422234</c:v>
                </c:pt>
                <c:pt idx="1463">
                  <c:v>36.312394366196884</c:v>
                </c:pt>
                <c:pt idx="1464">
                  <c:v>36.323943661971533</c:v>
                </c:pt>
                <c:pt idx="1465">
                  <c:v>36.335492957746183</c:v>
                </c:pt>
                <c:pt idx="1466">
                  <c:v>36.347042253520833</c:v>
                </c:pt>
                <c:pt idx="1467">
                  <c:v>36.358591549295483</c:v>
                </c:pt>
                <c:pt idx="1468">
                  <c:v>36.370140845070132</c:v>
                </c:pt>
                <c:pt idx="1469">
                  <c:v>36.381690140844782</c:v>
                </c:pt>
                <c:pt idx="1470">
                  <c:v>36.393239436619432</c:v>
                </c:pt>
                <c:pt idx="1471">
                  <c:v>36.404788732394081</c:v>
                </c:pt>
                <c:pt idx="1472">
                  <c:v>36.416338028168731</c:v>
                </c:pt>
                <c:pt idx="1473">
                  <c:v>36.427887323943381</c:v>
                </c:pt>
                <c:pt idx="1474">
                  <c:v>36.43943661971803</c:v>
                </c:pt>
                <c:pt idx="1475">
                  <c:v>36.45098591549268</c:v>
                </c:pt>
                <c:pt idx="1476">
                  <c:v>36.46253521126733</c:v>
                </c:pt>
                <c:pt idx="1477">
                  <c:v>36.474084507041979</c:v>
                </c:pt>
                <c:pt idx="1478">
                  <c:v>36.485633802816629</c:v>
                </c:pt>
                <c:pt idx="1479">
                  <c:v>36.497183098591279</c:v>
                </c:pt>
                <c:pt idx="1480">
                  <c:v>36.508732394365929</c:v>
                </c:pt>
                <c:pt idx="1481">
                  <c:v>36.520281690140578</c:v>
                </c:pt>
                <c:pt idx="1482">
                  <c:v>36.531830985915228</c:v>
                </c:pt>
                <c:pt idx="1483">
                  <c:v>36.543380281689878</c:v>
                </c:pt>
                <c:pt idx="1484">
                  <c:v>36.554929577464527</c:v>
                </c:pt>
                <c:pt idx="1485">
                  <c:v>36.566478873239177</c:v>
                </c:pt>
                <c:pt idx="1486">
                  <c:v>36.578028169013827</c:v>
                </c:pt>
                <c:pt idx="1487">
                  <c:v>36.589577464788476</c:v>
                </c:pt>
                <c:pt idx="1488">
                  <c:v>36.601126760563126</c:v>
                </c:pt>
                <c:pt idx="1489">
                  <c:v>36.612676056337776</c:v>
                </c:pt>
                <c:pt idx="1490">
                  <c:v>36.624225352112425</c:v>
                </c:pt>
                <c:pt idx="1491">
                  <c:v>36.635774647887075</c:v>
                </c:pt>
                <c:pt idx="1492">
                  <c:v>36.647323943661725</c:v>
                </c:pt>
                <c:pt idx="1493">
                  <c:v>36.658873239436375</c:v>
                </c:pt>
                <c:pt idx="1494">
                  <c:v>36.670422535211024</c:v>
                </c:pt>
                <c:pt idx="1495">
                  <c:v>36.681971830985674</c:v>
                </c:pt>
                <c:pt idx="1496">
                  <c:v>36.693521126760324</c:v>
                </c:pt>
                <c:pt idx="1497">
                  <c:v>36.705070422534973</c:v>
                </c:pt>
                <c:pt idx="1498">
                  <c:v>36.716619718309623</c:v>
                </c:pt>
                <c:pt idx="1499">
                  <c:v>36.728169014084273</c:v>
                </c:pt>
                <c:pt idx="1500">
                  <c:v>36.739718309858922</c:v>
                </c:pt>
                <c:pt idx="1501">
                  <c:v>36.751267605633572</c:v>
                </c:pt>
                <c:pt idx="1502">
                  <c:v>36.762816901408222</c:v>
                </c:pt>
                <c:pt idx="1503">
                  <c:v>36.774366197182871</c:v>
                </c:pt>
                <c:pt idx="1504">
                  <c:v>36.785915492957521</c:v>
                </c:pt>
                <c:pt idx="1505">
                  <c:v>36.797464788732171</c:v>
                </c:pt>
                <c:pt idx="1506">
                  <c:v>36.809014084506821</c:v>
                </c:pt>
                <c:pt idx="1507">
                  <c:v>36.82056338028147</c:v>
                </c:pt>
                <c:pt idx="1508">
                  <c:v>36.83211267605612</c:v>
                </c:pt>
                <c:pt idx="1509">
                  <c:v>36.84366197183077</c:v>
                </c:pt>
                <c:pt idx="1510">
                  <c:v>36.855211267605419</c:v>
                </c:pt>
                <c:pt idx="1511">
                  <c:v>36.866760563380069</c:v>
                </c:pt>
                <c:pt idx="1512">
                  <c:v>36.878309859154719</c:v>
                </c:pt>
                <c:pt idx="1513">
                  <c:v>36.889859154929368</c:v>
                </c:pt>
                <c:pt idx="1514">
                  <c:v>36.901408450704018</c:v>
                </c:pt>
                <c:pt idx="1515">
                  <c:v>36.912957746478668</c:v>
                </c:pt>
                <c:pt idx="1516">
                  <c:v>36.924507042253317</c:v>
                </c:pt>
                <c:pt idx="1517">
                  <c:v>36.936056338027967</c:v>
                </c:pt>
                <c:pt idx="1518">
                  <c:v>36.947605633802617</c:v>
                </c:pt>
                <c:pt idx="1519">
                  <c:v>36.959154929577267</c:v>
                </c:pt>
                <c:pt idx="1520">
                  <c:v>36.970704225351916</c:v>
                </c:pt>
                <c:pt idx="1521">
                  <c:v>36.982253521126566</c:v>
                </c:pt>
                <c:pt idx="1522">
                  <c:v>36.993802816901216</c:v>
                </c:pt>
                <c:pt idx="1523">
                  <c:v>37.005352112675865</c:v>
                </c:pt>
                <c:pt idx="1524">
                  <c:v>37.016901408450515</c:v>
                </c:pt>
                <c:pt idx="1525">
                  <c:v>37.028450704225165</c:v>
                </c:pt>
                <c:pt idx="1526">
                  <c:v>37.039999999999814</c:v>
                </c:pt>
                <c:pt idx="1527">
                  <c:v>37.054642857142674</c:v>
                </c:pt>
                <c:pt idx="1528">
                  <c:v>37.069285714285535</c:v>
                </c:pt>
                <c:pt idx="1529">
                  <c:v>37.083928571428395</c:v>
                </c:pt>
                <c:pt idx="1530">
                  <c:v>37.098571428571255</c:v>
                </c:pt>
                <c:pt idx="1531">
                  <c:v>37.113214285714115</c:v>
                </c:pt>
                <c:pt idx="1532">
                  <c:v>37.127857142856975</c:v>
                </c:pt>
                <c:pt idx="1533">
                  <c:v>37.142499999999835</c:v>
                </c:pt>
                <c:pt idx="1534">
                  <c:v>37.157142857142695</c:v>
                </c:pt>
                <c:pt idx="1535">
                  <c:v>37.171785714285555</c:v>
                </c:pt>
                <c:pt idx="1536">
                  <c:v>37.186428571428415</c:v>
                </c:pt>
                <c:pt idx="1537">
                  <c:v>37.201071428571275</c:v>
                </c:pt>
                <c:pt idx="1538">
                  <c:v>37.215714285714135</c:v>
                </c:pt>
                <c:pt idx="1539">
                  <c:v>37.230357142856995</c:v>
                </c:pt>
                <c:pt idx="1540">
                  <c:v>37.244999999999855</c:v>
                </c:pt>
                <c:pt idx="1541">
                  <c:v>37.259642857142715</c:v>
                </c:pt>
                <c:pt idx="1542">
                  <c:v>37.274285714285575</c:v>
                </c:pt>
                <c:pt idx="1543">
                  <c:v>37.288928571428436</c:v>
                </c:pt>
                <c:pt idx="1544">
                  <c:v>37.303571428571296</c:v>
                </c:pt>
                <c:pt idx="1545">
                  <c:v>37.318214285714156</c:v>
                </c:pt>
                <c:pt idx="1546">
                  <c:v>37.332857142857016</c:v>
                </c:pt>
                <c:pt idx="1547">
                  <c:v>37.347499999999876</c:v>
                </c:pt>
                <c:pt idx="1548">
                  <c:v>37.362142857142736</c:v>
                </c:pt>
                <c:pt idx="1549">
                  <c:v>37.376785714285596</c:v>
                </c:pt>
                <c:pt idx="1550">
                  <c:v>37.391428571428456</c:v>
                </c:pt>
                <c:pt idx="1551">
                  <c:v>37.406071428571316</c:v>
                </c:pt>
                <c:pt idx="1552">
                  <c:v>37.420714285714176</c:v>
                </c:pt>
                <c:pt idx="1553">
                  <c:v>37.435357142857036</c:v>
                </c:pt>
                <c:pt idx="1554">
                  <c:v>37.449999999999896</c:v>
                </c:pt>
                <c:pt idx="1555">
                  <c:v>37.464642857142756</c:v>
                </c:pt>
                <c:pt idx="1556">
                  <c:v>37.479285714285616</c:v>
                </c:pt>
                <c:pt idx="1557">
                  <c:v>37.493928571428476</c:v>
                </c:pt>
                <c:pt idx="1558">
                  <c:v>37.508571428571337</c:v>
                </c:pt>
                <c:pt idx="1559">
                  <c:v>37.523214285714197</c:v>
                </c:pt>
                <c:pt idx="1560">
                  <c:v>37.537857142857057</c:v>
                </c:pt>
                <c:pt idx="1561">
                  <c:v>37.552499999999917</c:v>
                </c:pt>
                <c:pt idx="1562">
                  <c:v>37.567142857142777</c:v>
                </c:pt>
                <c:pt idx="1563">
                  <c:v>37.581785714285637</c:v>
                </c:pt>
                <c:pt idx="1564">
                  <c:v>37.596428571428497</c:v>
                </c:pt>
                <c:pt idx="1565">
                  <c:v>37.611071428571357</c:v>
                </c:pt>
                <c:pt idx="1566">
                  <c:v>37.625714285714217</c:v>
                </c:pt>
                <c:pt idx="1567">
                  <c:v>37.640357142857077</c:v>
                </c:pt>
                <c:pt idx="1568">
                  <c:v>37.654999999999937</c:v>
                </c:pt>
                <c:pt idx="1569">
                  <c:v>37.669642857142797</c:v>
                </c:pt>
                <c:pt idx="1570">
                  <c:v>37.684285714285657</c:v>
                </c:pt>
                <c:pt idx="1571">
                  <c:v>37.698928571428517</c:v>
                </c:pt>
                <c:pt idx="1572">
                  <c:v>37.713571428571377</c:v>
                </c:pt>
                <c:pt idx="1573">
                  <c:v>37.728214285714238</c:v>
                </c:pt>
                <c:pt idx="1574">
                  <c:v>37.742857142857098</c:v>
                </c:pt>
                <c:pt idx="1575">
                  <c:v>37.757499999999958</c:v>
                </c:pt>
                <c:pt idx="1576">
                  <c:v>37.772142857142818</c:v>
                </c:pt>
                <c:pt idx="1577">
                  <c:v>37.786785714285678</c:v>
                </c:pt>
                <c:pt idx="1578">
                  <c:v>37.801428571428538</c:v>
                </c:pt>
                <c:pt idx="1579">
                  <c:v>37.816071428571398</c:v>
                </c:pt>
                <c:pt idx="1580">
                  <c:v>37.830714285714258</c:v>
                </c:pt>
                <c:pt idx="1581">
                  <c:v>37.845357142857118</c:v>
                </c:pt>
                <c:pt idx="1582">
                  <c:v>37.859999999999978</c:v>
                </c:pt>
                <c:pt idx="1583">
                  <c:v>37.871012658227826</c:v>
                </c:pt>
                <c:pt idx="1584">
                  <c:v>37.882025316455675</c:v>
                </c:pt>
                <c:pt idx="1585">
                  <c:v>37.893037974683523</c:v>
                </c:pt>
                <c:pt idx="1586">
                  <c:v>37.904050632911371</c:v>
                </c:pt>
                <c:pt idx="1587">
                  <c:v>37.915063291139219</c:v>
                </c:pt>
                <c:pt idx="1588">
                  <c:v>37.926075949367068</c:v>
                </c:pt>
                <c:pt idx="1589">
                  <c:v>37.937088607594916</c:v>
                </c:pt>
                <c:pt idx="1590">
                  <c:v>37.948101265822764</c:v>
                </c:pt>
                <c:pt idx="1591">
                  <c:v>37.959113924050612</c:v>
                </c:pt>
                <c:pt idx="1592">
                  <c:v>37.970126582278461</c:v>
                </c:pt>
                <c:pt idx="1593">
                  <c:v>37.981139240506309</c:v>
                </c:pt>
                <c:pt idx="1594">
                  <c:v>37.992151898734157</c:v>
                </c:pt>
                <c:pt idx="1595">
                  <c:v>38.003164556962005</c:v>
                </c:pt>
                <c:pt idx="1596">
                  <c:v>38.014177215189854</c:v>
                </c:pt>
                <c:pt idx="1597">
                  <c:v>38.025189873417702</c:v>
                </c:pt>
                <c:pt idx="1598">
                  <c:v>38.03620253164555</c:v>
                </c:pt>
                <c:pt idx="1599">
                  <c:v>38.047215189873398</c:v>
                </c:pt>
                <c:pt idx="1600">
                  <c:v>38.058227848101247</c:v>
                </c:pt>
                <c:pt idx="1601">
                  <c:v>38.069240506329095</c:v>
                </c:pt>
                <c:pt idx="1602">
                  <c:v>38.080253164556943</c:v>
                </c:pt>
                <c:pt idx="1603">
                  <c:v>38.091265822784791</c:v>
                </c:pt>
                <c:pt idx="1604">
                  <c:v>38.10227848101264</c:v>
                </c:pt>
                <c:pt idx="1605">
                  <c:v>38.113291139240488</c:v>
                </c:pt>
                <c:pt idx="1606">
                  <c:v>38.124303797468336</c:v>
                </c:pt>
                <c:pt idx="1607">
                  <c:v>38.135316455696184</c:v>
                </c:pt>
                <c:pt idx="1608">
                  <c:v>38.146329113924033</c:v>
                </c:pt>
                <c:pt idx="1609">
                  <c:v>38.157341772151881</c:v>
                </c:pt>
                <c:pt idx="1610">
                  <c:v>38.168354430379729</c:v>
                </c:pt>
                <c:pt idx="1611">
                  <c:v>38.179367088607577</c:v>
                </c:pt>
                <c:pt idx="1612">
                  <c:v>38.190379746835426</c:v>
                </c:pt>
                <c:pt idx="1613">
                  <c:v>38.201392405063274</c:v>
                </c:pt>
                <c:pt idx="1614">
                  <c:v>38.212405063291122</c:v>
                </c:pt>
                <c:pt idx="1615">
                  <c:v>38.22341772151897</c:v>
                </c:pt>
                <c:pt idx="1616">
                  <c:v>38.234430379746819</c:v>
                </c:pt>
                <c:pt idx="1617">
                  <c:v>38.245443037974667</c:v>
                </c:pt>
                <c:pt idx="1618">
                  <c:v>38.256455696202515</c:v>
                </c:pt>
                <c:pt idx="1619">
                  <c:v>38.267468354430363</c:v>
                </c:pt>
                <c:pt idx="1620">
                  <c:v>38.278481012658212</c:v>
                </c:pt>
                <c:pt idx="1621">
                  <c:v>38.28949367088606</c:v>
                </c:pt>
                <c:pt idx="1622">
                  <c:v>38.300506329113908</c:v>
                </c:pt>
                <c:pt idx="1623">
                  <c:v>38.311518987341756</c:v>
                </c:pt>
                <c:pt idx="1624">
                  <c:v>38.322531645569605</c:v>
                </c:pt>
                <c:pt idx="1625">
                  <c:v>38.333544303797453</c:v>
                </c:pt>
                <c:pt idx="1626">
                  <c:v>38.344556962025301</c:v>
                </c:pt>
                <c:pt idx="1627">
                  <c:v>38.355569620253149</c:v>
                </c:pt>
                <c:pt idx="1628">
                  <c:v>38.366582278480998</c:v>
                </c:pt>
                <c:pt idx="1629">
                  <c:v>38.377594936708846</c:v>
                </c:pt>
                <c:pt idx="1630">
                  <c:v>38.388607594936694</c:v>
                </c:pt>
                <c:pt idx="1631">
                  <c:v>38.399620253164542</c:v>
                </c:pt>
                <c:pt idx="1632">
                  <c:v>38.410632911392391</c:v>
                </c:pt>
                <c:pt idx="1633">
                  <c:v>38.421645569620239</c:v>
                </c:pt>
                <c:pt idx="1634">
                  <c:v>38.432658227848087</c:v>
                </c:pt>
                <c:pt idx="1635">
                  <c:v>38.443670886075935</c:v>
                </c:pt>
                <c:pt idx="1636">
                  <c:v>38.454683544303784</c:v>
                </c:pt>
                <c:pt idx="1637">
                  <c:v>38.465696202531632</c:v>
                </c:pt>
                <c:pt idx="1638">
                  <c:v>38.47670886075948</c:v>
                </c:pt>
                <c:pt idx="1639">
                  <c:v>38.487721518987328</c:v>
                </c:pt>
                <c:pt idx="1640">
                  <c:v>38.498734177215177</c:v>
                </c:pt>
                <c:pt idx="1641">
                  <c:v>38.509746835443025</c:v>
                </c:pt>
                <c:pt idx="1642">
                  <c:v>38.520759493670873</c:v>
                </c:pt>
                <c:pt idx="1643">
                  <c:v>38.531772151898721</c:v>
                </c:pt>
                <c:pt idx="1644">
                  <c:v>38.54278481012657</c:v>
                </c:pt>
                <c:pt idx="1645">
                  <c:v>38.553797468354418</c:v>
                </c:pt>
                <c:pt idx="1646">
                  <c:v>38.564810126582266</c:v>
                </c:pt>
                <c:pt idx="1647">
                  <c:v>38.575822784810114</c:v>
                </c:pt>
                <c:pt idx="1648">
                  <c:v>38.586835443037963</c:v>
                </c:pt>
                <c:pt idx="1649">
                  <c:v>38.597848101265811</c:v>
                </c:pt>
                <c:pt idx="1650">
                  <c:v>38.608860759493659</c:v>
                </c:pt>
                <c:pt idx="1651">
                  <c:v>38.619873417721507</c:v>
                </c:pt>
                <c:pt idx="1652">
                  <c:v>38.630886075949356</c:v>
                </c:pt>
                <c:pt idx="1653">
                  <c:v>38.641898734177204</c:v>
                </c:pt>
                <c:pt idx="1654">
                  <c:v>38.652911392405052</c:v>
                </c:pt>
                <c:pt idx="1655">
                  <c:v>38.6639240506329</c:v>
                </c:pt>
                <c:pt idx="1656">
                  <c:v>38.674936708860749</c:v>
                </c:pt>
                <c:pt idx="1657">
                  <c:v>38.685949367088597</c:v>
                </c:pt>
                <c:pt idx="1658">
                  <c:v>38.696962025316445</c:v>
                </c:pt>
                <c:pt idx="1659">
                  <c:v>38.707974683544293</c:v>
                </c:pt>
                <c:pt idx="1660">
                  <c:v>38.718987341772142</c:v>
                </c:pt>
                <c:pt idx="1661">
                  <c:v>38.72999999999999</c:v>
                </c:pt>
                <c:pt idx="1662">
                  <c:v>38.74499999999999</c:v>
                </c:pt>
                <c:pt idx="1663">
                  <c:v>38.759999999999991</c:v>
                </c:pt>
                <c:pt idx="1664">
                  <c:v>38.774999999999991</c:v>
                </c:pt>
                <c:pt idx="1665">
                  <c:v>38.789999999999992</c:v>
                </c:pt>
                <c:pt idx="1666">
                  <c:v>38.804999999999993</c:v>
                </c:pt>
                <c:pt idx="1667">
                  <c:v>38.819999999999993</c:v>
                </c:pt>
                <c:pt idx="1668">
                  <c:v>38.834999999999994</c:v>
                </c:pt>
                <c:pt idx="1669">
                  <c:v>38.849999999999994</c:v>
                </c:pt>
                <c:pt idx="1670">
                  <c:v>38.864999999999995</c:v>
                </c:pt>
                <c:pt idx="1671">
                  <c:v>38.879999999999995</c:v>
                </c:pt>
                <c:pt idx="1672">
                  <c:v>38.894999999999996</c:v>
                </c:pt>
                <c:pt idx="1673">
                  <c:v>38.909999999999997</c:v>
                </c:pt>
                <c:pt idx="1674">
                  <c:v>38.924999999999997</c:v>
                </c:pt>
                <c:pt idx="1675">
                  <c:v>38.94</c:v>
                </c:pt>
                <c:pt idx="1676">
                  <c:v>38.954999999999998</c:v>
                </c:pt>
                <c:pt idx="1677">
                  <c:v>38.97</c:v>
                </c:pt>
                <c:pt idx="1678">
                  <c:v>38.984999999999999</c:v>
                </c:pt>
                <c:pt idx="1679">
                  <c:v>39</c:v>
                </c:pt>
                <c:pt idx="1680">
                  <c:v>39.015000000000001</c:v>
                </c:pt>
                <c:pt idx="1681">
                  <c:v>39.03</c:v>
                </c:pt>
                <c:pt idx="1682">
                  <c:v>39.045000000000002</c:v>
                </c:pt>
                <c:pt idx="1683">
                  <c:v>39.06</c:v>
                </c:pt>
                <c:pt idx="1684">
                  <c:v>39.075000000000003</c:v>
                </c:pt>
                <c:pt idx="1685">
                  <c:v>39.090000000000003</c:v>
                </c:pt>
                <c:pt idx="1686">
                  <c:v>39.105000000000004</c:v>
                </c:pt>
                <c:pt idx="1687">
                  <c:v>39.120000000000005</c:v>
                </c:pt>
                <c:pt idx="1688">
                  <c:v>39.135000000000005</c:v>
                </c:pt>
                <c:pt idx="1689">
                  <c:v>39.150000000000006</c:v>
                </c:pt>
                <c:pt idx="1690">
                  <c:v>39.165000000000006</c:v>
                </c:pt>
                <c:pt idx="1691">
                  <c:v>39.180000000000007</c:v>
                </c:pt>
                <c:pt idx="1692">
                  <c:v>39.195000000000007</c:v>
                </c:pt>
                <c:pt idx="1693">
                  <c:v>39.210000000000008</c:v>
                </c:pt>
                <c:pt idx="1694">
                  <c:v>39.225000000000009</c:v>
                </c:pt>
                <c:pt idx="1695">
                  <c:v>39.240000000000009</c:v>
                </c:pt>
                <c:pt idx="1696">
                  <c:v>39.25500000000001</c:v>
                </c:pt>
                <c:pt idx="1697">
                  <c:v>39.27000000000001</c:v>
                </c:pt>
                <c:pt idx="1698">
                  <c:v>39.285000000000011</c:v>
                </c:pt>
                <c:pt idx="1699">
                  <c:v>39.300000000000011</c:v>
                </c:pt>
                <c:pt idx="1700">
                  <c:v>39.315000000000012</c:v>
                </c:pt>
                <c:pt idx="1701">
                  <c:v>39.330000000000013</c:v>
                </c:pt>
                <c:pt idx="1702">
                  <c:v>39.345000000000013</c:v>
                </c:pt>
                <c:pt idx="1703">
                  <c:v>39.360000000000014</c:v>
                </c:pt>
                <c:pt idx="1704">
                  <c:v>39.375000000000014</c:v>
                </c:pt>
                <c:pt idx="1705">
                  <c:v>39.390000000000015</c:v>
                </c:pt>
                <c:pt idx="1706">
                  <c:v>39.405000000000015</c:v>
                </c:pt>
                <c:pt idx="1707">
                  <c:v>39.420000000000016</c:v>
                </c:pt>
                <c:pt idx="1708">
                  <c:v>39.435000000000016</c:v>
                </c:pt>
                <c:pt idx="1709">
                  <c:v>39.450000000000017</c:v>
                </c:pt>
                <c:pt idx="1710">
                  <c:v>39.465000000000018</c:v>
                </c:pt>
                <c:pt idx="1711">
                  <c:v>39.480000000000018</c:v>
                </c:pt>
                <c:pt idx="1712">
                  <c:v>39.495000000000019</c:v>
                </c:pt>
                <c:pt idx="1713">
                  <c:v>39.510000000000019</c:v>
                </c:pt>
                <c:pt idx="1714">
                  <c:v>39.52500000000002</c:v>
                </c:pt>
                <c:pt idx="1715">
                  <c:v>39.54000000000002</c:v>
                </c:pt>
                <c:pt idx="1716">
                  <c:v>39.555000000000021</c:v>
                </c:pt>
                <c:pt idx="1717">
                  <c:v>39.570000000000022</c:v>
                </c:pt>
                <c:pt idx="1718">
                  <c:v>39.585000000000022</c:v>
                </c:pt>
                <c:pt idx="1719">
                  <c:v>39.600000000000023</c:v>
                </c:pt>
                <c:pt idx="1720">
                  <c:v>39.615090909090931</c:v>
                </c:pt>
                <c:pt idx="1721">
                  <c:v>39.630181818181839</c:v>
                </c:pt>
                <c:pt idx="1722">
                  <c:v>39.645272727272747</c:v>
                </c:pt>
                <c:pt idx="1723">
                  <c:v>39.660363636363655</c:v>
                </c:pt>
                <c:pt idx="1724">
                  <c:v>39.675454545454564</c:v>
                </c:pt>
                <c:pt idx="1725">
                  <c:v>39.690545454545472</c:v>
                </c:pt>
                <c:pt idx="1726">
                  <c:v>39.70563636363638</c:v>
                </c:pt>
                <c:pt idx="1727">
                  <c:v>39.720727272727288</c:v>
                </c:pt>
                <c:pt idx="1728">
                  <c:v>39.735818181818196</c:v>
                </c:pt>
                <c:pt idx="1729">
                  <c:v>39.750909090909104</c:v>
                </c:pt>
                <c:pt idx="1730">
                  <c:v>39.766000000000012</c:v>
                </c:pt>
                <c:pt idx="1731">
                  <c:v>39.781090909090921</c:v>
                </c:pt>
                <c:pt idx="1732">
                  <c:v>39.796181818181829</c:v>
                </c:pt>
                <c:pt idx="1733">
                  <c:v>39.811272727272737</c:v>
                </c:pt>
                <c:pt idx="1734">
                  <c:v>39.826363636363645</c:v>
                </c:pt>
                <c:pt idx="1735">
                  <c:v>39.841454545454553</c:v>
                </c:pt>
                <c:pt idx="1736">
                  <c:v>39.856545454545461</c:v>
                </c:pt>
                <c:pt idx="1737">
                  <c:v>39.87163636363637</c:v>
                </c:pt>
                <c:pt idx="1738">
                  <c:v>39.886727272727278</c:v>
                </c:pt>
                <c:pt idx="1739">
                  <c:v>39.901818181818186</c:v>
                </c:pt>
                <c:pt idx="1740">
                  <c:v>39.916909090909094</c:v>
                </c:pt>
                <c:pt idx="1741">
                  <c:v>39.932000000000002</c:v>
                </c:pt>
                <c:pt idx="1742">
                  <c:v>39.94709090909091</c:v>
                </c:pt>
                <c:pt idx="1743">
                  <c:v>39.962181818181818</c:v>
                </c:pt>
                <c:pt idx="1744">
                  <c:v>39.977272727272727</c:v>
                </c:pt>
                <c:pt idx="1745">
                  <c:v>39.992363636363635</c:v>
                </c:pt>
                <c:pt idx="1746">
                  <c:v>40.007454545454543</c:v>
                </c:pt>
                <c:pt idx="1747">
                  <c:v>40.022545454545451</c:v>
                </c:pt>
                <c:pt idx="1748">
                  <c:v>40.037636363636359</c:v>
                </c:pt>
                <c:pt idx="1749">
                  <c:v>40.052727272727267</c:v>
                </c:pt>
                <c:pt idx="1750">
                  <c:v>40.067818181818176</c:v>
                </c:pt>
                <c:pt idx="1751">
                  <c:v>40.082909090909084</c:v>
                </c:pt>
                <c:pt idx="1752">
                  <c:v>40.097999999999992</c:v>
                </c:pt>
                <c:pt idx="1753">
                  <c:v>40.1130909090909</c:v>
                </c:pt>
                <c:pt idx="1754">
                  <c:v>40.128181818181808</c:v>
                </c:pt>
                <c:pt idx="1755">
                  <c:v>40.143272727272716</c:v>
                </c:pt>
                <c:pt idx="1756">
                  <c:v>40.158363636363624</c:v>
                </c:pt>
                <c:pt idx="1757">
                  <c:v>40.173454545454533</c:v>
                </c:pt>
                <c:pt idx="1758">
                  <c:v>40.188545454545441</c:v>
                </c:pt>
                <c:pt idx="1759">
                  <c:v>40.203636363636349</c:v>
                </c:pt>
                <c:pt idx="1760">
                  <c:v>40.218727272727257</c:v>
                </c:pt>
                <c:pt idx="1761">
                  <c:v>40.233818181818165</c:v>
                </c:pt>
                <c:pt idx="1762">
                  <c:v>40.248909090909073</c:v>
                </c:pt>
                <c:pt idx="1763">
                  <c:v>40.263999999999982</c:v>
                </c:pt>
                <c:pt idx="1764">
                  <c:v>40.27909090909089</c:v>
                </c:pt>
                <c:pt idx="1765">
                  <c:v>40.294181818181798</c:v>
                </c:pt>
                <c:pt idx="1766">
                  <c:v>40.309272727272706</c:v>
                </c:pt>
                <c:pt idx="1767">
                  <c:v>40.324363636363614</c:v>
                </c:pt>
                <c:pt idx="1768">
                  <c:v>40.339454545454522</c:v>
                </c:pt>
                <c:pt idx="1769">
                  <c:v>40.354545454545431</c:v>
                </c:pt>
                <c:pt idx="1770">
                  <c:v>40.369636363636339</c:v>
                </c:pt>
                <c:pt idx="1771">
                  <c:v>40.384727272727247</c:v>
                </c:pt>
                <c:pt idx="1772">
                  <c:v>40.399818181818155</c:v>
                </c:pt>
                <c:pt idx="1773">
                  <c:v>40.414909090909063</c:v>
                </c:pt>
                <c:pt idx="1774" formatCode="General">
                  <c:v>40.46</c:v>
                </c:pt>
                <c:pt idx="1775" formatCode="General">
                  <c:v>40.506</c:v>
                </c:pt>
                <c:pt idx="1776" formatCode="General">
                  <c:v>40.551000000000002</c:v>
                </c:pt>
                <c:pt idx="1777" formatCode="General">
                  <c:v>40.597000000000001</c:v>
                </c:pt>
                <c:pt idx="1778" formatCode="General">
                  <c:v>40.643000000000001</c:v>
                </c:pt>
                <c:pt idx="1779" formatCode="General">
                  <c:v>40.688000000000002</c:v>
                </c:pt>
                <c:pt idx="1780" formatCode="General">
                  <c:v>40.734000000000002</c:v>
                </c:pt>
                <c:pt idx="1781" formatCode="General">
                  <c:v>40.779000000000003</c:v>
                </c:pt>
                <c:pt idx="1782" formatCode="General">
                  <c:v>40.825000000000003</c:v>
                </c:pt>
                <c:pt idx="1783" formatCode="General">
                  <c:v>40.869999999999997</c:v>
                </c:pt>
                <c:pt idx="1784" formatCode="General">
                  <c:v>40.915999999999997</c:v>
                </c:pt>
                <c:pt idx="1785" formatCode="General">
                  <c:v>40.960999999999999</c:v>
                </c:pt>
                <c:pt idx="1786" formatCode="General">
                  <c:v>41.006999999999998</c:v>
                </c:pt>
                <c:pt idx="1787" formatCode="General">
                  <c:v>41.052999999999997</c:v>
                </c:pt>
                <c:pt idx="1788" formatCode="General">
                  <c:v>41.097999999999999</c:v>
                </c:pt>
                <c:pt idx="1789" formatCode="General">
                  <c:v>41.143999999999998</c:v>
                </c:pt>
                <c:pt idx="1790" formatCode="General">
                  <c:v>41.189</c:v>
                </c:pt>
                <c:pt idx="1791" formatCode="General">
                  <c:v>41.234999999999999</c:v>
                </c:pt>
                <c:pt idx="1792" formatCode="General">
                  <c:v>41.279000000000003</c:v>
                </c:pt>
                <c:pt idx="1793" formatCode="General">
                  <c:v>41.323</c:v>
                </c:pt>
                <c:pt idx="1794" formatCode="General">
                  <c:v>41.366999999999997</c:v>
                </c:pt>
                <c:pt idx="1795" formatCode="General">
                  <c:v>41.41</c:v>
                </c:pt>
                <c:pt idx="1796" formatCode="General">
                  <c:v>41.454000000000001</c:v>
                </c:pt>
                <c:pt idx="1797" formatCode="General">
                  <c:v>41.497999999999998</c:v>
                </c:pt>
                <c:pt idx="1798" formatCode="General">
                  <c:v>41.542000000000002</c:v>
                </c:pt>
                <c:pt idx="1799" formatCode="General">
                  <c:v>41.585000000000001</c:v>
                </c:pt>
                <c:pt idx="1800" formatCode="General">
                  <c:v>41.628999999999998</c:v>
                </c:pt>
                <c:pt idx="1801" formatCode="General">
                  <c:v>41.673000000000002</c:v>
                </c:pt>
                <c:pt idx="1802" formatCode="General">
                  <c:v>41.716000000000001</c:v>
                </c:pt>
                <c:pt idx="1803" formatCode="General">
                  <c:v>41.76</c:v>
                </c:pt>
                <c:pt idx="1804" formatCode="General">
                  <c:v>41.804000000000002</c:v>
                </c:pt>
                <c:pt idx="1805" formatCode="General">
                  <c:v>41.847999999999999</c:v>
                </c:pt>
                <c:pt idx="1806" formatCode="General">
                  <c:v>41.890999999999998</c:v>
                </c:pt>
                <c:pt idx="1807" formatCode="General">
                  <c:v>41.935000000000002</c:v>
                </c:pt>
                <c:pt idx="1808" formatCode="General">
                  <c:v>41.978999999999999</c:v>
                </c:pt>
                <c:pt idx="1809" formatCode="General">
                  <c:v>42.023000000000003</c:v>
                </c:pt>
                <c:pt idx="1810" formatCode="General">
                  <c:v>42.066000000000003</c:v>
                </c:pt>
                <c:pt idx="1811" formatCode="General">
                  <c:v>42.11</c:v>
                </c:pt>
                <c:pt idx="1812" formatCode="General">
                  <c:v>42.15</c:v>
                </c:pt>
                <c:pt idx="1813" formatCode="General">
                  <c:v>42.19</c:v>
                </c:pt>
                <c:pt idx="1814" formatCode="General">
                  <c:v>42.23</c:v>
                </c:pt>
                <c:pt idx="1815" formatCode="General">
                  <c:v>42.268999999999998</c:v>
                </c:pt>
                <c:pt idx="1816" formatCode="General">
                  <c:v>42.308999999999997</c:v>
                </c:pt>
                <c:pt idx="1817" formatCode="General">
                  <c:v>42.348999999999997</c:v>
                </c:pt>
                <c:pt idx="1818" formatCode="General">
                  <c:v>42.389000000000003</c:v>
                </c:pt>
                <c:pt idx="1819" formatCode="General">
                  <c:v>42.429000000000002</c:v>
                </c:pt>
                <c:pt idx="1820" formatCode="General">
                  <c:v>42.469000000000001</c:v>
                </c:pt>
                <c:pt idx="1821" formatCode="General">
                  <c:v>42.508000000000003</c:v>
                </c:pt>
                <c:pt idx="1822" formatCode="General">
                  <c:v>42.548000000000002</c:v>
                </c:pt>
                <c:pt idx="1823" formatCode="General">
                  <c:v>42.588000000000001</c:v>
                </c:pt>
                <c:pt idx="1824" formatCode="General">
                  <c:v>42.628</c:v>
                </c:pt>
                <c:pt idx="1825" formatCode="General">
                  <c:v>42.667999999999999</c:v>
                </c:pt>
                <c:pt idx="1826" formatCode="General">
                  <c:v>42.707999999999998</c:v>
                </c:pt>
                <c:pt idx="1827" formatCode="General">
                  <c:v>42.747999999999998</c:v>
                </c:pt>
                <c:pt idx="1828" formatCode="General">
                  <c:v>42.786999999999999</c:v>
                </c:pt>
                <c:pt idx="1829" formatCode="General">
                  <c:v>42.826999999999998</c:v>
                </c:pt>
                <c:pt idx="1830" formatCode="General">
                  <c:v>42.866999999999997</c:v>
                </c:pt>
                <c:pt idx="1831" formatCode="General">
                  <c:v>42.906999999999996</c:v>
                </c:pt>
                <c:pt idx="1832" formatCode="General">
                  <c:v>42.947000000000003</c:v>
                </c:pt>
                <c:pt idx="1833" formatCode="General">
                  <c:v>42.985999999999997</c:v>
                </c:pt>
                <c:pt idx="1834" formatCode="General">
                  <c:v>43.024999999999999</c:v>
                </c:pt>
                <c:pt idx="1835" formatCode="General">
                  <c:v>43.064</c:v>
                </c:pt>
                <c:pt idx="1836" formatCode="General">
                  <c:v>43.103000000000002</c:v>
                </c:pt>
                <c:pt idx="1837" formatCode="General">
                  <c:v>43.142000000000003</c:v>
                </c:pt>
                <c:pt idx="1838" formatCode="General">
                  <c:v>43.182000000000002</c:v>
                </c:pt>
                <c:pt idx="1839" formatCode="General">
                  <c:v>43.220999999999997</c:v>
                </c:pt>
                <c:pt idx="1840" formatCode="General">
                  <c:v>43.26</c:v>
                </c:pt>
                <c:pt idx="1841" formatCode="General">
                  <c:v>43.298999999999999</c:v>
                </c:pt>
                <c:pt idx="1842" formatCode="General">
                  <c:v>43.338000000000001</c:v>
                </c:pt>
                <c:pt idx="1843" formatCode="General">
                  <c:v>43.377000000000002</c:v>
                </c:pt>
                <c:pt idx="1844" formatCode="General">
                  <c:v>43.415999999999997</c:v>
                </c:pt>
                <c:pt idx="1845" formatCode="General">
                  <c:v>43.454999999999998</c:v>
                </c:pt>
                <c:pt idx="1846" formatCode="General">
                  <c:v>43.494</c:v>
                </c:pt>
                <c:pt idx="1847" formatCode="General">
                  <c:v>43.533000000000001</c:v>
                </c:pt>
                <c:pt idx="1848" formatCode="General">
                  <c:v>43.572000000000003</c:v>
                </c:pt>
                <c:pt idx="1849" formatCode="General">
                  <c:v>43.612000000000002</c:v>
                </c:pt>
                <c:pt idx="1850" formatCode="General">
                  <c:v>43.651000000000003</c:v>
                </c:pt>
                <c:pt idx="1851" formatCode="General">
                  <c:v>43.69</c:v>
                </c:pt>
                <c:pt idx="1852" formatCode="General">
                  <c:v>43.728999999999999</c:v>
                </c:pt>
                <c:pt idx="1853" formatCode="General">
                  <c:v>43.768000000000001</c:v>
                </c:pt>
                <c:pt idx="1854" formatCode="General">
                  <c:v>43.807000000000002</c:v>
                </c:pt>
                <c:pt idx="1855" formatCode="General">
                  <c:v>43.845999999999997</c:v>
                </c:pt>
                <c:pt idx="1856" formatCode="General">
                  <c:v>43.884</c:v>
                </c:pt>
                <c:pt idx="1857" formatCode="General">
                  <c:v>43.923000000000002</c:v>
                </c:pt>
                <c:pt idx="1858" formatCode="General">
                  <c:v>43.960999999999999</c:v>
                </c:pt>
                <c:pt idx="1859" formatCode="General">
                  <c:v>44</c:v>
                </c:pt>
                <c:pt idx="1860" formatCode="General">
                  <c:v>44.037999999999997</c:v>
                </c:pt>
                <c:pt idx="1861" formatCode="General">
                  <c:v>44.076999999999998</c:v>
                </c:pt>
                <c:pt idx="1862" formatCode="General">
                  <c:v>44.115000000000002</c:v>
                </c:pt>
                <c:pt idx="1863" formatCode="General">
                  <c:v>44.154000000000003</c:v>
                </c:pt>
                <c:pt idx="1864" formatCode="General">
                  <c:v>44.192</c:v>
                </c:pt>
                <c:pt idx="1865" formatCode="General">
                  <c:v>44.231000000000002</c:v>
                </c:pt>
                <c:pt idx="1866" formatCode="General">
                  <c:v>44.268999999999998</c:v>
                </c:pt>
                <c:pt idx="1867" formatCode="General">
                  <c:v>44.308</c:v>
                </c:pt>
                <c:pt idx="1868" formatCode="General">
                  <c:v>44.345999999999997</c:v>
                </c:pt>
                <c:pt idx="1869" formatCode="General">
                  <c:v>44.384999999999998</c:v>
                </c:pt>
                <c:pt idx="1870" formatCode="General">
                  <c:v>44.423000000000002</c:v>
                </c:pt>
                <c:pt idx="1871" formatCode="General">
                  <c:v>44.462000000000003</c:v>
                </c:pt>
                <c:pt idx="1872" formatCode="General">
                  <c:v>44.5</c:v>
                </c:pt>
                <c:pt idx="1873" formatCode="General">
                  <c:v>44.539000000000001</c:v>
                </c:pt>
                <c:pt idx="1874" formatCode="General">
                  <c:v>44.576999999999998</c:v>
                </c:pt>
                <c:pt idx="1875" formatCode="General">
                  <c:v>44.616</c:v>
                </c:pt>
                <c:pt idx="1876" formatCode="General">
                  <c:v>44.654000000000003</c:v>
                </c:pt>
                <c:pt idx="1877" formatCode="General">
                  <c:v>44.692999999999998</c:v>
                </c:pt>
                <c:pt idx="1878" formatCode="General">
                  <c:v>44.734000000000002</c:v>
                </c:pt>
                <c:pt idx="1879" formatCode="General">
                  <c:v>44.774000000000001</c:v>
                </c:pt>
                <c:pt idx="1880" formatCode="General">
                  <c:v>44.814</c:v>
                </c:pt>
                <c:pt idx="1881" formatCode="General">
                  <c:v>44.854999999999997</c:v>
                </c:pt>
                <c:pt idx="1882" formatCode="General">
                  <c:v>44.895000000000003</c:v>
                </c:pt>
                <c:pt idx="1883" formatCode="General">
                  <c:v>44.935000000000002</c:v>
                </c:pt>
                <c:pt idx="1884" formatCode="General">
                  <c:v>44.975999999999999</c:v>
                </c:pt>
                <c:pt idx="1885" formatCode="General">
                  <c:v>45.015999999999998</c:v>
                </c:pt>
                <c:pt idx="1886" formatCode="General">
                  <c:v>45.055999999999997</c:v>
                </c:pt>
                <c:pt idx="1887" formatCode="General">
                  <c:v>45.097000000000001</c:v>
                </c:pt>
                <c:pt idx="1888" formatCode="General">
                  <c:v>45.137</c:v>
                </c:pt>
                <c:pt idx="1889" formatCode="General">
                  <c:v>45.177</c:v>
                </c:pt>
                <c:pt idx="1890" formatCode="General">
                  <c:v>45.218000000000004</c:v>
                </c:pt>
                <c:pt idx="1891" formatCode="General">
                  <c:v>45.258000000000003</c:v>
                </c:pt>
                <c:pt idx="1892" formatCode="General">
                  <c:v>45.298000000000002</c:v>
                </c:pt>
                <c:pt idx="1893" formatCode="General">
                  <c:v>45.338000000000001</c:v>
                </c:pt>
                <c:pt idx="1894" formatCode="General">
                  <c:v>45.378999999999998</c:v>
                </c:pt>
                <c:pt idx="1895" formatCode="General">
                  <c:v>45.418999999999997</c:v>
                </c:pt>
                <c:pt idx="1896" formatCode="General">
                  <c:v>45.459000000000003</c:v>
                </c:pt>
                <c:pt idx="1897" formatCode="General">
                  <c:v>45.5</c:v>
                </c:pt>
                <c:pt idx="1898" formatCode="General">
                  <c:v>45.54</c:v>
                </c:pt>
                <c:pt idx="1899" formatCode="General">
                  <c:v>45.582000000000001</c:v>
                </c:pt>
                <c:pt idx="1900" formatCode="General">
                  <c:v>45.622999999999998</c:v>
                </c:pt>
                <c:pt idx="1901" formatCode="General">
                  <c:v>45.664999999999999</c:v>
                </c:pt>
                <c:pt idx="1902" formatCode="General">
                  <c:v>45.706000000000003</c:v>
                </c:pt>
                <c:pt idx="1903" formatCode="General">
                  <c:v>45.747999999999998</c:v>
                </c:pt>
                <c:pt idx="1904" formatCode="General">
                  <c:v>45.79</c:v>
                </c:pt>
                <c:pt idx="1905" formatCode="General">
                  <c:v>45.831000000000003</c:v>
                </c:pt>
                <c:pt idx="1906" formatCode="General">
                  <c:v>45.872999999999998</c:v>
                </c:pt>
                <c:pt idx="1907" formatCode="General">
                  <c:v>45.914999999999999</c:v>
                </c:pt>
                <c:pt idx="1908" formatCode="General">
                  <c:v>45.956000000000003</c:v>
                </c:pt>
                <c:pt idx="1909" formatCode="General">
                  <c:v>45.997999999999998</c:v>
                </c:pt>
                <c:pt idx="1910" formatCode="General">
                  <c:v>46.039000000000001</c:v>
                </c:pt>
                <c:pt idx="1911" formatCode="General">
                  <c:v>46.081000000000003</c:v>
                </c:pt>
                <c:pt idx="1912" formatCode="General">
                  <c:v>46.122999999999998</c:v>
                </c:pt>
                <c:pt idx="1913" formatCode="General">
                  <c:v>46.164000000000001</c:v>
                </c:pt>
                <c:pt idx="1914" formatCode="General">
                  <c:v>46.206000000000003</c:v>
                </c:pt>
                <c:pt idx="1915" formatCode="General">
                  <c:v>46.247</c:v>
                </c:pt>
                <c:pt idx="1916" formatCode="General">
                  <c:v>46.289000000000001</c:v>
                </c:pt>
                <c:pt idx="1917" formatCode="General">
                  <c:v>46.331000000000003</c:v>
                </c:pt>
                <c:pt idx="1918" formatCode="General">
                  <c:v>46.372</c:v>
                </c:pt>
                <c:pt idx="1919" formatCode="General">
                  <c:v>46.412999999999997</c:v>
                </c:pt>
                <c:pt idx="1920" formatCode="General">
                  <c:v>46.451000000000001</c:v>
                </c:pt>
                <c:pt idx="1921" formatCode="General">
                  <c:v>46.488999999999997</c:v>
                </c:pt>
                <c:pt idx="1922" formatCode="General">
                  <c:v>46.527000000000001</c:v>
                </c:pt>
                <c:pt idx="1923" formatCode="General">
                  <c:v>46.564999999999998</c:v>
                </c:pt>
                <c:pt idx="1924" formatCode="General">
                  <c:v>46.603000000000002</c:v>
                </c:pt>
                <c:pt idx="1925" formatCode="General">
                  <c:v>46.640999999999998</c:v>
                </c:pt>
                <c:pt idx="1926" formatCode="General">
                  <c:v>46.679000000000002</c:v>
                </c:pt>
                <c:pt idx="1927" formatCode="General">
                  <c:v>46.716999999999999</c:v>
                </c:pt>
                <c:pt idx="1928" formatCode="General">
                  <c:v>46.755000000000003</c:v>
                </c:pt>
                <c:pt idx="1929" formatCode="General">
                  <c:v>46.792999999999999</c:v>
                </c:pt>
                <c:pt idx="1930" formatCode="General">
                  <c:v>46.831000000000003</c:v>
                </c:pt>
                <c:pt idx="1931" formatCode="General">
                  <c:v>46.869</c:v>
                </c:pt>
                <c:pt idx="1932" formatCode="General">
                  <c:v>46.906999999999996</c:v>
                </c:pt>
                <c:pt idx="1933" formatCode="General">
                  <c:v>46.945</c:v>
                </c:pt>
                <c:pt idx="1934" formatCode="General">
                  <c:v>46.982999999999997</c:v>
                </c:pt>
                <c:pt idx="1935" formatCode="General">
                  <c:v>47.021000000000001</c:v>
                </c:pt>
                <c:pt idx="1936" formatCode="General">
                  <c:v>47.058999999999997</c:v>
                </c:pt>
                <c:pt idx="1937" formatCode="General">
                  <c:v>47.097000000000001</c:v>
                </c:pt>
                <c:pt idx="1938" formatCode="General">
                  <c:v>47.134999999999998</c:v>
                </c:pt>
                <c:pt idx="1939" formatCode="General">
                  <c:v>47.173000000000002</c:v>
                </c:pt>
                <c:pt idx="1940" formatCode="General">
                  <c:v>47.210999999999999</c:v>
                </c:pt>
                <c:pt idx="1941" formatCode="General">
                  <c:v>47.249000000000002</c:v>
                </c:pt>
                <c:pt idx="1942" formatCode="General">
                  <c:v>47.286999999999999</c:v>
                </c:pt>
                <c:pt idx="1943" formatCode="General">
                  <c:v>47.326000000000001</c:v>
                </c:pt>
                <c:pt idx="1944" formatCode="General">
                  <c:v>47.365000000000002</c:v>
                </c:pt>
                <c:pt idx="1945" formatCode="General">
                  <c:v>47.404000000000003</c:v>
                </c:pt>
                <c:pt idx="1946" formatCode="General">
                  <c:v>47.442999999999998</c:v>
                </c:pt>
                <c:pt idx="1947" formatCode="General">
                  <c:v>47.482999999999997</c:v>
                </c:pt>
                <c:pt idx="1948" formatCode="General">
                  <c:v>47.521999999999998</c:v>
                </c:pt>
                <c:pt idx="1949" formatCode="General">
                  <c:v>47.561</c:v>
                </c:pt>
                <c:pt idx="1950" formatCode="General">
                  <c:v>47.6</c:v>
                </c:pt>
                <c:pt idx="1951" formatCode="General">
                  <c:v>47.639000000000003</c:v>
                </c:pt>
                <c:pt idx="1952" formatCode="General">
                  <c:v>47.677999999999997</c:v>
                </c:pt>
                <c:pt idx="1953" formatCode="General">
                  <c:v>47.716999999999999</c:v>
                </c:pt>
                <c:pt idx="1954" formatCode="General">
                  <c:v>47.756999999999998</c:v>
                </c:pt>
                <c:pt idx="1955" formatCode="General">
                  <c:v>47.795999999999999</c:v>
                </c:pt>
                <c:pt idx="1956" formatCode="General">
                  <c:v>47.835000000000001</c:v>
                </c:pt>
                <c:pt idx="1957" formatCode="General">
                  <c:v>47.874000000000002</c:v>
                </c:pt>
                <c:pt idx="1958" formatCode="General">
                  <c:v>47.912999999999997</c:v>
                </c:pt>
                <c:pt idx="1959" formatCode="General">
                  <c:v>47.951999999999998</c:v>
                </c:pt>
                <c:pt idx="1960" formatCode="General">
                  <c:v>47.991</c:v>
                </c:pt>
                <c:pt idx="1961" formatCode="General">
                  <c:v>48.03</c:v>
                </c:pt>
                <c:pt idx="1962" formatCode="General">
                  <c:v>48.07</c:v>
                </c:pt>
                <c:pt idx="1963" formatCode="General">
                  <c:v>48.109000000000002</c:v>
                </c:pt>
                <c:pt idx="1964" formatCode="General">
                  <c:v>48.148000000000003</c:v>
                </c:pt>
                <c:pt idx="1965" formatCode="General">
                  <c:v>48.186999999999998</c:v>
                </c:pt>
                <c:pt idx="1966" formatCode="General">
                  <c:v>48.228999999999999</c:v>
                </c:pt>
                <c:pt idx="1967" formatCode="General">
                  <c:v>48.271999999999998</c:v>
                </c:pt>
                <c:pt idx="1968" formatCode="General">
                  <c:v>48.314999999999998</c:v>
                </c:pt>
                <c:pt idx="1969" formatCode="General">
                  <c:v>48.357999999999997</c:v>
                </c:pt>
                <c:pt idx="1970" formatCode="General">
                  <c:v>48.401000000000003</c:v>
                </c:pt>
                <c:pt idx="1971" formatCode="General">
                  <c:v>48.444000000000003</c:v>
                </c:pt>
                <c:pt idx="1972" formatCode="General">
                  <c:v>48.487000000000002</c:v>
                </c:pt>
                <c:pt idx="1973" formatCode="General">
                  <c:v>48.53</c:v>
                </c:pt>
                <c:pt idx="1974" formatCode="General">
                  <c:v>48.573</c:v>
                </c:pt>
                <c:pt idx="1975" formatCode="General">
                  <c:v>48.616</c:v>
                </c:pt>
                <c:pt idx="1976" formatCode="General">
                  <c:v>48.658999999999999</c:v>
                </c:pt>
                <c:pt idx="1977" formatCode="General">
                  <c:v>48.701999999999998</c:v>
                </c:pt>
                <c:pt idx="1978" formatCode="General">
                  <c:v>48.744999999999997</c:v>
                </c:pt>
                <c:pt idx="1979" formatCode="General">
                  <c:v>48.787999999999997</c:v>
                </c:pt>
                <c:pt idx="1980" formatCode="General">
                  <c:v>48.831000000000003</c:v>
                </c:pt>
                <c:pt idx="1981" formatCode="General">
                  <c:v>48.874000000000002</c:v>
                </c:pt>
                <c:pt idx="1982" formatCode="General">
                  <c:v>48.917000000000002</c:v>
                </c:pt>
                <c:pt idx="1983" formatCode="General">
                  <c:v>48.96</c:v>
                </c:pt>
                <c:pt idx="1984" formatCode="General">
                  <c:v>49.003</c:v>
                </c:pt>
                <c:pt idx="1985" formatCode="General">
                  <c:v>49.045999999999999</c:v>
                </c:pt>
                <c:pt idx="1986" formatCode="General">
                  <c:v>49.087000000000003</c:v>
                </c:pt>
                <c:pt idx="1987" formatCode="General">
                  <c:v>49.128</c:v>
                </c:pt>
                <c:pt idx="1988" formatCode="General">
                  <c:v>49.168999999999997</c:v>
                </c:pt>
                <c:pt idx="1989" formatCode="General">
                  <c:v>49.21</c:v>
                </c:pt>
                <c:pt idx="1990" formatCode="General">
                  <c:v>49.250999999999998</c:v>
                </c:pt>
                <c:pt idx="1991" formatCode="General">
                  <c:v>49.292000000000002</c:v>
                </c:pt>
                <c:pt idx="1992" formatCode="General">
                  <c:v>49.332999999999998</c:v>
                </c:pt>
                <c:pt idx="1993" formatCode="General">
                  <c:v>49.374000000000002</c:v>
                </c:pt>
                <c:pt idx="1994" formatCode="General">
                  <c:v>49.414999999999999</c:v>
                </c:pt>
                <c:pt idx="1995" formatCode="General">
                  <c:v>49.456000000000003</c:v>
                </c:pt>
                <c:pt idx="1996" formatCode="General">
                  <c:v>49.497</c:v>
                </c:pt>
                <c:pt idx="1997" formatCode="General">
                  <c:v>49.537999999999997</c:v>
                </c:pt>
                <c:pt idx="1998" formatCode="General">
                  <c:v>49.579000000000001</c:v>
                </c:pt>
                <c:pt idx="1999" formatCode="General">
                  <c:v>49.62</c:v>
                </c:pt>
                <c:pt idx="2000" formatCode="General">
                  <c:v>49.661000000000001</c:v>
                </c:pt>
                <c:pt idx="2001" formatCode="General">
                  <c:v>49.701999999999998</c:v>
                </c:pt>
                <c:pt idx="2002" formatCode="General">
                  <c:v>49.743000000000002</c:v>
                </c:pt>
                <c:pt idx="2003" formatCode="General">
                  <c:v>49.783000000000001</c:v>
                </c:pt>
                <c:pt idx="2004" formatCode="General">
                  <c:v>49.823999999999998</c:v>
                </c:pt>
                <c:pt idx="2005" formatCode="General">
                  <c:v>49.865000000000002</c:v>
                </c:pt>
                <c:pt idx="2006" formatCode="General">
                  <c:v>49.905999999999999</c:v>
                </c:pt>
                <c:pt idx="2007" formatCode="General">
                  <c:v>49.954999999999998</c:v>
                </c:pt>
                <c:pt idx="2008" formatCode="General">
                  <c:v>50.008000000000003</c:v>
                </c:pt>
                <c:pt idx="2009" formatCode="General">
                  <c:v>50.061</c:v>
                </c:pt>
                <c:pt idx="2010" formatCode="General">
                  <c:v>50.113999999999997</c:v>
                </c:pt>
                <c:pt idx="2011" formatCode="General">
                  <c:v>50.167000000000002</c:v>
                </c:pt>
                <c:pt idx="2012" formatCode="General">
                  <c:v>50.22</c:v>
                </c:pt>
                <c:pt idx="2013" formatCode="General">
                  <c:v>50.273000000000003</c:v>
                </c:pt>
                <c:pt idx="2014" formatCode="General">
                  <c:v>50.326000000000001</c:v>
                </c:pt>
                <c:pt idx="2015" formatCode="General">
                  <c:v>50.378999999999998</c:v>
                </c:pt>
                <c:pt idx="2016" formatCode="General">
                  <c:v>50.432000000000002</c:v>
                </c:pt>
                <c:pt idx="2017" formatCode="General">
                  <c:v>50.484999999999999</c:v>
                </c:pt>
                <c:pt idx="2018" formatCode="General">
                  <c:v>50.537999999999997</c:v>
                </c:pt>
                <c:pt idx="2019" formatCode="General">
                  <c:v>50.591000000000001</c:v>
                </c:pt>
                <c:pt idx="2020" formatCode="General">
                  <c:v>50.643999999999998</c:v>
                </c:pt>
                <c:pt idx="2021" formatCode="General">
                  <c:v>50.697000000000003</c:v>
                </c:pt>
                <c:pt idx="2022" formatCode="General">
                  <c:v>50.75</c:v>
                </c:pt>
                <c:pt idx="2023" formatCode="General">
                  <c:v>50.786000000000001</c:v>
                </c:pt>
                <c:pt idx="2024" formatCode="General">
                  <c:v>50.822000000000003</c:v>
                </c:pt>
                <c:pt idx="2025" formatCode="General">
                  <c:v>50.857999999999997</c:v>
                </c:pt>
                <c:pt idx="2026" formatCode="General">
                  <c:v>50.893999999999998</c:v>
                </c:pt>
                <c:pt idx="2027" formatCode="General">
                  <c:v>50.93</c:v>
                </c:pt>
                <c:pt idx="2028" formatCode="General">
                  <c:v>50.966000000000001</c:v>
                </c:pt>
                <c:pt idx="2029" formatCode="General">
                  <c:v>51.003</c:v>
                </c:pt>
                <c:pt idx="2030" formatCode="General">
                  <c:v>51.039000000000001</c:v>
                </c:pt>
                <c:pt idx="2031" formatCode="General">
                  <c:v>51.075000000000003</c:v>
                </c:pt>
                <c:pt idx="2032" formatCode="General">
                  <c:v>51.110999999999997</c:v>
                </c:pt>
                <c:pt idx="2033" formatCode="General">
                  <c:v>51.146999999999998</c:v>
                </c:pt>
                <c:pt idx="2034" formatCode="General">
                  <c:v>51.183</c:v>
                </c:pt>
                <c:pt idx="2035" formatCode="General">
                  <c:v>51.219000000000001</c:v>
                </c:pt>
                <c:pt idx="2036" formatCode="General">
                  <c:v>51.255000000000003</c:v>
                </c:pt>
                <c:pt idx="2037" formatCode="General">
                  <c:v>51.290999999999997</c:v>
                </c:pt>
                <c:pt idx="2038" formatCode="General">
                  <c:v>51.326999999999998</c:v>
                </c:pt>
                <c:pt idx="2039" formatCode="General">
                  <c:v>51.363</c:v>
                </c:pt>
                <c:pt idx="2040" formatCode="General">
                  <c:v>51.399000000000001</c:v>
                </c:pt>
                <c:pt idx="2041" formatCode="General">
                  <c:v>51.435000000000002</c:v>
                </c:pt>
                <c:pt idx="2042" formatCode="General">
                  <c:v>51.472000000000001</c:v>
                </c:pt>
                <c:pt idx="2043" formatCode="General">
                  <c:v>51.508000000000003</c:v>
                </c:pt>
                <c:pt idx="2044" formatCode="General">
                  <c:v>51.543999999999997</c:v>
                </c:pt>
                <c:pt idx="2045" formatCode="General">
                  <c:v>51.58</c:v>
                </c:pt>
                <c:pt idx="2046" formatCode="General">
                  <c:v>51.616</c:v>
                </c:pt>
                <c:pt idx="2047" formatCode="General">
                  <c:v>51.652000000000001</c:v>
                </c:pt>
                <c:pt idx="2048" formatCode="General">
                  <c:v>51.688000000000002</c:v>
                </c:pt>
                <c:pt idx="2049" formatCode="General">
                  <c:v>51.728999999999999</c:v>
                </c:pt>
                <c:pt idx="2050" formatCode="General">
                  <c:v>51.773000000000003</c:v>
                </c:pt>
                <c:pt idx="2051" formatCode="General">
                  <c:v>51.816000000000003</c:v>
                </c:pt>
                <c:pt idx="2052" formatCode="General">
                  <c:v>51.86</c:v>
                </c:pt>
                <c:pt idx="2053" formatCode="General">
                  <c:v>51.902999999999999</c:v>
                </c:pt>
                <c:pt idx="2054" formatCode="General">
                  <c:v>51.947000000000003</c:v>
                </c:pt>
                <c:pt idx="2055" formatCode="General">
                  <c:v>51.99</c:v>
                </c:pt>
                <c:pt idx="2056" formatCode="General">
                  <c:v>52.033999999999999</c:v>
                </c:pt>
                <c:pt idx="2057" formatCode="General">
                  <c:v>52.076999999999998</c:v>
                </c:pt>
                <c:pt idx="2058" formatCode="General">
                  <c:v>52.121000000000002</c:v>
                </c:pt>
                <c:pt idx="2059" formatCode="General">
                  <c:v>52.164999999999999</c:v>
                </c:pt>
                <c:pt idx="2060" formatCode="General">
                  <c:v>52.207999999999998</c:v>
                </c:pt>
                <c:pt idx="2061" formatCode="General">
                  <c:v>52.252000000000002</c:v>
                </c:pt>
                <c:pt idx="2062" formatCode="General">
                  <c:v>52.295000000000002</c:v>
                </c:pt>
                <c:pt idx="2063" formatCode="General">
                  <c:v>52.338999999999999</c:v>
                </c:pt>
                <c:pt idx="2064" formatCode="General">
                  <c:v>52.381999999999998</c:v>
                </c:pt>
                <c:pt idx="2065" formatCode="General">
                  <c:v>52.426000000000002</c:v>
                </c:pt>
                <c:pt idx="2066" formatCode="General">
                  <c:v>52.469000000000001</c:v>
                </c:pt>
                <c:pt idx="2067" formatCode="General">
                  <c:v>52.512999999999998</c:v>
                </c:pt>
                <c:pt idx="2068" formatCode="General">
                  <c:v>52.555999999999997</c:v>
                </c:pt>
                <c:pt idx="2069" formatCode="General">
                  <c:v>52.6</c:v>
                </c:pt>
                <c:pt idx="2070" formatCode="General">
                  <c:v>52.637999999999998</c:v>
                </c:pt>
                <c:pt idx="2071" formatCode="General">
                  <c:v>52.674999999999997</c:v>
                </c:pt>
                <c:pt idx="2072" formatCode="General">
                  <c:v>52.713000000000001</c:v>
                </c:pt>
                <c:pt idx="2073" formatCode="General">
                  <c:v>52.75</c:v>
                </c:pt>
                <c:pt idx="2074" formatCode="General">
                  <c:v>52.787999999999997</c:v>
                </c:pt>
                <c:pt idx="2075" formatCode="General">
                  <c:v>52.826000000000001</c:v>
                </c:pt>
                <c:pt idx="2076" formatCode="General">
                  <c:v>52.863</c:v>
                </c:pt>
                <c:pt idx="2077" formatCode="General">
                  <c:v>52.901000000000003</c:v>
                </c:pt>
                <c:pt idx="2078" formatCode="General">
                  <c:v>52.938000000000002</c:v>
                </c:pt>
                <c:pt idx="2079" formatCode="General">
                  <c:v>52.975999999999999</c:v>
                </c:pt>
                <c:pt idx="2080" formatCode="General">
                  <c:v>53.014000000000003</c:v>
                </c:pt>
                <c:pt idx="2081" formatCode="General">
                  <c:v>53.051000000000002</c:v>
                </c:pt>
                <c:pt idx="2082" formatCode="General">
                  <c:v>53.088999999999999</c:v>
                </c:pt>
                <c:pt idx="2083" formatCode="General">
                  <c:v>53.125999999999998</c:v>
                </c:pt>
                <c:pt idx="2084" formatCode="General">
                  <c:v>53.164000000000001</c:v>
                </c:pt>
                <c:pt idx="2085" formatCode="General">
                  <c:v>53.201999999999998</c:v>
                </c:pt>
                <c:pt idx="2086" formatCode="General">
                  <c:v>53.238999999999997</c:v>
                </c:pt>
                <c:pt idx="2087" formatCode="General">
                  <c:v>53.277000000000001</c:v>
                </c:pt>
                <c:pt idx="2088" formatCode="General">
                  <c:v>53.314999999999998</c:v>
                </c:pt>
                <c:pt idx="2089" formatCode="General">
                  <c:v>53.351999999999997</c:v>
                </c:pt>
                <c:pt idx="2090" formatCode="General">
                  <c:v>53.39</c:v>
                </c:pt>
                <c:pt idx="2091" formatCode="General">
                  <c:v>53.427</c:v>
                </c:pt>
                <c:pt idx="2092" formatCode="General">
                  <c:v>53.465000000000003</c:v>
                </c:pt>
                <c:pt idx="2093" formatCode="General">
                  <c:v>53.505000000000003</c:v>
                </c:pt>
                <c:pt idx="2094" formatCode="General">
                  <c:v>53.55</c:v>
                </c:pt>
                <c:pt idx="2095" formatCode="General">
                  <c:v>53.595999999999997</c:v>
                </c:pt>
                <c:pt idx="2096" formatCode="General">
                  <c:v>53.640999999999998</c:v>
                </c:pt>
                <c:pt idx="2097" formatCode="General">
                  <c:v>53.686</c:v>
                </c:pt>
                <c:pt idx="2098" formatCode="General">
                  <c:v>53.731000000000002</c:v>
                </c:pt>
                <c:pt idx="2099" formatCode="General">
                  <c:v>53.777000000000001</c:v>
                </c:pt>
                <c:pt idx="2100" formatCode="General">
                  <c:v>53.822000000000003</c:v>
                </c:pt>
                <c:pt idx="2101" formatCode="General">
                  <c:v>53.866999999999997</c:v>
                </c:pt>
                <c:pt idx="2102" formatCode="General">
                  <c:v>53.911999999999999</c:v>
                </c:pt>
                <c:pt idx="2103" formatCode="General">
                  <c:v>53.957999999999998</c:v>
                </c:pt>
                <c:pt idx="2104" formatCode="General">
                  <c:v>54.003</c:v>
                </c:pt>
                <c:pt idx="2105" formatCode="General">
                  <c:v>54.048000000000002</c:v>
                </c:pt>
                <c:pt idx="2106" formatCode="General">
                  <c:v>54.093000000000004</c:v>
                </c:pt>
                <c:pt idx="2107" formatCode="General">
                  <c:v>54.139000000000003</c:v>
                </c:pt>
                <c:pt idx="2108" formatCode="General">
                  <c:v>54.183999999999997</c:v>
                </c:pt>
                <c:pt idx="2109" formatCode="General">
                  <c:v>54.228999999999999</c:v>
                </c:pt>
                <c:pt idx="2110" formatCode="General">
                  <c:v>54.274000000000001</c:v>
                </c:pt>
                <c:pt idx="2111" formatCode="General">
                  <c:v>54.32</c:v>
                </c:pt>
                <c:pt idx="2112" formatCode="General">
                  <c:v>54.365000000000002</c:v>
                </c:pt>
                <c:pt idx="2113" formatCode="General">
                  <c:v>54.41</c:v>
                </c:pt>
                <c:pt idx="2114" formatCode="General">
                  <c:v>54.453000000000003</c:v>
                </c:pt>
                <c:pt idx="2115" formatCode="General">
                  <c:v>54.494999999999997</c:v>
                </c:pt>
                <c:pt idx="2116" formatCode="General">
                  <c:v>54.537999999999997</c:v>
                </c:pt>
                <c:pt idx="2117" formatCode="General">
                  <c:v>54.581000000000003</c:v>
                </c:pt>
                <c:pt idx="2118" formatCode="General">
                  <c:v>54.622999999999998</c:v>
                </c:pt>
                <c:pt idx="2119" formatCode="General">
                  <c:v>54.665999999999997</c:v>
                </c:pt>
                <c:pt idx="2120" formatCode="General">
                  <c:v>54.709000000000003</c:v>
                </c:pt>
                <c:pt idx="2121" formatCode="General">
                  <c:v>54.750999999999998</c:v>
                </c:pt>
                <c:pt idx="2122" formatCode="General">
                  <c:v>54.793999999999997</c:v>
                </c:pt>
                <c:pt idx="2123" formatCode="General">
                  <c:v>54.837000000000003</c:v>
                </c:pt>
                <c:pt idx="2124" formatCode="General">
                  <c:v>54.878999999999998</c:v>
                </c:pt>
                <c:pt idx="2125" formatCode="General">
                  <c:v>54.921999999999997</c:v>
                </c:pt>
                <c:pt idx="2126" formatCode="General">
                  <c:v>54.965000000000003</c:v>
                </c:pt>
                <c:pt idx="2127" formatCode="General">
                  <c:v>55.006999999999998</c:v>
                </c:pt>
                <c:pt idx="2128" formatCode="General">
                  <c:v>55.05</c:v>
                </c:pt>
                <c:pt idx="2129" formatCode="General">
                  <c:v>55.093000000000004</c:v>
                </c:pt>
                <c:pt idx="2130" formatCode="General">
                  <c:v>55.134999999999998</c:v>
                </c:pt>
                <c:pt idx="2131" formatCode="General">
                  <c:v>55.177999999999997</c:v>
                </c:pt>
                <c:pt idx="2132" formatCode="General">
                  <c:v>55.22</c:v>
                </c:pt>
                <c:pt idx="2133" formatCode="General">
                  <c:v>55.262999999999998</c:v>
                </c:pt>
                <c:pt idx="2134" formatCode="General">
                  <c:v>55.305999999999997</c:v>
                </c:pt>
                <c:pt idx="2135" formatCode="General">
                  <c:v>55.35</c:v>
                </c:pt>
                <c:pt idx="2136" formatCode="General">
                  <c:v>55.395000000000003</c:v>
                </c:pt>
                <c:pt idx="2137" formatCode="General">
                  <c:v>55.44</c:v>
                </c:pt>
                <c:pt idx="2138" formatCode="General">
                  <c:v>55.484999999999999</c:v>
                </c:pt>
                <c:pt idx="2139" formatCode="General">
                  <c:v>55.53</c:v>
                </c:pt>
                <c:pt idx="2140" formatCode="General">
                  <c:v>55.575000000000003</c:v>
                </c:pt>
                <c:pt idx="2141" formatCode="General">
                  <c:v>55.62</c:v>
                </c:pt>
                <c:pt idx="2142" formatCode="General">
                  <c:v>55.664999999999999</c:v>
                </c:pt>
                <c:pt idx="2143" formatCode="General">
                  <c:v>55.71</c:v>
                </c:pt>
                <c:pt idx="2144" formatCode="General">
                  <c:v>55.755000000000003</c:v>
                </c:pt>
                <c:pt idx="2145" formatCode="General">
                  <c:v>55.8</c:v>
                </c:pt>
                <c:pt idx="2146" formatCode="General">
                  <c:v>55.844999999999999</c:v>
                </c:pt>
                <c:pt idx="2147" formatCode="General">
                  <c:v>55.89</c:v>
                </c:pt>
                <c:pt idx="2148" formatCode="General">
                  <c:v>55.935000000000002</c:v>
                </c:pt>
                <c:pt idx="2149" formatCode="General">
                  <c:v>55.98</c:v>
                </c:pt>
                <c:pt idx="2150" formatCode="General">
                  <c:v>56.024999999999999</c:v>
                </c:pt>
                <c:pt idx="2151" formatCode="General">
                  <c:v>56.067999999999998</c:v>
                </c:pt>
                <c:pt idx="2152" formatCode="General">
                  <c:v>56.11</c:v>
                </c:pt>
                <c:pt idx="2153" formatCode="General">
                  <c:v>56.151000000000003</c:v>
                </c:pt>
                <c:pt idx="2154" formatCode="General">
                  <c:v>56.192999999999998</c:v>
                </c:pt>
                <c:pt idx="2155" formatCode="General">
                  <c:v>56.234999999999999</c:v>
                </c:pt>
                <c:pt idx="2156" formatCode="General">
                  <c:v>56.277000000000001</c:v>
                </c:pt>
                <c:pt idx="2157" formatCode="General">
                  <c:v>56.317999999999998</c:v>
                </c:pt>
                <c:pt idx="2158" formatCode="General">
                  <c:v>56.36</c:v>
                </c:pt>
                <c:pt idx="2159" formatCode="General">
                  <c:v>56.402000000000001</c:v>
                </c:pt>
                <c:pt idx="2160" formatCode="General">
                  <c:v>56.442999999999998</c:v>
                </c:pt>
                <c:pt idx="2161" formatCode="General">
                  <c:v>56.484999999999999</c:v>
                </c:pt>
                <c:pt idx="2162" formatCode="General">
                  <c:v>56.527000000000001</c:v>
                </c:pt>
                <c:pt idx="2163" formatCode="General">
                  <c:v>56.569000000000003</c:v>
                </c:pt>
                <c:pt idx="2164" formatCode="General">
                  <c:v>56.61</c:v>
                </c:pt>
                <c:pt idx="2165" formatCode="General">
                  <c:v>56.652000000000001</c:v>
                </c:pt>
                <c:pt idx="2166" formatCode="General">
                  <c:v>56.695</c:v>
                </c:pt>
                <c:pt idx="2167" formatCode="General">
                  <c:v>56.738</c:v>
                </c:pt>
                <c:pt idx="2168" formatCode="General">
                  <c:v>56.781999999999996</c:v>
                </c:pt>
                <c:pt idx="2169" formatCode="General">
                  <c:v>56.825000000000003</c:v>
                </c:pt>
                <c:pt idx="2170" formatCode="General">
                  <c:v>56.869</c:v>
                </c:pt>
                <c:pt idx="2171" formatCode="General">
                  <c:v>56.912999999999997</c:v>
                </c:pt>
                <c:pt idx="2172" formatCode="General">
                  <c:v>56.956000000000003</c:v>
                </c:pt>
                <c:pt idx="2173" formatCode="General">
                  <c:v>57</c:v>
                </c:pt>
                <c:pt idx="2174" formatCode="General">
                  <c:v>57.043999999999997</c:v>
                </c:pt>
                <c:pt idx="2175" formatCode="General">
                  <c:v>57.087000000000003</c:v>
                </c:pt>
                <c:pt idx="2176" formatCode="General">
                  <c:v>57.131</c:v>
                </c:pt>
                <c:pt idx="2177" formatCode="General">
                  <c:v>57.174999999999997</c:v>
                </c:pt>
                <c:pt idx="2178" formatCode="General">
                  <c:v>57.218000000000004</c:v>
                </c:pt>
                <c:pt idx="2179" formatCode="General">
                  <c:v>57.262</c:v>
                </c:pt>
                <c:pt idx="2180" formatCode="General">
                  <c:v>57.305</c:v>
                </c:pt>
                <c:pt idx="2181" formatCode="General">
                  <c:v>57.351999999999997</c:v>
                </c:pt>
                <c:pt idx="2182" formatCode="General">
                  <c:v>57.399000000000001</c:v>
                </c:pt>
                <c:pt idx="2183" formatCode="General">
                  <c:v>57.447000000000003</c:v>
                </c:pt>
                <c:pt idx="2184" formatCode="General">
                  <c:v>57.494</c:v>
                </c:pt>
                <c:pt idx="2185" formatCode="General">
                  <c:v>57.542000000000002</c:v>
                </c:pt>
                <c:pt idx="2186" formatCode="General">
                  <c:v>57.59</c:v>
                </c:pt>
                <c:pt idx="2187" formatCode="General">
                  <c:v>57.637</c:v>
                </c:pt>
                <c:pt idx="2188" formatCode="General">
                  <c:v>57.685000000000002</c:v>
                </c:pt>
                <c:pt idx="2189" formatCode="General">
                  <c:v>57.731999999999999</c:v>
                </c:pt>
                <c:pt idx="2190" formatCode="General">
                  <c:v>57.78</c:v>
                </c:pt>
                <c:pt idx="2191" formatCode="General">
                  <c:v>57.828000000000003</c:v>
                </c:pt>
                <c:pt idx="2192" formatCode="General">
                  <c:v>57.875</c:v>
                </c:pt>
                <c:pt idx="2193" formatCode="General">
                  <c:v>57.923000000000002</c:v>
                </c:pt>
                <c:pt idx="2194" formatCode="General">
                  <c:v>57.97</c:v>
                </c:pt>
                <c:pt idx="2195" formatCode="General">
                  <c:v>58.018000000000001</c:v>
                </c:pt>
                <c:pt idx="2196" formatCode="General">
                  <c:v>58.066000000000003</c:v>
                </c:pt>
                <c:pt idx="2197" formatCode="General">
                  <c:v>58.113</c:v>
                </c:pt>
                <c:pt idx="2198" formatCode="General">
                  <c:v>58.161000000000001</c:v>
                </c:pt>
                <c:pt idx="2199" formatCode="General">
                  <c:v>58.207999999999998</c:v>
                </c:pt>
                <c:pt idx="2200" formatCode="General">
                  <c:v>58.255000000000003</c:v>
                </c:pt>
                <c:pt idx="2201" formatCode="General">
                  <c:v>58.301000000000002</c:v>
                </c:pt>
                <c:pt idx="2202" formatCode="General">
                  <c:v>58.347000000000001</c:v>
                </c:pt>
                <c:pt idx="2203" formatCode="General">
                  <c:v>58.393000000000001</c:v>
                </c:pt>
                <c:pt idx="2204" formatCode="General">
                  <c:v>58.439</c:v>
                </c:pt>
                <c:pt idx="2205" formatCode="General">
                  <c:v>58.484999999999999</c:v>
                </c:pt>
                <c:pt idx="2206" formatCode="General">
                  <c:v>58.530999999999999</c:v>
                </c:pt>
                <c:pt idx="2207" formatCode="General">
                  <c:v>58.576999999999998</c:v>
                </c:pt>
                <c:pt idx="2208" formatCode="General">
                  <c:v>58.622999999999998</c:v>
                </c:pt>
                <c:pt idx="2209" formatCode="General">
                  <c:v>58.668999999999997</c:v>
                </c:pt>
                <c:pt idx="2210" formatCode="General">
                  <c:v>58.715000000000003</c:v>
                </c:pt>
                <c:pt idx="2211" formatCode="General">
                  <c:v>58.761000000000003</c:v>
                </c:pt>
                <c:pt idx="2212" formatCode="General">
                  <c:v>58.807000000000002</c:v>
                </c:pt>
                <c:pt idx="2213" formatCode="General">
                  <c:v>58.853000000000002</c:v>
                </c:pt>
                <c:pt idx="2214" formatCode="General">
                  <c:v>58.899000000000001</c:v>
                </c:pt>
                <c:pt idx="2215" formatCode="General">
                  <c:v>58.945</c:v>
                </c:pt>
                <c:pt idx="2216" formatCode="General">
                  <c:v>58.991</c:v>
                </c:pt>
                <c:pt idx="2217" formatCode="General">
                  <c:v>59.036999999999999</c:v>
                </c:pt>
                <c:pt idx="2218" formatCode="General">
                  <c:v>59.082999999999998</c:v>
                </c:pt>
                <c:pt idx="2219" formatCode="General">
                  <c:v>59.128999999999998</c:v>
                </c:pt>
                <c:pt idx="2220" formatCode="General">
                  <c:v>59.173999999999999</c:v>
                </c:pt>
                <c:pt idx="2221" formatCode="General">
                  <c:v>59.215000000000003</c:v>
                </c:pt>
                <c:pt idx="2222" formatCode="General">
                  <c:v>59.256</c:v>
                </c:pt>
                <c:pt idx="2223" formatCode="General">
                  <c:v>59.298000000000002</c:v>
                </c:pt>
                <c:pt idx="2224" formatCode="General">
                  <c:v>59.338999999999999</c:v>
                </c:pt>
                <c:pt idx="2225" formatCode="General">
                  <c:v>59.38</c:v>
                </c:pt>
                <c:pt idx="2226" formatCode="General">
                  <c:v>59.420999999999999</c:v>
                </c:pt>
                <c:pt idx="2227" formatCode="General">
                  <c:v>59.463000000000001</c:v>
                </c:pt>
                <c:pt idx="2228" formatCode="General">
                  <c:v>59.503999999999998</c:v>
                </c:pt>
                <c:pt idx="2229" formatCode="General">
                  <c:v>59.545000000000002</c:v>
                </c:pt>
                <c:pt idx="2230" formatCode="General">
                  <c:v>59.585999999999999</c:v>
                </c:pt>
                <c:pt idx="2231" formatCode="General">
                  <c:v>59.628</c:v>
                </c:pt>
                <c:pt idx="2232" formatCode="General">
                  <c:v>59.668999999999997</c:v>
                </c:pt>
                <c:pt idx="2233" formatCode="General">
                  <c:v>59.71</c:v>
                </c:pt>
                <c:pt idx="2234" formatCode="General">
                  <c:v>59.750999999999998</c:v>
                </c:pt>
                <c:pt idx="2235" formatCode="General">
                  <c:v>59.792999999999999</c:v>
                </c:pt>
                <c:pt idx="2236" formatCode="General">
                  <c:v>59.834000000000003</c:v>
                </c:pt>
                <c:pt idx="2237" formatCode="General">
                  <c:v>59.875</c:v>
                </c:pt>
                <c:pt idx="2238" formatCode="General">
                  <c:v>59.915999999999997</c:v>
                </c:pt>
                <c:pt idx="2239" formatCode="General">
                  <c:v>59.957999999999998</c:v>
                </c:pt>
                <c:pt idx="2240" formatCode="General">
                  <c:v>59.999000000000002</c:v>
                </c:pt>
                <c:pt idx="2241" formatCode="General">
                  <c:v>60.04</c:v>
                </c:pt>
                <c:pt idx="2242" formatCode="General">
                  <c:v>60.08</c:v>
                </c:pt>
                <c:pt idx="2243" formatCode="General">
                  <c:v>60.12</c:v>
                </c:pt>
                <c:pt idx="2244" formatCode="General">
                  <c:v>60.16</c:v>
                </c:pt>
                <c:pt idx="2245" formatCode="General">
                  <c:v>60.201000000000001</c:v>
                </c:pt>
                <c:pt idx="2246" formatCode="General">
                  <c:v>60.241</c:v>
                </c:pt>
                <c:pt idx="2247" formatCode="General">
                  <c:v>60.280999999999999</c:v>
                </c:pt>
                <c:pt idx="2248" formatCode="General">
                  <c:v>60.320999999999998</c:v>
                </c:pt>
                <c:pt idx="2249" formatCode="General">
                  <c:v>60.360999999999997</c:v>
                </c:pt>
                <c:pt idx="2250" formatCode="General">
                  <c:v>60.401000000000003</c:v>
                </c:pt>
                <c:pt idx="2251" formatCode="General">
                  <c:v>60.442</c:v>
                </c:pt>
                <c:pt idx="2252" formatCode="General">
                  <c:v>60.481999999999999</c:v>
                </c:pt>
                <c:pt idx="2253" formatCode="General">
                  <c:v>60.521999999999998</c:v>
                </c:pt>
                <c:pt idx="2254" formatCode="General">
                  <c:v>60.561999999999998</c:v>
                </c:pt>
                <c:pt idx="2255" formatCode="General">
                  <c:v>60.601999999999997</c:v>
                </c:pt>
                <c:pt idx="2256" formatCode="General">
                  <c:v>60.642000000000003</c:v>
                </c:pt>
                <c:pt idx="2257" formatCode="General">
                  <c:v>60.682000000000002</c:v>
                </c:pt>
                <c:pt idx="2258" formatCode="General">
                  <c:v>60.722999999999999</c:v>
                </c:pt>
                <c:pt idx="2259" formatCode="General">
                  <c:v>60.762999999999998</c:v>
                </c:pt>
                <c:pt idx="2260" formatCode="General">
                  <c:v>60.802999999999997</c:v>
                </c:pt>
                <c:pt idx="2261" formatCode="General">
                  <c:v>60.843000000000004</c:v>
                </c:pt>
                <c:pt idx="2262" formatCode="General">
                  <c:v>60.883000000000003</c:v>
                </c:pt>
                <c:pt idx="2263" formatCode="General">
                  <c:v>60.926000000000002</c:v>
                </c:pt>
                <c:pt idx="2264" formatCode="General">
                  <c:v>60.975000000000001</c:v>
                </c:pt>
                <c:pt idx="2265" formatCode="General">
                  <c:v>61.024000000000001</c:v>
                </c:pt>
                <c:pt idx="2266" formatCode="General">
                  <c:v>61.073</c:v>
                </c:pt>
                <c:pt idx="2267" formatCode="General">
                  <c:v>61.122</c:v>
                </c:pt>
                <c:pt idx="2268" formatCode="General">
                  <c:v>61.170999999999999</c:v>
                </c:pt>
                <c:pt idx="2269" formatCode="General">
                  <c:v>61.22</c:v>
                </c:pt>
                <c:pt idx="2270" formatCode="General">
                  <c:v>61.268999999999998</c:v>
                </c:pt>
                <c:pt idx="2271" formatCode="General">
                  <c:v>61.317</c:v>
                </c:pt>
                <c:pt idx="2272" formatCode="General">
                  <c:v>61.366</c:v>
                </c:pt>
                <c:pt idx="2273" formatCode="General">
                  <c:v>61.414999999999999</c:v>
                </c:pt>
                <c:pt idx="2274" formatCode="General">
                  <c:v>61.463999999999999</c:v>
                </c:pt>
                <c:pt idx="2275" formatCode="General">
                  <c:v>61.512999999999998</c:v>
                </c:pt>
                <c:pt idx="2276" formatCode="General">
                  <c:v>61.561999999999998</c:v>
                </c:pt>
                <c:pt idx="2277" formatCode="General">
                  <c:v>61.610999999999997</c:v>
                </c:pt>
                <c:pt idx="2278" formatCode="General">
                  <c:v>61.66</c:v>
                </c:pt>
                <c:pt idx="2279" formatCode="General">
                  <c:v>61.709000000000003</c:v>
                </c:pt>
                <c:pt idx="2280" formatCode="General">
                  <c:v>61.756999999999998</c:v>
                </c:pt>
                <c:pt idx="2281" formatCode="General">
                  <c:v>61.805999999999997</c:v>
                </c:pt>
                <c:pt idx="2282" formatCode="General">
                  <c:v>61.853999999999999</c:v>
                </c:pt>
                <c:pt idx="2283" formatCode="General">
                  <c:v>61.902000000000001</c:v>
                </c:pt>
                <c:pt idx="2284" formatCode="General">
                  <c:v>61.95</c:v>
                </c:pt>
                <c:pt idx="2285" formatCode="General">
                  <c:v>61.997999999999998</c:v>
                </c:pt>
                <c:pt idx="2286" formatCode="General">
                  <c:v>62.045999999999999</c:v>
                </c:pt>
                <c:pt idx="2287" formatCode="General">
                  <c:v>62.094000000000001</c:v>
                </c:pt>
                <c:pt idx="2288" formatCode="General">
                  <c:v>62.142000000000003</c:v>
                </c:pt>
                <c:pt idx="2289" formatCode="General">
                  <c:v>62.19</c:v>
                </c:pt>
                <c:pt idx="2290" formatCode="General">
                  <c:v>62.238</c:v>
                </c:pt>
                <c:pt idx="2291" formatCode="General">
                  <c:v>62.286000000000001</c:v>
                </c:pt>
                <c:pt idx="2292" formatCode="General">
                  <c:v>62.334000000000003</c:v>
                </c:pt>
                <c:pt idx="2293" formatCode="General">
                  <c:v>62.381999999999998</c:v>
                </c:pt>
                <c:pt idx="2294" formatCode="General">
                  <c:v>62.43</c:v>
                </c:pt>
                <c:pt idx="2295" formatCode="General">
                  <c:v>62.478000000000002</c:v>
                </c:pt>
                <c:pt idx="2296" formatCode="General">
                  <c:v>62.526000000000003</c:v>
                </c:pt>
                <c:pt idx="2297" formatCode="General">
                  <c:v>62.573999999999998</c:v>
                </c:pt>
                <c:pt idx="2298" formatCode="General">
                  <c:v>62.622</c:v>
                </c:pt>
                <c:pt idx="2299" formatCode="General">
                  <c:v>62.67</c:v>
                </c:pt>
                <c:pt idx="2300" formatCode="General">
                  <c:v>62.715000000000003</c:v>
                </c:pt>
                <c:pt idx="2301" formatCode="General">
                  <c:v>62.76</c:v>
                </c:pt>
                <c:pt idx="2302" formatCode="General">
                  <c:v>62.805</c:v>
                </c:pt>
                <c:pt idx="2303" formatCode="General">
                  <c:v>62.85</c:v>
                </c:pt>
                <c:pt idx="2304" formatCode="General">
                  <c:v>62.895000000000003</c:v>
                </c:pt>
                <c:pt idx="2305" formatCode="General">
                  <c:v>62.94</c:v>
                </c:pt>
                <c:pt idx="2306" formatCode="General">
                  <c:v>62.984999999999999</c:v>
                </c:pt>
                <c:pt idx="2307" formatCode="General">
                  <c:v>63.03</c:v>
                </c:pt>
                <c:pt idx="2308" formatCode="General">
                  <c:v>63.075000000000003</c:v>
                </c:pt>
                <c:pt idx="2309" formatCode="General">
                  <c:v>63.12</c:v>
                </c:pt>
                <c:pt idx="2310" formatCode="General">
                  <c:v>63.164999999999999</c:v>
                </c:pt>
                <c:pt idx="2311" formatCode="General">
                  <c:v>63.21</c:v>
                </c:pt>
                <c:pt idx="2312" formatCode="General">
                  <c:v>63.255000000000003</c:v>
                </c:pt>
                <c:pt idx="2313" formatCode="General">
                  <c:v>63.3</c:v>
                </c:pt>
                <c:pt idx="2314" formatCode="General">
                  <c:v>63.344999999999999</c:v>
                </c:pt>
                <c:pt idx="2315" formatCode="General">
                  <c:v>63.39</c:v>
                </c:pt>
                <c:pt idx="2316" formatCode="General">
                  <c:v>63.435000000000002</c:v>
                </c:pt>
                <c:pt idx="2317" formatCode="General">
                  <c:v>63.48</c:v>
                </c:pt>
                <c:pt idx="2318" formatCode="General">
                  <c:v>63.524999999999999</c:v>
                </c:pt>
                <c:pt idx="2319" formatCode="General">
                  <c:v>63.57</c:v>
                </c:pt>
                <c:pt idx="2320" formatCode="General">
                  <c:v>63.616</c:v>
                </c:pt>
                <c:pt idx="2321" formatCode="General">
                  <c:v>63.661000000000001</c:v>
                </c:pt>
                <c:pt idx="2322" formatCode="General">
                  <c:v>63.706000000000003</c:v>
                </c:pt>
                <c:pt idx="2323" formatCode="General">
                  <c:v>63.750999999999998</c:v>
                </c:pt>
                <c:pt idx="2324" formatCode="General">
                  <c:v>63.796999999999997</c:v>
                </c:pt>
                <c:pt idx="2325" formatCode="General">
                  <c:v>63.841999999999999</c:v>
                </c:pt>
                <c:pt idx="2326" formatCode="General">
                  <c:v>63.887</c:v>
                </c:pt>
                <c:pt idx="2327" formatCode="General">
                  <c:v>63.933</c:v>
                </c:pt>
                <c:pt idx="2328" formatCode="General">
                  <c:v>63.978000000000002</c:v>
                </c:pt>
                <c:pt idx="2329" formatCode="General">
                  <c:v>64.022999999999996</c:v>
                </c:pt>
                <c:pt idx="2330" formatCode="General">
                  <c:v>64.067999999999998</c:v>
                </c:pt>
                <c:pt idx="2331" formatCode="General">
                  <c:v>64.114000000000004</c:v>
                </c:pt>
                <c:pt idx="2332" formatCode="General">
                  <c:v>64.159000000000006</c:v>
                </c:pt>
                <c:pt idx="2333" formatCode="General">
                  <c:v>64.203999999999994</c:v>
                </c:pt>
                <c:pt idx="2334" formatCode="General">
                  <c:v>64.248999999999995</c:v>
                </c:pt>
                <c:pt idx="2335" formatCode="General">
                  <c:v>64.295000000000002</c:v>
                </c:pt>
                <c:pt idx="2336" formatCode="General">
                  <c:v>64.34</c:v>
                </c:pt>
                <c:pt idx="2337" formatCode="General">
                  <c:v>64.385999999999996</c:v>
                </c:pt>
                <c:pt idx="2338" formatCode="General">
                  <c:v>64.430999999999997</c:v>
                </c:pt>
                <c:pt idx="2339" formatCode="General">
                  <c:v>64.477000000000004</c:v>
                </c:pt>
                <c:pt idx="2340" formatCode="General">
                  <c:v>64.522000000000006</c:v>
                </c:pt>
                <c:pt idx="2341" formatCode="General">
                  <c:v>64.567999999999998</c:v>
                </c:pt>
                <c:pt idx="2342" formatCode="General">
                  <c:v>64.613</c:v>
                </c:pt>
                <c:pt idx="2343" formatCode="General">
                  <c:v>64.659000000000006</c:v>
                </c:pt>
                <c:pt idx="2344" formatCode="General">
                  <c:v>64.703999999999994</c:v>
                </c:pt>
                <c:pt idx="2345" formatCode="General">
                  <c:v>64.75</c:v>
                </c:pt>
                <c:pt idx="2346" formatCode="General">
                  <c:v>64.795000000000002</c:v>
                </c:pt>
                <c:pt idx="2347" formatCode="General">
                  <c:v>64.840999999999994</c:v>
                </c:pt>
                <c:pt idx="2348" formatCode="General">
                  <c:v>64.885999999999996</c:v>
                </c:pt>
                <c:pt idx="2349" formatCode="General">
                  <c:v>64.932000000000002</c:v>
                </c:pt>
                <c:pt idx="2350" formatCode="General">
                  <c:v>64.977000000000004</c:v>
                </c:pt>
                <c:pt idx="2351" formatCode="General">
                  <c:v>65.022999999999996</c:v>
                </c:pt>
                <c:pt idx="2352" formatCode="General">
                  <c:v>65.067999999999998</c:v>
                </c:pt>
                <c:pt idx="2353" formatCode="General">
                  <c:v>65.114000000000004</c:v>
                </c:pt>
                <c:pt idx="2354" formatCode="General">
                  <c:v>65.159000000000006</c:v>
                </c:pt>
                <c:pt idx="2355" formatCode="General">
                  <c:v>65.204999999999998</c:v>
                </c:pt>
                <c:pt idx="2356" formatCode="General">
                  <c:v>65.247</c:v>
                </c:pt>
                <c:pt idx="2357" formatCode="General">
                  <c:v>65.287000000000006</c:v>
                </c:pt>
                <c:pt idx="2358" formatCode="General">
                  <c:v>65.326999999999998</c:v>
                </c:pt>
                <c:pt idx="2359" formatCode="General">
                  <c:v>65.367000000000004</c:v>
                </c:pt>
                <c:pt idx="2360" formatCode="General">
                  <c:v>65.406999999999996</c:v>
                </c:pt>
                <c:pt idx="2361" formatCode="General">
                  <c:v>65.447999999999993</c:v>
                </c:pt>
                <c:pt idx="2362" formatCode="General">
                  <c:v>65.488</c:v>
                </c:pt>
                <c:pt idx="2363" formatCode="General">
                  <c:v>65.528000000000006</c:v>
                </c:pt>
                <c:pt idx="2364" formatCode="General">
                  <c:v>65.567999999999998</c:v>
                </c:pt>
                <c:pt idx="2365" formatCode="General">
                  <c:v>65.608000000000004</c:v>
                </c:pt>
                <c:pt idx="2366" formatCode="General">
                  <c:v>65.647999999999996</c:v>
                </c:pt>
                <c:pt idx="2367" formatCode="General">
                  <c:v>65.688000000000002</c:v>
                </c:pt>
                <c:pt idx="2368" formatCode="General">
                  <c:v>65.728999999999999</c:v>
                </c:pt>
                <c:pt idx="2369" formatCode="General">
                  <c:v>65.769000000000005</c:v>
                </c:pt>
                <c:pt idx="2370" formatCode="General">
                  <c:v>65.808999999999997</c:v>
                </c:pt>
                <c:pt idx="2371" formatCode="General">
                  <c:v>65.849000000000004</c:v>
                </c:pt>
                <c:pt idx="2372" formatCode="General">
                  <c:v>65.888999999999996</c:v>
                </c:pt>
                <c:pt idx="2373" formatCode="General">
                  <c:v>65.929000000000002</c:v>
                </c:pt>
                <c:pt idx="2374" formatCode="General">
                  <c:v>65.97</c:v>
                </c:pt>
                <c:pt idx="2375" formatCode="General">
                  <c:v>66.010000000000005</c:v>
                </c:pt>
                <c:pt idx="2376" formatCode="General">
                  <c:v>66.05</c:v>
                </c:pt>
                <c:pt idx="2377" formatCode="General">
                  <c:v>66.09</c:v>
                </c:pt>
                <c:pt idx="2378" formatCode="General">
                  <c:v>66.132000000000005</c:v>
                </c:pt>
                <c:pt idx="2379" formatCode="General">
                  <c:v>66.174000000000007</c:v>
                </c:pt>
                <c:pt idx="2380" formatCode="General">
                  <c:v>66.215999999999994</c:v>
                </c:pt>
                <c:pt idx="2381" formatCode="General">
                  <c:v>66.257999999999996</c:v>
                </c:pt>
                <c:pt idx="2382" formatCode="General">
                  <c:v>66.3</c:v>
                </c:pt>
                <c:pt idx="2383" formatCode="General">
                  <c:v>66.341999999999999</c:v>
                </c:pt>
                <c:pt idx="2384" formatCode="General">
                  <c:v>66.384</c:v>
                </c:pt>
                <c:pt idx="2385" formatCode="General">
                  <c:v>66.426000000000002</c:v>
                </c:pt>
                <c:pt idx="2386" formatCode="General">
                  <c:v>66.468000000000004</c:v>
                </c:pt>
                <c:pt idx="2387" formatCode="General">
                  <c:v>66.510000000000005</c:v>
                </c:pt>
                <c:pt idx="2388" formatCode="General">
                  <c:v>66.552000000000007</c:v>
                </c:pt>
                <c:pt idx="2389" formatCode="General">
                  <c:v>66.593999999999994</c:v>
                </c:pt>
                <c:pt idx="2390" formatCode="General">
                  <c:v>66.635999999999996</c:v>
                </c:pt>
                <c:pt idx="2391" formatCode="General">
                  <c:v>66.677999999999997</c:v>
                </c:pt>
                <c:pt idx="2392" formatCode="General">
                  <c:v>66.72</c:v>
                </c:pt>
                <c:pt idx="2393" formatCode="General">
                  <c:v>66.762</c:v>
                </c:pt>
                <c:pt idx="2394" formatCode="General">
                  <c:v>66.804000000000002</c:v>
                </c:pt>
                <c:pt idx="2395" formatCode="General">
                  <c:v>66.846000000000004</c:v>
                </c:pt>
                <c:pt idx="2396" formatCode="General">
                  <c:v>66.888000000000005</c:v>
                </c:pt>
                <c:pt idx="2397" formatCode="General">
                  <c:v>66.930000000000007</c:v>
                </c:pt>
                <c:pt idx="2398" formatCode="General">
                  <c:v>66.971999999999994</c:v>
                </c:pt>
                <c:pt idx="2399" formatCode="General">
                  <c:v>67.013000000000005</c:v>
                </c:pt>
                <c:pt idx="2400" formatCode="General">
                  <c:v>67.051000000000002</c:v>
                </c:pt>
                <c:pt idx="2401" formatCode="General">
                  <c:v>67.09</c:v>
                </c:pt>
                <c:pt idx="2402" formatCode="General">
                  <c:v>67.128</c:v>
                </c:pt>
                <c:pt idx="2403" formatCode="General">
                  <c:v>67.167000000000002</c:v>
                </c:pt>
                <c:pt idx="2404" formatCode="General">
                  <c:v>67.204999999999998</c:v>
                </c:pt>
                <c:pt idx="2405" formatCode="General">
                  <c:v>67.244</c:v>
                </c:pt>
                <c:pt idx="2406" formatCode="General">
                  <c:v>67.281999999999996</c:v>
                </c:pt>
                <c:pt idx="2407" formatCode="General">
                  <c:v>67.319999999999993</c:v>
                </c:pt>
                <c:pt idx="2408" formatCode="General">
                  <c:v>67.358999999999995</c:v>
                </c:pt>
                <c:pt idx="2409" formatCode="General">
                  <c:v>67.397000000000006</c:v>
                </c:pt>
                <c:pt idx="2410" formatCode="General">
                  <c:v>67.436000000000007</c:v>
                </c:pt>
                <c:pt idx="2411" formatCode="General">
                  <c:v>67.474000000000004</c:v>
                </c:pt>
                <c:pt idx="2412" formatCode="General">
                  <c:v>67.513000000000005</c:v>
                </c:pt>
                <c:pt idx="2413" formatCode="General">
                  <c:v>67.551000000000002</c:v>
                </c:pt>
                <c:pt idx="2414" formatCode="General">
                  <c:v>67.59</c:v>
                </c:pt>
                <c:pt idx="2415" formatCode="General">
                  <c:v>67.628</c:v>
                </c:pt>
                <c:pt idx="2416" formatCode="General">
                  <c:v>67.665999999999997</c:v>
                </c:pt>
                <c:pt idx="2417" formatCode="General">
                  <c:v>67.704999999999998</c:v>
                </c:pt>
                <c:pt idx="2418" formatCode="General">
                  <c:v>67.742999999999995</c:v>
                </c:pt>
                <c:pt idx="2419" formatCode="General">
                  <c:v>67.781999999999996</c:v>
                </c:pt>
                <c:pt idx="2420" formatCode="General">
                  <c:v>67.819999999999993</c:v>
                </c:pt>
                <c:pt idx="2421" formatCode="General">
                  <c:v>67.858999999999995</c:v>
                </c:pt>
                <c:pt idx="2422" formatCode="General">
                  <c:v>67.897000000000006</c:v>
                </c:pt>
                <c:pt idx="2423" formatCode="General">
                  <c:v>67.936999999999998</c:v>
                </c:pt>
                <c:pt idx="2424" formatCode="General">
                  <c:v>67.977000000000004</c:v>
                </c:pt>
                <c:pt idx="2425" formatCode="General">
                  <c:v>68.016999999999996</c:v>
                </c:pt>
                <c:pt idx="2426" formatCode="General">
                  <c:v>68.057000000000002</c:v>
                </c:pt>
                <c:pt idx="2427" formatCode="General">
                  <c:v>68.096999999999994</c:v>
                </c:pt>
                <c:pt idx="2428" formatCode="General">
                  <c:v>68.137</c:v>
                </c:pt>
                <c:pt idx="2429" formatCode="General">
                  <c:v>68.177000000000007</c:v>
                </c:pt>
                <c:pt idx="2430" formatCode="General">
                  <c:v>68.216999999999999</c:v>
                </c:pt>
                <c:pt idx="2431" formatCode="General">
                  <c:v>68.257000000000005</c:v>
                </c:pt>
                <c:pt idx="2432" formatCode="General">
                  <c:v>68.296999999999997</c:v>
                </c:pt>
                <c:pt idx="2433" formatCode="General">
                  <c:v>68.337000000000003</c:v>
                </c:pt>
                <c:pt idx="2434" formatCode="General">
                  <c:v>68.376999999999995</c:v>
                </c:pt>
                <c:pt idx="2435" formatCode="General">
                  <c:v>68.417000000000002</c:v>
                </c:pt>
                <c:pt idx="2436" formatCode="General">
                  <c:v>68.456999999999994</c:v>
                </c:pt>
                <c:pt idx="2437" formatCode="General">
                  <c:v>68.497</c:v>
                </c:pt>
                <c:pt idx="2438" formatCode="General">
                  <c:v>68.537000000000006</c:v>
                </c:pt>
                <c:pt idx="2439" formatCode="General">
                  <c:v>68.576999999999998</c:v>
                </c:pt>
                <c:pt idx="2440" formatCode="General">
                  <c:v>68.617000000000004</c:v>
                </c:pt>
                <c:pt idx="2441" formatCode="General">
                  <c:v>68.656999999999996</c:v>
                </c:pt>
                <c:pt idx="2442" formatCode="General">
                  <c:v>68.697000000000003</c:v>
                </c:pt>
                <c:pt idx="2443" formatCode="General">
                  <c:v>68.736999999999995</c:v>
                </c:pt>
                <c:pt idx="2444" formatCode="General">
                  <c:v>68.777000000000001</c:v>
                </c:pt>
                <c:pt idx="2445" formatCode="General">
                  <c:v>68.816999999999993</c:v>
                </c:pt>
                <c:pt idx="2446" formatCode="General">
                  <c:v>68.856999999999999</c:v>
                </c:pt>
                <c:pt idx="2447" formatCode="General">
                  <c:v>68.897000000000006</c:v>
                </c:pt>
                <c:pt idx="2448" formatCode="General">
                  <c:v>68.936999999999998</c:v>
                </c:pt>
                <c:pt idx="2449" formatCode="General">
                  <c:v>68.977000000000004</c:v>
                </c:pt>
                <c:pt idx="2450" formatCode="General">
                  <c:v>69.016999999999996</c:v>
                </c:pt>
                <c:pt idx="2451" formatCode="General">
                  <c:v>69.057000000000002</c:v>
                </c:pt>
                <c:pt idx="2452" formatCode="General">
                  <c:v>69.096999999999994</c:v>
                </c:pt>
                <c:pt idx="2453" formatCode="General">
                  <c:v>69.137</c:v>
                </c:pt>
                <c:pt idx="2454" formatCode="General">
                  <c:v>69.177000000000007</c:v>
                </c:pt>
                <c:pt idx="2455" formatCode="General">
                  <c:v>69.216999999999999</c:v>
                </c:pt>
                <c:pt idx="2456" formatCode="General">
                  <c:v>69.257000000000005</c:v>
                </c:pt>
                <c:pt idx="2457" formatCode="General">
                  <c:v>69.296999999999997</c:v>
                </c:pt>
                <c:pt idx="2458" formatCode="General">
                  <c:v>69.337000000000003</c:v>
                </c:pt>
                <c:pt idx="2459" formatCode="General">
                  <c:v>69.376999999999995</c:v>
                </c:pt>
                <c:pt idx="2460" formatCode="General">
                  <c:v>69.417000000000002</c:v>
                </c:pt>
                <c:pt idx="2461" formatCode="General">
                  <c:v>69.456999999999994</c:v>
                </c:pt>
                <c:pt idx="2462" formatCode="General">
                  <c:v>69.497</c:v>
                </c:pt>
                <c:pt idx="2463" formatCode="General">
                  <c:v>69.537000000000006</c:v>
                </c:pt>
                <c:pt idx="2464" formatCode="General">
                  <c:v>69.576999999999998</c:v>
                </c:pt>
                <c:pt idx="2465" formatCode="General">
                  <c:v>69.617000000000004</c:v>
                </c:pt>
                <c:pt idx="2466" formatCode="General">
                  <c:v>69.658000000000001</c:v>
                </c:pt>
                <c:pt idx="2467" formatCode="General">
                  <c:v>69.698999999999998</c:v>
                </c:pt>
                <c:pt idx="2468" formatCode="General">
                  <c:v>69.739999999999995</c:v>
                </c:pt>
                <c:pt idx="2469" formatCode="General">
                  <c:v>69.78</c:v>
                </c:pt>
                <c:pt idx="2470" formatCode="General">
                  <c:v>69.820999999999998</c:v>
                </c:pt>
                <c:pt idx="2471" formatCode="General">
                  <c:v>69.861999999999995</c:v>
                </c:pt>
                <c:pt idx="2472" formatCode="General">
                  <c:v>69.903000000000006</c:v>
                </c:pt>
                <c:pt idx="2473" formatCode="General">
                  <c:v>69.942999999999998</c:v>
                </c:pt>
                <c:pt idx="2474" formatCode="General">
                  <c:v>69.983999999999995</c:v>
                </c:pt>
                <c:pt idx="2475" formatCode="General">
                  <c:v>70.025000000000006</c:v>
                </c:pt>
                <c:pt idx="2476" formatCode="General">
                  <c:v>70.066000000000003</c:v>
                </c:pt>
                <c:pt idx="2477" formatCode="General">
                  <c:v>70.106999999999999</c:v>
                </c:pt>
                <c:pt idx="2478" formatCode="General">
                  <c:v>70.147000000000006</c:v>
                </c:pt>
                <c:pt idx="2479" formatCode="General">
                  <c:v>70.188000000000002</c:v>
                </c:pt>
                <c:pt idx="2480" formatCode="General">
                  <c:v>70.228999999999999</c:v>
                </c:pt>
                <c:pt idx="2481" formatCode="General">
                  <c:v>70.27</c:v>
                </c:pt>
                <c:pt idx="2482" formatCode="General">
                  <c:v>70.31</c:v>
                </c:pt>
                <c:pt idx="2483" formatCode="General">
                  <c:v>70.350999999999999</c:v>
                </c:pt>
                <c:pt idx="2484" formatCode="General">
                  <c:v>70.391999999999996</c:v>
                </c:pt>
                <c:pt idx="2485" formatCode="General">
                  <c:v>70.433000000000007</c:v>
                </c:pt>
                <c:pt idx="2486" formatCode="General">
                  <c:v>70.474000000000004</c:v>
                </c:pt>
                <c:pt idx="2487" formatCode="General">
                  <c:v>70.516000000000005</c:v>
                </c:pt>
                <c:pt idx="2488" formatCode="General">
                  <c:v>70.558000000000007</c:v>
                </c:pt>
                <c:pt idx="2489" formatCode="General">
                  <c:v>70.599999999999994</c:v>
                </c:pt>
                <c:pt idx="2490" formatCode="General">
                  <c:v>70.641999999999996</c:v>
                </c:pt>
                <c:pt idx="2491" formatCode="General">
                  <c:v>70.685000000000002</c:v>
                </c:pt>
                <c:pt idx="2492" formatCode="General">
                  <c:v>70.727000000000004</c:v>
                </c:pt>
                <c:pt idx="2493" formatCode="General">
                  <c:v>70.769000000000005</c:v>
                </c:pt>
                <c:pt idx="2494" formatCode="General">
                  <c:v>70.811000000000007</c:v>
                </c:pt>
                <c:pt idx="2495" formatCode="General">
                  <c:v>70.852999999999994</c:v>
                </c:pt>
                <c:pt idx="2496" formatCode="General">
                  <c:v>70.894999999999996</c:v>
                </c:pt>
                <c:pt idx="2497" formatCode="General">
                  <c:v>70.936999999999998</c:v>
                </c:pt>
                <c:pt idx="2498" formatCode="General">
                  <c:v>70.978999999999999</c:v>
                </c:pt>
                <c:pt idx="2499" formatCode="General">
                  <c:v>71.021000000000001</c:v>
                </c:pt>
                <c:pt idx="2500" formatCode="General">
                  <c:v>71.063000000000002</c:v>
                </c:pt>
                <c:pt idx="2501" formatCode="General">
                  <c:v>71.105000000000004</c:v>
                </c:pt>
                <c:pt idx="2502" formatCode="General">
                  <c:v>71.147999999999996</c:v>
                </c:pt>
                <c:pt idx="2503" formatCode="General">
                  <c:v>71.19</c:v>
                </c:pt>
                <c:pt idx="2504" formatCode="General">
                  <c:v>71.231999999999999</c:v>
                </c:pt>
                <c:pt idx="2505" formatCode="General">
                  <c:v>71.274000000000001</c:v>
                </c:pt>
                <c:pt idx="2506" formatCode="General">
                  <c:v>71.316000000000003</c:v>
                </c:pt>
                <c:pt idx="2507" formatCode="General">
                  <c:v>71.350999999999999</c:v>
                </c:pt>
                <c:pt idx="2508" formatCode="General">
                  <c:v>71.382999999999996</c:v>
                </c:pt>
                <c:pt idx="2509" formatCode="General">
                  <c:v>71.415000000000006</c:v>
                </c:pt>
                <c:pt idx="2510" formatCode="General">
                  <c:v>71.447000000000003</c:v>
                </c:pt>
                <c:pt idx="2511" formatCode="General">
                  <c:v>71.478999999999999</c:v>
                </c:pt>
                <c:pt idx="2512" formatCode="General">
                  <c:v>71.510000000000005</c:v>
                </c:pt>
                <c:pt idx="2513" formatCode="General">
                  <c:v>71.542000000000002</c:v>
                </c:pt>
                <c:pt idx="2514" formatCode="General">
                  <c:v>71.573999999999998</c:v>
                </c:pt>
                <c:pt idx="2515" formatCode="General">
                  <c:v>71.605999999999995</c:v>
                </c:pt>
                <c:pt idx="2516" formatCode="General">
                  <c:v>71.638000000000005</c:v>
                </c:pt>
                <c:pt idx="2517" formatCode="General">
                  <c:v>71.67</c:v>
                </c:pt>
                <c:pt idx="2518" formatCode="General">
                  <c:v>71.700999999999993</c:v>
                </c:pt>
                <c:pt idx="2519" formatCode="General">
                  <c:v>71.733000000000004</c:v>
                </c:pt>
                <c:pt idx="2520" formatCode="General">
                  <c:v>71.765000000000001</c:v>
                </c:pt>
                <c:pt idx="2521" formatCode="General">
                  <c:v>71.796999999999997</c:v>
                </c:pt>
                <c:pt idx="2522" formatCode="General">
                  <c:v>71.828999999999994</c:v>
                </c:pt>
                <c:pt idx="2523" formatCode="General">
                  <c:v>71.86</c:v>
                </c:pt>
                <c:pt idx="2524" formatCode="General">
                  <c:v>71.891999999999996</c:v>
                </c:pt>
                <c:pt idx="2525" formatCode="General">
                  <c:v>71.924000000000007</c:v>
                </c:pt>
                <c:pt idx="2526" formatCode="General">
                  <c:v>71.956000000000003</c:v>
                </c:pt>
                <c:pt idx="2527" formatCode="General">
                  <c:v>71.988</c:v>
                </c:pt>
                <c:pt idx="2528" formatCode="General">
                  <c:v>72.02</c:v>
                </c:pt>
                <c:pt idx="2529" formatCode="General">
                  <c:v>72.051000000000002</c:v>
                </c:pt>
                <c:pt idx="2530" formatCode="General">
                  <c:v>72.082999999999998</c:v>
                </c:pt>
                <c:pt idx="2531" formatCode="General">
                  <c:v>72.114999999999995</c:v>
                </c:pt>
                <c:pt idx="2532" formatCode="General">
                  <c:v>72.147000000000006</c:v>
                </c:pt>
                <c:pt idx="2533" formatCode="General">
                  <c:v>72.179000000000002</c:v>
                </c:pt>
                <c:pt idx="2534" formatCode="General">
                  <c:v>72.218000000000004</c:v>
                </c:pt>
                <c:pt idx="2535" formatCode="General">
                  <c:v>72.27</c:v>
                </c:pt>
                <c:pt idx="2536" formatCode="General">
                  <c:v>72.322999999999993</c:v>
                </c:pt>
                <c:pt idx="2537" formatCode="General">
                  <c:v>72.376000000000005</c:v>
                </c:pt>
                <c:pt idx="2538" formatCode="General">
                  <c:v>72.427999999999997</c:v>
                </c:pt>
                <c:pt idx="2539" formatCode="General">
                  <c:v>72.480999999999995</c:v>
                </c:pt>
                <c:pt idx="2540" formatCode="General">
                  <c:v>72.533000000000001</c:v>
                </c:pt>
                <c:pt idx="2541" formatCode="General">
                  <c:v>72.585999999999999</c:v>
                </c:pt>
                <c:pt idx="2542" formatCode="General">
                  <c:v>72.638999999999996</c:v>
                </c:pt>
                <c:pt idx="2543" formatCode="General">
                  <c:v>72.691000000000003</c:v>
                </c:pt>
                <c:pt idx="2544" formatCode="General">
                  <c:v>72.744</c:v>
                </c:pt>
                <c:pt idx="2545" formatCode="General">
                  <c:v>72.796999999999997</c:v>
                </c:pt>
                <c:pt idx="2546" formatCode="General">
                  <c:v>72.849000000000004</c:v>
                </c:pt>
                <c:pt idx="2547" formatCode="General">
                  <c:v>72.902000000000001</c:v>
                </c:pt>
                <c:pt idx="2548" formatCode="General">
                  <c:v>72.954999999999998</c:v>
                </c:pt>
                <c:pt idx="2549" formatCode="General">
                  <c:v>73.007000000000005</c:v>
                </c:pt>
                <c:pt idx="2550" formatCode="General">
                  <c:v>73.06</c:v>
                </c:pt>
                <c:pt idx="2551" formatCode="General">
                  <c:v>73.100999999999999</c:v>
                </c:pt>
                <c:pt idx="2552" formatCode="General">
                  <c:v>73.143000000000001</c:v>
                </c:pt>
                <c:pt idx="2553" formatCode="General">
                  <c:v>73.183999999999997</c:v>
                </c:pt>
                <c:pt idx="2554" formatCode="General">
                  <c:v>73.225999999999999</c:v>
                </c:pt>
                <c:pt idx="2555" formatCode="General">
                  <c:v>73.266999999999996</c:v>
                </c:pt>
                <c:pt idx="2556" formatCode="General">
                  <c:v>73.308999999999997</c:v>
                </c:pt>
                <c:pt idx="2557" formatCode="General">
                  <c:v>73.349999999999994</c:v>
                </c:pt>
                <c:pt idx="2558" formatCode="General">
                  <c:v>73.391000000000005</c:v>
                </c:pt>
                <c:pt idx="2559" formatCode="General">
                  <c:v>73.433000000000007</c:v>
                </c:pt>
                <c:pt idx="2560" formatCode="General">
                  <c:v>73.474000000000004</c:v>
                </c:pt>
                <c:pt idx="2561" formatCode="General">
                  <c:v>73.516000000000005</c:v>
                </c:pt>
                <c:pt idx="2562" formatCode="General">
                  <c:v>73.557000000000002</c:v>
                </c:pt>
                <c:pt idx="2563" formatCode="General">
                  <c:v>73.599000000000004</c:v>
                </c:pt>
                <c:pt idx="2564" formatCode="General">
                  <c:v>73.64</c:v>
                </c:pt>
                <c:pt idx="2565" formatCode="General">
                  <c:v>73.680999999999997</c:v>
                </c:pt>
                <c:pt idx="2566" formatCode="General">
                  <c:v>73.722999999999999</c:v>
                </c:pt>
                <c:pt idx="2567" formatCode="General">
                  <c:v>73.763999999999996</c:v>
                </c:pt>
                <c:pt idx="2568" formatCode="General">
                  <c:v>73.805999999999997</c:v>
                </c:pt>
                <c:pt idx="2569" formatCode="General">
                  <c:v>73.846999999999994</c:v>
                </c:pt>
                <c:pt idx="2570" formatCode="General">
                  <c:v>73.888999999999996</c:v>
                </c:pt>
                <c:pt idx="2571" formatCode="General">
                  <c:v>73.930000000000007</c:v>
                </c:pt>
                <c:pt idx="2572" formatCode="General">
                  <c:v>73.974000000000004</c:v>
                </c:pt>
                <c:pt idx="2573" formatCode="General">
                  <c:v>74.016999999999996</c:v>
                </c:pt>
                <c:pt idx="2574" formatCode="General">
                  <c:v>74.061000000000007</c:v>
                </c:pt>
                <c:pt idx="2575" formatCode="General">
                  <c:v>74.103999999999999</c:v>
                </c:pt>
                <c:pt idx="2576" formatCode="General">
                  <c:v>74.147999999999996</c:v>
                </c:pt>
                <c:pt idx="2577" formatCode="General">
                  <c:v>74.191000000000003</c:v>
                </c:pt>
                <c:pt idx="2578" formatCode="General">
                  <c:v>74.234999999999999</c:v>
                </c:pt>
                <c:pt idx="2579" formatCode="General">
                  <c:v>74.278000000000006</c:v>
                </c:pt>
                <c:pt idx="2580" formatCode="General">
                  <c:v>74.322000000000003</c:v>
                </c:pt>
                <c:pt idx="2581" formatCode="General">
                  <c:v>74.364999999999995</c:v>
                </c:pt>
                <c:pt idx="2582" formatCode="General">
                  <c:v>74.409000000000006</c:v>
                </c:pt>
                <c:pt idx="2583" formatCode="General">
                  <c:v>74.451999999999998</c:v>
                </c:pt>
                <c:pt idx="2584" formatCode="General">
                  <c:v>74.495999999999995</c:v>
                </c:pt>
                <c:pt idx="2585" formatCode="General">
                  <c:v>74.539000000000001</c:v>
                </c:pt>
                <c:pt idx="2586" formatCode="General">
                  <c:v>74.582999999999998</c:v>
                </c:pt>
                <c:pt idx="2587" formatCode="General">
                  <c:v>74.626000000000005</c:v>
                </c:pt>
                <c:pt idx="2588" formatCode="General">
                  <c:v>74.67</c:v>
                </c:pt>
                <c:pt idx="2589" formatCode="General">
                  <c:v>74.712999999999994</c:v>
                </c:pt>
                <c:pt idx="2590" formatCode="General">
                  <c:v>74.757000000000005</c:v>
                </c:pt>
                <c:pt idx="2591" formatCode="General">
                  <c:v>74.8</c:v>
                </c:pt>
                <c:pt idx="2592" formatCode="General">
                  <c:v>74.841999999999999</c:v>
                </c:pt>
                <c:pt idx="2593" formatCode="General">
                  <c:v>74.884</c:v>
                </c:pt>
                <c:pt idx="2594" formatCode="General">
                  <c:v>74.926000000000002</c:v>
                </c:pt>
                <c:pt idx="2595" formatCode="General">
                  <c:v>74.968000000000004</c:v>
                </c:pt>
                <c:pt idx="2596" formatCode="General">
                  <c:v>75.010000000000005</c:v>
                </c:pt>
                <c:pt idx="2597" formatCode="General">
                  <c:v>75.052999999999997</c:v>
                </c:pt>
                <c:pt idx="2598" formatCode="General">
                  <c:v>75.094999999999999</c:v>
                </c:pt>
                <c:pt idx="2599" formatCode="General">
                  <c:v>75.137</c:v>
                </c:pt>
                <c:pt idx="2600" formatCode="General">
                  <c:v>75.179000000000002</c:v>
                </c:pt>
                <c:pt idx="2601" formatCode="General">
                  <c:v>75.221000000000004</c:v>
                </c:pt>
                <c:pt idx="2602" formatCode="General">
                  <c:v>75.263000000000005</c:v>
                </c:pt>
                <c:pt idx="2603" formatCode="General">
                  <c:v>75.305000000000007</c:v>
                </c:pt>
                <c:pt idx="2604" formatCode="General">
                  <c:v>75.346999999999994</c:v>
                </c:pt>
                <c:pt idx="2605" formatCode="General">
                  <c:v>75.388999999999996</c:v>
                </c:pt>
                <c:pt idx="2606" formatCode="General">
                  <c:v>75.430999999999997</c:v>
                </c:pt>
                <c:pt idx="2607" formatCode="General">
                  <c:v>75.474000000000004</c:v>
                </c:pt>
                <c:pt idx="2608" formatCode="General">
                  <c:v>75.516000000000005</c:v>
                </c:pt>
                <c:pt idx="2609" formatCode="General">
                  <c:v>75.558000000000007</c:v>
                </c:pt>
                <c:pt idx="2610" formatCode="General">
                  <c:v>75.599999999999994</c:v>
                </c:pt>
                <c:pt idx="2611" formatCode="General">
                  <c:v>75.641999999999996</c:v>
                </c:pt>
                <c:pt idx="2612" formatCode="General">
                  <c:v>75.686000000000007</c:v>
                </c:pt>
                <c:pt idx="2613" formatCode="General">
                  <c:v>75.733000000000004</c:v>
                </c:pt>
                <c:pt idx="2614" formatCode="General">
                  <c:v>75.781000000000006</c:v>
                </c:pt>
                <c:pt idx="2615" formatCode="General">
                  <c:v>75.828000000000003</c:v>
                </c:pt>
                <c:pt idx="2616" formatCode="General">
                  <c:v>75.876000000000005</c:v>
                </c:pt>
                <c:pt idx="2617" formatCode="General">
                  <c:v>75.923000000000002</c:v>
                </c:pt>
                <c:pt idx="2618" formatCode="General">
                  <c:v>75.971000000000004</c:v>
                </c:pt>
                <c:pt idx="2619" formatCode="General">
                  <c:v>76.018000000000001</c:v>
                </c:pt>
                <c:pt idx="2620" formatCode="General">
                  <c:v>76.064999999999998</c:v>
                </c:pt>
                <c:pt idx="2621" formatCode="General">
                  <c:v>76.113</c:v>
                </c:pt>
                <c:pt idx="2622" formatCode="General">
                  <c:v>76.16</c:v>
                </c:pt>
                <c:pt idx="2623" formatCode="General">
                  <c:v>76.207999999999998</c:v>
                </c:pt>
                <c:pt idx="2624" formatCode="General">
                  <c:v>76.254999999999995</c:v>
                </c:pt>
                <c:pt idx="2625" formatCode="General">
                  <c:v>76.302999999999997</c:v>
                </c:pt>
                <c:pt idx="2626" formatCode="General">
                  <c:v>76.349999999999994</c:v>
                </c:pt>
                <c:pt idx="2627" formatCode="General">
                  <c:v>76.397999999999996</c:v>
                </c:pt>
                <c:pt idx="2628" formatCode="General">
                  <c:v>76.444999999999993</c:v>
                </c:pt>
                <c:pt idx="2629" formatCode="General">
                  <c:v>76.492999999999995</c:v>
                </c:pt>
                <c:pt idx="2630" formatCode="General">
                  <c:v>76.540000000000006</c:v>
                </c:pt>
                <c:pt idx="2631" formatCode="General">
                  <c:v>76.572000000000003</c:v>
                </c:pt>
                <c:pt idx="2632" formatCode="General">
                  <c:v>76.603999999999999</c:v>
                </c:pt>
                <c:pt idx="2633" formatCode="General">
                  <c:v>76.635999999999996</c:v>
                </c:pt>
                <c:pt idx="2634" formatCode="General">
                  <c:v>76.668000000000006</c:v>
                </c:pt>
                <c:pt idx="2635" formatCode="General">
                  <c:v>76.7</c:v>
                </c:pt>
                <c:pt idx="2636" formatCode="General">
                  <c:v>76.744</c:v>
                </c:pt>
                <c:pt idx="2637" formatCode="General">
                  <c:v>76.787999999999997</c:v>
                </c:pt>
                <c:pt idx="2638" formatCode="General">
                  <c:v>76.831999999999994</c:v>
                </c:pt>
                <c:pt idx="2639" formatCode="General">
                  <c:v>76.876000000000005</c:v>
                </c:pt>
                <c:pt idx="2640" formatCode="General">
                  <c:v>76.92</c:v>
                </c:pt>
                <c:pt idx="2641" formatCode="General">
                  <c:v>76.963999999999999</c:v>
                </c:pt>
                <c:pt idx="2642" formatCode="General">
                  <c:v>77.007999999999996</c:v>
                </c:pt>
                <c:pt idx="2643" formatCode="General">
                  <c:v>77.052000000000007</c:v>
                </c:pt>
                <c:pt idx="2644" formatCode="General">
                  <c:v>77.096000000000004</c:v>
                </c:pt>
                <c:pt idx="2645" formatCode="General">
                  <c:v>77.14</c:v>
                </c:pt>
                <c:pt idx="2646" formatCode="General">
                  <c:v>77.183999999999997</c:v>
                </c:pt>
                <c:pt idx="2647" formatCode="General">
                  <c:v>77.227999999999994</c:v>
                </c:pt>
                <c:pt idx="2648" formatCode="General">
                  <c:v>77.272000000000006</c:v>
                </c:pt>
                <c:pt idx="2649" formatCode="General">
                  <c:v>77.316000000000003</c:v>
                </c:pt>
                <c:pt idx="2650" formatCode="General">
                  <c:v>77.36</c:v>
                </c:pt>
                <c:pt idx="2651" formatCode="General">
                  <c:v>77.403999999999996</c:v>
                </c:pt>
                <c:pt idx="2652" formatCode="General">
                  <c:v>77.447999999999993</c:v>
                </c:pt>
                <c:pt idx="2653" formatCode="General">
                  <c:v>77.492000000000004</c:v>
                </c:pt>
                <c:pt idx="2654" formatCode="General">
                  <c:v>77.536000000000001</c:v>
                </c:pt>
                <c:pt idx="2655" formatCode="General">
                  <c:v>77.58</c:v>
                </c:pt>
                <c:pt idx="2656" formatCode="General">
                  <c:v>77.622</c:v>
                </c:pt>
                <c:pt idx="2657" formatCode="General">
                  <c:v>77.664000000000001</c:v>
                </c:pt>
                <c:pt idx="2658" formatCode="General">
                  <c:v>77.706000000000003</c:v>
                </c:pt>
                <c:pt idx="2659" formatCode="General">
                  <c:v>77.748000000000005</c:v>
                </c:pt>
                <c:pt idx="2660" formatCode="General">
                  <c:v>77.790000000000006</c:v>
                </c:pt>
                <c:pt idx="2661" formatCode="General">
                  <c:v>77.832999999999998</c:v>
                </c:pt>
                <c:pt idx="2662" formatCode="General">
                  <c:v>77.875</c:v>
                </c:pt>
                <c:pt idx="2663" formatCode="General">
                  <c:v>77.917000000000002</c:v>
                </c:pt>
                <c:pt idx="2664" formatCode="General">
                  <c:v>77.959000000000003</c:v>
                </c:pt>
                <c:pt idx="2665" formatCode="General">
                  <c:v>78.001000000000005</c:v>
                </c:pt>
                <c:pt idx="2666" formatCode="General">
                  <c:v>78.043000000000006</c:v>
                </c:pt>
                <c:pt idx="2667" formatCode="General">
                  <c:v>78.084999999999994</c:v>
                </c:pt>
                <c:pt idx="2668" formatCode="General">
                  <c:v>78.126999999999995</c:v>
                </c:pt>
                <c:pt idx="2669" formatCode="General">
                  <c:v>78.168999999999997</c:v>
                </c:pt>
                <c:pt idx="2670" formatCode="General">
                  <c:v>78.210999999999999</c:v>
                </c:pt>
                <c:pt idx="2671" formatCode="General">
                  <c:v>78.254000000000005</c:v>
                </c:pt>
                <c:pt idx="2672" formatCode="General">
                  <c:v>78.296000000000006</c:v>
                </c:pt>
                <c:pt idx="2673" formatCode="General">
                  <c:v>78.337999999999994</c:v>
                </c:pt>
                <c:pt idx="2674" formatCode="General">
                  <c:v>78.38</c:v>
                </c:pt>
                <c:pt idx="2675" formatCode="General">
                  <c:v>78.421999999999997</c:v>
                </c:pt>
                <c:pt idx="2676" formatCode="General">
                  <c:v>78.463999999999999</c:v>
                </c:pt>
                <c:pt idx="2677" formatCode="General">
                  <c:v>78.506</c:v>
                </c:pt>
                <c:pt idx="2678" formatCode="General">
                  <c:v>78.549000000000007</c:v>
                </c:pt>
                <c:pt idx="2679" formatCode="General">
                  <c:v>78.590999999999994</c:v>
                </c:pt>
                <c:pt idx="2680" formatCode="General">
                  <c:v>78.632999999999996</c:v>
                </c:pt>
                <c:pt idx="2681" formatCode="General">
                  <c:v>78.674999999999997</c:v>
                </c:pt>
                <c:pt idx="2682" formatCode="General">
                  <c:v>78.716999999999999</c:v>
                </c:pt>
                <c:pt idx="2683" formatCode="General">
                  <c:v>78.760000000000005</c:v>
                </c:pt>
                <c:pt idx="2684" formatCode="General">
                  <c:v>78.802000000000007</c:v>
                </c:pt>
                <c:pt idx="2685" formatCode="General">
                  <c:v>78.844999999999999</c:v>
                </c:pt>
                <c:pt idx="2686" formatCode="General">
                  <c:v>78.891999999999996</c:v>
                </c:pt>
                <c:pt idx="2687" formatCode="General">
                  <c:v>78.938000000000002</c:v>
                </c:pt>
                <c:pt idx="2688" formatCode="General">
                  <c:v>78.984999999999999</c:v>
                </c:pt>
                <c:pt idx="2689" formatCode="General">
                  <c:v>79.031000000000006</c:v>
                </c:pt>
                <c:pt idx="2690" formatCode="General">
                  <c:v>79.076999999999998</c:v>
                </c:pt>
                <c:pt idx="2691" formatCode="General">
                  <c:v>79.123999999999995</c:v>
                </c:pt>
                <c:pt idx="2692" formatCode="General">
                  <c:v>79.17</c:v>
                </c:pt>
                <c:pt idx="2693" formatCode="General">
                  <c:v>79.215999999999994</c:v>
                </c:pt>
                <c:pt idx="2694" formatCode="General">
                  <c:v>79.263000000000005</c:v>
                </c:pt>
                <c:pt idx="2695" formatCode="General">
                  <c:v>79.308999999999997</c:v>
                </c:pt>
                <c:pt idx="2696" formatCode="General">
                  <c:v>79.355000000000004</c:v>
                </c:pt>
                <c:pt idx="2697" formatCode="General">
                  <c:v>79.402000000000001</c:v>
                </c:pt>
                <c:pt idx="2698" formatCode="General">
                  <c:v>79.447999999999993</c:v>
                </c:pt>
                <c:pt idx="2699" formatCode="General">
                  <c:v>79.495000000000005</c:v>
                </c:pt>
                <c:pt idx="2700" formatCode="General">
                  <c:v>79.540999999999997</c:v>
                </c:pt>
                <c:pt idx="2701" formatCode="General">
                  <c:v>79.587000000000003</c:v>
                </c:pt>
                <c:pt idx="2702" formatCode="General">
                  <c:v>79.634</c:v>
                </c:pt>
                <c:pt idx="2703" formatCode="General">
                  <c:v>79.680000000000007</c:v>
                </c:pt>
                <c:pt idx="2704" formatCode="General">
                  <c:v>79.727999999999994</c:v>
                </c:pt>
                <c:pt idx="2705" formatCode="General">
                  <c:v>79.775000000000006</c:v>
                </c:pt>
                <c:pt idx="2706" formatCode="General">
                  <c:v>79.822999999999993</c:v>
                </c:pt>
                <c:pt idx="2707" formatCode="General">
                  <c:v>79.87</c:v>
                </c:pt>
                <c:pt idx="2708" formatCode="General">
                  <c:v>79.918000000000006</c:v>
                </c:pt>
                <c:pt idx="2709" formatCode="General">
                  <c:v>79.965000000000003</c:v>
                </c:pt>
                <c:pt idx="2710" formatCode="General">
                  <c:v>80.013000000000005</c:v>
                </c:pt>
                <c:pt idx="2711" formatCode="General">
                  <c:v>80.06</c:v>
                </c:pt>
                <c:pt idx="2712" formatCode="General">
                  <c:v>80.108000000000004</c:v>
                </c:pt>
                <c:pt idx="2713" formatCode="General">
                  <c:v>80.155000000000001</c:v>
                </c:pt>
                <c:pt idx="2714" formatCode="General">
                  <c:v>80.203000000000003</c:v>
                </c:pt>
                <c:pt idx="2715" formatCode="General">
                  <c:v>80.251000000000005</c:v>
                </c:pt>
                <c:pt idx="2716" formatCode="General">
                  <c:v>80.298000000000002</c:v>
                </c:pt>
                <c:pt idx="2717" formatCode="General">
                  <c:v>80.346000000000004</c:v>
                </c:pt>
                <c:pt idx="2718" formatCode="General">
                  <c:v>80.393000000000001</c:v>
                </c:pt>
                <c:pt idx="2719" formatCode="General">
                  <c:v>80.441000000000003</c:v>
                </c:pt>
                <c:pt idx="2720" formatCode="General">
                  <c:v>80.488</c:v>
                </c:pt>
                <c:pt idx="2721" formatCode="General">
                  <c:v>80.537999999999997</c:v>
                </c:pt>
                <c:pt idx="2722" formatCode="General">
                  <c:v>80.59</c:v>
                </c:pt>
                <c:pt idx="2723" formatCode="General">
                  <c:v>80.643000000000001</c:v>
                </c:pt>
                <c:pt idx="2724" formatCode="General">
                  <c:v>80.694999999999993</c:v>
                </c:pt>
                <c:pt idx="2725" formatCode="General">
                  <c:v>80.748000000000005</c:v>
                </c:pt>
                <c:pt idx="2726" formatCode="General">
                  <c:v>80.8</c:v>
                </c:pt>
                <c:pt idx="2727" formatCode="General">
                  <c:v>80.852999999999994</c:v>
                </c:pt>
                <c:pt idx="2728" formatCode="General">
                  <c:v>80.905000000000001</c:v>
                </c:pt>
                <c:pt idx="2729" formatCode="General">
                  <c:v>80.957999999999998</c:v>
                </c:pt>
                <c:pt idx="2730" formatCode="General">
                  <c:v>81.010000000000005</c:v>
                </c:pt>
                <c:pt idx="2731" formatCode="General">
                  <c:v>81.063000000000002</c:v>
                </c:pt>
                <c:pt idx="2732" formatCode="General">
                  <c:v>81.114999999999995</c:v>
                </c:pt>
                <c:pt idx="2733" formatCode="General">
                  <c:v>81.168000000000006</c:v>
                </c:pt>
                <c:pt idx="2734" formatCode="General">
                  <c:v>81.22</c:v>
                </c:pt>
                <c:pt idx="2735" formatCode="General">
                  <c:v>81.272999999999996</c:v>
                </c:pt>
                <c:pt idx="2736" formatCode="General">
                  <c:v>81.325000000000003</c:v>
                </c:pt>
                <c:pt idx="2737" formatCode="General">
                  <c:v>81.378</c:v>
                </c:pt>
                <c:pt idx="2738" formatCode="General">
                  <c:v>81.430999999999997</c:v>
                </c:pt>
                <c:pt idx="2739" formatCode="General">
                  <c:v>81.484999999999999</c:v>
                </c:pt>
                <c:pt idx="2740" formatCode="General">
                  <c:v>81.539000000000001</c:v>
                </c:pt>
                <c:pt idx="2741" formatCode="General">
                  <c:v>81.591999999999999</c:v>
                </c:pt>
                <c:pt idx="2742" formatCode="General">
                  <c:v>81.646000000000001</c:v>
                </c:pt>
                <c:pt idx="2743" formatCode="General">
                  <c:v>81.7</c:v>
                </c:pt>
                <c:pt idx="2744" formatCode="General">
                  <c:v>81.753</c:v>
                </c:pt>
                <c:pt idx="2745" formatCode="General">
                  <c:v>81.807000000000002</c:v>
                </c:pt>
                <c:pt idx="2746" formatCode="General">
                  <c:v>81.86</c:v>
                </c:pt>
                <c:pt idx="2747" formatCode="General">
                  <c:v>81.914000000000001</c:v>
                </c:pt>
                <c:pt idx="2748" formatCode="General">
                  <c:v>81.968000000000004</c:v>
                </c:pt>
                <c:pt idx="2749" formatCode="General">
                  <c:v>82.021000000000001</c:v>
                </c:pt>
                <c:pt idx="2750" formatCode="General">
                  <c:v>82.075000000000003</c:v>
                </c:pt>
                <c:pt idx="2751" formatCode="General">
                  <c:v>82.129000000000005</c:v>
                </c:pt>
                <c:pt idx="2752" formatCode="General">
                  <c:v>82.182000000000002</c:v>
                </c:pt>
                <c:pt idx="2753" formatCode="General">
                  <c:v>82.234999999999999</c:v>
                </c:pt>
                <c:pt idx="2754" formatCode="General">
                  <c:v>82.287999999999997</c:v>
                </c:pt>
                <c:pt idx="2755" formatCode="General">
                  <c:v>82.34</c:v>
                </c:pt>
                <c:pt idx="2756" formatCode="General">
                  <c:v>82.393000000000001</c:v>
                </c:pt>
                <c:pt idx="2757" formatCode="General">
                  <c:v>82.445999999999998</c:v>
                </c:pt>
                <c:pt idx="2758" formatCode="General">
                  <c:v>82.498000000000005</c:v>
                </c:pt>
                <c:pt idx="2759" formatCode="General">
                  <c:v>82.551000000000002</c:v>
                </c:pt>
                <c:pt idx="2760" formatCode="General">
                  <c:v>82.603999999999999</c:v>
                </c:pt>
                <c:pt idx="2761" formatCode="General">
                  <c:v>82.656000000000006</c:v>
                </c:pt>
                <c:pt idx="2762" formatCode="General">
                  <c:v>82.709000000000003</c:v>
                </c:pt>
                <c:pt idx="2763" formatCode="General">
                  <c:v>82.762</c:v>
                </c:pt>
                <c:pt idx="2764" formatCode="General">
                  <c:v>82.813999999999993</c:v>
                </c:pt>
                <c:pt idx="2765" formatCode="General">
                  <c:v>82.867000000000004</c:v>
                </c:pt>
                <c:pt idx="2766" formatCode="General">
                  <c:v>82.92</c:v>
                </c:pt>
                <c:pt idx="2767" formatCode="General">
                  <c:v>82.971999999999994</c:v>
                </c:pt>
                <c:pt idx="2768" formatCode="General">
                  <c:v>83.025000000000006</c:v>
                </c:pt>
                <c:pt idx="2769" formatCode="General">
                  <c:v>83.075999999999993</c:v>
                </c:pt>
                <c:pt idx="2770" formatCode="General">
                  <c:v>83.125</c:v>
                </c:pt>
                <c:pt idx="2771" formatCode="General">
                  <c:v>83.174000000000007</c:v>
                </c:pt>
                <c:pt idx="2772" formatCode="General">
                  <c:v>83.221999999999994</c:v>
                </c:pt>
                <c:pt idx="2773" formatCode="General">
                  <c:v>83.271000000000001</c:v>
                </c:pt>
                <c:pt idx="2774" formatCode="General">
                  <c:v>83.32</c:v>
                </c:pt>
                <c:pt idx="2775" formatCode="General">
                  <c:v>83.367999999999995</c:v>
                </c:pt>
                <c:pt idx="2776" formatCode="General">
                  <c:v>83.417000000000002</c:v>
                </c:pt>
                <c:pt idx="2777" formatCode="General">
                  <c:v>83.465999999999994</c:v>
                </c:pt>
                <c:pt idx="2778" formatCode="General">
                  <c:v>83.513999999999996</c:v>
                </c:pt>
                <c:pt idx="2779" formatCode="General">
                  <c:v>83.563000000000002</c:v>
                </c:pt>
                <c:pt idx="2780" formatCode="General">
                  <c:v>83.611999999999995</c:v>
                </c:pt>
                <c:pt idx="2781" formatCode="General">
                  <c:v>83.66</c:v>
                </c:pt>
                <c:pt idx="2782" formatCode="General">
                  <c:v>83.709000000000003</c:v>
                </c:pt>
                <c:pt idx="2783" formatCode="General">
                  <c:v>83.757999999999996</c:v>
                </c:pt>
                <c:pt idx="2784" formatCode="General">
                  <c:v>83.805999999999997</c:v>
                </c:pt>
                <c:pt idx="2785" formatCode="General">
                  <c:v>83.855000000000004</c:v>
                </c:pt>
                <c:pt idx="2786" formatCode="General">
                  <c:v>83.903999999999996</c:v>
                </c:pt>
                <c:pt idx="2787" formatCode="General">
                  <c:v>83.950999999999993</c:v>
                </c:pt>
                <c:pt idx="2788" formatCode="General">
                  <c:v>83.997</c:v>
                </c:pt>
                <c:pt idx="2789" formatCode="General">
                  <c:v>84.043000000000006</c:v>
                </c:pt>
                <c:pt idx="2790" formatCode="General">
                  <c:v>84.088999999999999</c:v>
                </c:pt>
                <c:pt idx="2791" formatCode="General">
                  <c:v>84.135000000000005</c:v>
                </c:pt>
                <c:pt idx="2792" formatCode="General">
                  <c:v>84.180999999999997</c:v>
                </c:pt>
                <c:pt idx="2793" formatCode="General">
                  <c:v>84.227000000000004</c:v>
                </c:pt>
                <c:pt idx="2794" formatCode="General">
                  <c:v>84.272999999999996</c:v>
                </c:pt>
                <c:pt idx="2795" formatCode="General">
                  <c:v>84.319000000000003</c:v>
                </c:pt>
                <c:pt idx="2796" formatCode="General">
                  <c:v>84.364999999999995</c:v>
                </c:pt>
                <c:pt idx="2797" formatCode="General">
                  <c:v>84.411000000000001</c:v>
                </c:pt>
                <c:pt idx="2798" formatCode="General">
                  <c:v>84.457999999999998</c:v>
                </c:pt>
                <c:pt idx="2799" formatCode="General">
                  <c:v>84.504000000000005</c:v>
                </c:pt>
                <c:pt idx="2800" formatCode="General">
                  <c:v>84.55</c:v>
                </c:pt>
                <c:pt idx="2801" formatCode="General">
                  <c:v>84.596000000000004</c:v>
                </c:pt>
                <c:pt idx="2802" formatCode="General">
                  <c:v>84.641999999999996</c:v>
                </c:pt>
                <c:pt idx="2803" formatCode="General">
                  <c:v>84.688000000000002</c:v>
                </c:pt>
                <c:pt idx="2804" formatCode="General">
                  <c:v>84.733999999999995</c:v>
                </c:pt>
                <c:pt idx="2805" formatCode="General">
                  <c:v>84.78</c:v>
                </c:pt>
                <c:pt idx="2806" formatCode="General">
                  <c:v>84.83</c:v>
                </c:pt>
                <c:pt idx="2807" formatCode="General">
                  <c:v>84.88</c:v>
                </c:pt>
                <c:pt idx="2808" formatCode="General">
                  <c:v>84.93</c:v>
                </c:pt>
                <c:pt idx="2809" formatCode="General">
                  <c:v>84.98</c:v>
                </c:pt>
                <c:pt idx="2810" formatCode="General">
                  <c:v>85.03</c:v>
                </c:pt>
                <c:pt idx="2811" formatCode="General">
                  <c:v>85.08</c:v>
                </c:pt>
                <c:pt idx="2812" formatCode="General">
                  <c:v>85.13</c:v>
                </c:pt>
                <c:pt idx="2813" formatCode="General">
                  <c:v>85.18</c:v>
                </c:pt>
                <c:pt idx="2814" formatCode="General">
                  <c:v>85.23</c:v>
                </c:pt>
                <c:pt idx="2815" formatCode="General">
                  <c:v>85.28</c:v>
                </c:pt>
                <c:pt idx="2816" formatCode="General">
                  <c:v>85.33</c:v>
                </c:pt>
                <c:pt idx="2817" formatCode="General">
                  <c:v>85.38</c:v>
                </c:pt>
                <c:pt idx="2818" formatCode="General">
                  <c:v>85.43</c:v>
                </c:pt>
                <c:pt idx="2819" formatCode="General">
                  <c:v>85.48</c:v>
                </c:pt>
                <c:pt idx="2820" formatCode="General">
                  <c:v>85.53</c:v>
                </c:pt>
                <c:pt idx="2821" formatCode="General">
                  <c:v>85.58</c:v>
                </c:pt>
                <c:pt idx="2822" formatCode="General">
                  <c:v>85.63</c:v>
                </c:pt>
                <c:pt idx="2823" formatCode="General">
                  <c:v>85.676000000000002</c:v>
                </c:pt>
                <c:pt idx="2824" formatCode="General">
                  <c:v>85.721999999999994</c:v>
                </c:pt>
                <c:pt idx="2825" formatCode="General">
                  <c:v>85.766999999999996</c:v>
                </c:pt>
                <c:pt idx="2826" formatCode="General">
                  <c:v>85.813000000000002</c:v>
                </c:pt>
                <c:pt idx="2827" formatCode="General">
                  <c:v>85.858999999999995</c:v>
                </c:pt>
                <c:pt idx="2828" formatCode="General">
                  <c:v>85.905000000000001</c:v>
                </c:pt>
                <c:pt idx="2829" formatCode="General">
                  <c:v>85.950999999999993</c:v>
                </c:pt>
                <c:pt idx="2830" formatCode="General">
                  <c:v>85.995999999999995</c:v>
                </c:pt>
                <c:pt idx="2831" formatCode="General">
                  <c:v>86.042000000000002</c:v>
                </c:pt>
                <c:pt idx="2832" formatCode="General">
                  <c:v>86.087999999999994</c:v>
                </c:pt>
                <c:pt idx="2833" formatCode="General">
                  <c:v>86.134</c:v>
                </c:pt>
                <c:pt idx="2834" formatCode="General">
                  <c:v>86.179000000000002</c:v>
                </c:pt>
                <c:pt idx="2835" formatCode="General">
                  <c:v>86.224999999999994</c:v>
                </c:pt>
                <c:pt idx="2836" formatCode="General">
                  <c:v>86.271000000000001</c:v>
                </c:pt>
                <c:pt idx="2837" formatCode="General">
                  <c:v>86.316999999999993</c:v>
                </c:pt>
                <c:pt idx="2838" formatCode="General">
                  <c:v>86.363</c:v>
                </c:pt>
                <c:pt idx="2839" formatCode="General">
                  <c:v>86.408000000000001</c:v>
                </c:pt>
                <c:pt idx="2840" formatCode="General">
                  <c:v>86.453999999999994</c:v>
                </c:pt>
                <c:pt idx="2841" formatCode="General">
                  <c:v>86.5</c:v>
                </c:pt>
                <c:pt idx="2842" formatCode="General">
                  <c:v>86.548000000000002</c:v>
                </c:pt>
                <c:pt idx="2843" formatCode="General">
                  <c:v>86.596000000000004</c:v>
                </c:pt>
                <c:pt idx="2844" formatCode="General">
                  <c:v>86.643000000000001</c:v>
                </c:pt>
                <c:pt idx="2845" formatCode="General">
                  <c:v>86.691000000000003</c:v>
                </c:pt>
                <c:pt idx="2846" formatCode="General">
                  <c:v>86.739000000000004</c:v>
                </c:pt>
                <c:pt idx="2847" formatCode="General">
                  <c:v>86.787000000000006</c:v>
                </c:pt>
                <c:pt idx="2848" formatCode="General">
                  <c:v>86.834000000000003</c:v>
                </c:pt>
                <c:pt idx="2849" formatCode="General">
                  <c:v>86.882000000000005</c:v>
                </c:pt>
                <c:pt idx="2850" formatCode="General">
                  <c:v>86.93</c:v>
                </c:pt>
                <c:pt idx="2851" formatCode="General">
                  <c:v>86.977999999999994</c:v>
                </c:pt>
                <c:pt idx="2852" formatCode="General">
                  <c:v>87.025999999999996</c:v>
                </c:pt>
                <c:pt idx="2853" formatCode="General">
                  <c:v>87.072999999999993</c:v>
                </c:pt>
                <c:pt idx="2854" formatCode="General">
                  <c:v>87.120999999999995</c:v>
                </c:pt>
                <c:pt idx="2855" formatCode="General">
                  <c:v>87.168999999999997</c:v>
                </c:pt>
                <c:pt idx="2856" formatCode="General">
                  <c:v>87.216999999999999</c:v>
                </c:pt>
                <c:pt idx="2857" formatCode="General">
                  <c:v>87.263999999999996</c:v>
                </c:pt>
                <c:pt idx="2858" formatCode="General">
                  <c:v>87.311999999999998</c:v>
                </c:pt>
                <c:pt idx="2859" formatCode="General">
                  <c:v>87.36</c:v>
                </c:pt>
                <c:pt idx="2860" formatCode="General">
                  <c:v>87.409000000000006</c:v>
                </c:pt>
                <c:pt idx="2861" formatCode="General">
                  <c:v>87.457999999999998</c:v>
                </c:pt>
                <c:pt idx="2862" formatCode="General">
                  <c:v>87.507999999999996</c:v>
                </c:pt>
                <c:pt idx="2863" formatCode="General">
                  <c:v>87.557000000000002</c:v>
                </c:pt>
                <c:pt idx="2864" formatCode="General">
                  <c:v>87.605999999999995</c:v>
                </c:pt>
                <c:pt idx="2865" formatCode="General">
                  <c:v>87.655000000000001</c:v>
                </c:pt>
                <c:pt idx="2866" formatCode="General">
                  <c:v>87.704999999999998</c:v>
                </c:pt>
                <c:pt idx="2867" formatCode="General">
                  <c:v>87.754000000000005</c:v>
                </c:pt>
                <c:pt idx="2868" formatCode="General">
                  <c:v>87.802999999999997</c:v>
                </c:pt>
                <c:pt idx="2869" formatCode="General">
                  <c:v>87.852000000000004</c:v>
                </c:pt>
                <c:pt idx="2870" formatCode="General">
                  <c:v>87.902000000000001</c:v>
                </c:pt>
                <c:pt idx="2871" formatCode="General">
                  <c:v>87.950999999999993</c:v>
                </c:pt>
                <c:pt idx="2872" formatCode="General">
                  <c:v>88</c:v>
                </c:pt>
                <c:pt idx="2873" formatCode="General">
                  <c:v>88.049000000000007</c:v>
                </c:pt>
                <c:pt idx="2874" formatCode="General">
                  <c:v>88.099000000000004</c:v>
                </c:pt>
                <c:pt idx="2875" formatCode="General">
                  <c:v>88.147999999999996</c:v>
                </c:pt>
                <c:pt idx="2876" formatCode="General">
                  <c:v>88.197000000000003</c:v>
                </c:pt>
                <c:pt idx="2877" formatCode="General">
                  <c:v>88.248000000000005</c:v>
                </c:pt>
                <c:pt idx="2878" formatCode="General">
                  <c:v>88.302000000000007</c:v>
                </c:pt>
                <c:pt idx="2879" formatCode="General">
                  <c:v>88.355000000000004</c:v>
                </c:pt>
                <c:pt idx="2880" formatCode="General">
                  <c:v>88.409000000000006</c:v>
                </c:pt>
                <c:pt idx="2881" formatCode="General">
                  <c:v>88.462999999999994</c:v>
                </c:pt>
                <c:pt idx="2882" formatCode="General">
                  <c:v>88.516999999999996</c:v>
                </c:pt>
                <c:pt idx="2883" formatCode="General">
                  <c:v>88.57</c:v>
                </c:pt>
                <c:pt idx="2884" formatCode="General">
                  <c:v>88.623999999999995</c:v>
                </c:pt>
                <c:pt idx="2885" formatCode="General">
                  <c:v>88.677999999999997</c:v>
                </c:pt>
                <c:pt idx="2886" formatCode="General">
                  <c:v>88.731999999999999</c:v>
                </c:pt>
                <c:pt idx="2887" formatCode="General">
                  <c:v>88.784999999999997</c:v>
                </c:pt>
                <c:pt idx="2888" formatCode="General">
                  <c:v>88.838999999999999</c:v>
                </c:pt>
                <c:pt idx="2889" formatCode="General">
                  <c:v>88.893000000000001</c:v>
                </c:pt>
                <c:pt idx="2890" formatCode="General">
                  <c:v>88.947000000000003</c:v>
                </c:pt>
                <c:pt idx="2891" formatCode="General">
                  <c:v>89</c:v>
                </c:pt>
                <c:pt idx="2892" formatCode="General">
                  <c:v>89.054000000000002</c:v>
                </c:pt>
                <c:pt idx="2893" formatCode="General">
                  <c:v>89.103999999999999</c:v>
                </c:pt>
                <c:pt idx="2894" formatCode="General">
                  <c:v>89.146000000000001</c:v>
                </c:pt>
                <c:pt idx="2895" formatCode="General">
                  <c:v>89.188999999999993</c:v>
                </c:pt>
                <c:pt idx="2896" formatCode="General">
                  <c:v>89.230999999999995</c:v>
                </c:pt>
                <c:pt idx="2897" formatCode="General">
                  <c:v>89.272999999999996</c:v>
                </c:pt>
                <c:pt idx="2898" formatCode="General">
                  <c:v>89.316000000000003</c:v>
                </c:pt>
                <c:pt idx="2899" formatCode="General">
                  <c:v>89.358000000000004</c:v>
                </c:pt>
                <c:pt idx="2900" formatCode="General">
                  <c:v>89.4</c:v>
                </c:pt>
                <c:pt idx="2901" formatCode="General">
                  <c:v>89.441999999999993</c:v>
                </c:pt>
                <c:pt idx="2902" formatCode="General">
                  <c:v>89.484999999999999</c:v>
                </c:pt>
                <c:pt idx="2903" formatCode="General">
                  <c:v>89.527000000000001</c:v>
                </c:pt>
                <c:pt idx="2904" formatCode="General">
                  <c:v>89.569000000000003</c:v>
                </c:pt>
                <c:pt idx="2905" formatCode="General">
                  <c:v>89.611999999999995</c:v>
                </c:pt>
                <c:pt idx="2906" formatCode="General">
                  <c:v>89.653999999999996</c:v>
                </c:pt>
                <c:pt idx="2907" formatCode="General">
                  <c:v>89.695999999999998</c:v>
                </c:pt>
                <c:pt idx="2908" formatCode="General">
                  <c:v>89.739000000000004</c:v>
                </c:pt>
                <c:pt idx="2909" formatCode="General">
                  <c:v>89.781000000000006</c:v>
                </c:pt>
                <c:pt idx="2910" formatCode="General">
                  <c:v>89.822999999999993</c:v>
                </c:pt>
                <c:pt idx="2911" formatCode="General">
                  <c:v>89.864999999999995</c:v>
                </c:pt>
                <c:pt idx="2912" formatCode="General">
                  <c:v>89.908000000000001</c:v>
                </c:pt>
                <c:pt idx="2913" formatCode="General">
                  <c:v>89.95</c:v>
                </c:pt>
                <c:pt idx="2914" formatCode="General">
                  <c:v>89.995000000000005</c:v>
                </c:pt>
                <c:pt idx="2915" formatCode="General">
                  <c:v>90.039000000000001</c:v>
                </c:pt>
                <c:pt idx="2916" formatCode="General">
                  <c:v>90.084000000000003</c:v>
                </c:pt>
                <c:pt idx="2917" formatCode="General">
                  <c:v>90.129000000000005</c:v>
                </c:pt>
                <c:pt idx="2918" formatCode="General">
                  <c:v>90.174000000000007</c:v>
                </c:pt>
                <c:pt idx="2919" formatCode="General">
                  <c:v>90.218000000000004</c:v>
                </c:pt>
                <c:pt idx="2920" formatCode="General">
                  <c:v>90.263000000000005</c:v>
                </c:pt>
                <c:pt idx="2921" formatCode="General">
                  <c:v>90.308000000000007</c:v>
                </c:pt>
                <c:pt idx="2922" formatCode="General">
                  <c:v>90.352999999999994</c:v>
                </c:pt>
                <c:pt idx="2923" formatCode="General">
                  <c:v>90.397000000000006</c:v>
                </c:pt>
                <c:pt idx="2924" formatCode="General">
                  <c:v>90.441999999999993</c:v>
                </c:pt>
                <c:pt idx="2925" formatCode="General">
                  <c:v>90.486999999999995</c:v>
                </c:pt>
                <c:pt idx="2926" formatCode="General">
                  <c:v>90.531999999999996</c:v>
                </c:pt>
                <c:pt idx="2927" formatCode="General">
                  <c:v>90.575999999999993</c:v>
                </c:pt>
                <c:pt idx="2928" formatCode="General">
                  <c:v>90.620999999999995</c:v>
                </c:pt>
                <c:pt idx="2929" formatCode="General">
                  <c:v>90.665999999999997</c:v>
                </c:pt>
                <c:pt idx="2930" formatCode="General">
                  <c:v>90.710999999999999</c:v>
                </c:pt>
                <c:pt idx="2931" formatCode="General">
                  <c:v>90.754999999999995</c:v>
                </c:pt>
                <c:pt idx="2932" formatCode="General">
                  <c:v>90.8</c:v>
                </c:pt>
                <c:pt idx="2933" formatCode="General">
                  <c:v>90.841999999999999</c:v>
                </c:pt>
                <c:pt idx="2934" formatCode="General">
                  <c:v>90.884</c:v>
                </c:pt>
                <c:pt idx="2935" formatCode="General">
                  <c:v>90.927000000000007</c:v>
                </c:pt>
                <c:pt idx="2936" formatCode="General">
                  <c:v>90.968999999999994</c:v>
                </c:pt>
                <c:pt idx="2937" formatCode="General">
                  <c:v>91.010999999999996</c:v>
                </c:pt>
                <c:pt idx="2938" formatCode="General">
                  <c:v>91.052999999999997</c:v>
                </c:pt>
                <c:pt idx="2939" formatCode="General">
                  <c:v>91.094999999999999</c:v>
                </c:pt>
                <c:pt idx="2940" formatCode="General">
                  <c:v>91.138000000000005</c:v>
                </c:pt>
                <c:pt idx="2941" formatCode="General">
                  <c:v>91.18</c:v>
                </c:pt>
                <c:pt idx="2942" formatCode="General">
                  <c:v>91.221999999999994</c:v>
                </c:pt>
                <c:pt idx="2943" formatCode="General">
                  <c:v>91.263999999999996</c:v>
                </c:pt>
                <c:pt idx="2944" formatCode="General">
                  <c:v>91.305999999999997</c:v>
                </c:pt>
                <c:pt idx="2945" formatCode="General">
                  <c:v>91.347999999999999</c:v>
                </c:pt>
                <c:pt idx="2946" formatCode="General">
                  <c:v>91.391000000000005</c:v>
                </c:pt>
                <c:pt idx="2947" formatCode="General">
                  <c:v>91.433000000000007</c:v>
                </c:pt>
                <c:pt idx="2948" formatCode="General">
                  <c:v>91.474999999999994</c:v>
                </c:pt>
                <c:pt idx="2949" formatCode="General">
                  <c:v>91.516999999999996</c:v>
                </c:pt>
                <c:pt idx="2950" formatCode="General">
                  <c:v>91.558999999999997</c:v>
                </c:pt>
                <c:pt idx="2951" formatCode="General">
                  <c:v>91.602000000000004</c:v>
                </c:pt>
                <c:pt idx="2952" formatCode="General">
                  <c:v>91.644000000000005</c:v>
                </c:pt>
                <c:pt idx="2953" formatCode="General">
                  <c:v>91.686000000000007</c:v>
                </c:pt>
                <c:pt idx="2954" formatCode="General">
                  <c:v>91.73</c:v>
                </c:pt>
                <c:pt idx="2955" formatCode="General">
                  <c:v>91.775000000000006</c:v>
                </c:pt>
                <c:pt idx="2956" formatCode="General">
                  <c:v>91.82</c:v>
                </c:pt>
                <c:pt idx="2957" formatCode="General">
                  <c:v>91.864999999999995</c:v>
                </c:pt>
                <c:pt idx="2958" formatCode="General">
                  <c:v>91.91</c:v>
                </c:pt>
                <c:pt idx="2959" formatCode="General">
                  <c:v>91.954999999999998</c:v>
                </c:pt>
                <c:pt idx="2960" formatCode="General">
                  <c:v>92</c:v>
                </c:pt>
                <c:pt idx="2961" formatCode="General">
                  <c:v>92.045000000000002</c:v>
                </c:pt>
                <c:pt idx="2962" formatCode="General">
                  <c:v>92.09</c:v>
                </c:pt>
                <c:pt idx="2963" formatCode="General">
                  <c:v>92.135000000000005</c:v>
                </c:pt>
                <c:pt idx="2964" formatCode="General">
                  <c:v>92.18</c:v>
                </c:pt>
                <c:pt idx="2965" formatCode="General">
                  <c:v>92.224999999999994</c:v>
                </c:pt>
                <c:pt idx="2966" formatCode="General">
                  <c:v>92.27</c:v>
                </c:pt>
                <c:pt idx="2967" formatCode="General">
                  <c:v>92.314999999999998</c:v>
                </c:pt>
                <c:pt idx="2968" formatCode="General">
                  <c:v>92.36</c:v>
                </c:pt>
                <c:pt idx="2969" formatCode="General">
                  <c:v>92.405000000000001</c:v>
                </c:pt>
                <c:pt idx="2970" formatCode="General">
                  <c:v>92.45</c:v>
                </c:pt>
                <c:pt idx="2971" formatCode="General">
                  <c:v>92.495000000000005</c:v>
                </c:pt>
                <c:pt idx="2972" formatCode="General">
                  <c:v>92.54</c:v>
                </c:pt>
                <c:pt idx="2973" formatCode="General">
                  <c:v>92.584999999999994</c:v>
                </c:pt>
                <c:pt idx="2974" formatCode="General">
                  <c:v>92.626000000000005</c:v>
                </c:pt>
                <c:pt idx="2975" formatCode="General">
                  <c:v>92.665000000000006</c:v>
                </c:pt>
                <c:pt idx="2976" formatCode="General">
                  <c:v>92.704999999999998</c:v>
                </c:pt>
                <c:pt idx="2977" formatCode="General">
                  <c:v>92.744</c:v>
                </c:pt>
                <c:pt idx="2978" formatCode="General">
                  <c:v>92.783000000000001</c:v>
                </c:pt>
                <c:pt idx="2979" formatCode="General">
                  <c:v>92.822999999999993</c:v>
                </c:pt>
                <c:pt idx="2980" formatCode="General">
                  <c:v>92.861999999999995</c:v>
                </c:pt>
                <c:pt idx="2981" formatCode="General">
                  <c:v>92.900999999999996</c:v>
                </c:pt>
                <c:pt idx="2982" formatCode="General">
                  <c:v>92.94</c:v>
                </c:pt>
                <c:pt idx="2983" formatCode="General">
                  <c:v>92.98</c:v>
                </c:pt>
                <c:pt idx="2984" formatCode="General">
                  <c:v>93.019000000000005</c:v>
                </c:pt>
                <c:pt idx="2985" formatCode="General">
                  <c:v>93.058000000000007</c:v>
                </c:pt>
                <c:pt idx="2986" formatCode="General">
                  <c:v>93.096999999999994</c:v>
                </c:pt>
                <c:pt idx="2987" formatCode="General">
                  <c:v>93.137</c:v>
                </c:pt>
                <c:pt idx="2988" formatCode="General">
                  <c:v>93.176000000000002</c:v>
                </c:pt>
                <c:pt idx="2989" formatCode="General">
                  <c:v>93.215000000000003</c:v>
                </c:pt>
                <c:pt idx="2990" formatCode="General">
                  <c:v>93.254000000000005</c:v>
                </c:pt>
                <c:pt idx="2991" formatCode="General">
                  <c:v>93.293999999999997</c:v>
                </c:pt>
                <c:pt idx="2992" formatCode="General">
                  <c:v>93.332999999999998</c:v>
                </c:pt>
                <c:pt idx="2993" formatCode="General">
                  <c:v>93.372</c:v>
                </c:pt>
                <c:pt idx="2994" formatCode="General">
                  <c:v>93.411000000000001</c:v>
                </c:pt>
                <c:pt idx="2995" formatCode="General">
                  <c:v>93.450999999999993</c:v>
                </c:pt>
                <c:pt idx="2996" formatCode="General">
                  <c:v>93.49</c:v>
                </c:pt>
                <c:pt idx="2997" formatCode="General">
                  <c:v>93.537000000000006</c:v>
                </c:pt>
                <c:pt idx="2998" formatCode="General">
                  <c:v>93.584000000000003</c:v>
                </c:pt>
                <c:pt idx="2999" formatCode="General">
                  <c:v>93.631</c:v>
                </c:pt>
                <c:pt idx="3000" formatCode="General">
                  <c:v>93.677000000000007</c:v>
                </c:pt>
                <c:pt idx="3001" formatCode="General">
                  <c:v>93.724000000000004</c:v>
                </c:pt>
                <c:pt idx="3002" formatCode="General">
                  <c:v>93.771000000000001</c:v>
                </c:pt>
                <c:pt idx="3003" formatCode="General">
                  <c:v>93.817999999999998</c:v>
                </c:pt>
                <c:pt idx="3004" formatCode="General">
                  <c:v>93.864999999999995</c:v>
                </c:pt>
                <c:pt idx="3005" formatCode="General">
                  <c:v>93.912000000000006</c:v>
                </c:pt>
                <c:pt idx="3006" formatCode="General">
                  <c:v>93.957999999999998</c:v>
                </c:pt>
                <c:pt idx="3007" formatCode="General">
                  <c:v>94.004999999999995</c:v>
                </c:pt>
                <c:pt idx="3008" formatCode="General">
                  <c:v>94.052000000000007</c:v>
                </c:pt>
                <c:pt idx="3009" formatCode="General">
                  <c:v>94.099000000000004</c:v>
                </c:pt>
                <c:pt idx="3010" formatCode="General">
                  <c:v>94.146000000000001</c:v>
                </c:pt>
                <c:pt idx="3011" formatCode="General">
                  <c:v>94.192999999999998</c:v>
                </c:pt>
                <c:pt idx="3012" formatCode="General">
                  <c:v>94.239000000000004</c:v>
                </c:pt>
                <c:pt idx="3013" formatCode="General">
                  <c:v>94.286000000000001</c:v>
                </c:pt>
                <c:pt idx="3014" formatCode="General">
                  <c:v>94.332999999999998</c:v>
                </c:pt>
                <c:pt idx="3015" formatCode="General">
                  <c:v>94.38</c:v>
                </c:pt>
                <c:pt idx="3016" formatCode="General">
                  <c:v>94.424999999999997</c:v>
                </c:pt>
                <c:pt idx="3017" formatCode="General">
                  <c:v>94.468999999999994</c:v>
                </c:pt>
                <c:pt idx="3018" formatCode="General">
                  <c:v>94.513999999999996</c:v>
                </c:pt>
                <c:pt idx="3019" formatCode="General">
                  <c:v>94.558999999999997</c:v>
                </c:pt>
                <c:pt idx="3020" formatCode="General">
                  <c:v>94.603999999999999</c:v>
                </c:pt>
                <c:pt idx="3021" formatCode="General">
                  <c:v>94.647999999999996</c:v>
                </c:pt>
                <c:pt idx="3022" formatCode="General">
                  <c:v>94.692999999999998</c:v>
                </c:pt>
                <c:pt idx="3023" formatCode="General">
                  <c:v>94.738</c:v>
                </c:pt>
                <c:pt idx="3024" formatCode="General">
                  <c:v>94.783000000000001</c:v>
                </c:pt>
                <c:pt idx="3025" formatCode="General">
                  <c:v>94.826999999999998</c:v>
                </c:pt>
                <c:pt idx="3026" formatCode="General">
                  <c:v>94.872</c:v>
                </c:pt>
                <c:pt idx="3027" formatCode="General">
                  <c:v>94.917000000000002</c:v>
                </c:pt>
                <c:pt idx="3028" formatCode="General">
                  <c:v>94.962000000000003</c:v>
                </c:pt>
                <c:pt idx="3029" formatCode="General">
                  <c:v>95.006</c:v>
                </c:pt>
                <c:pt idx="3030" formatCode="General">
                  <c:v>95.051000000000002</c:v>
                </c:pt>
                <c:pt idx="3031" formatCode="General">
                  <c:v>95.096000000000004</c:v>
                </c:pt>
                <c:pt idx="3032" formatCode="General">
                  <c:v>95.141000000000005</c:v>
                </c:pt>
                <c:pt idx="3033" formatCode="General">
                  <c:v>95.185000000000002</c:v>
                </c:pt>
                <c:pt idx="3034" formatCode="General">
                  <c:v>95.23</c:v>
                </c:pt>
                <c:pt idx="3035" formatCode="General">
                  <c:v>95.274000000000001</c:v>
                </c:pt>
                <c:pt idx="3036" formatCode="General">
                  <c:v>95.316999999999993</c:v>
                </c:pt>
                <c:pt idx="3037" formatCode="General">
                  <c:v>95.36</c:v>
                </c:pt>
                <c:pt idx="3038" formatCode="General">
                  <c:v>95.403000000000006</c:v>
                </c:pt>
                <c:pt idx="3039" formatCode="General">
                  <c:v>95.444999999999993</c:v>
                </c:pt>
                <c:pt idx="3040" formatCode="General">
                  <c:v>95.488</c:v>
                </c:pt>
                <c:pt idx="3041" formatCode="General">
                  <c:v>95.531000000000006</c:v>
                </c:pt>
                <c:pt idx="3042" formatCode="General">
                  <c:v>95.573999999999998</c:v>
                </c:pt>
                <c:pt idx="3043" formatCode="General">
                  <c:v>95.617000000000004</c:v>
                </c:pt>
                <c:pt idx="3044" formatCode="General">
                  <c:v>95.659000000000006</c:v>
                </c:pt>
                <c:pt idx="3045" formatCode="General">
                  <c:v>95.701999999999998</c:v>
                </c:pt>
                <c:pt idx="3046" formatCode="General">
                  <c:v>95.745000000000005</c:v>
                </c:pt>
                <c:pt idx="3047" formatCode="General">
                  <c:v>95.787999999999997</c:v>
                </c:pt>
                <c:pt idx="3048" formatCode="General">
                  <c:v>95.83</c:v>
                </c:pt>
                <c:pt idx="3049" formatCode="General">
                  <c:v>95.873000000000005</c:v>
                </c:pt>
                <c:pt idx="3050" formatCode="General">
                  <c:v>95.915999999999997</c:v>
                </c:pt>
                <c:pt idx="3051" formatCode="General">
                  <c:v>95.959000000000003</c:v>
                </c:pt>
                <c:pt idx="3052" formatCode="General">
                  <c:v>96.001999999999995</c:v>
                </c:pt>
                <c:pt idx="3053" formatCode="General">
                  <c:v>96.043999999999997</c:v>
                </c:pt>
                <c:pt idx="3054" formatCode="General">
                  <c:v>96.087000000000003</c:v>
                </c:pt>
                <c:pt idx="3055" formatCode="General">
                  <c:v>96.13</c:v>
                </c:pt>
                <c:pt idx="3056" formatCode="General">
                  <c:v>96.179000000000002</c:v>
                </c:pt>
                <c:pt idx="3057" formatCode="General">
                  <c:v>96.227000000000004</c:v>
                </c:pt>
                <c:pt idx="3058" formatCode="General">
                  <c:v>96.275999999999996</c:v>
                </c:pt>
                <c:pt idx="3059" formatCode="General">
                  <c:v>96.323999999999998</c:v>
                </c:pt>
                <c:pt idx="3060" formatCode="General">
                  <c:v>96.373000000000005</c:v>
                </c:pt>
                <c:pt idx="3061" formatCode="General">
                  <c:v>96.421000000000006</c:v>
                </c:pt>
                <c:pt idx="3062" formatCode="General">
                  <c:v>96.47</c:v>
                </c:pt>
                <c:pt idx="3063" formatCode="General">
                  <c:v>96.518000000000001</c:v>
                </c:pt>
                <c:pt idx="3064" formatCode="General">
                  <c:v>96.566999999999993</c:v>
                </c:pt>
                <c:pt idx="3065" formatCode="General">
                  <c:v>96.614999999999995</c:v>
                </c:pt>
                <c:pt idx="3066" formatCode="General">
                  <c:v>96.664000000000001</c:v>
                </c:pt>
                <c:pt idx="3067" formatCode="General">
                  <c:v>96.712999999999994</c:v>
                </c:pt>
                <c:pt idx="3068" formatCode="General">
                  <c:v>96.760999999999996</c:v>
                </c:pt>
                <c:pt idx="3069" formatCode="General">
                  <c:v>96.81</c:v>
                </c:pt>
                <c:pt idx="3070" formatCode="General">
                  <c:v>96.858000000000004</c:v>
                </c:pt>
                <c:pt idx="3071" formatCode="General">
                  <c:v>96.906999999999996</c:v>
                </c:pt>
                <c:pt idx="3072" formatCode="General">
                  <c:v>96.954999999999998</c:v>
                </c:pt>
                <c:pt idx="3073" formatCode="General">
                  <c:v>97.004000000000005</c:v>
                </c:pt>
                <c:pt idx="3074" formatCode="General">
                  <c:v>97.055000000000007</c:v>
                </c:pt>
                <c:pt idx="3075" formatCode="General">
                  <c:v>97.105999999999995</c:v>
                </c:pt>
                <c:pt idx="3076" formatCode="General">
                  <c:v>97.158000000000001</c:v>
                </c:pt>
                <c:pt idx="3077" formatCode="General">
                  <c:v>97.21</c:v>
                </c:pt>
                <c:pt idx="3078" formatCode="General">
                  <c:v>97.262</c:v>
                </c:pt>
                <c:pt idx="3079" formatCode="General">
                  <c:v>97.313000000000002</c:v>
                </c:pt>
                <c:pt idx="3080" formatCode="General">
                  <c:v>97.364999999999995</c:v>
                </c:pt>
                <c:pt idx="3081" formatCode="General">
                  <c:v>97.417000000000002</c:v>
                </c:pt>
                <c:pt idx="3082" formatCode="General">
                  <c:v>97.468999999999994</c:v>
                </c:pt>
                <c:pt idx="3083" formatCode="General">
                  <c:v>97.52</c:v>
                </c:pt>
                <c:pt idx="3084" formatCode="General">
                  <c:v>97.572000000000003</c:v>
                </c:pt>
                <c:pt idx="3085" formatCode="General">
                  <c:v>97.623999999999995</c:v>
                </c:pt>
                <c:pt idx="3086" formatCode="General">
                  <c:v>97.676000000000002</c:v>
                </c:pt>
                <c:pt idx="3087" formatCode="General">
                  <c:v>97.727000000000004</c:v>
                </c:pt>
                <c:pt idx="3088" formatCode="General">
                  <c:v>97.778999999999996</c:v>
                </c:pt>
                <c:pt idx="3089" formatCode="General">
                  <c:v>97.831000000000003</c:v>
                </c:pt>
                <c:pt idx="3090" formatCode="General">
                  <c:v>97.882999999999996</c:v>
                </c:pt>
                <c:pt idx="3091" formatCode="General">
                  <c:v>97.932000000000002</c:v>
                </c:pt>
                <c:pt idx="3092" formatCode="General">
                  <c:v>97.980999999999995</c:v>
                </c:pt>
                <c:pt idx="3093" formatCode="General">
                  <c:v>98.028999999999996</c:v>
                </c:pt>
                <c:pt idx="3094" formatCode="General">
                  <c:v>98.076999999999998</c:v>
                </c:pt>
                <c:pt idx="3095" formatCode="General">
                  <c:v>98.126000000000005</c:v>
                </c:pt>
                <c:pt idx="3096" formatCode="General">
                  <c:v>98.174000000000007</c:v>
                </c:pt>
                <c:pt idx="3097" formatCode="General">
                  <c:v>98.221999999999994</c:v>
                </c:pt>
                <c:pt idx="3098" formatCode="General">
                  <c:v>98.271000000000001</c:v>
                </c:pt>
                <c:pt idx="3099" formatCode="General">
                  <c:v>98.319000000000003</c:v>
                </c:pt>
                <c:pt idx="3100" formatCode="General">
                  <c:v>98.367000000000004</c:v>
                </c:pt>
                <c:pt idx="3101" formatCode="General">
                  <c:v>98.415999999999997</c:v>
                </c:pt>
                <c:pt idx="3102" formatCode="General">
                  <c:v>98.463999999999999</c:v>
                </c:pt>
                <c:pt idx="3103" formatCode="General">
                  <c:v>98.512</c:v>
                </c:pt>
                <c:pt idx="3104" formatCode="General">
                  <c:v>98.561000000000007</c:v>
                </c:pt>
                <c:pt idx="3105" formatCode="General">
                  <c:v>98.608999999999995</c:v>
                </c:pt>
                <c:pt idx="3106" formatCode="General">
                  <c:v>98.656999999999996</c:v>
                </c:pt>
                <c:pt idx="3107" formatCode="General">
                  <c:v>98.706000000000003</c:v>
                </c:pt>
                <c:pt idx="3108" formatCode="General">
                  <c:v>98.754000000000005</c:v>
                </c:pt>
                <c:pt idx="3109" formatCode="General">
                  <c:v>98.789000000000001</c:v>
                </c:pt>
                <c:pt idx="3110" formatCode="General">
                  <c:v>98.816999999999993</c:v>
                </c:pt>
                <c:pt idx="3111" formatCode="General">
                  <c:v>98.844999999999999</c:v>
                </c:pt>
                <c:pt idx="3112" formatCode="General">
                  <c:v>98.873000000000005</c:v>
                </c:pt>
                <c:pt idx="3113" formatCode="General">
                  <c:v>98.900999999999996</c:v>
                </c:pt>
                <c:pt idx="3114" formatCode="General">
                  <c:v>98.929000000000002</c:v>
                </c:pt>
                <c:pt idx="3115" formatCode="General">
                  <c:v>98.956999999999994</c:v>
                </c:pt>
                <c:pt idx="3116" formatCode="General">
                  <c:v>98.984999999999999</c:v>
                </c:pt>
                <c:pt idx="3117" formatCode="General">
                  <c:v>99.013000000000005</c:v>
                </c:pt>
                <c:pt idx="3118" formatCode="General">
                  <c:v>99.040999999999997</c:v>
                </c:pt>
                <c:pt idx="3119" formatCode="General">
                  <c:v>99.069000000000003</c:v>
                </c:pt>
                <c:pt idx="3120" formatCode="General">
                  <c:v>99.096999999999994</c:v>
                </c:pt>
                <c:pt idx="3121" formatCode="General">
                  <c:v>99.125</c:v>
                </c:pt>
                <c:pt idx="3122" formatCode="General">
                  <c:v>99.153999999999996</c:v>
                </c:pt>
                <c:pt idx="3123" formatCode="General">
                  <c:v>99.182000000000002</c:v>
                </c:pt>
                <c:pt idx="3124" formatCode="General">
                  <c:v>99.21</c:v>
                </c:pt>
                <c:pt idx="3125" formatCode="General">
                  <c:v>99.238</c:v>
                </c:pt>
                <c:pt idx="3126" formatCode="General">
                  <c:v>99.266000000000005</c:v>
                </c:pt>
                <c:pt idx="3127" formatCode="General">
                  <c:v>99.293999999999997</c:v>
                </c:pt>
                <c:pt idx="3128" formatCode="General">
                  <c:v>99.322000000000003</c:v>
                </c:pt>
                <c:pt idx="3129" formatCode="General">
                  <c:v>99.35</c:v>
                </c:pt>
                <c:pt idx="3130" formatCode="General">
                  <c:v>99.378</c:v>
                </c:pt>
                <c:pt idx="3131" formatCode="General">
                  <c:v>99.406000000000006</c:v>
                </c:pt>
                <c:pt idx="3132" formatCode="General">
                  <c:v>99.433999999999997</c:v>
                </c:pt>
                <c:pt idx="3133" formatCode="General">
                  <c:v>99.462000000000003</c:v>
                </c:pt>
                <c:pt idx="3134" formatCode="General">
                  <c:v>99.49</c:v>
                </c:pt>
                <c:pt idx="3135" formatCode="General">
                  <c:v>99.518000000000001</c:v>
                </c:pt>
                <c:pt idx="3136" formatCode="General">
                  <c:v>99.546000000000006</c:v>
                </c:pt>
                <c:pt idx="3137" formatCode="General">
                  <c:v>99.575000000000003</c:v>
                </c:pt>
                <c:pt idx="3138" formatCode="General">
                  <c:v>99.602999999999994</c:v>
                </c:pt>
                <c:pt idx="3139" formatCode="General">
                  <c:v>99.631</c:v>
                </c:pt>
                <c:pt idx="3140" formatCode="General">
                  <c:v>99.665000000000006</c:v>
                </c:pt>
                <c:pt idx="3141" formatCode="General">
                  <c:v>99.703000000000003</c:v>
                </c:pt>
                <c:pt idx="3142" formatCode="General">
                  <c:v>99.74</c:v>
                </c:pt>
                <c:pt idx="3143" formatCode="General">
                  <c:v>99.778000000000006</c:v>
                </c:pt>
                <c:pt idx="3144" formatCode="General">
                  <c:v>99.814999999999998</c:v>
                </c:pt>
                <c:pt idx="3145" formatCode="General">
                  <c:v>99.852999999999994</c:v>
                </c:pt>
                <c:pt idx="3146" formatCode="General">
                  <c:v>99.891000000000005</c:v>
                </c:pt>
                <c:pt idx="3147" formatCode="General">
                  <c:v>99.929000000000002</c:v>
                </c:pt>
                <c:pt idx="3148" formatCode="General">
                  <c:v>99.966999999999999</c:v>
                </c:pt>
                <c:pt idx="3149" formatCode="General">
                  <c:v>100.005</c:v>
                </c:pt>
                <c:pt idx="3150" formatCode="General">
                  <c:v>100.044</c:v>
                </c:pt>
                <c:pt idx="3151" formatCode="General">
                  <c:v>100.08199999999999</c:v>
                </c:pt>
                <c:pt idx="3152" formatCode="General">
                  <c:v>100.12</c:v>
                </c:pt>
                <c:pt idx="3153" formatCode="General">
                  <c:v>100.158</c:v>
                </c:pt>
                <c:pt idx="3154" formatCode="General">
                  <c:v>100.196</c:v>
                </c:pt>
                <c:pt idx="3155" formatCode="General">
                  <c:v>100.23399999999999</c:v>
                </c:pt>
                <c:pt idx="3156" formatCode="General">
                  <c:v>100.27200000000001</c:v>
                </c:pt>
                <c:pt idx="3157" formatCode="General">
                  <c:v>100.31</c:v>
                </c:pt>
                <c:pt idx="3158" formatCode="General">
                  <c:v>100.348</c:v>
                </c:pt>
                <c:pt idx="3159" formatCode="General">
                  <c:v>100.386</c:v>
                </c:pt>
                <c:pt idx="3160" formatCode="General">
                  <c:v>100.42400000000001</c:v>
                </c:pt>
                <c:pt idx="3161" formatCode="General">
                  <c:v>100.462</c:v>
                </c:pt>
                <c:pt idx="3162" formatCode="General">
                  <c:v>100.5</c:v>
                </c:pt>
                <c:pt idx="3163" formatCode="General">
                  <c:v>100.538</c:v>
                </c:pt>
                <c:pt idx="3164" formatCode="General">
                  <c:v>100.57599999999999</c:v>
                </c:pt>
                <c:pt idx="3165" formatCode="General">
                  <c:v>100.614</c:v>
                </c:pt>
                <c:pt idx="3166" formatCode="General">
                  <c:v>100.652</c:v>
                </c:pt>
                <c:pt idx="3167" formatCode="General">
                  <c:v>100.69</c:v>
                </c:pt>
                <c:pt idx="3168" formatCode="General">
                  <c:v>100.732</c:v>
                </c:pt>
                <c:pt idx="3169" formatCode="General">
                  <c:v>100.77500000000001</c:v>
                </c:pt>
                <c:pt idx="3170" formatCode="General">
                  <c:v>100.81699999999999</c:v>
                </c:pt>
                <c:pt idx="3171" formatCode="General">
                  <c:v>100.86</c:v>
                </c:pt>
                <c:pt idx="3172" formatCode="General">
                  <c:v>100.902</c:v>
                </c:pt>
                <c:pt idx="3173" formatCode="General">
                  <c:v>100.944</c:v>
                </c:pt>
                <c:pt idx="3174" formatCode="General">
                  <c:v>100.98699999999999</c:v>
                </c:pt>
                <c:pt idx="3175" formatCode="General">
                  <c:v>101.029</c:v>
                </c:pt>
                <c:pt idx="3176" formatCode="General">
                  <c:v>101.071</c:v>
                </c:pt>
                <c:pt idx="3177" formatCode="General">
                  <c:v>101.114</c:v>
                </c:pt>
                <c:pt idx="3178" formatCode="General">
                  <c:v>101.15600000000001</c:v>
                </c:pt>
                <c:pt idx="3179" formatCode="General">
                  <c:v>101.199</c:v>
                </c:pt>
                <c:pt idx="3180" formatCode="General">
                  <c:v>101.241</c:v>
                </c:pt>
                <c:pt idx="3181" formatCode="General">
                  <c:v>101.283</c:v>
                </c:pt>
                <c:pt idx="3182" formatCode="General">
                  <c:v>101.32599999999999</c:v>
                </c:pt>
                <c:pt idx="3183" formatCode="General">
                  <c:v>101.36799999999999</c:v>
                </c:pt>
                <c:pt idx="3184" formatCode="General">
                  <c:v>101.41</c:v>
                </c:pt>
                <c:pt idx="3185" formatCode="General">
                  <c:v>101.453</c:v>
                </c:pt>
                <c:pt idx="3186" formatCode="General">
                  <c:v>101.495</c:v>
                </c:pt>
                <c:pt idx="3187" formatCode="General">
                  <c:v>101.538</c:v>
                </c:pt>
                <c:pt idx="3188" formatCode="General">
                  <c:v>101.58</c:v>
                </c:pt>
                <c:pt idx="3189" formatCode="General">
                  <c:v>101.614</c:v>
                </c:pt>
                <c:pt idx="3190" formatCode="General">
                  <c:v>101.648</c:v>
                </c:pt>
                <c:pt idx="3191" formatCode="General">
                  <c:v>101.681</c:v>
                </c:pt>
                <c:pt idx="3192" formatCode="General">
                  <c:v>101.715</c:v>
                </c:pt>
                <c:pt idx="3193" formatCode="General">
                  <c:v>101.749</c:v>
                </c:pt>
                <c:pt idx="3194" formatCode="General">
                  <c:v>101.783</c:v>
                </c:pt>
                <c:pt idx="3195" formatCode="General">
                  <c:v>101.816</c:v>
                </c:pt>
                <c:pt idx="3196" formatCode="General">
                  <c:v>101.85</c:v>
                </c:pt>
                <c:pt idx="3197" formatCode="General">
                  <c:v>101.884</c:v>
                </c:pt>
                <c:pt idx="3198" formatCode="General">
                  <c:v>101.91800000000001</c:v>
                </c:pt>
                <c:pt idx="3199" formatCode="General">
                  <c:v>101.95099999999999</c:v>
                </c:pt>
                <c:pt idx="3200" formatCode="General">
                  <c:v>101.985</c:v>
                </c:pt>
                <c:pt idx="3201" formatCode="General">
                  <c:v>102.01900000000001</c:v>
                </c:pt>
                <c:pt idx="3202" formatCode="General">
                  <c:v>102.053</c:v>
                </c:pt>
                <c:pt idx="3203" formatCode="General">
                  <c:v>102.086</c:v>
                </c:pt>
                <c:pt idx="3204" formatCode="General">
                  <c:v>102.12</c:v>
                </c:pt>
                <c:pt idx="3205" formatCode="General">
                  <c:v>102.154</c:v>
                </c:pt>
                <c:pt idx="3206" formatCode="General">
                  <c:v>102.188</c:v>
                </c:pt>
                <c:pt idx="3207" formatCode="General">
                  <c:v>102.221</c:v>
                </c:pt>
                <c:pt idx="3208" formatCode="General">
                  <c:v>102.255</c:v>
                </c:pt>
                <c:pt idx="3209" formatCode="General">
                  <c:v>102.289</c:v>
                </c:pt>
                <c:pt idx="3210" formatCode="General">
                  <c:v>102.32299999999999</c:v>
                </c:pt>
                <c:pt idx="3211" formatCode="General">
                  <c:v>102.35599999999999</c:v>
                </c:pt>
                <c:pt idx="3212" formatCode="General">
                  <c:v>102.39</c:v>
                </c:pt>
                <c:pt idx="3213" formatCode="General">
                  <c:v>102.42400000000001</c:v>
                </c:pt>
                <c:pt idx="3214" formatCode="General">
                  <c:v>102.458</c:v>
                </c:pt>
                <c:pt idx="3215" formatCode="General">
                  <c:v>102.495</c:v>
                </c:pt>
                <c:pt idx="3216" formatCode="General">
                  <c:v>102.539</c:v>
                </c:pt>
                <c:pt idx="3217" formatCode="General">
                  <c:v>102.583</c:v>
                </c:pt>
                <c:pt idx="3218" formatCode="General">
                  <c:v>102.627</c:v>
                </c:pt>
                <c:pt idx="3219" formatCode="General">
                  <c:v>102.672</c:v>
                </c:pt>
                <c:pt idx="3220" formatCode="General">
                  <c:v>102.71599999999999</c:v>
                </c:pt>
                <c:pt idx="3221" formatCode="General">
                  <c:v>102.76</c:v>
                </c:pt>
                <c:pt idx="3222" formatCode="General">
                  <c:v>102.804</c:v>
                </c:pt>
                <c:pt idx="3223" formatCode="General">
                  <c:v>102.849</c:v>
                </c:pt>
                <c:pt idx="3224" formatCode="General">
                  <c:v>102.893</c:v>
                </c:pt>
                <c:pt idx="3225" formatCode="General">
                  <c:v>102.937</c:v>
                </c:pt>
                <c:pt idx="3226" formatCode="General">
                  <c:v>102.98099999999999</c:v>
                </c:pt>
                <c:pt idx="3227" formatCode="General">
                  <c:v>103.026</c:v>
                </c:pt>
                <c:pt idx="3228" formatCode="General">
                  <c:v>103.07</c:v>
                </c:pt>
                <c:pt idx="3229" formatCode="General">
                  <c:v>103.114</c:v>
                </c:pt>
                <c:pt idx="3230" formatCode="General">
                  <c:v>103.158</c:v>
                </c:pt>
                <c:pt idx="3231" formatCode="General">
                  <c:v>103.203</c:v>
                </c:pt>
                <c:pt idx="3232" formatCode="General">
                  <c:v>103.247</c:v>
                </c:pt>
                <c:pt idx="3233" formatCode="General">
                  <c:v>103.291</c:v>
                </c:pt>
                <c:pt idx="3234" formatCode="General">
                  <c:v>103.33499999999999</c:v>
                </c:pt>
                <c:pt idx="3235" formatCode="General">
                  <c:v>103.384</c:v>
                </c:pt>
                <c:pt idx="3236" formatCode="General">
                  <c:v>103.434</c:v>
                </c:pt>
                <c:pt idx="3237" formatCode="General">
                  <c:v>103.485</c:v>
                </c:pt>
                <c:pt idx="3238" formatCode="General">
                  <c:v>103.536</c:v>
                </c:pt>
                <c:pt idx="3239" formatCode="General">
                  <c:v>103.586</c:v>
                </c:pt>
                <c:pt idx="3240" formatCode="General">
                  <c:v>103.637</c:v>
                </c:pt>
                <c:pt idx="3241" formatCode="General">
                  <c:v>103.688</c:v>
                </c:pt>
                <c:pt idx="3242" formatCode="General">
                  <c:v>103.738</c:v>
                </c:pt>
                <c:pt idx="3243" formatCode="General">
                  <c:v>103.789</c:v>
                </c:pt>
                <c:pt idx="3244" formatCode="General">
                  <c:v>103.84</c:v>
                </c:pt>
                <c:pt idx="3245" formatCode="General">
                  <c:v>103.89</c:v>
                </c:pt>
                <c:pt idx="3246" formatCode="General">
                  <c:v>103.941</c:v>
                </c:pt>
                <c:pt idx="3247" formatCode="General">
                  <c:v>103.992</c:v>
                </c:pt>
                <c:pt idx="3248" formatCode="General">
                  <c:v>104.042</c:v>
                </c:pt>
                <c:pt idx="3249" formatCode="General">
                  <c:v>104.093</c:v>
                </c:pt>
                <c:pt idx="3250" formatCode="General">
                  <c:v>104.142</c:v>
                </c:pt>
                <c:pt idx="3251" formatCode="General">
                  <c:v>104.19</c:v>
                </c:pt>
                <c:pt idx="3252" formatCode="General">
                  <c:v>104.238</c:v>
                </c:pt>
                <c:pt idx="3253" formatCode="General">
                  <c:v>104.286</c:v>
                </c:pt>
                <c:pt idx="3254" formatCode="General">
                  <c:v>104.333</c:v>
                </c:pt>
                <c:pt idx="3255" formatCode="General">
                  <c:v>104.381</c:v>
                </c:pt>
                <c:pt idx="3256" formatCode="General">
                  <c:v>104.429</c:v>
                </c:pt>
                <c:pt idx="3257" formatCode="General">
                  <c:v>104.477</c:v>
                </c:pt>
                <c:pt idx="3258" formatCode="General">
                  <c:v>104.52500000000001</c:v>
                </c:pt>
                <c:pt idx="3259" formatCode="General">
                  <c:v>104.57299999999999</c:v>
                </c:pt>
                <c:pt idx="3260" formatCode="General">
                  <c:v>104.621</c:v>
                </c:pt>
                <c:pt idx="3261" formatCode="General">
                  <c:v>104.669</c:v>
                </c:pt>
                <c:pt idx="3262" formatCode="General">
                  <c:v>104.71599999999999</c:v>
                </c:pt>
                <c:pt idx="3263" formatCode="General">
                  <c:v>104.764</c:v>
                </c:pt>
                <c:pt idx="3264" formatCode="General">
                  <c:v>104.812</c:v>
                </c:pt>
                <c:pt idx="3265" formatCode="General">
                  <c:v>104.86</c:v>
                </c:pt>
                <c:pt idx="3266" formatCode="General">
                  <c:v>104.895</c:v>
                </c:pt>
                <c:pt idx="3267" formatCode="General">
                  <c:v>104.931</c:v>
                </c:pt>
                <c:pt idx="3268" formatCode="General">
                  <c:v>104.96599999999999</c:v>
                </c:pt>
                <c:pt idx="3269" formatCode="General">
                  <c:v>105.001</c:v>
                </c:pt>
                <c:pt idx="3270" formatCode="General">
                  <c:v>105.03700000000001</c:v>
                </c:pt>
                <c:pt idx="3271" formatCode="General">
                  <c:v>105.072</c:v>
                </c:pt>
                <c:pt idx="3272" formatCode="General">
                  <c:v>105.108</c:v>
                </c:pt>
                <c:pt idx="3273" formatCode="General">
                  <c:v>105.143</c:v>
                </c:pt>
                <c:pt idx="3274" formatCode="General">
                  <c:v>105.178</c:v>
                </c:pt>
                <c:pt idx="3275" formatCode="General">
                  <c:v>105.21599999999999</c:v>
                </c:pt>
                <c:pt idx="3276" formatCode="General">
                  <c:v>105.255</c:v>
                </c:pt>
                <c:pt idx="3277" formatCode="General">
                  <c:v>105.295</c:v>
                </c:pt>
                <c:pt idx="3278" formatCode="General">
                  <c:v>105.334</c:v>
                </c:pt>
                <c:pt idx="3279" formatCode="General">
                  <c:v>105.373</c:v>
                </c:pt>
                <c:pt idx="3280" formatCode="General">
                  <c:v>105.413</c:v>
                </c:pt>
                <c:pt idx="3281" formatCode="General">
                  <c:v>105.452</c:v>
                </c:pt>
                <c:pt idx="3282" formatCode="General">
                  <c:v>105.491</c:v>
                </c:pt>
                <c:pt idx="3283" formatCode="General">
                  <c:v>105.53</c:v>
                </c:pt>
                <c:pt idx="3284" formatCode="General">
                  <c:v>105.57</c:v>
                </c:pt>
                <c:pt idx="3285" formatCode="General">
                  <c:v>105.60899999999999</c:v>
                </c:pt>
                <c:pt idx="3286" formatCode="General">
                  <c:v>105.648</c:v>
                </c:pt>
                <c:pt idx="3287" formatCode="General">
                  <c:v>105.688</c:v>
                </c:pt>
                <c:pt idx="3288" formatCode="General">
                  <c:v>105.727</c:v>
                </c:pt>
                <c:pt idx="3289" formatCode="General">
                  <c:v>105.773</c:v>
                </c:pt>
                <c:pt idx="3290" formatCode="General">
                  <c:v>105.822</c:v>
                </c:pt>
                <c:pt idx="3291" formatCode="General">
                  <c:v>105.87</c:v>
                </c:pt>
                <c:pt idx="3292" formatCode="General">
                  <c:v>105.919</c:v>
                </c:pt>
                <c:pt idx="3293" formatCode="General">
                  <c:v>105.968</c:v>
                </c:pt>
                <c:pt idx="3294" formatCode="General">
                  <c:v>106.017</c:v>
                </c:pt>
                <c:pt idx="3295" formatCode="General">
                  <c:v>106.066</c:v>
                </c:pt>
                <c:pt idx="3296" formatCode="General">
                  <c:v>106.11499999999999</c:v>
                </c:pt>
                <c:pt idx="3297" formatCode="General">
                  <c:v>106.164</c:v>
                </c:pt>
                <c:pt idx="3298" formatCode="General">
                  <c:v>106.21299999999999</c:v>
                </c:pt>
                <c:pt idx="3299" formatCode="General">
                  <c:v>106.262</c:v>
                </c:pt>
                <c:pt idx="3300" formatCode="General">
                  <c:v>106.31100000000001</c:v>
                </c:pt>
                <c:pt idx="3301" formatCode="General">
                  <c:v>106.36</c:v>
                </c:pt>
                <c:pt idx="3302" formatCode="General">
                  <c:v>106.408</c:v>
                </c:pt>
                <c:pt idx="3303" formatCode="General">
                  <c:v>106.45699999999999</c:v>
                </c:pt>
                <c:pt idx="3304" formatCode="General">
                  <c:v>106.504</c:v>
                </c:pt>
                <c:pt idx="3305" formatCode="General">
                  <c:v>106.548</c:v>
                </c:pt>
                <c:pt idx="3306" formatCode="General">
                  <c:v>106.59099999999999</c:v>
                </c:pt>
                <c:pt idx="3307" formatCode="General">
                  <c:v>106.634</c:v>
                </c:pt>
                <c:pt idx="3308" formatCode="General">
                  <c:v>106.678</c:v>
                </c:pt>
                <c:pt idx="3309" formatCode="General">
                  <c:v>106.721</c:v>
                </c:pt>
                <c:pt idx="3310" formatCode="General">
                  <c:v>106.764</c:v>
                </c:pt>
                <c:pt idx="3311" formatCode="General">
                  <c:v>106.807</c:v>
                </c:pt>
                <c:pt idx="3312" formatCode="General">
                  <c:v>106.851</c:v>
                </c:pt>
                <c:pt idx="3313" formatCode="General">
                  <c:v>106.89400000000001</c:v>
                </c:pt>
                <c:pt idx="3314" formatCode="General">
                  <c:v>106.937</c:v>
                </c:pt>
                <c:pt idx="3315" formatCode="General">
                  <c:v>106.98</c:v>
                </c:pt>
                <c:pt idx="3316" formatCode="General">
                  <c:v>107.024</c:v>
                </c:pt>
                <c:pt idx="3317" formatCode="General">
                  <c:v>107.06699999999999</c:v>
                </c:pt>
                <c:pt idx="3318" formatCode="General">
                  <c:v>107.11</c:v>
                </c:pt>
                <c:pt idx="3319" formatCode="General">
                  <c:v>107.15300000000001</c:v>
                </c:pt>
                <c:pt idx="3320" formatCode="General">
                  <c:v>107.197</c:v>
                </c:pt>
                <c:pt idx="3321" formatCode="General">
                  <c:v>107.24</c:v>
                </c:pt>
                <c:pt idx="3322" formatCode="General">
                  <c:v>107.283</c:v>
                </c:pt>
                <c:pt idx="3323" formatCode="General">
                  <c:v>107.32599999999999</c:v>
                </c:pt>
                <c:pt idx="3324" formatCode="General">
                  <c:v>107.369</c:v>
                </c:pt>
                <c:pt idx="3325" formatCode="General">
                  <c:v>107.413</c:v>
                </c:pt>
                <c:pt idx="3326" formatCode="General">
                  <c:v>107.456</c:v>
                </c:pt>
                <c:pt idx="3327" formatCode="General">
                  <c:v>107.499</c:v>
                </c:pt>
                <c:pt idx="3328" formatCode="General">
                  <c:v>107.542</c:v>
                </c:pt>
                <c:pt idx="3329" formatCode="General">
                  <c:v>107.58499999999999</c:v>
                </c:pt>
                <c:pt idx="3330" formatCode="General">
                  <c:v>107.628</c:v>
                </c:pt>
                <c:pt idx="3331" formatCode="General">
                  <c:v>107.67100000000001</c:v>
                </c:pt>
                <c:pt idx="3332" formatCode="General">
                  <c:v>107.714</c:v>
                </c:pt>
                <c:pt idx="3333" formatCode="General">
                  <c:v>107.758</c:v>
                </c:pt>
                <c:pt idx="3334" formatCode="General">
                  <c:v>107.801</c:v>
                </c:pt>
                <c:pt idx="3335" formatCode="General">
                  <c:v>107.84399999999999</c:v>
                </c:pt>
                <c:pt idx="3336" formatCode="General">
                  <c:v>107.887</c:v>
                </c:pt>
                <c:pt idx="3337" formatCode="General">
                  <c:v>107.93</c:v>
                </c:pt>
                <c:pt idx="3338" formatCode="General">
                  <c:v>107.973</c:v>
                </c:pt>
                <c:pt idx="3339" formatCode="General">
                  <c:v>108.01600000000001</c:v>
                </c:pt>
                <c:pt idx="3340" formatCode="General">
                  <c:v>108.059</c:v>
                </c:pt>
                <c:pt idx="3341" formatCode="General">
                  <c:v>108.10299999999999</c:v>
                </c:pt>
                <c:pt idx="3342" formatCode="General">
                  <c:v>108.146</c:v>
                </c:pt>
                <c:pt idx="3343" formatCode="General">
                  <c:v>108.188</c:v>
                </c:pt>
                <c:pt idx="3344" formatCode="General">
                  <c:v>108.23</c:v>
                </c:pt>
                <c:pt idx="3345" formatCode="General">
                  <c:v>108.27200000000001</c:v>
                </c:pt>
                <c:pt idx="3346" formatCode="General">
                  <c:v>108.313</c:v>
                </c:pt>
                <c:pt idx="3347" formatCode="General">
                  <c:v>108.355</c:v>
                </c:pt>
                <c:pt idx="3348" formatCode="General">
                  <c:v>108.39700000000001</c:v>
                </c:pt>
                <c:pt idx="3349" formatCode="General">
                  <c:v>108.43899999999999</c:v>
                </c:pt>
                <c:pt idx="3350" formatCode="General">
                  <c:v>108.48099999999999</c:v>
                </c:pt>
                <c:pt idx="3351" formatCode="General">
                  <c:v>108.52200000000001</c:v>
                </c:pt>
                <c:pt idx="3352" formatCode="General">
                  <c:v>108.56399999999999</c:v>
                </c:pt>
                <c:pt idx="3353" formatCode="General">
                  <c:v>108.60599999999999</c:v>
                </c:pt>
                <c:pt idx="3354" formatCode="General">
                  <c:v>108.648</c:v>
                </c:pt>
                <c:pt idx="3355" formatCode="General">
                  <c:v>108.69</c:v>
                </c:pt>
                <c:pt idx="3356" formatCode="General">
                  <c:v>108.732</c:v>
                </c:pt>
                <c:pt idx="3357" formatCode="General">
                  <c:v>108.773</c:v>
                </c:pt>
                <c:pt idx="3358" formatCode="General">
                  <c:v>108.815</c:v>
                </c:pt>
                <c:pt idx="3359" formatCode="General">
                  <c:v>108.857</c:v>
                </c:pt>
                <c:pt idx="3360" formatCode="General">
                  <c:v>108.899</c:v>
                </c:pt>
                <c:pt idx="3361" formatCode="General">
                  <c:v>108.941</c:v>
                </c:pt>
                <c:pt idx="3362" formatCode="General">
                  <c:v>108.982</c:v>
                </c:pt>
                <c:pt idx="3363" formatCode="General">
                  <c:v>109.024</c:v>
                </c:pt>
                <c:pt idx="3364" formatCode="General">
                  <c:v>109.066</c:v>
                </c:pt>
                <c:pt idx="3365" formatCode="General">
                  <c:v>109.111</c:v>
                </c:pt>
                <c:pt idx="3366" formatCode="General">
                  <c:v>109.15900000000001</c:v>
                </c:pt>
                <c:pt idx="3367" formatCode="General">
                  <c:v>109.206</c:v>
                </c:pt>
                <c:pt idx="3368" formatCode="General">
                  <c:v>109.253</c:v>
                </c:pt>
                <c:pt idx="3369" formatCode="General">
                  <c:v>109.3</c:v>
                </c:pt>
                <c:pt idx="3370" formatCode="General">
                  <c:v>109.34699999999999</c:v>
                </c:pt>
                <c:pt idx="3371" formatCode="General">
                  <c:v>109.39400000000001</c:v>
                </c:pt>
                <c:pt idx="3372" formatCode="General">
                  <c:v>109.441</c:v>
                </c:pt>
                <c:pt idx="3373" formatCode="General">
                  <c:v>109.489</c:v>
                </c:pt>
                <c:pt idx="3374" formatCode="General">
                  <c:v>109.536</c:v>
                </c:pt>
                <c:pt idx="3375" formatCode="General">
                  <c:v>109.583</c:v>
                </c:pt>
                <c:pt idx="3376" formatCode="General">
                  <c:v>109.63</c:v>
                </c:pt>
                <c:pt idx="3377" formatCode="General">
                  <c:v>109.67700000000001</c:v>
                </c:pt>
                <c:pt idx="3378" formatCode="General">
                  <c:v>109.724</c:v>
                </c:pt>
                <c:pt idx="3379" formatCode="General">
                  <c:v>109.771</c:v>
                </c:pt>
                <c:pt idx="3380" formatCode="General">
                  <c:v>109.819</c:v>
                </c:pt>
                <c:pt idx="3381" formatCode="General">
                  <c:v>109.866</c:v>
                </c:pt>
                <c:pt idx="3382" formatCode="General">
                  <c:v>109.913</c:v>
                </c:pt>
                <c:pt idx="3383" formatCode="General">
                  <c:v>109.96</c:v>
                </c:pt>
                <c:pt idx="3384" formatCode="General">
                  <c:v>110</c:v>
                </c:pt>
                <c:pt idx="3385" formatCode="General">
                  <c:v>110.04</c:v>
                </c:pt>
                <c:pt idx="3386" formatCode="General">
                  <c:v>110.08</c:v>
                </c:pt>
                <c:pt idx="3387" formatCode="General">
                  <c:v>110.12</c:v>
                </c:pt>
                <c:pt idx="3388" formatCode="General">
                  <c:v>110.16</c:v>
                </c:pt>
                <c:pt idx="3389" formatCode="General">
                  <c:v>110.2</c:v>
                </c:pt>
                <c:pt idx="3390" formatCode="General">
                  <c:v>110.24</c:v>
                </c:pt>
                <c:pt idx="3391" formatCode="General">
                  <c:v>110.28</c:v>
                </c:pt>
                <c:pt idx="3392" formatCode="General">
                  <c:v>110.32</c:v>
                </c:pt>
                <c:pt idx="3393" formatCode="General">
                  <c:v>110.36</c:v>
                </c:pt>
                <c:pt idx="3394" formatCode="General">
                  <c:v>110.4</c:v>
                </c:pt>
                <c:pt idx="3395" formatCode="General">
                  <c:v>110.44</c:v>
                </c:pt>
                <c:pt idx="3396" formatCode="General">
                  <c:v>110.48</c:v>
                </c:pt>
                <c:pt idx="3397" formatCode="General">
                  <c:v>110.52</c:v>
                </c:pt>
                <c:pt idx="3398" formatCode="General">
                  <c:v>110.56</c:v>
                </c:pt>
                <c:pt idx="3399" formatCode="General">
                  <c:v>110.6</c:v>
                </c:pt>
                <c:pt idx="3400" formatCode="General">
                  <c:v>110.64</c:v>
                </c:pt>
                <c:pt idx="3401" formatCode="General">
                  <c:v>110.68</c:v>
                </c:pt>
                <c:pt idx="3402" formatCode="General">
                  <c:v>110.72</c:v>
                </c:pt>
                <c:pt idx="3403" formatCode="General">
                  <c:v>110.76</c:v>
                </c:pt>
                <c:pt idx="3404" formatCode="General">
                  <c:v>110.8</c:v>
                </c:pt>
                <c:pt idx="3405" formatCode="General">
                  <c:v>110.84</c:v>
                </c:pt>
                <c:pt idx="3406" formatCode="General">
                  <c:v>110.88800000000001</c:v>
                </c:pt>
                <c:pt idx="3407" formatCode="General">
                  <c:v>110.937</c:v>
                </c:pt>
                <c:pt idx="3408" formatCode="General">
                  <c:v>110.985</c:v>
                </c:pt>
                <c:pt idx="3409" formatCode="General">
                  <c:v>111.033</c:v>
                </c:pt>
                <c:pt idx="3410" formatCode="General">
                  <c:v>111.08199999999999</c:v>
                </c:pt>
                <c:pt idx="3411" formatCode="General">
                  <c:v>111.13</c:v>
                </c:pt>
                <c:pt idx="3412" formatCode="General">
                  <c:v>111.178</c:v>
                </c:pt>
                <c:pt idx="3413" formatCode="General">
                  <c:v>111.227</c:v>
                </c:pt>
                <c:pt idx="3414" formatCode="General">
                  <c:v>111.27500000000001</c:v>
                </c:pt>
                <c:pt idx="3415" formatCode="General">
                  <c:v>111.32299999999999</c:v>
                </c:pt>
                <c:pt idx="3416" formatCode="General">
                  <c:v>111.372</c:v>
                </c:pt>
                <c:pt idx="3417" formatCode="General">
                  <c:v>111.42</c:v>
                </c:pt>
                <c:pt idx="3418" formatCode="General">
                  <c:v>111.468</c:v>
                </c:pt>
                <c:pt idx="3419" formatCode="General">
                  <c:v>111.517</c:v>
                </c:pt>
                <c:pt idx="3420" formatCode="General">
                  <c:v>111.565</c:v>
                </c:pt>
                <c:pt idx="3421" formatCode="General">
                  <c:v>111.613</c:v>
                </c:pt>
                <c:pt idx="3422" formatCode="General">
                  <c:v>111.66200000000001</c:v>
                </c:pt>
                <c:pt idx="3423" formatCode="General">
                  <c:v>111.71</c:v>
                </c:pt>
                <c:pt idx="3424" formatCode="General">
                  <c:v>111.761</c:v>
                </c:pt>
                <c:pt idx="3425" formatCode="General">
                  <c:v>111.812</c:v>
                </c:pt>
                <c:pt idx="3426" formatCode="General">
                  <c:v>111.864</c:v>
                </c:pt>
                <c:pt idx="3427" formatCode="General">
                  <c:v>111.91500000000001</c:v>
                </c:pt>
                <c:pt idx="3428" formatCode="General">
                  <c:v>111.96599999999999</c:v>
                </c:pt>
                <c:pt idx="3429" formatCode="General">
                  <c:v>112.017</c:v>
                </c:pt>
                <c:pt idx="3430" formatCode="General">
                  <c:v>112.068</c:v>
                </c:pt>
                <c:pt idx="3431" formatCode="General">
                  <c:v>112.119</c:v>
                </c:pt>
                <c:pt idx="3432" formatCode="General">
                  <c:v>112.17100000000001</c:v>
                </c:pt>
                <c:pt idx="3433" formatCode="General">
                  <c:v>112.22199999999999</c:v>
                </c:pt>
                <c:pt idx="3434" formatCode="General">
                  <c:v>112.273</c:v>
                </c:pt>
                <c:pt idx="3435" formatCode="General">
                  <c:v>112.324</c:v>
                </c:pt>
                <c:pt idx="3436" formatCode="General">
                  <c:v>112.375</c:v>
                </c:pt>
                <c:pt idx="3437" formatCode="General">
                  <c:v>112.426</c:v>
                </c:pt>
                <c:pt idx="3438" formatCode="General">
                  <c:v>112.47799999999999</c:v>
                </c:pt>
                <c:pt idx="3439" formatCode="General">
                  <c:v>112.529</c:v>
                </c:pt>
                <c:pt idx="3440" formatCode="General">
                  <c:v>112.58</c:v>
                </c:pt>
                <c:pt idx="3441" formatCode="General">
                  <c:v>112.626</c:v>
                </c:pt>
                <c:pt idx="3442" formatCode="General">
                  <c:v>112.672</c:v>
                </c:pt>
                <c:pt idx="3443" formatCode="General">
                  <c:v>112.71899999999999</c:v>
                </c:pt>
                <c:pt idx="3444" formatCode="General">
                  <c:v>112.765</c:v>
                </c:pt>
                <c:pt idx="3445" formatCode="General">
                  <c:v>112.81100000000001</c:v>
                </c:pt>
                <c:pt idx="3446" formatCode="General">
                  <c:v>112.857</c:v>
                </c:pt>
                <c:pt idx="3447" formatCode="General">
                  <c:v>112.90300000000001</c:v>
                </c:pt>
                <c:pt idx="3448" formatCode="General">
                  <c:v>112.95</c:v>
                </c:pt>
                <c:pt idx="3449" formatCode="General">
                  <c:v>112.996</c:v>
                </c:pt>
                <c:pt idx="3450" formatCode="General">
                  <c:v>113.042</c:v>
                </c:pt>
                <c:pt idx="3451" formatCode="General">
                  <c:v>113.08799999999999</c:v>
                </c:pt>
                <c:pt idx="3452" formatCode="General">
                  <c:v>113.134</c:v>
                </c:pt>
                <c:pt idx="3453" formatCode="General">
                  <c:v>113.18</c:v>
                </c:pt>
                <c:pt idx="3454" formatCode="General">
                  <c:v>113.227</c:v>
                </c:pt>
                <c:pt idx="3455" formatCode="General">
                  <c:v>113.273</c:v>
                </c:pt>
                <c:pt idx="3456" formatCode="General">
                  <c:v>113.319</c:v>
                </c:pt>
                <c:pt idx="3457" formatCode="General">
                  <c:v>113.36499999999999</c:v>
                </c:pt>
                <c:pt idx="3458" formatCode="General">
                  <c:v>113.411</c:v>
                </c:pt>
                <c:pt idx="3459" formatCode="General">
                  <c:v>113.458</c:v>
                </c:pt>
                <c:pt idx="3460" formatCode="General">
                  <c:v>113.504</c:v>
                </c:pt>
                <c:pt idx="3461" formatCode="General">
                  <c:v>113.55</c:v>
                </c:pt>
                <c:pt idx="3462" formatCode="General">
                  <c:v>113.59399999999999</c:v>
                </c:pt>
                <c:pt idx="3463" formatCode="General">
                  <c:v>113.63800000000001</c:v>
                </c:pt>
                <c:pt idx="3464" formatCode="General">
                  <c:v>113.682</c:v>
                </c:pt>
                <c:pt idx="3465" formatCode="General">
                  <c:v>113.726</c:v>
                </c:pt>
                <c:pt idx="3466" formatCode="General">
                  <c:v>113.77</c:v>
                </c:pt>
                <c:pt idx="3467" formatCode="General">
                  <c:v>113.815</c:v>
                </c:pt>
                <c:pt idx="3468" formatCode="General">
                  <c:v>113.85899999999999</c:v>
                </c:pt>
                <c:pt idx="3469" formatCode="General">
                  <c:v>113.90300000000001</c:v>
                </c:pt>
                <c:pt idx="3470" formatCode="General">
                  <c:v>113.947</c:v>
                </c:pt>
                <c:pt idx="3471" formatCode="General">
                  <c:v>113.991</c:v>
                </c:pt>
                <c:pt idx="3472" formatCode="General">
                  <c:v>114.035</c:v>
                </c:pt>
                <c:pt idx="3473" formatCode="General">
                  <c:v>114.07899999999999</c:v>
                </c:pt>
                <c:pt idx="3474" formatCode="General">
                  <c:v>114.123</c:v>
                </c:pt>
                <c:pt idx="3475" formatCode="General">
                  <c:v>114.167</c:v>
                </c:pt>
                <c:pt idx="3476" formatCode="General">
                  <c:v>114.211</c:v>
                </c:pt>
                <c:pt idx="3477" formatCode="General">
                  <c:v>114.255</c:v>
                </c:pt>
                <c:pt idx="3478" formatCode="General">
                  <c:v>114.3</c:v>
                </c:pt>
                <c:pt idx="3479" formatCode="General">
                  <c:v>114.34399999999999</c:v>
                </c:pt>
                <c:pt idx="3480" formatCode="General">
                  <c:v>114.38800000000001</c:v>
                </c:pt>
                <c:pt idx="3481" formatCode="General">
                  <c:v>114.432</c:v>
                </c:pt>
                <c:pt idx="3482" formatCode="General">
                  <c:v>114.476</c:v>
                </c:pt>
                <c:pt idx="3483" formatCode="General">
                  <c:v>114.52</c:v>
                </c:pt>
                <c:pt idx="3484" formatCode="General">
                  <c:v>114.566</c:v>
                </c:pt>
                <c:pt idx="3485" formatCode="General">
                  <c:v>114.613</c:v>
                </c:pt>
                <c:pt idx="3486" formatCode="General">
                  <c:v>114.65900000000001</c:v>
                </c:pt>
                <c:pt idx="3487" formatCode="General">
                  <c:v>114.706</c:v>
                </c:pt>
                <c:pt idx="3488" formatCode="General">
                  <c:v>114.752</c:v>
                </c:pt>
                <c:pt idx="3489" formatCode="General">
                  <c:v>114.79900000000001</c:v>
                </c:pt>
                <c:pt idx="3490" formatCode="General">
                  <c:v>114.845</c:v>
                </c:pt>
                <c:pt idx="3491" formatCode="General">
                  <c:v>114.892</c:v>
                </c:pt>
                <c:pt idx="3492" formatCode="General">
                  <c:v>114.938</c:v>
                </c:pt>
                <c:pt idx="3493" formatCode="General">
                  <c:v>114.985</c:v>
                </c:pt>
                <c:pt idx="3494" formatCode="General">
                  <c:v>115.03100000000001</c:v>
                </c:pt>
                <c:pt idx="3495" formatCode="General">
                  <c:v>115.077</c:v>
                </c:pt>
                <c:pt idx="3496" formatCode="General">
                  <c:v>115.124</c:v>
                </c:pt>
                <c:pt idx="3497" formatCode="General">
                  <c:v>115.17</c:v>
                </c:pt>
                <c:pt idx="3498" formatCode="General">
                  <c:v>115.217</c:v>
                </c:pt>
                <c:pt idx="3499" formatCode="General">
                  <c:v>115.26300000000001</c:v>
                </c:pt>
                <c:pt idx="3500" formatCode="General">
                  <c:v>115.31</c:v>
                </c:pt>
                <c:pt idx="3501" formatCode="General">
                  <c:v>115.35599999999999</c:v>
                </c:pt>
                <c:pt idx="3502" formatCode="General">
                  <c:v>115.40300000000001</c:v>
                </c:pt>
                <c:pt idx="3503" formatCode="General">
                  <c:v>115.449</c:v>
                </c:pt>
                <c:pt idx="3504" formatCode="General">
                  <c:v>115.494</c:v>
                </c:pt>
                <c:pt idx="3505" formatCode="General">
                  <c:v>115.536</c:v>
                </c:pt>
                <c:pt idx="3506" formatCode="General">
                  <c:v>115.578</c:v>
                </c:pt>
                <c:pt idx="3507" formatCode="General">
                  <c:v>115.62</c:v>
                </c:pt>
                <c:pt idx="3508" formatCode="General">
                  <c:v>115.66200000000001</c:v>
                </c:pt>
                <c:pt idx="3509" formatCode="General">
                  <c:v>115.70399999999999</c:v>
                </c:pt>
                <c:pt idx="3510" formatCode="General">
                  <c:v>115.745</c:v>
                </c:pt>
                <c:pt idx="3511" formatCode="General">
                  <c:v>115.78700000000001</c:v>
                </c:pt>
                <c:pt idx="3512" formatCode="General">
                  <c:v>115.82899999999999</c:v>
                </c:pt>
                <c:pt idx="3513" formatCode="General">
                  <c:v>115.871</c:v>
                </c:pt>
                <c:pt idx="3514" formatCode="General">
                  <c:v>115.913</c:v>
                </c:pt>
                <c:pt idx="3515" formatCode="General">
                  <c:v>115.955</c:v>
                </c:pt>
                <c:pt idx="3516" formatCode="General">
                  <c:v>115.997</c:v>
                </c:pt>
                <c:pt idx="3517" formatCode="General">
                  <c:v>116.039</c:v>
                </c:pt>
                <c:pt idx="3518" formatCode="General">
                  <c:v>116.081</c:v>
                </c:pt>
                <c:pt idx="3519" formatCode="General">
                  <c:v>116.123</c:v>
                </c:pt>
                <c:pt idx="3520" formatCode="General">
                  <c:v>116.16500000000001</c:v>
                </c:pt>
                <c:pt idx="3521" formatCode="General">
                  <c:v>116.206</c:v>
                </c:pt>
                <c:pt idx="3522" formatCode="General">
                  <c:v>116.248</c:v>
                </c:pt>
                <c:pt idx="3523" formatCode="General">
                  <c:v>116.29</c:v>
                </c:pt>
                <c:pt idx="3524" formatCode="General">
                  <c:v>116.33199999999999</c:v>
                </c:pt>
                <c:pt idx="3525" formatCode="General">
                  <c:v>116.374</c:v>
                </c:pt>
                <c:pt idx="3526" formatCode="General">
                  <c:v>116.416</c:v>
                </c:pt>
                <c:pt idx="3527" formatCode="General">
                  <c:v>116.455</c:v>
                </c:pt>
                <c:pt idx="3528" formatCode="General">
                  <c:v>116.494</c:v>
                </c:pt>
                <c:pt idx="3529" formatCode="General">
                  <c:v>116.532</c:v>
                </c:pt>
                <c:pt idx="3530" formatCode="General">
                  <c:v>116.57</c:v>
                </c:pt>
                <c:pt idx="3531" formatCode="General">
                  <c:v>116.608</c:v>
                </c:pt>
                <c:pt idx="3532" formatCode="General">
                  <c:v>116.64700000000001</c:v>
                </c:pt>
                <c:pt idx="3533" formatCode="General">
                  <c:v>116.685</c:v>
                </c:pt>
                <c:pt idx="3534" formatCode="General">
                  <c:v>116.723</c:v>
                </c:pt>
                <c:pt idx="3535" formatCode="General">
                  <c:v>116.761</c:v>
                </c:pt>
                <c:pt idx="3536" formatCode="General">
                  <c:v>116.79900000000001</c:v>
                </c:pt>
                <c:pt idx="3537" formatCode="General">
                  <c:v>116.83799999999999</c:v>
                </c:pt>
                <c:pt idx="3538" formatCode="General">
                  <c:v>116.876</c:v>
                </c:pt>
                <c:pt idx="3539" formatCode="General">
                  <c:v>116.914</c:v>
                </c:pt>
                <c:pt idx="3540" formatCode="General">
                  <c:v>116.952</c:v>
                </c:pt>
                <c:pt idx="3541" formatCode="General">
                  <c:v>116.991</c:v>
                </c:pt>
                <c:pt idx="3542" formatCode="General">
                  <c:v>117.029</c:v>
                </c:pt>
                <c:pt idx="3543" formatCode="General">
                  <c:v>117.06699999999999</c:v>
                </c:pt>
                <c:pt idx="3544" formatCode="General">
                  <c:v>117.105</c:v>
                </c:pt>
                <c:pt idx="3545" formatCode="General">
                  <c:v>117.143</c:v>
                </c:pt>
                <c:pt idx="3546" formatCode="General">
                  <c:v>117.182</c:v>
                </c:pt>
                <c:pt idx="3547" formatCode="General">
                  <c:v>117.22</c:v>
                </c:pt>
                <c:pt idx="3548" formatCode="General">
                  <c:v>117.258</c:v>
                </c:pt>
                <c:pt idx="3549" formatCode="General">
                  <c:v>117.29600000000001</c:v>
                </c:pt>
                <c:pt idx="3550" formatCode="General">
                  <c:v>117.33499999999999</c:v>
                </c:pt>
                <c:pt idx="3551" formatCode="General">
                  <c:v>117.373</c:v>
                </c:pt>
                <c:pt idx="3552" formatCode="General">
                  <c:v>117.41</c:v>
                </c:pt>
                <c:pt idx="3553" formatCode="General">
                  <c:v>117.44799999999999</c:v>
                </c:pt>
                <c:pt idx="3554" formatCode="General">
                  <c:v>117.486</c:v>
                </c:pt>
                <c:pt idx="3555" formatCode="General">
                  <c:v>117.523</c:v>
                </c:pt>
                <c:pt idx="3556" formatCode="General">
                  <c:v>117.56100000000001</c:v>
                </c:pt>
                <c:pt idx="3557" formatCode="General">
                  <c:v>117.599</c:v>
                </c:pt>
                <c:pt idx="3558" formatCode="General">
                  <c:v>117.636</c:v>
                </c:pt>
                <c:pt idx="3559" formatCode="General">
                  <c:v>117.67400000000001</c:v>
                </c:pt>
                <c:pt idx="3560" formatCode="General">
                  <c:v>117.712</c:v>
                </c:pt>
                <c:pt idx="3561" formatCode="General">
                  <c:v>117.75</c:v>
                </c:pt>
                <c:pt idx="3562" formatCode="General">
                  <c:v>117.78700000000001</c:v>
                </c:pt>
                <c:pt idx="3563" formatCode="General">
                  <c:v>117.825</c:v>
                </c:pt>
                <c:pt idx="3564" formatCode="General">
                  <c:v>117.863</c:v>
                </c:pt>
                <c:pt idx="3565" formatCode="General">
                  <c:v>117.9</c:v>
                </c:pt>
                <c:pt idx="3566" formatCode="General">
                  <c:v>117.938</c:v>
                </c:pt>
                <c:pt idx="3567" formatCode="General">
                  <c:v>117.976</c:v>
                </c:pt>
                <c:pt idx="3568" formatCode="General">
                  <c:v>118.014</c:v>
                </c:pt>
                <c:pt idx="3569" formatCode="General">
                  <c:v>118.051</c:v>
                </c:pt>
                <c:pt idx="3570" formatCode="General">
                  <c:v>118.089</c:v>
                </c:pt>
                <c:pt idx="3571" formatCode="General">
                  <c:v>118.127</c:v>
                </c:pt>
                <c:pt idx="3572" formatCode="General">
                  <c:v>118.164</c:v>
                </c:pt>
                <c:pt idx="3573" formatCode="General">
                  <c:v>118.202</c:v>
                </c:pt>
                <c:pt idx="3574" formatCode="General">
                  <c:v>118.24</c:v>
                </c:pt>
                <c:pt idx="3575" formatCode="General">
                  <c:v>118.277</c:v>
                </c:pt>
                <c:pt idx="3576" formatCode="General">
                  <c:v>118.31100000000001</c:v>
                </c:pt>
                <c:pt idx="3577" formatCode="General">
                  <c:v>118.342</c:v>
                </c:pt>
                <c:pt idx="3578" formatCode="General">
                  <c:v>118.373</c:v>
                </c:pt>
                <c:pt idx="3579" formatCode="General">
                  <c:v>118.404</c:v>
                </c:pt>
                <c:pt idx="3580" formatCode="General">
                  <c:v>118.435</c:v>
                </c:pt>
                <c:pt idx="3581" formatCode="General">
                  <c:v>118.465</c:v>
                </c:pt>
                <c:pt idx="3582" formatCode="General">
                  <c:v>118.496</c:v>
                </c:pt>
                <c:pt idx="3583" formatCode="General">
                  <c:v>118.527</c:v>
                </c:pt>
                <c:pt idx="3584" formatCode="General">
                  <c:v>118.55800000000001</c:v>
                </c:pt>
                <c:pt idx="3585" formatCode="General">
                  <c:v>118.589</c:v>
                </c:pt>
                <c:pt idx="3586" formatCode="General">
                  <c:v>118.62</c:v>
                </c:pt>
                <c:pt idx="3587" formatCode="General">
                  <c:v>118.651</c:v>
                </c:pt>
                <c:pt idx="3588" formatCode="General">
                  <c:v>118.682</c:v>
                </c:pt>
                <c:pt idx="3589" formatCode="General">
                  <c:v>118.71299999999999</c:v>
                </c:pt>
                <c:pt idx="3590" formatCode="General">
                  <c:v>118.744</c:v>
                </c:pt>
                <c:pt idx="3591" formatCode="General">
                  <c:v>118.77500000000001</c:v>
                </c:pt>
                <c:pt idx="3592" formatCode="General">
                  <c:v>118.806</c:v>
                </c:pt>
                <c:pt idx="3593" formatCode="General">
                  <c:v>118.837</c:v>
                </c:pt>
                <c:pt idx="3594" formatCode="General">
                  <c:v>118.86799999999999</c:v>
                </c:pt>
                <c:pt idx="3595" formatCode="General">
                  <c:v>118.899</c:v>
                </c:pt>
                <c:pt idx="3596" formatCode="General">
                  <c:v>118.93</c:v>
                </c:pt>
                <c:pt idx="3597" formatCode="General">
                  <c:v>118.961</c:v>
                </c:pt>
                <c:pt idx="3598" formatCode="General">
                  <c:v>118.992</c:v>
                </c:pt>
                <c:pt idx="3599" formatCode="General">
                  <c:v>119.023</c:v>
                </c:pt>
                <c:pt idx="3600" formatCode="General">
                  <c:v>119.054</c:v>
                </c:pt>
                <c:pt idx="3601" formatCode="General">
                  <c:v>119.08499999999999</c:v>
                </c:pt>
                <c:pt idx="3602" formatCode="General">
                  <c:v>119.116</c:v>
                </c:pt>
                <c:pt idx="3603" formatCode="General">
                  <c:v>119.14700000000001</c:v>
                </c:pt>
                <c:pt idx="3604" formatCode="General">
                  <c:v>119.178</c:v>
                </c:pt>
                <c:pt idx="3605" formatCode="General">
                  <c:v>119.209</c:v>
                </c:pt>
                <c:pt idx="3606" formatCode="General">
                  <c:v>119.24</c:v>
                </c:pt>
                <c:pt idx="3607" formatCode="General">
                  <c:v>119.282</c:v>
                </c:pt>
                <c:pt idx="3608" formatCode="General">
                  <c:v>119.33</c:v>
                </c:pt>
                <c:pt idx="3609" formatCode="General">
                  <c:v>119.378</c:v>
                </c:pt>
                <c:pt idx="3610" formatCode="General">
                  <c:v>119.426</c:v>
                </c:pt>
                <c:pt idx="3611" formatCode="General">
                  <c:v>119.474</c:v>
                </c:pt>
                <c:pt idx="3612" formatCode="General">
                  <c:v>119.52200000000001</c:v>
                </c:pt>
                <c:pt idx="3613" formatCode="General">
                  <c:v>119.57</c:v>
                </c:pt>
                <c:pt idx="3614" formatCode="General">
                  <c:v>119.61799999999999</c:v>
                </c:pt>
                <c:pt idx="3615" formatCode="General">
                  <c:v>119.666</c:v>
                </c:pt>
                <c:pt idx="3616" formatCode="General">
                  <c:v>119.714</c:v>
                </c:pt>
                <c:pt idx="3617" formatCode="General">
                  <c:v>119.762</c:v>
                </c:pt>
                <c:pt idx="3618" formatCode="General">
                  <c:v>119.81</c:v>
                </c:pt>
                <c:pt idx="3619" formatCode="General">
                  <c:v>119.858</c:v>
                </c:pt>
                <c:pt idx="3620" formatCode="General">
                  <c:v>119.90600000000001</c:v>
                </c:pt>
                <c:pt idx="3621" formatCode="General">
                  <c:v>119.95399999999999</c:v>
                </c:pt>
                <c:pt idx="3622" formatCode="General">
                  <c:v>120.002</c:v>
                </c:pt>
                <c:pt idx="3623" formatCode="General">
                  <c:v>120.05</c:v>
                </c:pt>
                <c:pt idx="3624" formatCode="General">
                  <c:v>120.098</c:v>
                </c:pt>
                <c:pt idx="3625" formatCode="General">
                  <c:v>120.146</c:v>
                </c:pt>
                <c:pt idx="3626" formatCode="General">
                  <c:v>120.194</c:v>
                </c:pt>
                <c:pt idx="3627" formatCode="General">
                  <c:v>120.241</c:v>
                </c:pt>
                <c:pt idx="3628" formatCode="General">
                  <c:v>120.28700000000001</c:v>
                </c:pt>
                <c:pt idx="3629" formatCode="General">
                  <c:v>120.333</c:v>
                </c:pt>
                <c:pt idx="3630" formatCode="General">
                  <c:v>120.379</c:v>
                </c:pt>
                <c:pt idx="3631" formatCode="General">
                  <c:v>120.425</c:v>
                </c:pt>
                <c:pt idx="3632" formatCode="General">
                  <c:v>120.47</c:v>
                </c:pt>
                <c:pt idx="3633" formatCode="General">
                  <c:v>120.51600000000001</c:v>
                </c:pt>
                <c:pt idx="3634" formatCode="General">
                  <c:v>120.562</c:v>
                </c:pt>
                <c:pt idx="3635" formatCode="General">
                  <c:v>120.608</c:v>
                </c:pt>
                <c:pt idx="3636" formatCode="General">
                  <c:v>120.654</c:v>
                </c:pt>
                <c:pt idx="3637" formatCode="General">
                  <c:v>120.7</c:v>
                </c:pt>
                <c:pt idx="3638" formatCode="General">
                  <c:v>120.746</c:v>
                </c:pt>
                <c:pt idx="3639" formatCode="General">
                  <c:v>120.792</c:v>
                </c:pt>
                <c:pt idx="3640" formatCode="General">
                  <c:v>120.83799999999999</c:v>
                </c:pt>
                <c:pt idx="3641" formatCode="General">
                  <c:v>120.884</c:v>
                </c:pt>
                <c:pt idx="3642" formatCode="General">
                  <c:v>120.93</c:v>
                </c:pt>
                <c:pt idx="3643" formatCode="General">
                  <c:v>120.976</c:v>
                </c:pt>
                <c:pt idx="3644" formatCode="General">
                  <c:v>121.02200000000001</c:v>
                </c:pt>
                <c:pt idx="3645" formatCode="General">
                  <c:v>121.068</c:v>
                </c:pt>
                <c:pt idx="3646" formatCode="General">
                  <c:v>121.114</c:v>
                </c:pt>
                <c:pt idx="3647" formatCode="General">
                  <c:v>121.16</c:v>
                </c:pt>
                <c:pt idx="3648" formatCode="General">
                  <c:v>121.199</c:v>
                </c:pt>
                <c:pt idx="3649" formatCode="General">
                  <c:v>121.23699999999999</c:v>
                </c:pt>
                <c:pt idx="3650" formatCode="General">
                  <c:v>121.276</c:v>
                </c:pt>
                <c:pt idx="3651" formatCode="General">
                  <c:v>121.31399999999999</c:v>
                </c:pt>
                <c:pt idx="3652" formatCode="General">
                  <c:v>121.35299999999999</c:v>
                </c:pt>
                <c:pt idx="3653" formatCode="General">
                  <c:v>121.39100000000001</c:v>
                </c:pt>
                <c:pt idx="3654" formatCode="General">
                  <c:v>121.43</c:v>
                </c:pt>
                <c:pt idx="3655" formatCode="General">
                  <c:v>121.468</c:v>
                </c:pt>
                <c:pt idx="3656" formatCode="General">
                  <c:v>121.50700000000001</c:v>
                </c:pt>
                <c:pt idx="3657" formatCode="General">
                  <c:v>121.545</c:v>
                </c:pt>
                <c:pt idx="3658" formatCode="General">
                  <c:v>121.584</c:v>
                </c:pt>
                <c:pt idx="3659" formatCode="General">
                  <c:v>121.622</c:v>
                </c:pt>
                <c:pt idx="3660" formatCode="General">
                  <c:v>121.661</c:v>
                </c:pt>
                <c:pt idx="3661" formatCode="General">
                  <c:v>121.699</c:v>
                </c:pt>
                <c:pt idx="3662" formatCode="General">
                  <c:v>121.738</c:v>
                </c:pt>
                <c:pt idx="3663" formatCode="General">
                  <c:v>121.776</c:v>
                </c:pt>
                <c:pt idx="3664" formatCode="General">
                  <c:v>121.815</c:v>
                </c:pt>
                <c:pt idx="3665" formatCode="General">
                  <c:v>121.85299999999999</c:v>
                </c:pt>
                <c:pt idx="3666" formatCode="General">
                  <c:v>121.892</c:v>
                </c:pt>
                <c:pt idx="3667" formatCode="General">
                  <c:v>121.93</c:v>
                </c:pt>
                <c:pt idx="3668" formatCode="General">
                  <c:v>121.96899999999999</c:v>
                </c:pt>
                <c:pt idx="3669" formatCode="General">
                  <c:v>122.00700000000001</c:v>
                </c:pt>
                <c:pt idx="3670" formatCode="General">
                  <c:v>122.04600000000001</c:v>
                </c:pt>
                <c:pt idx="3671" formatCode="General">
                  <c:v>122.084</c:v>
                </c:pt>
                <c:pt idx="3672" formatCode="General">
                  <c:v>122.127</c:v>
                </c:pt>
                <c:pt idx="3673" formatCode="General">
                  <c:v>122.176</c:v>
                </c:pt>
                <c:pt idx="3674" formatCode="General">
                  <c:v>122.226</c:v>
                </c:pt>
                <c:pt idx="3675" formatCode="General">
                  <c:v>122.276</c:v>
                </c:pt>
                <c:pt idx="3676" formatCode="General">
                  <c:v>122.32599999999999</c:v>
                </c:pt>
                <c:pt idx="3677" formatCode="General">
                  <c:v>122.376</c:v>
                </c:pt>
                <c:pt idx="3678" formatCode="General">
                  <c:v>122.426</c:v>
                </c:pt>
                <c:pt idx="3679" formatCode="General">
                  <c:v>122.47499999999999</c:v>
                </c:pt>
                <c:pt idx="3680" formatCode="General">
                  <c:v>122.52500000000001</c:v>
                </c:pt>
                <c:pt idx="3681" formatCode="General">
                  <c:v>122.575</c:v>
                </c:pt>
                <c:pt idx="3682" formatCode="General">
                  <c:v>122.625</c:v>
                </c:pt>
                <c:pt idx="3683" formatCode="General">
                  <c:v>122.675</c:v>
                </c:pt>
                <c:pt idx="3684" formatCode="General">
                  <c:v>122.72499999999999</c:v>
                </c:pt>
                <c:pt idx="3685" formatCode="General">
                  <c:v>122.774</c:v>
                </c:pt>
                <c:pt idx="3686" formatCode="General">
                  <c:v>122.824</c:v>
                </c:pt>
                <c:pt idx="3687" formatCode="General">
                  <c:v>122.874</c:v>
                </c:pt>
                <c:pt idx="3688" formatCode="General">
                  <c:v>122.92400000000001</c:v>
                </c:pt>
                <c:pt idx="3689" formatCode="General">
                  <c:v>122.974</c:v>
                </c:pt>
                <c:pt idx="3690" formatCode="General">
                  <c:v>123.024</c:v>
                </c:pt>
                <c:pt idx="3691" formatCode="General">
                  <c:v>123.07299999999999</c:v>
                </c:pt>
                <c:pt idx="3692" formatCode="General">
                  <c:v>123.116</c:v>
                </c:pt>
                <c:pt idx="3693" formatCode="General">
                  <c:v>123.154</c:v>
                </c:pt>
                <c:pt idx="3694" formatCode="General">
                  <c:v>123.19199999999999</c:v>
                </c:pt>
                <c:pt idx="3695" formatCode="General">
                  <c:v>123.23</c:v>
                </c:pt>
                <c:pt idx="3696" formatCode="General">
                  <c:v>123.26900000000001</c:v>
                </c:pt>
                <c:pt idx="3697" formatCode="General">
                  <c:v>123.307</c:v>
                </c:pt>
                <c:pt idx="3698" formatCode="General">
                  <c:v>123.345</c:v>
                </c:pt>
                <c:pt idx="3699" formatCode="General">
                  <c:v>123.384</c:v>
                </c:pt>
                <c:pt idx="3700" formatCode="General">
                  <c:v>123.422</c:v>
                </c:pt>
                <c:pt idx="3701" formatCode="General">
                  <c:v>123.46</c:v>
                </c:pt>
                <c:pt idx="3702" formatCode="General">
                  <c:v>123.498</c:v>
                </c:pt>
                <c:pt idx="3703" formatCode="General">
                  <c:v>123.53700000000001</c:v>
                </c:pt>
                <c:pt idx="3704" formatCode="General">
                  <c:v>123.575</c:v>
                </c:pt>
                <c:pt idx="3705" formatCode="General">
                  <c:v>123.613</c:v>
                </c:pt>
                <c:pt idx="3706" formatCode="General">
                  <c:v>123.652</c:v>
                </c:pt>
                <c:pt idx="3707" formatCode="General">
                  <c:v>123.69</c:v>
                </c:pt>
                <c:pt idx="3708" formatCode="General">
                  <c:v>123.72799999999999</c:v>
                </c:pt>
                <c:pt idx="3709" formatCode="General">
                  <c:v>123.76600000000001</c:v>
                </c:pt>
                <c:pt idx="3710" formatCode="General">
                  <c:v>123.80500000000001</c:v>
                </c:pt>
                <c:pt idx="3711" formatCode="General">
                  <c:v>123.843</c:v>
                </c:pt>
                <c:pt idx="3712" formatCode="General">
                  <c:v>123.881</c:v>
                </c:pt>
                <c:pt idx="3713" formatCode="General">
                  <c:v>123.92</c:v>
                </c:pt>
                <c:pt idx="3714" formatCode="General">
                  <c:v>123.958</c:v>
                </c:pt>
                <c:pt idx="3715" formatCode="General">
                  <c:v>123.996</c:v>
                </c:pt>
                <c:pt idx="3716" formatCode="General">
                  <c:v>124.03400000000001</c:v>
                </c:pt>
                <c:pt idx="3717" formatCode="General">
                  <c:v>124.077</c:v>
                </c:pt>
                <c:pt idx="3718" formatCode="General">
                  <c:v>124.128</c:v>
                </c:pt>
                <c:pt idx="3719" formatCode="General">
                  <c:v>124.179</c:v>
                </c:pt>
                <c:pt idx="3720" formatCode="General">
                  <c:v>124.229</c:v>
                </c:pt>
                <c:pt idx="3721" formatCode="General">
                  <c:v>124.28</c:v>
                </c:pt>
                <c:pt idx="3722" formatCode="General">
                  <c:v>124.331</c:v>
                </c:pt>
                <c:pt idx="3723" formatCode="General">
                  <c:v>124.38200000000001</c:v>
                </c:pt>
                <c:pt idx="3724" formatCode="General">
                  <c:v>124.43300000000001</c:v>
                </c:pt>
                <c:pt idx="3725" formatCode="General">
                  <c:v>124.48399999999999</c:v>
                </c:pt>
                <c:pt idx="3726" formatCode="General">
                  <c:v>124.535</c:v>
                </c:pt>
                <c:pt idx="3727" formatCode="General">
                  <c:v>124.58499999999999</c:v>
                </c:pt>
                <c:pt idx="3728" formatCode="General">
                  <c:v>124.636</c:v>
                </c:pt>
                <c:pt idx="3729" formatCode="General">
                  <c:v>124.687</c:v>
                </c:pt>
                <c:pt idx="3730" formatCode="General">
                  <c:v>124.738</c:v>
                </c:pt>
                <c:pt idx="3731" formatCode="General">
                  <c:v>124.789</c:v>
                </c:pt>
                <c:pt idx="3732" formatCode="General">
                  <c:v>124.84</c:v>
                </c:pt>
                <c:pt idx="3733" formatCode="General">
                  <c:v>124.89100000000001</c:v>
                </c:pt>
                <c:pt idx="3734" formatCode="General">
                  <c:v>124.941</c:v>
                </c:pt>
                <c:pt idx="3735" formatCode="General">
                  <c:v>124.992</c:v>
                </c:pt>
                <c:pt idx="3736" formatCode="General">
                  <c:v>125.04300000000001</c:v>
                </c:pt>
                <c:pt idx="3737" formatCode="General">
                  <c:v>125.093</c:v>
                </c:pt>
                <c:pt idx="3738" formatCode="General">
                  <c:v>125.143</c:v>
                </c:pt>
                <c:pt idx="3739" formatCode="General">
                  <c:v>125.19199999999999</c:v>
                </c:pt>
                <c:pt idx="3740" formatCode="General">
                  <c:v>125.242</c:v>
                </c:pt>
                <c:pt idx="3741" formatCode="General">
                  <c:v>125.292</c:v>
                </c:pt>
                <c:pt idx="3742" formatCode="General">
                  <c:v>125.34099999999999</c:v>
                </c:pt>
                <c:pt idx="3743" formatCode="General">
                  <c:v>125.39100000000001</c:v>
                </c:pt>
                <c:pt idx="3744" formatCode="General">
                  <c:v>125.441</c:v>
                </c:pt>
                <c:pt idx="3745" formatCode="General">
                  <c:v>125.49</c:v>
                </c:pt>
                <c:pt idx="3746" formatCode="General">
                  <c:v>125.54</c:v>
                </c:pt>
                <c:pt idx="3747" formatCode="General">
                  <c:v>125.59</c:v>
                </c:pt>
                <c:pt idx="3748" formatCode="General">
                  <c:v>125.639</c:v>
                </c:pt>
                <c:pt idx="3749" formatCode="General">
                  <c:v>125.68899999999999</c:v>
                </c:pt>
                <c:pt idx="3750" formatCode="General">
                  <c:v>125.739</c:v>
                </c:pt>
                <c:pt idx="3751" formatCode="General">
                  <c:v>125.788</c:v>
                </c:pt>
                <c:pt idx="3752" formatCode="General">
                  <c:v>125.83799999999999</c:v>
                </c:pt>
                <c:pt idx="3753" formatCode="General">
                  <c:v>125.88800000000001</c:v>
                </c:pt>
                <c:pt idx="3754" formatCode="General">
                  <c:v>125.937</c:v>
                </c:pt>
                <c:pt idx="3755" formatCode="General">
                  <c:v>125.98699999999999</c:v>
                </c:pt>
                <c:pt idx="3756" formatCode="General">
                  <c:v>126.035</c:v>
                </c:pt>
                <c:pt idx="3757" formatCode="General">
                  <c:v>126.081</c:v>
                </c:pt>
                <c:pt idx="3758" formatCode="General">
                  <c:v>126.126</c:v>
                </c:pt>
                <c:pt idx="3759" formatCode="General">
                  <c:v>126.172</c:v>
                </c:pt>
                <c:pt idx="3760" formatCode="General">
                  <c:v>126.217</c:v>
                </c:pt>
                <c:pt idx="3761" formatCode="General">
                  <c:v>126.26300000000001</c:v>
                </c:pt>
                <c:pt idx="3762" formatCode="General">
                  <c:v>126.30800000000001</c:v>
                </c:pt>
                <c:pt idx="3763" formatCode="General">
                  <c:v>126.35299999999999</c:v>
                </c:pt>
                <c:pt idx="3764" formatCode="General">
                  <c:v>126.399</c:v>
                </c:pt>
                <c:pt idx="3765" formatCode="General">
                  <c:v>126.444</c:v>
                </c:pt>
                <c:pt idx="3766" formatCode="General">
                  <c:v>126.49</c:v>
                </c:pt>
                <c:pt idx="3767" formatCode="General">
                  <c:v>126.535</c:v>
                </c:pt>
                <c:pt idx="3768" formatCode="General">
                  <c:v>126.581</c:v>
                </c:pt>
                <c:pt idx="3769" formatCode="General">
                  <c:v>126.626</c:v>
                </c:pt>
                <c:pt idx="3770" formatCode="General">
                  <c:v>126.672</c:v>
                </c:pt>
                <c:pt idx="3771" formatCode="General">
                  <c:v>126.717</c:v>
                </c:pt>
                <c:pt idx="3772" formatCode="General">
                  <c:v>126.76300000000001</c:v>
                </c:pt>
                <c:pt idx="3773" formatCode="General">
                  <c:v>126.80800000000001</c:v>
                </c:pt>
                <c:pt idx="3774" formatCode="General">
                  <c:v>126.854</c:v>
                </c:pt>
                <c:pt idx="3775" formatCode="General">
                  <c:v>126.899</c:v>
                </c:pt>
                <c:pt idx="3776" formatCode="General">
                  <c:v>126.94499999999999</c:v>
                </c:pt>
                <c:pt idx="3777" formatCode="General">
                  <c:v>126.99</c:v>
                </c:pt>
                <c:pt idx="3778" formatCode="General">
                  <c:v>127.036</c:v>
                </c:pt>
                <c:pt idx="3779" formatCode="General">
                  <c:v>127.081</c:v>
                </c:pt>
                <c:pt idx="3780" formatCode="General">
                  <c:v>127.127</c:v>
                </c:pt>
                <c:pt idx="3781" formatCode="General">
                  <c:v>127.173</c:v>
                </c:pt>
                <c:pt idx="3782" formatCode="General">
                  <c:v>127.21899999999999</c:v>
                </c:pt>
                <c:pt idx="3783" formatCode="General">
                  <c:v>127.264</c:v>
                </c:pt>
                <c:pt idx="3784" formatCode="General">
                  <c:v>127.31</c:v>
                </c:pt>
                <c:pt idx="3785" formatCode="General">
                  <c:v>127.35599999999999</c:v>
                </c:pt>
                <c:pt idx="3786" formatCode="General">
                  <c:v>127.401</c:v>
                </c:pt>
                <c:pt idx="3787" formatCode="General">
                  <c:v>127.447</c:v>
                </c:pt>
                <c:pt idx="3788" formatCode="General">
                  <c:v>127.49299999999999</c:v>
                </c:pt>
                <c:pt idx="3789" formatCode="General">
                  <c:v>127.539</c:v>
                </c:pt>
                <c:pt idx="3790" formatCode="General">
                  <c:v>127.584</c:v>
                </c:pt>
                <c:pt idx="3791" formatCode="General">
                  <c:v>127.63</c:v>
                </c:pt>
                <c:pt idx="3792" formatCode="General">
                  <c:v>127.676</c:v>
                </c:pt>
                <c:pt idx="3793" formatCode="General">
                  <c:v>127.721</c:v>
                </c:pt>
                <c:pt idx="3794" formatCode="General">
                  <c:v>127.767</c:v>
                </c:pt>
                <c:pt idx="3795" formatCode="General">
                  <c:v>127.813</c:v>
                </c:pt>
                <c:pt idx="3796" formatCode="General">
                  <c:v>127.85899999999999</c:v>
                </c:pt>
                <c:pt idx="3797" formatCode="General">
                  <c:v>127.904</c:v>
                </c:pt>
                <c:pt idx="3798" formatCode="General">
                  <c:v>127.95</c:v>
                </c:pt>
                <c:pt idx="3799" formatCode="General">
                  <c:v>127.99299999999999</c:v>
                </c:pt>
                <c:pt idx="3800" formatCode="General">
                  <c:v>128.036</c:v>
                </c:pt>
                <c:pt idx="3801" formatCode="General">
                  <c:v>128.08000000000001</c:v>
                </c:pt>
                <c:pt idx="3802" formatCode="General">
                  <c:v>128.12299999999999</c:v>
                </c:pt>
                <c:pt idx="3803" formatCode="General">
                  <c:v>128.166</c:v>
                </c:pt>
                <c:pt idx="3804" formatCode="General">
                  <c:v>128.209</c:v>
                </c:pt>
                <c:pt idx="3805" formatCode="General">
                  <c:v>128.25200000000001</c:v>
                </c:pt>
                <c:pt idx="3806" formatCode="General">
                  <c:v>128.29499999999999</c:v>
                </c:pt>
                <c:pt idx="3807" formatCode="General">
                  <c:v>128.339</c:v>
                </c:pt>
                <c:pt idx="3808" formatCode="General">
                  <c:v>128.38200000000001</c:v>
                </c:pt>
                <c:pt idx="3809" formatCode="General">
                  <c:v>128.42500000000001</c:v>
                </c:pt>
                <c:pt idx="3810" formatCode="General">
                  <c:v>128.46799999999999</c:v>
                </c:pt>
                <c:pt idx="3811" formatCode="General">
                  <c:v>128.511</c:v>
                </c:pt>
              </c:numCache>
            </c:numRef>
          </c:xVal>
          <c:yVal>
            <c:numRef>
              <c:f>[0]!Ca</c:f>
              <c:numCache>
                <c:formatCode>0.0000</c:formatCode>
                <c:ptCount val="1022"/>
                <c:pt idx="0">
                  <c:v>47.657756542155127</c:v>
                </c:pt>
                <c:pt idx="1">
                  <c:v>26.807488054962256</c:v>
                </c:pt>
                <c:pt idx="2">
                  <c:v>20.850268487192867</c:v>
                </c:pt>
                <c:pt idx="3">
                  <c:v>23.828878271077564</c:v>
                </c:pt>
                <c:pt idx="4">
                  <c:v>20.850268487192867</c:v>
                </c:pt>
                <c:pt idx="5">
                  <c:v>23.828878271077564</c:v>
                </c:pt>
                <c:pt idx="6">
                  <c:v>20.850268487192867</c:v>
                </c:pt>
                <c:pt idx="7">
                  <c:v>26.807488054962256</c:v>
                </c:pt>
                <c:pt idx="8">
                  <c:v>29.786097838846956</c:v>
                </c:pt>
                <c:pt idx="9">
                  <c:v>29.786097838846956</c:v>
                </c:pt>
                <c:pt idx="10">
                  <c:v>32.764707622731649</c:v>
                </c:pt>
                <c:pt idx="11">
                  <c:v>29.786097838846956</c:v>
                </c:pt>
                <c:pt idx="12">
                  <c:v>29.786097838846956</c:v>
                </c:pt>
                <c:pt idx="13">
                  <c:v>41.700536974385734</c:v>
                </c:pt>
                <c:pt idx="14">
                  <c:v>29.786097838846956</c:v>
                </c:pt>
                <c:pt idx="15">
                  <c:v>23.828878271077564</c:v>
                </c:pt>
                <c:pt idx="16">
                  <c:v>29.786097838846956</c:v>
                </c:pt>
                <c:pt idx="17">
                  <c:v>26.807488054962256</c:v>
                </c:pt>
                <c:pt idx="18">
                  <c:v>23.828878271077564</c:v>
                </c:pt>
                <c:pt idx="19">
                  <c:v>23.828878271077564</c:v>
                </c:pt>
                <c:pt idx="20">
                  <c:v>29.786097838846956</c:v>
                </c:pt>
                <c:pt idx="21">
                  <c:v>29.786097838846956</c:v>
                </c:pt>
                <c:pt idx="22">
                  <c:v>29.786097838846956</c:v>
                </c:pt>
                <c:pt idx="23">
                  <c:v>26.807488054962256</c:v>
                </c:pt>
                <c:pt idx="24">
                  <c:v>26.807488054962256</c:v>
                </c:pt>
                <c:pt idx="25">
                  <c:v>23.828878271077564</c:v>
                </c:pt>
                <c:pt idx="26">
                  <c:v>26.807488054962256</c:v>
                </c:pt>
                <c:pt idx="27">
                  <c:v>26.807488054962256</c:v>
                </c:pt>
                <c:pt idx="28">
                  <c:v>29.786097838846956</c:v>
                </c:pt>
                <c:pt idx="29">
                  <c:v>62.550805461578605</c:v>
                </c:pt>
                <c:pt idx="30">
                  <c:v>26.807488054962256</c:v>
                </c:pt>
                <c:pt idx="31">
                  <c:v>14.893048919423478</c:v>
                </c:pt>
                <c:pt idx="32">
                  <c:v>20.850268487192867</c:v>
                </c:pt>
                <c:pt idx="33">
                  <c:v>26.807488054962256</c:v>
                </c:pt>
                <c:pt idx="34">
                  <c:v>38.721927190501042</c:v>
                </c:pt>
                <c:pt idx="35">
                  <c:v>41.700536974385734</c:v>
                </c:pt>
                <c:pt idx="36">
                  <c:v>47.657756542155127</c:v>
                </c:pt>
                <c:pt idx="37">
                  <c:v>44.679146758270427</c:v>
                </c:pt>
                <c:pt idx="38">
                  <c:v>59.572195677693912</c:v>
                </c:pt>
                <c:pt idx="39">
                  <c:v>44.679146758270427</c:v>
                </c:pt>
                <c:pt idx="40">
                  <c:v>41.700536974385734</c:v>
                </c:pt>
                <c:pt idx="41">
                  <c:v>38.721927190501042</c:v>
                </c:pt>
                <c:pt idx="42">
                  <c:v>26.807488054962256</c:v>
                </c:pt>
                <c:pt idx="43">
                  <c:v>29.786097838846956</c:v>
                </c:pt>
                <c:pt idx="44">
                  <c:v>35.743317406616349</c:v>
                </c:pt>
                <c:pt idx="45">
                  <c:v>35.743317406616349</c:v>
                </c:pt>
                <c:pt idx="46">
                  <c:v>44.679146758270427</c:v>
                </c:pt>
                <c:pt idx="47">
                  <c:v>35.743317406616349</c:v>
                </c:pt>
                <c:pt idx="48">
                  <c:v>44.679146758270427</c:v>
                </c:pt>
                <c:pt idx="49">
                  <c:v>47.657756542155127</c:v>
                </c:pt>
                <c:pt idx="50">
                  <c:v>50.636366326039827</c:v>
                </c:pt>
                <c:pt idx="51">
                  <c:v>38.721927190501042</c:v>
                </c:pt>
                <c:pt idx="52">
                  <c:v>23.828878271077564</c:v>
                </c:pt>
                <c:pt idx="53">
                  <c:v>32.764707622731649</c:v>
                </c:pt>
                <c:pt idx="54">
                  <c:v>32.764707622731649</c:v>
                </c:pt>
                <c:pt idx="55">
                  <c:v>47.657756542155127</c:v>
                </c:pt>
                <c:pt idx="56">
                  <c:v>32.764707622731649</c:v>
                </c:pt>
                <c:pt idx="57">
                  <c:v>35.743317406616349</c:v>
                </c:pt>
                <c:pt idx="58">
                  <c:v>47.657756542155127</c:v>
                </c:pt>
                <c:pt idx="59">
                  <c:v>38.721927190501042</c:v>
                </c:pt>
                <c:pt idx="60">
                  <c:v>44.679146758270427</c:v>
                </c:pt>
                <c:pt idx="61">
                  <c:v>32.764707622731649</c:v>
                </c:pt>
                <c:pt idx="62">
                  <c:v>32.764707622731649</c:v>
                </c:pt>
                <c:pt idx="63">
                  <c:v>11.914439135538782</c:v>
                </c:pt>
                <c:pt idx="64">
                  <c:v>29.786097838846956</c:v>
                </c:pt>
                <c:pt idx="65">
                  <c:v>29.786097838846956</c:v>
                </c:pt>
                <c:pt idx="66">
                  <c:v>26.807488054962256</c:v>
                </c:pt>
                <c:pt idx="67">
                  <c:v>23.828878271077564</c:v>
                </c:pt>
                <c:pt idx="68">
                  <c:v>32.764707622731649</c:v>
                </c:pt>
                <c:pt idx="69">
                  <c:v>23.828878271077564</c:v>
                </c:pt>
                <c:pt idx="70">
                  <c:v>26.807488054962256</c:v>
                </c:pt>
                <c:pt idx="71">
                  <c:v>26.807488054962256</c:v>
                </c:pt>
                <c:pt idx="72">
                  <c:v>23.828878271077564</c:v>
                </c:pt>
                <c:pt idx="73">
                  <c:v>17.871658703308174</c:v>
                </c:pt>
                <c:pt idx="74">
                  <c:v>17.871658703308174</c:v>
                </c:pt>
                <c:pt idx="75">
                  <c:v>17.871658703308174</c:v>
                </c:pt>
                <c:pt idx="76">
                  <c:v>14.893048919423478</c:v>
                </c:pt>
                <c:pt idx="77">
                  <c:v>14.893048919423478</c:v>
                </c:pt>
                <c:pt idx="78">
                  <c:v>17.871658703308174</c:v>
                </c:pt>
                <c:pt idx="79">
                  <c:v>17.871658703308174</c:v>
                </c:pt>
                <c:pt idx="80">
                  <c:v>23.828878271077564</c:v>
                </c:pt>
                <c:pt idx="81">
                  <c:v>26.807488054962256</c:v>
                </c:pt>
                <c:pt idx="82">
                  <c:v>23.828878271077564</c:v>
                </c:pt>
                <c:pt idx="83">
                  <c:v>26.807488054962256</c:v>
                </c:pt>
                <c:pt idx="84">
                  <c:v>23.828878271077564</c:v>
                </c:pt>
                <c:pt idx="85">
                  <c:v>68.508025029347991</c:v>
                </c:pt>
                <c:pt idx="86">
                  <c:v>38.721927190501042</c:v>
                </c:pt>
                <c:pt idx="87">
                  <c:v>20.850268487192867</c:v>
                </c:pt>
                <c:pt idx="88">
                  <c:v>20.850268487192867</c:v>
                </c:pt>
                <c:pt idx="89">
                  <c:v>26.807488054962256</c:v>
                </c:pt>
                <c:pt idx="90">
                  <c:v>23.828878271077564</c:v>
                </c:pt>
                <c:pt idx="91">
                  <c:v>20.850268487192867</c:v>
                </c:pt>
                <c:pt idx="92">
                  <c:v>26.807488054962256</c:v>
                </c:pt>
                <c:pt idx="93">
                  <c:v>26.807488054962256</c:v>
                </c:pt>
                <c:pt idx="94">
                  <c:v>20.850268487192867</c:v>
                </c:pt>
                <c:pt idx="95">
                  <c:v>20.850268487192867</c:v>
                </c:pt>
                <c:pt idx="96">
                  <c:v>20.850268487192867</c:v>
                </c:pt>
                <c:pt idx="97">
                  <c:v>20.850268487192867</c:v>
                </c:pt>
                <c:pt idx="98">
                  <c:v>20.850268487192867</c:v>
                </c:pt>
                <c:pt idx="99">
                  <c:v>17.871658703308174</c:v>
                </c:pt>
                <c:pt idx="100">
                  <c:v>20.850268487192867</c:v>
                </c:pt>
                <c:pt idx="101">
                  <c:v>17.871658703308174</c:v>
                </c:pt>
                <c:pt idx="102">
                  <c:v>17.871658703308174</c:v>
                </c:pt>
                <c:pt idx="103">
                  <c:v>20.850268487192867</c:v>
                </c:pt>
                <c:pt idx="104">
                  <c:v>23.828878271077564</c:v>
                </c:pt>
                <c:pt idx="105">
                  <c:v>23.828878271077564</c:v>
                </c:pt>
                <c:pt idx="106">
                  <c:v>20.850268487192867</c:v>
                </c:pt>
                <c:pt idx="107">
                  <c:v>20.850268487192867</c:v>
                </c:pt>
                <c:pt idx="108">
                  <c:v>17.871658703308174</c:v>
                </c:pt>
                <c:pt idx="109">
                  <c:v>17.871658703308174</c:v>
                </c:pt>
                <c:pt idx="110">
                  <c:v>17.871658703308174</c:v>
                </c:pt>
                <c:pt idx="111">
                  <c:v>17.871658703308174</c:v>
                </c:pt>
                <c:pt idx="112">
                  <c:v>14.893048919423478</c:v>
                </c:pt>
                <c:pt idx="113">
                  <c:v>17.871658703308174</c:v>
                </c:pt>
                <c:pt idx="114">
                  <c:v>20.850268487192867</c:v>
                </c:pt>
                <c:pt idx="115">
                  <c:v>17.871658703308174</c:v>
                </c:pt>
                <c:pt idx="116">
                  <c:v>17.871658703308174</c:v>
                </c:pt>
                <c:pt idx="117">
                  <c:v>14.893048919423478</c:v>
                </c:pt>
                <c:pt idx="118">
                  <c:v>20.850268487192867</c:v>
                </c:pt>
                <c:pt idx="119">
                  <c:v>17.871658703308174</c:v>
                </c:pt>
                <c:pt idx="120">
                  <c:v>23.828878271077564</c:v>
                </c:pt>
                <c:pt idx="121">
                  <c:v>17.871658703308174</c:v>
                </c:pt>
                <c:pt idx="122">
                  <c:v>17.871658703308174</c:v>
                </c:pt>
                <c:pt idx="123">
                  <c:v>14.893048919423478</c:v>
                </c:pt>
                <c:pt idx="124">
                  <c:v>17.871658703308174</c:v>
                </c:pt>
                <c:pt idx="125">
                  <c:v>14.893048919423478</c:v>
                </c:pt>
                <c:pt idx="126">
                  <c:v>14.893048919423478</c:v>
                </c:pt>
                <c:pt idx="127">
                  <c:v>26.807488054962256</c:v>
                </c:pt>
                <c:pt idx="128">
                  <c:v>14.893048919423478</c:v>
                </c:pt>
                <c:pt idx="129">
                  <c:v>17.871658703308174</c:v>
                </c:pt>
                <c:pt idx="130">
                  <c:v>14.893048919423478</c:v>
                </c:pt>
                <c:pt idx="131">
                  <c:v>14.893048919423478</c:v>
                </c:pt>
                <c:pt idx="132">
                  <c:v>17.871658703308174</c:v>
                </c:pt>
                <c:pt idx="133">
                  <c:v>14.893048919423478</c:v>
                </c:pt>
                <c:pt idx="134">
                  <c:v>17.871658703308174</c:v>
                </c:pt>
                <c:pt idx="135">
                  <c:v>17.871658703308174</c:v>
                </c:pt>
                <c:pt idx="136">
                  <c:v>14.893048919423478</c:v>
                </c:pt>
                <c:pt idx="137">
                  <c:v>17.871658703308174</c:v>
                </c:pt>
                <c:pt idx="138">
                  <c:v>17.871658703308174</c:v>
                </c:pt>
                <c:pt idx="139">
                  <c:v>32.764707622731649</c:v>
                </c:pt>
                <c:pt idx="140">
                  <c:v>20.850268487192867</c:v>
                </c:pt>
                <c:pt idx="141">
                  <c:v>20.850268487192867</c:v>
                </c:pt>
                <c:pt idx="142">
                  <c:v>17.871658703308174</c:v>
                </c:pt>
                <c:pt idx="143">
                  <c:v>17.871658703308174</c:v>
                </c:pt>
                <c:pt idx="144">
                  <c:v>62.550805461578605</c:v>
                </c:pt>
                <c:pt idx="145">
                  <c:v>32.764707622731649</c:v>
                </c:pt>
                <c:pt idx="146">
                  <c:v>26.807488054962256</c:v>
                </c:pt>
                <c:pt idx="147">
                  <c:v>23.828878271077564</c:v>
                </c:pt>
                <c:pt idx="148">
                  <c:v>23.828878271077564</c:v>
                </c:pt>
                <c:pt idx="149">
                  <c:v>20.850268487192867</c:v>
                </c:pt>
                <c:pt idx="150">
                  <c:v>14.893048919423478</c:v>
                </c:pt>
                <c:pt idx="151">
                  <c:v>20.850268487192867</c:v>
                </c:pt>
                <c:pt idx="152">
                  <c:v>17.871658703308174</c:v>
                </c:pt>
                <c:pt idx="153">
                  <c:v>17.871658703308174</c:v>
                </c:pt>
                <c:pt idx="154">
                  <c:v>14.893048919423478</c:v>
                </c:pt>
                <c:pt idx="155">
                  <c:v>17.871658703308174</c:v>
                </c:pt>
                <c:pt idx="156">
                  <c:v>17.871658703308174</c:v>
                </c:pt>
                <c:pt idx="157">
                  <c:v>20.850268487192867</c:v>
                </c:pt>
                <c:pt idx="158">
                  <c:v>23.828878271077564</c:v>
                </c:pt>
                <c:pt idx="159">
                  <c:v>26.807488054962256</c:v>
                </c:pt>
                <c:pt idx="160">
                  <c:v>20.850268487192867</c:v>
                </c:pt>
                <c:pt idx="161">
                  <c:v>17.871658703308174</c:v>
                </c:pt>
                <c:pt idx="162">
                  <c:v>20.850268487192867</c:v>
                </c:pt>
                <c:pt idx="163">
                  <c:v>20.850268487192867</c:v>
                </c:pt>
                <c:pt idx="164">
                  <c:v>20.850268487192867</c:v>
                </c:pt>
                <c:pt idx="165">
                  <c:v>17.871658703308174</c:v>
                </c:pt>
                <c:pt idx="166">
                  <c:v>17.871658703308174</c:v>
                </c:pt>
                <c:pt idx="167">
                  <c:v>14.893048919423478</c:v>
                </c:pt>
                <c:pt idx="168">
                  <c:v>32.764707622731649</c:v>
                </c:pt>
                <c:pt idx="169">
                  <c:v>44.679146758270427</c:v>
                </c:pt>
                <c:pt idx="170">
                  <c:v>26.807488054962256</c:v>
                </c:pt>
                <c:pt idx="171">
                  <c:v>32.764707622731649</c:v>
                </c:pt>
                <c:pt idx="172">
                  <c:v>26.807488054962256</c:v>
                </c:pt>
                <c:pt idx="173">
                  <c:v>20.850268487192867</c:v>
                </c:pt>
                <c:pt idx="174">
                  <c:v>17.871658703308174</c:v>
                </c:pt>
                <c:pt idx="175">
                  <c:v>20.850268487192867</c:v>
                </c:pt>
                <c:pt idx="176">
                  <c:v>20.850268487192867</c:v>
                </c:pt>
                <c:pt idx="177">
                  <c:v>23.828878271077564</c:v>
                </c:pt>
                <c:pt idx="178">
                  <c:v>20.850268487192867</c:v>
                </c:pt>
                <c:pt idx="179">
                  <c:v>17.871658703308174</c:v>
                </c:pt>
                <c:pt idx="180">
                  <c:v>14.893048919423478</c:v>
                </c:pt>
                <c:pt idx="181">
                  <c:v>17.871658703308174</c:v>
                </c:pt>
                <c:pt idx="182">
                  <c:v>35.743317406616349</c:v>
                </c:pt>
                <c:pt idx="183">
                  <c:v>68.508025029347991</c:v>
                </c:pt>
                <c:pt idx="184">
                  <c:v>41.700536974385734</c:v>
                </c:pt>
                <c:pt idx="185">
                  <c:v>38.721927190501042</c:v>
                </c:pt>
                <c:pt idx="186">
                  <c:v>29.786097838846956</c:v>
                </c:pt>
                <c:pt idx="187">
                  <c:v>29.786097838846956</c:v>
                </c:pt>
                <c:pt idx="188">
                  <c:v>41.700536974385734</c:v>
                </c:pt>
                <c:pt idx="189">
                  <c:v>86.379683732656176</c:v>
                </c:pt>
                <c:pt idx="190">
                  <c:v>32.764707622731649</c:v>
                </c:pt>
                <c:pt idx="191">
                  <c:v>29.786097838846956</c:v>
                </c:pt>
                <c:pt idx="192">
                  <c:v>23.828878271077564</c:v>
                </c:pt>
                <c:pt idx="193">
                  <c:v>20.850268487192867</c:v>
                </c:pt>
                <c:pt idx="194">
                  <c:v>20.850268487192867</c:v>
                </c:pt>
                <c:pt idx="195">
                  <c:v>17.871658703308174</c:v>
                </c:pt>
                <c:pt idx="196">
                  <c:v>17.871658703308174</c:v>
                </c:pt>
                <c:pt idx="197">
                  <c:v>17.871658703308174</c:v>
                </c:pt>
                <c:pt idx="198">
                  <c:v>20.850268487192867</c:v>
                </c:pt>
                <c:pt idx="199">
                  <c:v>26.807488054962256</c:v>
                </c:pt>
                <c:pt idx="200">
                  <c:v>35.743317406616349</c:v>
                </c:pt>
                <c:pt idx="201">
                  <c:v>29.786097838846956</c:v>
                </c:pt>
                <c:pt idx="202">
                  <c:v>29.786097838846956</c:v>
                </c:pt>
                <c:pt idx="203">
                  <c:v>26.807488054962256</c:v>
                </c:pt>
                <c:pt idx="204">
                  <c:v>26.807488054962256</c:v>
                </c:pt>
                <c:pt idx="205">
                  <c:v>29.786097838846956</c:v>
                </c:pt>
                <c:pt idx="206">
                  <c:v>26.807488054962256</c:v>
                </c:pt>
                <c:pt idx="207">
                  <c:v>44.679146758270427</c:v>
                </c:pt>
                <c:pt idx="208">
                  <c:v>32.764707622731649</c:v>
                </c:pt>
                <c:pt idx="209">
                  <c:v>32.764707622731649</c:v>
                </c:pt>
                <c:pt idx="210">
                  <c:v>26.807488054962256</c:v>
                </c:pt>
                <c:pt idx="211">
                  <c:v>26.807488054962256</c:v>
                </c:pt>
                <c:pt idx="212">
                  <c:v>11.914439135538782</c:v>
                </c:pt>
                <c:pt idx="213">
                  <c:v>29.786097838846956</c:v>
                </c:pt>
                <c:pt idx="214">
                  <c:v>47.657756542155127</c:v>
                </c:pt>
                <c:pt idx="215">
                  <c:v>44.679146758270427</c:v>
                </c:pt>
                <c:pt idx="216">
                  <c:v>56.593585893809212</c:v>
                </c:pt>
                <c:pt idx="217">
                  <c:v>53.614976109924513</c:v>
                </c:pt>
                <c:pt idx="218">
                  <c:v>47.657756542155127</c:v>
                </c:pt>
                <c:pt idx="219">
                  <c:v>44.679146758270427</c:v>
                </c:pt>
                <c:pt idx="220">
                  <c:v>35.743317406616349</c:v>
                </c:pt>
                <c:pt idx="221">
                  <c:v>35.743317406616349</c:v>
                </c:pt>
                <c:pt idx="222">
                  <c:v>26.807488054962256</c:v>
                </c:pt>
                <c:pt idx="223">
                  <c:v>23.828878271077564</c:v>
                </c:pt>
                <c:pt idx="224">
                  <c:v>20.850268487192867</c:v>
                </c:pt>
                <c:pt idx="225">
                  <c:v>20.850268487192867</c:v>
                </c:pt>
                <c:pt idx="226">
                  <c:v>20.850268487192867</c:v>
                </c:pt>
                <c:pt idx="227">
                  <c:v>17.871658703308174</c:v>
                </c:pt>
                <c:pt idx="228">
                  <c:v>17.871658703308174</c:v>
                </c:pt>
                <c:pt idx="229">
                  <c:v>17.871658703308174</c:v>
                </c:pt>
                <c:pt idx="230">
                  <c:v>17.871658703308174</c:v>
                </c:pt>
                <c:pt idx="231">
                  <c:v>20.850268487192867</c:v>
                </c:pt>
                <c:pt idx="232">
                  <c:v>20.850268487192867</c:v>
                </c:pt>
                <c:pt idx="233">
                  <c:v>14.893048919423478</c:v>
                </c:pt>
                <c:pt idx="234">
                  <c:v>17.871658703308174</c:v>
                </c:pt>
                <c:pt idx="235">
                  <c:v>20.850268487192867</c:v>
                </c:pt>
                <c:pt idx="236">
                  <c:v>17.871658703308174</c:v>
                </c:pt>
                <c:pt idx="237">
                  <c:v>20.850268487192867</c:v>
                </c:pt>
                <c:pt idx="238">
                  <c:v>20.850268487192867</c:v>
                </c:pt>
                <c:pt idx="239">
                  <c:v>20.850268487192867</c:v>
                </c:pt>
                <c:pt idx="240">
                  <c:v>30.11212371480055</c:v>
                </c:pt>
                <c:pt idx="241" formatCode="General">
                  <c:v>26.766332190933827</c:v>
                </c:pt>
                <c:pt idx="242" formatCode="General">
                  <c:v>23.420540667067097</c:v>
                </c:pt>
                <c:pt idx="243" formatCode="General">
                  <c:v>26.766332190933827</c:v>
                </c:pt>
                <c:pt idx="244" formatCode="General">
                  <c:v>30.11212371480055</c:v>
                </c:pt>
                <c:pt idx="245" formatCode="General">
                  <c:v>36.803706762534006</c:v>
                </c:pt>
                <c:pt idx="246" formatCode="General">
                  <c:v>43.495289810267465</c:v>
                </c:pt>
                <c:pt idx="247" formatCode="General">
                  <c:v>53.532664381867654</c:v>
                </c:pt>
                <c:pt idx="248" formatCode="General">
                  <c:v>83.644788096668208</c:v>
                </c:pt>
                <c:pt idx="249" formatCode="General">
                  <c:v>66.915830477334566</c:v>
                </c:pt>
                <c:pt idx="250" formatCode="General">
                  <c:v>76.953205048934748</c:v>
                </c:pt>
                <c:pt idx="251" formatCode="General">
                  <c:v>66.915830477334566</c:v>
                </c:pt>
                <c:pt idx="252" formatCode="General">
                  <c:v>60.2242474296011</c:v>
                </c:pt>
                <c:pt idx="253" formatCode="General">
                  <c:v>60.2242474296011</c:v>
                </c:pt>
                <c:pt idx="254" formatCode="General">
                  <c:v>66.915830477334566</c:v>
                </c:pt>
                <c:pt idx="255" formatCode="General">
                  <c:v>83.644788096668208</c:v>
                </c:pt>
                <c:pt idx="256" formatCode="General">
                  <c:v>70.261622001201289</c:v>
                </c:pt>
                <c:pt idx="257" formatCode="General">
                  <c:v>66.915830477334566</c:v>
                </c:pt>
                <c:pt idx="258" formatCode="General">
                  <c:v>63.570038953467837</c:v>
                </c:pt>
                <c:pt idx="259" formatCode="General">
                  <c:v>63.570038953467837</c:v>
                </c:pt>
                <c:pt idx="260" formatCode="General">
                  <c:v>46.841081334134195</c:v>
                </c:pt>
                <c:pt idx="261" formatCode="General">
                  <c:v>46.841081334134195</c:v>
                </c:pt>
                <c:pt idx="262" formatCode="General">
                  <c:v>50.186872858000918</c:v>
                </c:pt>
                <c:pt idx="263" formatCode="General">
                  <c:v>50.186872858000918</c:v>
                </c:pt>
                <c:pt idx="264" formatCode="General">
                  <c:v>50.186872858000918</c:v>
                </c:pt>
                <c:pt idx="265" formatCode="General">
                  <c:v>63.570038953467837</c:v>
                </c:pt>
                <c:pt idx="266" formatCode="General">
                  <c:v>80.298996572801471</c:v>
                </c:pt>
                <c:pt idx="267" formatCode="General">
                  <c:v>73.607413525068011</c:v>
                </c:pt>
                <c:pt idx="268" formatCode="General">
                  <c:v>63.570038953467837</c:v>
                </c:pt>
                <c:pt idx="269" formatCode="General">
                  <c:v>60.2242474296011</c:v>
                </c:pt>
                <c:pt idx="270" formatCode="General">
                  <c:v>60.2242474296011</c:v>
                </c:pt>
                <c:pt idx="271" formatCode="General">
                  <c:v>50.186872858000918</c:v>
                </c:pt>
                <c:pt idx="272" formatCode="General">
                  <c:v>53.532664381867654</c:v>
                </c:pt>
                <c:pt idx="273" formatCode="General">
                  <c:v>56.878455905734384</c:v>
                </c:pt>
                <c:pt idx="274" formatCode="General">
                  <c:v>80.298996572801471</c:v>
                </c:pt>
                <c:pt idx="275" formatCode="General">
                  <c:v>70.261622001201289</c:v>
                </c:pt>
                <c:pt idx="276" formatCode="General">
                  <c:v>63.570038953467837</c:v>
                </c:pt>
                <c:pt idx="277" formatCode="General">
                  <c:v>56.878455905734384</c:v>
                </c:pt>
                <c:pt idx="278" formatCode="General">
                  <c:v>56.878455905734384</c:v>
                </c:pt>
                <c:pt idx="279" formatCode="General">
                  <c:v>50.186872858000918</c:v>
                </c:pt>
                <c:pt idx="280" formatCode="General">
                  <c:v>53.532664381867654</c:v>
                </c:pt>
                <c:pt idx="281" formatCode="General">
                  <c:v>46.841081334134195</c:v>
                </c:pt>
                <c:pt idx="282" formatCode="General">
                  <c:v>40.149498286400735</c:v>
                </c:pt>
                <c:pt idx="283" formatCode="General">
                  <c:v>40.149498286400735</c:v>
                </c:pt>
                <c:pt idx="284" formatCode="General">
                  <c:v>53.532664381867654</c:v>
                </c:pt>
                <c:pt idx="285" formatCode="General">
                  <c:v>56.878455905734384</c:v>
                </c:pt>
                <c:pt idx="286" formatCode="General">
                  <c:v>50.186872858000918</c:v>
                </c:pt>
                <c:pt idx="287" formatCode="General">
                  <c:v>56.878455905734384</c:v>
                </c:pt>
                <c:pt idx="288" formatCode="General">
                  <c:v>63.570038953467837</c:v>
                </c:pt>
                <c:pt idx="289" formatCode="General">
                  <c:v>63.570038953467837</c:v>
                </c:pt>
                <c:pt idx="290" formatCode="General">
                  <c:v>66.915830477334566</c:v>
                </c:pt>
                <c:pt idx="291" formatCode="General">
                  <c:v>60.2242474296011</c:v>
                </c:pt>
                <c:pt idx="292" formatCode="General">
                  <c:v>50.186872858000918</c:v>
                </c:pt>
                <c:pt idx="293" formatCode="General">
                  <c:v>50.186872858000918</c:v>
                </c:pt>
                <c:pt idx="294" formatCode="General">
                  <c:v>50.186872858000918</c:v>
                </c:pt>
                <c:pt idx="295" formatCode="General">
                  <c:v>56.878455905734384</c:v>
                </c:pt>
                <c:pt idx="296" formatCode="General">
                  <c:v>43.495289810267465</c:v>
                </c:pt>
                <c:pt idx="297" formatCode="General">
                  <c:v>46.841081334134195</c:v>
                </c:pt>
                <c:pt idx="298" formatCode="General">
                  <c:v>50.186872858000918</c:v>
                </c:pt>
                <c:pt idx="299" formatCode="General">
                  <c:v>53.532664381867654</c:v>
                </c:pt>
                <c:pt idx="300" formatCode="General">
                  <c:v>40.149498286400735</c:v>
                </c:pt>
                <c:pt idx="301" formatCode="General">
                  <c:v>43.495289810267465</c:v>
                </c:pt>
                <c:pt idx="302" formatCode="General">
                  <c:v>46.841081334134195</c:v>
                </c:pt>
                <c:pt idx="303" formatCode="General">
                  <c:v>43.495289810267465</c:v>
                </c:pt>
                <c:pt idx="304" formatCode="General">
                  <c:v>56.878455905734384</c:v>
                </c:pt>
                <c:pt idx="305" formatCode="General">
                  <c:v>63.570038953467837</c:v>
                </c:pt>
                <c:pt idx="306" formatCode="General">
                  <c:v>60.2242474296011</c:v>
                </c:pt>
                <c:pt idx="307" formatCode="General">
                  <c:v>50.186872858000918</c:v>
                </c:pt>
                <c:pt idx="308" formatCode="General">
                  <c:v>50.186872858000918</c:v>
                </c:pt>
                <c:pt idx="309" formatCode="General">
                  <c:v>46.841081334134195</c:v>
                </c:pt>
                <c:pt idx="310" formatCode="General">
                  <c:v>40.149498286400735</c:v>
                </c:pt>
                <c:pt idx="311" formatCode="General">
                  <c:v>40.149498286400735</c:v>
                </c:pt>
                <c:pt idx="312" formatCode="General">
                  <c:v>46.841081334134195</c:v>
                </c:pt>
                <c:pt idx="313" formatCode="General">
                  <c:v>40.149498286400735</c:v>
                </c:pt>
                <c:pt idx="314" formatCode="General">
                  <c:v>36.803706762534006</c:v>
                </c:pt>
                <c:pt idx="315" formatCode="General">
                  <c:v>36.803706762534006</c:v>
                </c:pt>
                <c:pt idx="316" formatCode="General">
                  <c:v>43.495289810267465</c:v>
                </c:pt>
                <c:pt idx="317" formatCode="General">
                  <c:v>46.841081334134195</c:v>
                </c:pt>
                <c:pt idx="318" formatCode="General">
                  <c:v>40.149498286400735</c:v>
                </c:pt>
                <c:pt idx="319" formatCode="General">
                  <c:v>43.495289810267465</c:v>
                </c:pt>
                <c:pt idx="320" formatCode="General">
                  <c:v>46.841081334134195</c:v>
                </c:pt>
                <c:pt idx="321" formatCode="General">
                  <c:v>65.010527495415204</c:v>
                </c:pt>
                <c:pt idx="322" formatCode="General">
                  <c:v>49.713932790611622</c:v>
                </c:pt>
                <c:pt idx="323" formatCode="General">
                  <c:v>49.713932790611622</c:v>
                </c:pt>
                <c:pt idx="324" formatCode="General">
                  <c:v>49.713932790611622</c:v>
                </c:pt>
                <c:pt idx="325" formatCode="General">
                  <c:v>57.362230143013413</c:v>
                </c:pt>
                <c:pt idx="326" formatCode="General">
                  <c:v>65.010527495415204</c:v>
                </c:pt>
                <c:pt idx="327" formatCode="General">
                  <c:v>49.713932790611622</c:v>
                </c:pt>
                <c:pt idx="328" formatCode="General">
                  <c:v>45.88978411441073</c:v>
                </c:pt>
                <c:pt idx="329" formatCode="General">
                  <c:v>42.065635438209831</c:v>
                </c:pt>
                <c:pt idx="330" formatCode="General">
                  <c:v>53.538081466812521</c:v>
                </c:pt>
                <c:pt idx="331" formatCode="General">
                  <c:v>45.88978411441073</c:v>
                </c:pt>
                <c:pt idx="332" formatCode="General">
                  <c:v>38.241486762008947</c:v>
                </c:pt>
                <c:pt idx="333" formatCode="General">
                  <c:v>45.88978411441073</c:v>
                </c:pt>
                <c:pt idx="334" formatCode="General">
                  <c:v>45.88978411441073</c:v>
                </c:pt>
                <c:pt idx="335" formatCode="General">
                  <c:v>42.065635438209831</c:v>
                </c:pt>
                <c:pt idx="336" formatCode="General">
                  <c:v>42.065635438209831</c:v>
                </c:pt>
                <c:pt idx="337" formatCode="General">
                  <c:v>42.065635438209831</c:v>
                </c:pt>
                <c:pt idx="338" formatCode="General">
                  <c:v>38.241486762008947</c:v>
                </c:pt>
                <c:pt idx="339" formatCode="General">
                  <c:v>38.241486762008947</c:v>
                </c:pt>
                <c:pt idx="340" formatCode="General">
                  <c:v>57.362230143013413</c:v>
                </c:pt>
                <c:pt idx="341" formatCode="General">
                  <c:v>42.065635438209831</c:v>
                </c:pt>
                <c:pt idx="342" formatCode="General">
                  <c:v>38.241486762008947</c:v>
                </c:pt>
                <c:pt idx="343" formatCode="General">
                  <c:v>38.241486762008947</c:v>
                </c:pt>
                <c:pt idx="344" formatCode="General">
                  <c:v>42.065635438209831</c:v>
                </c:pt>
                <c:pt idx="345" formatCode="General">
                  <c:v>38.241486762008947</c:v>
                </c:pt>
                <c:pt idx="346" formatCode="General">
                  <c:v>34.417338085808048</c:v>
                </c:pt>
                <c:pt idx="347" formatCode="General">
                  <c:v>34.417338085808048</c:v>
                </c:pt>
                <c:pt idx="348" formatCode="General">
                  <c:v>34.417338085808048</c:v>
                </c:pt>
                <c:pt idx="349" formatCode="General">
                  <c:v>22.944892057205365</c:v>
                </c:pt>
                <c:pt idx="350" formatCode="General">
                  <c:v>22.944892057205365</c:v>
                </c:pt>
                <c:pt idx="351" formatCode="General">
                  <c:v>30.593189409607156</c:v>
                </c:pt>
                <c:pt idx="352" formatCode="General">
                  <c:v>30.593189409607156</c:v>
                </c:pt>
                <c:pt idx="353" formatCode="General">
                  <c:v>22.944892057205365</c:v>
                </c:pt>
                <c:pt idx="354" formatCode="General">
                  <c:v>26.769040733406261</c:v>
                </c:pt>
                <c:pt idx="355" formatCode="General">
                  <c:v>30.593189409607156</c:v>
                </c:pt>
                <c:pt idx="356" formatCode="General">
                  <c:v>34.417338085808048</c:v>
                </c:pt>
                <c:pt idx="357" formatCode="General">
                  <c:v>57.362230143013413</c:v>
                </c:pt>
                <c:pt idx="358" formatCode="General">
                  <c:v>45.88978411441073</c:v>
                </c:pt>
                <c:pt idx="359" formatCode="General">
                  <c:v>38.241486762008947</c:v>
                </c:pt>
                <c:pt idx="360" formatCode="General">
                  <c:v>38.241486762008947</c:v>
                </c:pt>
                <c:pt idx="361" formatCode="General">
                  <c:v>42.065635438209831</c:v>
                </c:pt>
                <c:pt idx="362" formatCode="General">
                  <c:v>42.065635438209831</c:v>
                </c:pt>
                <c:pt idx="363" formatCode="General">
                  <c:v>34.417338085808048</c:v>
                </c:pt>
                <c:pt idx="364" formatCode="General">
                  <c:v>30.593189409607156</c:v>
                </c:pt>
                <c:pt idx="365" formatCode="General">
                  <c:v>38.241486762008947</c:v>
                </c:pt>
                <c:pt idx="366" formatCode="General">
                  <c:v>42.065635438209831</c:v>
                </c:pt>
                <c:pt idx="367" formatCode="General">
                  <c:v>38.241486762008947</c:v>
                </c:pt>
                <c:pt idx="368" formatCode="General">
                  <c:v>38.241486762008947</c:v>
                </c:pt>
                <c:pt idx="369" formatCode="General">
                  <c:v>42.065635438209831</c:v>
                </c:pt>
                <c:pt idx="370" formatCode="General">
                  <c:v>38.241486762008947</c:v>
                </c:pt>
                <c:pt idx="371" formatCode="General">
                  <c:v>34.417338085808048</c:v>
                </c:pt>
                <c:pt idx="372" formatCode="General">
                  <c:v>38.241486762008947</c:v>
                </c:pt>
                <c:pt idx="373" formatCode="General">
                  <c:v>34.417338085808048</c:v>
                </c:pt>
                <c:pt idx="374" formatCode="General">
                  <c:v>30.593189409607156</c:v>
                </c:pt>
                <c:pt idx="375" formatCode="General">
                  <c:v>34.417338085808048</c:v>
                </c:pt>
                <c:pt idx="376" formatCode="General">
                  <c:v>38.241486762008947</c:v>
                </c:pt>
                <c:pt idx="377" formatCode="General">
                  <c:v>34.417338085808048</c:v>
                </c:pt>
                <c:pt idx="378" formatCode="General">
                  <c:v>34.417338085808048</c:v>
                </c:pt>
                <c:pt idx="379" formatCode="General">
                  <c:v>38.241486762008947</c:v>
                </c:pt>
                <c:pt idx="380" formatCode="General">
                  <c:v>38.241486762008947</c:v>
                </c:pt>
                <c:pt idx="381" formatCode="General">
                  <c:v>38.241486762008947</c:v>
                </c:pt>
                <c:pt idx="382" formatCode="General">
                  <c:v>42.065635438209831</c:v>
                </c:pt>
                <c:pt idx="383" formatCode="General">
                  <c:v>53.538081466812521</c:v>
                </c:pt>
                <c:pt idx="384" formatCode="General">
                  <c:v>49.713932790611622</c:v>
                </c:pt>
                <c:pt idx="385" formatCode="General">
                  <c:v>42.065635438209831</c:v>
                </c:pt>
                <c:pt idx="386" formatCode="General">
                  <c:v>42.065635438209831</c:v>
                </c:pt>
                <c:pt idx="387" formatCode="General">
                  <c:v>34.417338085808048</c:v>
                </c:pt>
                <c:pt idx="388" formatCode="General">
                  <c:v>30.593189409607156</c:v>
                </c:pt>
                <c:pt idx="389" formatCode="General">
                  <c:v>34.417338085808048</c:v>
                </c:pt>
                <c:pt idx="390" formatCode="General">
                  <c:v>38.241486762008947</c:v>
                </c:pt>
                <c:pt idx="391" formatCode="General">
                  <c:v>34.417338085808048</c:v>
                </c:pt>
                <c:pt idx="392" formatCode="General">
                  <c:v>30.593189409607156</c:v>
                </c:pt>
                <c:pt idx="393" formatCode="General">
                  <c:v>30.593189409607156</c:v>
                </c:pt>
                <c:pt idx="394" formatCode="General">
                  <c:v>30.593189409607156</c:v>
                </c:pt>
                <c:pt idx="395" formatCode="General">
                  <c:v>30.593189409607156</c:v>
                </c:pt>
                <c:pt idx="396" formatCode="General">
                  <c:v>26.769040733406261</c:v>
                </c:pt>
                <c:pt idx="397" formatCode="General">
                  <c:v>26.769040733406261</c:v>
                </c:pt>
                <c:pt idx="398" formatCode="General">
                  <c:v>34.417338085808048</c:v>
                </c:pt>
                <c:pt idx="399" formatCode="General">
                  <c:v>30.593189409607156</c:v>
                </c:pt>
                <c:pt idx="400" formatCode="General">
                  <c:v>30.593189409607156</c:v>
                </c:pt>
                <c:pt idx="401" formatCode="General">
                  <c:v>26.769040733406261</c:v>
                </c:pt>
                <c:pt idx="402" formatCode="General">
                  <c:v>26.769040733406261</c:v>
                </c:pt>
                <c:pt idx="403" formatCode="General">
                  <c:v>22.944892057205365</c:v>
                </c:pt>
                <c:pt idx="404" formatCode="General">
                  <c:v>22.944892057205365</c:v>
                </c:pt>
                <c:pt idx="405" formatCode="General">
                  <c:v>19.120743381004473</c:v>
                </c:pt>
                <c:pt idx="406" formatCode="General">
                  <c:v>22.944892057205365</c:v>
                </c:pt>
                <c:pt idx="407" formatCode="General">
                  <c:v>19.120743381004473</c:v>
                </c:pt>
                <c:pt idx="408" formatCode="General">
                  <c:v>19.120743381004473</c:v>
                </c:pt>
                <c:pt idx="409" formatCode="General">
                  <c:v>22.944892057205365</c:v>
                </c:pt>
                <c:pt idx="410" formatCode="General">
                  <c:v>19.120743381004473</c:v>
                </c:pt>
                <c:pt idx="411" formatCode="General">
                  <c:v>19.120743381004473</c:v>
                </c:pt>
                <c:pt idx="412" formatCode="General">
                  <c:v>19.120743381004473</c:v>
                </c:pt>
                <c:pt idx="413" formatCode="General">
                  <c:v>15.296594704803578</c:v>
                </c:pt>
                <c:pt idx="414" formatCode="General">
                  <c:v>19.120743381004473</c:v>
                </c:pt>
                <c:pt idx="415" formatCode="General">
                  <c:v>22.944892057205365</c:v>
                </c:pt>
                <c:pt idx="416" formatCode="General">
                  <c:v>22.944892057205365</c:v>
                </c:pt>
                <c:pt idx="417" formatCode="General">
                  <c:v>22.944892057205365</c:v>
                </c:pt>
                <c:pt idx="418" formatCode="General">
                  <c:v>26.769040733406261</c:v>
                </c:pt>
                <c:pt idx="419" formatCode="General">
                  <c:v>30.593189409607156</c:v>
                </c:pt>
                <c:pt idx="420" formatCode="General">
                  <c:v>30.593189409607156</c:v>
                </c:pt>
                <c:pt idx="421" formatCode="General">
                  <c:v>26.769040733406261</c:v>
                </c:pt>
                <c:pt idx="422" formatCode="General">
                  <c:v>30.593189409607156</c:v>
                </c:pt>
                <c:pt idx="423" formatCode="General">
                  <c:v>34.417338085808048</c:v>
                </c:pt>
                <c:pt idx="424" formatCode="General">
                  <c:v>34.417338085808048</c:v>
                </c:pt>
                <c:pt idx="425" formatCode="General">
                  <c:v>26.769040733406261</c:v>
                </c:pt>
                <c:pt idx="426" formatCode="General">
                  <c:v>26.769040733406261</c:v>
                </c:pt>
                <c:pt idx="427" formatCode="General">
                  <c:v>30.593189409607156</c:v>
                </c:pt>
                <c:pt idx="428" formatCode="General">
                  <c:v>38.241486762008947</c:v>
                </c:pt>
                <c:pt idx="429" formatCode="General">
                  <c:v>45.88978411441073</c:v>
                </c:pt>
                <c:pt idx="430" formatCode="General">
                  <c:v>42.065635438209831</c:v>
                </c:pt>
                <c:pt idx="431" formatCode="General">
                  <c:v>42.065635438209831</c:v>
                </c:pt>
                <c:pt idx="432" formatCode="General">
                  <c:v>34.417338085808048</c:v>
                </c:pt>
                <c:pt idx="433" formatCode="General">
                  <c:v>34.417338085808048</c:v>
                </c:pt>
                <c:pt idx="434" formatCode="General">
                  <c:v>45.88978411441073</c:v>
                </c:pt>
                <c:pt idx="435" formatCode="General">
                  <c:v>68.834676171616096</c:v>
                </c:pt>
                <c:pt idx="436" formatCode="General">
                  <c:v>57.362230143013413</c:v>
                </c:pt>
                <c:pt idx="437" formatCode="General">
                  <c:v>61.186378819214312</c:v>
                </c:pt>
                <c:pt idx="438" formatCode="General">
                  <c:v>49.713932790611622</c:v>
                </c:pt>
                <c:pt idx="439" formatCode="General">
                  <c:v>42.065635438209831</c:v>
                </c:pt>
                <c:pt idx="440" formatCode="General">
                  <c:v>42.065635438209831</c:v>
                </c:pt>
                <c:pt idx="441" formatCode="General">
                  <c:v>45.88978411441073</c:v>
                </c:pt>
                <c:pt idx="442" formatCode="General">
                  <c:v>49.713932790611622</c:v>
                </c:pt>
                <c:pt idx="443" formatCode="General">
                  <c:v>42.065635438209831</c:v>
                </c:pt>
                <c:pt idx="444" formatCode="General">
                  <c:v>42.065635438209831</c:v>
                </c:pt>
                <c:pt idx="445" formatCode="General">
                  <c:v>42.065635438209831</c:v>
                </c:pt>
                <c:pt idx="446" formatCode="General">
                  <c:v>38.241486762008947</c:v>
                </c:pt>
                <c:pt idx="447" formatCode="General">
                  <c:v>30.593189409607156</c:v>
                </c:pt>
                <c:pt idx="448" formatCode="General">
                  <c:v>30.593189409607156</c:v>
                </c:pt>
                <c:pt idx="449" formatCode="General">
                  <c:v>30.593189409607156</c:v>
                </c:pt>
                <c:pt idx="450" formatCode="General">
                  <c:v>26.769040733406261</c:v>
                </c:pt>
                <c:pt idx="451" formatCode="General">
                  <c:v>30.593189409607156</c:v>
                </c:pt>
                <c:pt idx="452" formatCode="General">
                  <c:v>34.417338085808048</c:v>
                </c:pt>
                <c:pt idx="453" formatCode="General">
                  <c:v>34.417338085808048</c:v>
                </c:pt>
                <c:pt idx="454" formatCode="General">
                  <c:v>30.593189409607156</c:v>
                </c:pt>
                <c:pt idx="455" formatCode="General">
                  <c:v>30.593189409607156</c:v>
                </c:pt>
                <c:pt idx="456" formatCode="General">
                  <c:v>34.417338085808048</c:v>
                </c:pt>
                <c:pt idx="457" formatCode="General">
                  <c:v>45.88978411441073</c:v>
                </c:pt>
                <c:pt idx="458" formatCode="General">
                  <c:v>45.88978411441073</c:v>
                </c:pt>
                <c:pt idx="459" formatCode="General">
                  <c:v>42.065635438209831</c:v>
                </c:pt>
                <c:pt idx="460" formatCode="General">
                  <c:v>42.065635438209831</c:v>
                </c:pt>
                <c:pt idx="461" formatCode="General">
                  <c:v>34.417338085808048</c:v>
                </c:pt>
                <c:pt idx="462" formatCode="General">
                  <c:v>30.593189409607156</c:v>
                </c:pt>
                <c:pt idx="463" formatCode="General">
                  <c:v>22.944892057205365</c:v>
                </c:pt>
                <c:pt idx="464" formatCode="General">
                  <c:v>22.944892057205365</c:v>
                </c:pt>
                <c:pt idx="465" formatCode="General">
                  <c:v>22.944892057205365</c:v>
                </c:pt>
                <c:pt idx="466" formatCode="General">
                  <c:v>19.120743381004473</c:v>
                </c:pt>
                <c:pt idx="467" formatCode="General">
                  <c:v>19.120743381004473</c:v>
                </c:pt>
                <c:pt idx="468" formatCode="General">
                  <c:v>22.944892057205365</c:v>
                </c:pt>
                <c:pt idx="469" formatCode="General">
                  <c:v>19.120743381004473</c:v>
                </c:pt>
                <c:pt idx="470" formatCode="General">
                  <c:v>19.120743381004473</c:v>
                </c:pt>
                <c:pt idx="471" formatCode="General">
                  <c:v>19.120743381004473</c:v>
                </c:pt>
                <c:pt idx="472" formatCode="General">
                  <c:v>19.120743381004473</c:v>
                </c:pt>
                <c:pt idx="473" formatCode="General">
                  <c:v>15.296594704803578</c:v>
                </c:pt>
                <c:pt idx="474" formatCode="General">
                  <c:v>15.296594704803578</c:v>
                </c:pt>
                <c:pt idx="475" formatCode="General">
                  <c:v>19.120743381004473</c:v>
                </c:pt>
                <c:pt idx="476" formatCode="General">
                  <c:v>19.120743381004473</c:v>
                </c:pt>
                <c:pt idx="477" formatCode="General">
                  <c:v>19.120743381004473</c:v>
                </c:pt>
                <c:pt idx="478" formatCode="General">
                  <c:v>19.120743381004473</c:v>
                </c:pt>
                <c:pt idx="479" formatCode="General">
                  <c:v>19.120743381004473</c:v>
                </c:pt>
                <c:pt idx="480" formatCode="General">
                  <c:v>22.944892057205365</c:v>
                </c:pt>
                <c:pt idx="481" formatCode="General">
                  <c:v>26.769040733406261</c:v>
                </c:pt>
                <c:pt idx="482" formatCode="General">
                  <c:v>26.769040733406261</c:v>
                </c:pt>
                <c:pt idx="483" formatCode="General">
                  <c:v>30.593189409607156</c:v>
                </c:pt>
                <c:pt idx="484" formatCode="General">
                  <c:v>26.769040733406261</c:v>
                </c:pt>
                <c:pt idx="485" formatCode="General">
                  <c:v>26.769040733406261</c:v>
                </c:pt>
                <c:pt idx="486" formatCode="General">
                  <c:v>26.769040733406261</c:v>
                </c:pt>
                <c:pt idx="487" formatCode="General">
                  <c:v>22.944892057205365</c:v>
                </c:pt>
                <c:pt idx="488" formatCode="General">
                  <c:v>19.120743381004473</c:v>
                </c:pt>
                <c:pt idx="489" formatCode="General">
                  <c:v>22.944892057205365</c:v>
                </c:pt>
                <c:pt idx="490" formatCode="General">
                  <c:v>22.944892057205365</c:v>
                </c:pt>
                <c:pt idx="491" formatCode="General">
                  <c:v>19.120743381004473</c:v>
                </c:pt>
                <c:pt idx="492" formatCode="General">
                  <c:v>22.944892057205365</c:v>
                </c:pt>
                <c:pt idx="493" formatCode="General">
                  <c:v>19.120743381004473</c:v>
                </c:pt>
                <c:pt idx="494" formatCode="General">
                  <c:v>19.120743381004473</c:v>
                </c:pt>
                <c:pt idx="495" formatCode="General">
                  <c:v>19.120743381004473</c:v>
                </c:pt>
                <c:pt idx="496" formatCode="General">
                  <c:v>19.120743381004473</c:v>
                </c:pt>
                <c:pt idx="497" formatCode="General">
                  <c:v>19.120743381004473</c:v>
                </c:pt>
                <c:pt idx="498" formatCode="General">
                  <c:v>15.296594704803578</c:v>
                </c:pt>
                <c:pt idx="499" formatCode="General">
                  <c:v>15.296594704803578</c:v>
                </c:pt>
                <c:pt idx="500" formatCode="General">
                  <c:v>15.296594704803578</c:v>
                </c:pt>
                <c:pt idx="501" formatCode="General">
                  <c:v>19.120743381004473</c:v>
                </c:pt>
                <c:pt idx="502" formatCode="General">
                  <c:v>19.120743381004473</c:v>
                </c:pt>
                <c:pt idx="503" formatCode="General">
                  <c:v>15.296594704803578</c:v>
                </c:pt>
                <c:pt idx="504" formatCode="General">
                  <c:v>19.120743381004473</c:v>
                </c:pt>
                <c:pt idx="505" formatCode="General">
                  <c:v>30.593189409607156</c:v>
                </c:pt>
                <c:pt idx="506" formatCode="General">
                  <c:v>26.769040733406261</c:v>
                </c:pt>
                <c:pt idx="507" formatCode="General">
                  <c:v>22.944892057205365</c:v>
                </c:pt>
                <c:pt idx="508" formatCode="General">
                  <c:v>26.769040733406261</c:v>
                </c:pt>
                <c:pt idx="509" formatCode="General">
                  <c:v>22.944892057205365</c:v>
                </c:pt>
                <c:pt idx="510" formatCode="General">
                  <c:v>26.769040733406261</c:v>
                </c:pt>
                <c:pt idx="511" formatCode="General">
                  <c:v>31.068352028565389</c:v>
                </c:pt>
                <c:pt idx="512" formatCode="General">
                  <c:v>31.068352028565389</c:v>
                </c:pt>
                <c:pt idx="513" formatCode="General">
                  <c:v>31.068352028565389</c:v>
                </c:pt>
                <c:pt idx="514" formatCode="General">
                  <c:v>34.520391142850436</c:v>
                </c:pt>
                <c:pt idx="515" formatCode="General">
                  <c:v>27.616312914280346</c:v>
                </c:pt>
                <c:pt idx="516" formatCode="General">
                  <c:v>17.260195571425218</c:v>
                </c:pt>
                <c:pt idx="517" formatCode="General">
                  <c:v>24.164273799995303</c:v>
                </c:pt>
                <c:pt idx="518" formatCode="General">
                  <c:v>24.164273799995303</c:v>
                </c:pt>
                <c:pt idx="519" formatCode="General">
                  <c:v>24.164273799995303</c:v>
                </c:pt>
                <c:pt idx="520" formatCode="General">
                  <c:v>20.712234685710261</c:v>
                </c:pt>
                <c:pt idx="521" formatCode="General">
                  <c:v>20.712234685710261</c:v>
                </c:pt>
                <c:pt idx="522" formatCode="General">
                  <c:v>20.712234685710261</c:v>
                </c:pt>
                <c:pt idx="523" formatCode="General">
                  <c:v>20.712234685710261</c:v>
                </c:pt>
                <c:pt idx="524" formatCode="General">
                  <c:v>20.712234685710261</c:v>
                </c:pt>
                <c:pt idx="525" formatCode="General">
                  <c:v>20.712234685710261</c:v>
                </c:pt>
                <c:pt idx="526" formatCode="General">
                  <c:v>20.712234685710261</c:v>
                </c:pt>
                <c:pt idx="527" formatCode="General">
                  <c:v>27.616312914280346</c:v>
                </c:pt>
                <c:pt idx="528" formatCode="General">
                  <c:v>27.616312914280346</c:v>
                </c:pt>
                <c:pt idx="529" formatCode="General">
                  <c:v>31.068352028565389</c:v>
                </c:pt>
                <c:pt idx="530" formatCode="General">
                  <c:v>31.068352028565389</c:v>
                </c:pt>
                <c:pt idx="531" formatCode="General">
                  <c:v>24.164273799995303</c:v>
                </c:pt>
                <c:pt idx="532" formatCode="General">
                  <c:v>24.164273799995303</c:v>
                </c:pt>
                <c:pt idx="533" formatCode="General">
                  <c:v>20.712234685710261</c:v>
                </c:pt>
                <c:pt idx="534" formatCode="General">
                  <c:v>20.712234685710261</c:v>
                </c:pt>
                <c:pt idx="535" formatCode="General">
                  <c:v>17.260195571425218</c:v>
                </c:pt>
                <c:pt idx="536" formatCode="General">
                  <c:v>17.260195571425218</c:v>
                </c:pt>
                <c:pt idx="537" formatCode="General">
                  <c:v>17.260195571425218</c:v>
                </c:pt>
                <c:pt idx="538" formatCode="General">
                  <c:v>17.260195571425218</c:v>
                </c:pt>
                <c:pt idx="539" formatCode="General">
                  <c:v>20.712234685710261</c:v>
                </c:pt>
                <c:pt idx="540" formatCode="General">
                  <c:v>20.712234685710261</c:v>
                </c:pt>
                <c:pt idx="541" formatCode="General">
                  <c:v>24.164273799995303</c:v>
                </c:pt>
                <c:pt idx="542" formatCode="General">
                  <c:v>24.164273799995303</c:v>
                </c:pt>
                <c:pt idx="543" formatCode="General">
                  <c:v>27.616312914280346</c:v>
                </c:pt>
                <c:pt idx="544" formatCode="General">
                  <c:v>31.068352028565389</c:v>
                </c:pt>
                <c:pt idx="545" formatCode="General">
                  <c:v>27.616312914280346</c:v>
                </c:pt>
                <c:pt idx="546" formatCode="General">
                  <c:v>27.616312914280346</c:v>
                </c:pt>
                <c:pt idx="547" formatCode="General">
                  <c:v>24.164273799995303</c:v>
                </c:pt>
                <c:pt idx="548" formatCode="General">
                  <c:v>24.164273799995303</c:v>
                </c:pt>
                <c:pt idx="549" formatCode="General">
                  <c:v>20.712234685710261</c:v>
                </c:pt>
                <c:pt idx="550" formatCode="General">
                  <c:v>20.712234685710261</c:v>
                </c:pt>
                <c:pt idx="551" formatCode="General">
                  <c:v>44.876508485705564</c:v>
                </c:pt>
                <c:pt idx="552" formatCode="General">
                  <c:v>37.972430257135478</c:v>
                </c:pt>
                <c:pt idx="553" formatCode="General">
                  <c:v>37.972430257135478</c:v>
                </c:pt>
                <c:pt idx="554" formatCode="General">
                  <c:v>34.520391142850436</c:v>
                </c:pt>
                <c:pt idx="555" formatCode="General">
                  <c:v>27.616312914280346</c:v>
                </c:pt>
                <c:pt idx="556" formatCode="General">
                  <c:v>31.068352028565389</c:v>
                </c:pt>
                <c:pt idx="557" formatCode="General">
                  <c:v>34.520391142850436</c:v>
                </c:pt>
                <c:pt idx="558" formatCode="General">
                  <c:v>31.068352028565389</c:v>
                </c:pt>
                <c:pt idx="559" formatCode="General">
                  <c:v>27.616312914280346</c:v>
                </c:pt>
                <c:pt idx="560" formatCode="General">
                  <c:v>27.616312914280346</c:v>
                </c:pt>
                <c:pt idx="561" formatCode="General">
                  <c:v>24.164273799995303</c:v>
                </c:pt>
                <c:pt idx="562" formatCode="General">
                  <c:v>24.164273799995303</c:v>
                </c:pt>
                <c:pt idx="563" formatCode="General">
                  <c:v>24.164273799995303</c:v>
                </c:pt>
                <c:pt idx="564" formatCode="General">
                  <c:v>27.616312914280346</c:v>
                </c:pt>
                <c:pt idx="565" formatCode="General">
                  <c:v>24.164273799995303</c:v>
                </c:pt>
                <c:pt idx="566" formatCode="General">
                  <c:v>24.164273799995303</c:v>
                </c:pt>
                <c:pt idx="567" formatCode="General">
                  <c:v>24.164273799995303</c:v>
                </c:pt>
                <c:pt idx="568" formatCode="General">
                  <c:v>20.712234685710261</c:v>
                </c:pt>
                <c:pt idx="569" formatCode="General">
                  <c:v>20.712234685710261</c:v>
                </c:pt>
                <c:pt idx="570" formatCode="General">
                  <c:v>20.712234685710261</c:v>
                </c:pt>
                <c:pt idx="571" formatCode="General">
                  <c:v>20.712234685710261</c:v>
                </c:pt>
                <c:pt idx="572" formatCode="General">
                  <c:v>24.164273799995303</c:v>
                </c:pt>
                <c:pt idx="573" formatCode="General">
                  <c:v>20.712234685710261</c:v>
                </c:pt>
                <c:pt idx="574" formatCode="General">
                  <c:v>24.164273799995303</c:v>
                </c:pt>
                <c:pt idx="575" formatCode="General">
                  <c:v>17.260195571425218</c:v>
                </c:pt>
                <c:pt idx="576" formatCode="General">
                  <c:v>17.260195571425218</c:v>
                </c:pt>
                <c:pt idx="577" formatCode="General">
                  <c:v>27.616312914280346</c:v>
                </c:pt>
                <c:pt idx="578" formatCode="General">
                  <c:v>27.616312914280346</c:v>
                </c:pt>
                <c:pt idx="579" formatCode="General">
                  <c:v>20.712234685710261</c:v>
                </c:pt>
                <c:pt idx="580" formatCode="General">
                  <c:v>17.260195571425218</c:v>
                </c:pt>
                <c:pt idx="581" formatCode="General">
                  <c:v>20.712234685710261</c:v>
                </c:pt>
                <c:pt idx="582" formatCode="General">
                  <c:v>17.260195571425218</c:v>
                </c:pt>
                <c:pt idx="583" formatCode="General">
                  <c:v>58.684664942845743</c:v>
                </c:pt>
                <c:pt idx="584" formatCode="General">
                  <c:v>51.78058671427565</c:v>
                </c:pt>
                <c:pt idx="585" formatCode="General">
                  <c:v>41.424469371420521</c:v>
                </c:pt>
                <c:pt idx="586" formatCode="General">
                  <c:v>34.520391142850436</c:v>
                </c:pt>
                <c:pt idx="587" formatCode="General">
                  <c:v>31.068352028565389</c:v>
                </c:pt>
                <c:pt idx="588" formatCode="General">
                  <c:v>75.944860514270957</c:v>
                </c:pt>
                <c:pt idx="589" formatCode="General">
                  <c:v>55.232625828560693</c:v>
                </c:pt>
                <c:pt idx="590" formatCode="General">
                  <c:v>48.328547599990607</c:v>
                </c:pt>
                <c:pt idx="591" formatCode="General">
                  <c:v>44.876508485705564</c:v>
                </c:pt>
                <c:pt idx="592" formatCode="General">
                  <c:v>37.972430257135478</c:v>
                </c:pt>
                <c:pt idx="593" formatCode="General">
                  <c:v>37.972430257135478</c:v>
                </c:pt>
                <c:pt idx="594" formatCode="General">
                  <c:v>69.040782285700871</c:v>
                </c:pt>
                <c:pt idx="595" formatCode="General">
                  <c:v>62.136704057130778</c:v>
                </c:pt>
                <c:pt idx="596" formatCode="General">
                  <c:v>55.232625828560693</c:v>
                </c:pt>
                <c:pt idx="597" formatCode="General">
                  <c:v>48.328547599990607</c:v>
                </c:pt>
                <c:pt idx="598" formatCode="General">
                  <c:v>37.972430257135478</c:v>
                </c:pt>
                <c:pt idx="599" formatCode="General">
                  <c:v>34.520391142850436</c:v>
                </c:pt>
                <c:pt idx="600" formatCode="General">
                  <c:v>31.068352028565389</c:v>
                </c:pt>
                <c:pt idx="601" formatCode="General">
                  <c:v>27.616312914280346</c:v>
                </c:pt>
                <c:pt idx="602" formatCode="General">
                  <c:v>27.616312914280346</c:v>
                </c:pt>
                <c:pt idx="603" formatCode="General">
                  <c:v>27.616312914280346</c:v>
                </c:pt>
                <c:pt idx="604" formatCode="General">
                  <c:v>31.068352028565389</c:v>
                </c:pt>
                <c:pt idx="605" formatCode="General">
                  <c:v>31.068352028565389</c:v>
                </c:pt>
                <c:pt idx="606" formatCode="General">
                  <c:v>27.616312914280346</c:v>
                </c:pt>
                <c:pt idx="607" formatCode="General">
                  <c:v>24.164273799995303</c:v>
                </c:pt>
                <c:pt idx="608" formatCode="General">
                  <c:v>27.616312914280346</c:v>
                </c:pt>
                <c:pt idx="609" formatCode="General">
                  <c:v>27.616312914280346</c:v>
                </c:pt>
                <c:pt idx="610" formatCode="General">
                  <c:v>31.068352028565389</c:v>
                </c:pt>
                <c:pt idx="611" formatCode="General">
                  <c:v>27.616312914280346</c:v>
                </c:pt>
                <c:pt idx="612" formatCode="General">
                  <c:v>27.616312914280346</c:v>
                </c:pt>
                <c:pt idx="613" formatCode="General">
                  <c:v>27.616312914280346</c:v>
                </c:pt>
                <c:pt idx="614" formatCode="General">
                  <c:v>27.616312914280346</c:v>
                </c:pt>
                <c:pt idx="615" formatCode="General">
                  <c:v>24.164273799995303</c:v>
                </c:pt>
                <c:pt idx="616" formatCode="General">
                  <c:v>24.164273799995303</c:v>
                </c:pt>
                <c:pt idx="617" formatCode="General">
                  <c:v>27.616312914280346</c:v>
                </c:pt>
                <c:pt idx="618" formatCode="General">
                  <c:v>24.164273799995303</c:v>
                </c:pt>
                <c:pt idx="619" formatCode="General">
                  <c:v>24.164273799995303</c:v>
                </c:pt>
                <c:pt idx="620" formatCode="General">
                  <c:v>27.616312914280346</c:v>
                </c:pt>
                <c:pt idx="621" formatCode="General">
                  <c:v>27.616312914280346</c:v>
                </c:pt>
                <c:pt idx="622" formatCode="General">
                  <c:v>27.616312914280346</c:v>
                </c:pt>
                <c:pt idx="623" formatCode="General">
                  <c:v>24.164273799995303</c:v>
                </c:pt>
                <c:pt idx="624" formatCode="General">
                  <c:v>24.164273799995303</c:v>
                </c:pt>
                <c:pt idx="625" formatCode="General">
                  <c:v>24.164273799995303</c:v>
                </c:pt>
                <c:pt idx="626" formatCode="General">
                  <c:v>20.712234685710261</c:v>
                </c:pt>
                <c:pt idx="627" formatCode="General">
                  <c:v>20.712234685710261</c:v>
                </c:pt>
                <c:pt idx="628" formatCode="General">
                  <c:v>24.164273799995303</c:v>
                </c:pt>
                <c:pt idx="629" formatCode="General">
                  <c:v>24.164273799995303</c:v>
                </c:pt>
                <c:pt idx="630" formatCode="General">
                  <c:v>24.164273799995303</c:v>
                </c:pt>
                <c:pt idx="631" formatCode="General">
                  <c:v>27.616312914280346</c:v>
                </c:pt>
                <c:pt idx="632" formatCode="General">
                  <c:v>24.164273799995303</c:v>
                </c:pt>
                <c:pt idx="633" formatCode="General">
                  <c:v>20.712234685710261</c:v>
                </c:pt>
                <c:pt idx="634" formatCode="General">
                  <c:v>20.712234685710261</c:v>
                </c:pt>
                <c:pt idx="635" formatCode="General">
                  <c:v>24.164273799995303</c:v>
                </c:pt>
                <c:pt idx="636" formatCode="General">
                  <c:v>20.712234685710261</c:v>
                </c:pt>
                <c:pt idx="637" formatCode="General">
                  <c:v>17.260195571425218</c:v>
                </c:pt>
                <c:pt idx="638" formatCode="General">
                  <c:v>20.712234685710261</c:v>
                </c:pt>
                <c:pt idx="639" formatCode="General">
                  <c:v>20.712234685710261</c:v>
                </c:pt>
                <c:pt idx="640" formatCode="General">
                  <c:v>20.712234685710261</c:v>
                </c:pt>
                <c:pt idx="641" formatCode="General">
                  <c:v>20.712234685710261</c:v>
                </c:pt>
                <c:pt idx="642" formatCode="General">
                  <c:v>20.712234685710261</c:v>
                </c:pt>
                <c:pt idx="643" formatCode="General">
                  <c:v>24.164273799995303</c:v>
                </c:pt>
                <c:pt idx="644" formatCode="General">
                  <c:v>24.164273799995303</c:v>
                </c:pt>
                <c:pt idx="645" formatCode="General">
                  <c:v>27.616312914280346</c:v>
                </c:pt>
                <c:pt idx="646" formatCode="General">
                  <c:v>20.712234685710261</c:v>
                </c:pt>
                <c:pt idx="647" formatCode="General">
                  <c:v>20.712234685710261</c:v>
                </c:pt>
                <c:pt idx="648" formatCode="General">
                  <c:v>20.712234685710261</c:v>
                </c:pt>
                <c:pt idx="649" formatCode="General">
                  <c:v>20.712234685710261</c:v>
                </c:pt>
                <c:pt idx="650" formatCode="General">
                  <c:v>20.712234685710261</c:v>
                </c:pt>
                <c:pt idx="651" formatCode="General">
                  <c:v>20.712234685710261</c:v>
                </c:pt>
                <c:pt idx="652" formatCode="General">
                  <c:v>20.712234685710261</c:v>
                </c:pt>
                <c:pt idx="653" formatCode="General">
                  <c:v>20.712234685710261</c:v>
                </c:pt>
                <c:pt idx="654" formatCode="General">
                  <c:v>20.712234685710261</c:v>
                </c:pt>
                <c:pt idx="655" formatCode="General">
                  <c:v>20.712234685710261</c:v>
                </c:pt>
                <c:pt idx="656" formatCode="General">
                  <c:v>20.712234685710261</c:v>
                </c:pt>
                <c:pt idx="657" formatCode="General">
                  <c:v>17.260195571425218</c:v>
                </c:pt>
                <c:pt idx="658" formatCode="General">
                  <c:v>17.260195571425218</c:v>
                </c:pt>
                <c:pt idx="659" formatCode="General">
                  <c:v>17.260195571425218</c:v>
                </c:pt>
                <c:pt idx="660" formatCode="General">
                  <c:v>17.260195571425218</c:v>
                </c:pt>
                <c:pt idx="661" formatCode="General">
                  <c:v>22.608732169305586</c:v>
                </c:pt>
                <c:pt idx="662" formatCode="General">
                  <c:v>19.378913287976214</c:v>
                </c:pt>
                <c:pt idx="663" formatCode="General">
                  <c:v>19.378913287976214</c:v>
                </c:pt>
                <c:pt idx="664" formatCode="General">
                  <c:v>19.378913287976214</c:v>
                </c:pt>
                <c:pt idx="665" formatCode="General">
                  <c:v>19.378913287976214</c:v>
                </c:pt>
                <c:pt idx="666" formatCode="General">
                  <c:v>16.149094406646846</c:v>
                </c:pt>
                <c:pt idx="667" formatCode="General">
                  <c:v>16.149094406646846</c:v>
                </c:pt>
                <c:pt idx="668" formatCode="General">
                  <c:v>19.378913287976214</c:v>
                </c:pt>
                <c:pt idx="669" formatCode="General">
                  <c:v>25.838551050634955</c:v>
                </c:pt>
                <c:pt idx="670" formatCode="General">
                  <c:v>19.378913287976214</c:v>
                </c:pt>
                <c:pt idx="671" formatCode="General">
                  <c:v>19.378913287976214</c:v>
                </c:pt>
                <c:pt idx="672" formatCode="General">
                  <c:v>16.149094406646846</c:v>
                </c:pt>
                <c:pt idx="673" formatCode="General">
                  <c:v>16.149094406646846</c:v>
                </c:pt>
                <c:pt idx="674" formatCode="General">
                  <c:v>16.149094406646846</c:v>
                </c:pt>
                <c:pt idx="675" formatCode="General">
                  <c:v>12.919275525317477</c:v>
                </c:pt>
                <c:pt idx="676" formatCode="General">
                  <c:v>12.919275525317477</c:v>
                </c:pt>
                <c:pt idx="677" formatCode="General">
                  <c:v>16.149094406646846</c:v>
                </c:pt>
                <c:pt idx="678" formatCode="General">
                  <c:v>12.919275525317477</c:v>
                </c:pt>
                <c:pt idx="679" formatCode="General">
                  <c:v>12.919275525317477</c:v>
                </c:pt>
                <c:pt idx="680" formatCode="General">
                  <c:v>12.919275525317477</c:v>
                </c:pt>
                <c:pt idx="681" formatCode="General">
                  <c:v>12.919275525317477</c:v>
                </c:pt>
                <c:pt idx="682" formatCode="General">
                  <c:v>12.919275525317477</c:v>
                </c:pt>
                <c:pt idx="683" formatCode="General">
                  <c:v>12.919275525317477</c:v>
                </c:pt>
                <c:pt idx="684" formatCode="General">
                  <c:v>12.919275525317477</c:v>
                </c:pt>
                <c:pt idx="685" formatCode="General">
                  <c:v>12.919275525317477</c:v>
                </c:pt>
                <c:pt idx="686" formatCode="General">
                  <c:v>41.987645457281801</c:v>
                </c:pt>
                <c:pt idx="687" formatCode="General">
                  <c:v>35.528007694623057</c:v>
                </c:pt>
                <c:pt idx="688" formatCode="General">
                  <c:v>29.06836993196432</c:v>
                </c:pt>
                <c:pt idx="689" formatCode="General">
                  <c:v>22.608732169305586</c:v>
                </c:pt>
                <c:pt idx="690" formatCode="General">
                  <c:v>22.608732169305586</c:v>
                </c:pt>
                <c:pt idx="691" formatCode="General">
                  <c:v>22.608732169305586</c:v>
                </c:pt>
                <c:pt idx="692" formatCode="General">
                  <c:v>19.378913287976214</c:v>
                </c:pt>
                <c:pt idx="693" formatCode="General">
                  <c:v>16.149094406646846</c:v>
                </c:pt>
                <c:pt idx="694" formatCode="General">
                  <c:v>16.149094406646846</c:v>
                </c:pt>
                <c:pt idx="695" formatCode="General">
                  <c:v>12.919275525317477</c:v>
                </c:pt>
                <c:pt idx="696" formatCode="General">
                  <c:v>16.149094406646846</c:v>
                </c:pt>
                <c:pt idx="697" formatCode="General">
                  <c:v>16.149094406646846</c:v>
                </c:pt>
                <c:pt idx="698" formatCode="General">
                  <c:v>12.919275525317477</c:v>
                </c:pt>
                <c:pt idx="699" formatCode="General">
                  <c:v>12.919275525317477</c:v>
                </c:pt>
                <c:pt idx="700" formatCode="General">
                  <c:v>12.919275525317477</c:v>
                </c:pt>
                <c:pt idx="701" formatCode="General">
                  <c:v>48.447283219940537</c:v>
                </c:pt>
                <c:pt idx="702" formatCode="General">
                  <c:v>41.987645457281801</c:v>
                </c:pt>
                <c:pt idx="703" formatCode="General">
                  <c:v>38.757826575952429</c:v>
                </c:pt>
                <c:pt idx="704" formatCode="General">
                  <c:v>41.987645457281801</c:v>
                </c:pt>
                <c:pt idx="705" formatCode="General">
                  <c:v>74.285834270575492</c:v>
                </c:pt>
                <c:pt idx="706" formatCode="General">
                  <c:v>109.81384196519856</c:v>
                </c:pt>
                <c:pt idx="707" formatCode="General">
                  <c:v>100.12438532121044</c:v>
                </c:pt>
                <c:pt idx="708" formatCode="General">
                  <c:v>100.12438532121044</c:v>
                </c:pt>
                <c:pt idx="709" formatCode="General">
                  <c:v>67.826196507916762</c:v>
                </c:pt>
                <c:pt idx="710" formatCode="General">
                  <c:v>48.447283219940537</c:v>
                </c:pt>
                <c:pt idx="711" formatCode="General">
                  <c:v>38.757826575952429</c:v>
                </c:pt>
                <c:pt idx="712" formatCode="General">
                  <c:v>32.298188813293692</c:v>
                </c:pt>
                <c:pt idx="713" formatCode="General">
                  <c:v>29.06836993196432</c:v>
                </c:pt>
                <c:pt idx="714" formatCode="General">
                  <c:v>25.838551050634955</c:v>
                </c:pt>
                <c:pt idx="715" formatCode="General">
                  <c:v>25.838551050634955</c:v>
                </c:pt>
                <c:pt idx="716" formatCode="General">
                  <c:v>25.838551050634955</c:v>
                </c:pt>
                <c:pt idx="717" formatCode="General">
                  <c:v>22.608732169305586</c:v>
                </c:pt>
                <c:pt idx="718" formatCode="General">
                  <c:v>19.378913287976214</c:v>
                </c:pt>
                <c:pt idx="719" formatCode="General">
                  <c:v>19.378913287976214</c:v>
                </c:pt>
                <c:pt idx="720" formatCode="General">
                  <c:v>22.608732169305586</c:v>
                </c:pt>
                <c:pt idx="721" formatCode="General">
                  <c:v>19.378913287976214</c:v>
                </c:pt>
                <c:pt idx="722" formatCode="General">
                  <c:v>19.378913287976214</c:v>
                </c:pt>
                <c:pt idx="723" formatCode="General">
                  <c:v>19.378913287976214</c:v>
                </c:pt>
                <c:pt idx="724" formatCode="General">
                  <c:v>19.378913287976214</c:v>
                </c:pt>
                <c:pt idx="725" formatCode="General">
                  <c:v>16.149094406646846</c:v>
                </c:pt>
                <c:pt idx="726" formatCode="General">
                  <c:v>12.919275525317477</c:v>
                </c:pt>
                <c:pt idx="727" formatCode="General">
                  <c:v>19.378913287976214</c:v>
                </c:pt>
                <c:pt idx="728" formatCode="General">
                  <c:v>41.987645457281801</c:v>
                </c:pt>
                <c:pt idx="729" formatCode="General">
                  <c:v>38.757826575952429</c:v>
                </c:pt>
                <c:pt idx="730" formatCode="General">
                  <c:v>38.757826575952429</c:v>
                </c:pt>
                <c:pt idx="731" formatCode="General">
                  <c:v>35.528007694623057</c:v>
                </c:pt>
                <c:pt idx="732" formatCode="General">
                  <c:v>25.838551050634955</c:v>
                </c:pt>
                <c:pt idx="733" formatCode="General">
                  <c:v>22.608732169305586</c:v>
                </c:pt>
                <c:pt idx="734" formatCode="General">
                  <c:v>22.608732169305586</c:v>
                </c:pt>
                <c:pt idx="735" formatCode="General">
                  <c:v>25.838551050634955</c:v>
                </c:pt>
                <c:pt idx="736" formatCode="General">
                  <c:v>25.838551050634955</c:v>
                </c:pt>
                <c:pt idx="737" formatCode="General">
                  <c:v>22.608732169305586</c:v>
                </c:pt>
                <c:pt idx="738" formatCode="General">
                  <c:v>19.378913287976214</c:v>
                </c:pt>
                <c:pt idx="739" formatCode="General">
                  <c:v>16.149094406646846</c:v>
                </c:pt>
                <c:pt idx="740" formatCode="General">
                  <c:v>16.149094406646846</c:v>
                </c:pt>
                <c:pt idx="741" formatCode="General">
                  <c:v>16.149094406646846</c:v>
                </c:pt>
                <c:pt idx="742" formatCode="General">
                  <c:v>16.149094406646846</c:v>
                </c:pt>
                <c:pt idx="743" formatCode="General">
                  <c:v>12.919275525317477</c:v>
                </c:pt>
                <c:pt idx="744" formatCode="General">
                  <c:v>12.919275525317477</c:v>
                </c:pt>
                <c:pt idx="745" formatCode="General">
                  <c:v>12.919275525317477</c:v>
                </c:pt>
                <c:pt idx="746" formatCode="General">
                  <c:v>9.6894566439881071</c:v>
                </c:pt>
                <c:pt idx="747" formatCode="General">
                  <c:v>9.6894566439881071</c:v>
                </c:pt>
                <c:pt idx="748" formatCode="General">
                  <c:v>12.919275525317477</c:v>
                </c:pt>
                <c:pt idx="749" formatCode="General">
                  <c:v>12.919275525317477</c:v>
                </c:pt>
                <c:pt idx="750" formatCode="General">
                  <c:v>9.6894566439881071</c:v>
                </c:pt>
                <c:pt idx="751" formatCode="General">
                  <c:v>12.919275525317477</c:v>
                </c:pt>
                <c:pt idx="752" formatCode="General">
                  <c:v>12.919275525317477</c:v>
                </c:pt>
                <c:pt idx="753" formatCode="General">
                  <c:v>9.6894566439881071</c:v>
                </c:pt>
                <c:pt idx="754" formatCode="General">
                  <c:v>9.6894566439881071</c:v>
                </c:pt>
                <c:pt idx="755" formatCode="General">
                  <c:v>12.919275525317477</c:v>
                </c:pt>
                <c:pt idx="756" formatCode="General">
                  <c:v>43.895945115944876</c:v>
                </c:pt>
                <c:pt idx="757" formatCode="General">
                  <c:v>37.142722790414894</c:v>
                </c:pt>
                <c:pt idx="758" formatCode="General">
                  <c:v>145.19427999889459</c:v>
                </c:pt>
                <c:pt idx="759" formatCode="General">
                  <c:v>54.025778604239846</c:v>
                </c:pt>
                <c:pt idx="760" formatCode="General">
                  <c:v>40.519333953179888</c:v>
                </c:pt>
                <c:pt idx="761" formatCode="General">
                  <c:v>40.519333953179888</c:v>
                </c:pt>
                <c:pt idx="762" formatCode="General">
                  <c:v>33.766111627649906</c:v>
                </c:pt>
                <c:pt idx="763" formatCode="General">
                  <c:v>37.142722790414894</c:v>
                </c:pt>
                <c:pt idx="764" formatCode="General">
                  <c:v>33.766111627649906</c:v>
                </c:pt>
                <c:pt idx="765" formatCode="General">
                  <c:v>37.142722790414894</c:v>
                </c:pt>
                <c:pt idx="766" formatCode="General">
                  <c:v>30.389500464884911</c:v>
                </c:pt>
                <c:pt idx="767" formatCode="General">
                  <c:v>27.012889302119923</c:v>
                </c:pt>
                <c:pt idx="768" formatCode="General">
                  <c:v>23.636278139354932</c:v>
                </c:pt>
                <c:pt idx="769" formatCode="General">
                  <c:v>20.259666976589944</c:v>
                </c:pt>
                <c:pt idx="770" formatCode="General">
                  <c:v>20.259666976589944</c:v>
                </c:pt>
                <c:pt idx="771" formatCode="General">
                  <c:v>20.259666976589944</c:v>
                </c:pt>
                <c:pt idx="772" formatCode="General">
                  <c:v>20.259666976589944</c:v>
                </c:pt>
                <c:pt idx="773" formatCode="General">
                  <c:v>20.259666976589944</c:v>
                </c:pt>
                <c:pt idx="774" formatCode="General">
                  <c:v>20.259666976589944</c:v>
                </c:pt>
                <c:pt idx="775" formatCode="General">
                  <c:v>20.259666976589944</c:v>
                </c:pt>
                <c:pt idx="776" formatCode="General">
                  <c:v>16.883055813824953</c:v>
                </c:pt>
                <c:pt idx="777" formatCode="General">
                  <c:v>16.883055813824953</c:v>
                </c:pt>
                <c:pt idx="778" formatCode="General">
                  <c:v>16.883055813824953</c:v>
                </c:pt>
                <c:pt idx="779" formatCode="General">
                  <c:v>20.259666976589944</c:v>
                </c:pt>
                <c:pt idx="780" formatCode="General">
                  <c:v>20.259666976589944</c:v>
                </c:pt>
                <c:pt idx="781" formatCode="General">
                  <c:v>20.259666976589944</c:v>
                </c:pt>
                <c:pt idx="782" formatCode="General">
                  <c:v>16.883055813824953</c:v>
                </c:pt>
                <c:pt idx="783" formatCode="General">
                  <c:v>20.259666976589944</c:v>
                </c:pt>
                <c:pt idx="784" formatCode="General">
                  <c:v>23.636278139354932</c:v>
                </c:pt>
                <c:pt idx="785" formatCode="General">
                  <c:v>23.636278139354932</c:v>
                </c:pt>
                <c:pt idx="786" formatCode="General">
                  <c:v>20.259666976589944</c:v>
                </c:pt>
                <c:pt idx="787" formatCode="General">
                  <c:v>16.883055813824953</c:v>
                </c:pt>
                <c:pt idx="788" formatCode="General">
                  <c:v>20.259666976589944</c:v>
                </c:pt>
                <c:pt idx="789" formatCode="General">
                  <c:v>20.259666976589944</c:v>
                </c:pt>
                <c:pt idx="790" formatCode="General">
                  <c:v>20.259666976589944</c:v>
                </c:pt>
                <c:pt idx="791" formatCode="General">
                  <c:v>20.259666976589944</c:v>
                </c:pt>
                <c:pt idx="792" formatCode="General">
                  <c:v>23.636278139354932</c:v>
                </c:pt>
                <c:pt idx="793" formatCode="General">
                  <c:v>20.259666976589944</c:v>
                </c:pt>
                <c:pt idx="794" formatCode="General">
                  <c:v>20.259666976589944</c:v>
                </c:pt>
                <c:pt idx="795" formatCode="General">
                  <c:v>20.259666976589944</c:v>
                </c:pt>
                <c:pt idx="796" formatCode="General">
                  <c:v>23.636278139354932</c:v>
                </c:pt>
                <c:pt idx="797" formatCode="General">
                  <c:v>20.259666976589944</c:v>
                </c:pt>
                <c:pt idx="798" formatCode="General">
                  <c:v>20.259666976589944</c:v>
                </c:pt>
                <c:pt idx="799" formatCode="General">
                  <c:v>27.012889302119923</c:v>
                </c:pt>
                <c:pt idx="800" formatCode="General">
                  <c:v>20.259666976589944</c:v>
                </c:pt>
                <c:pt idx="801" formatCode="General">
                  <c:v>23.636278139354932</c:v>
                </c:pt>
                <c:pt idx="802" formatCode="General">
                  <c:v>27.012889302119923</c:v>
                </c:pt>
                <c:pt idx="803" formatCode="General">
                  <c:v>23.636278139354932</c:v>
                </c:pt>
                <c:pt idx="804" formatCode="General">
                  <c:v>20.259666976589944</c:v>
                </c:pt>
                <c:pt idx="805" formatCode="General">
                  <c:v>20.259666976589944</c:v>
                </c:pt>
                <c:pt idx="806" formatCode="General">
                  <c:v>23.636278139354932</c:v>
                </c:pt>
                <c:pt idx="807" formatCode="General">
                  <c:v>37.142722790414894</c:v>
                </c:pt>
                <c:pt idx="808" formatCode="General">
                  <c:v>23.636278139354932</c:v>
                </c:pt>
                <c:pt idx="809" formatCode="General">
                  <c:v>27.012889302119923</c:v>
                </c:pt>
                <c:pt idx="810" formatCode="General">
                  <c:v>27.012889302119923</c:v>
                </c:pt>
                <c:pt idx="811" formatCode="General">
                  <c:v>20.259666976589944</c:v>
                </c:pt>
                <c:pt idx="812" formatCode="General">
                  <c:v>23.636278139354932</c:v>
                </c:pt>
                <c:pt idx="813" formatCode="General">
                  <c:v>23.636278139354932</c:v>
                </c:pt>
                <c:pt idx="814" formatCode="General">
                  <c:v>23.636278139354932</c:v>
                </c:pt>
                <c:pt idx="815" formatCode="General">
                  <c:v>30.389500464884911</c:v>
                </c:pt>
                <c:pt idx="816" formatCode="General">
                  <c:v>30.389500464884911</c:v>
                </c:pt>
                <c:pt idx="817" formatCode="General">
                  <c:v>37.142722790414894</c:v>
                </c:pt>
                <c:pt idx="818" formatCode="General">
                  <c:v>23.636278139354932</c:v>
                </c:pt>
                <c:pt idx="819" formatCode="General">
                  <c:v>23.636278139354932</c:v>
                </c:pt>
                <c:pt idx="820" formatCode="General">
                  <c:v>27.012889302119923</c:v>
                </c:pt>
                <c:pt idx="821" formatCode="General">
                  <c:v>27.012889302119923</c:v>
                </c:pt>
                <c:pt idx="822" formatCode="General">
                  <c:v>23.636278139354932</c:v>
                </c:pt>
                <c:pt idx="823" formatCode="General">
                  <c:v>23.636278139354932</c:v>
                </c:pt>
                <c:pt idx="824" formatCode="General">
                  <c:v>23.636278139354932</c:v>
                </c:pt>
                <c:pt idx="825" formatCode="General">
                  <c:v>20.259666976589944</c:v>
                </c:pt>
                <c:pt idx="826" formatCode="General">
                  <c:v>20.259666976589944</c:v>
                </c:pt>
                <c:pt idx="827" formatCode="General">
                  <c:v>20.259666976589944</c:v>
                </c:pt>
                <c:pt idx="828" formatCode="General">
                  <c:v>20.259666976589944</c:v>
                </c:pt>
                <c:pt idx="829" formatCode="General">
                  <c:v>20.259666976589944</c:v>
                </c:pt>
                <c:pt idx="830" formatCode="General">
                  <c:v>23.636278139354932</c:v>
                </c:pt>
                <c:pt idx="831" formatCode="General">
                  <c:v>20.259666976589944</c:v>
                </c:pt>
                <c:pt idx="832" formatCode="General">
                  <c:v>20.259666976589944</c:v>
                </c:pt>
                <c:pt idx="833" formatCode="General">
                  <c:v>16.883055813824953</c:v>
                </c:pt>
                <c:pt idx="834" formatCode="General">
                  <c:v>20.259666976589944</c:v>
                </c:pt>
                <c:pt idx="835" formatCode="General">
                  <c:v>20.259666976589944</c:v>
                </c:pt>
                <c:pt idx="836" formatCode="General">
                  <c:v>20.259666976589944</c:v>
                </c:pt>
                <c:pt idx="837" formatCode="General">
                  <c:v>20.259666976589944</c:v>
                </c:pt>
                <c:pt idx="838" formatCode="General">
                  <c:v>30.389500464884911</c:v>
                </c:pt>
                <c:pt idx="839" formatCode="General">
                  <c:v>27.012889302119923</c:v>
                </c:pt>
                <c:pt idx="840" formatCode="General">
                  <c:v>23.636278139354932</c:v>
                </c:pt>
                <c:pt idx="841" formatCode="General">
                  <c:v>23.636278139354932</c:v>
                </c:pt>
                <c:pt idx="842" formatCode="General">
                  <c:v>27.012889302119923</c:v>
                </c:pt>
                <c:pt idx="843" formatCode="General">
                  <c:v>27.012889302119923</c:v>
                </c:pt>
                <c:pt idx="844" formatCode="General">
                  <c:v>23.636278139354932</c:v>
                </c:pt>
                <c:pt idx="845" formatCode="General">
                  <c:v>23.636278139354932</c:v>
                </c:pt>
                <c:pt idx="846" formatCode="General">
                  <c:v>27.012889302119923</c:v>
                </c:pt>
                <c:pt idx="847" formatCode="General">
                  <c:v>23.636278139354932</c:v>
                </c:pt>
                <c:pt idx="848" formatCode="General">
                  <c:v>16.883055813824953</c:v>
                </c:pt>
                <c:pt idx="849" formatCode="General">
                  <c:v>20.259666976589944</c:v>
                </c:pt>
                <c:pt idx="850" formatCode="General">
                  <c:v>23.636278139354932</c:v>
                </c:pt>
                <c:pt idx="851" formatCode="General">
                  <c:v>27.012889302119923</c:v>
                </c:pt>
                <c:pt idx="852" formatCode="General">
                  <c:v>23.636278139354932</c:v>
                </c:pt>
                <c:pt idx="853" formatCode="General">
                  <c:v>27.012889302119923</c:v>
                </c:pt>
                <c:pt idx="854" formatCode="General">
                  <c:v>23.636278139354932</c:v>
                </c:pt>
                <c:pt idx="855" formatCode="General">
                  <c:v>27.012889302119923</c:v>
                </c:pt>
                <c:pt idx="856" formatCode="General">
                  <c:v>23.636278139354932</c:v>
                </c:pt>
                <c:pt idx="857" formatCode="General">
                  <c:v>23.636278139354932</c:v>
                </c:pt>
                <c:pt idx="858" formatCode="General">
                  <c:v>23.636278139354932</c:v>
                </c:pt>
                <c:pt idx="859" formatCode="General">
                  <c:v>27.012889302119923</c:v>
                </c:pt>
                <c:pt idx="860" formatCode="General">
                  <c:v>27.012889302119923</c:v>
                </c:pt>
                <c:pt idx="861" formatCode="General">
                  <c:v>23.636278139354932</c:v>
                </c:pt>
                <c:pt idx="862" formatCode="General">
                  <c:v>23.636278139354932</c:v>
                </c:pt>
                <c:pt idx="863" formatCode="General">
                  <c:v>23.636278139354932</c:v>
                </c:pt>
                <c:pt idx="864" formatCode="General">
                  <c:v>20.259666976589944</c:v>
                </c:pt>
                <c:pt idx="865" formatCode="General">
                  <c:v>23.636278139354932</c:v>
                </c:pt>
                <c:pt idx="866" formatCode="General">
                  <c:v>27.012889302119923</c:v>
                </c:pt>
                <c:pt idx="867" formatCode="General">
                  <c:v>30.389500464884911</c:v>
                </c:pt>
                <c:pt idx="868" formatCode="General">
                  <c:v>23.636278139354932</c:v>
                </c:pt>
                <c:pt idx="869" formatCode="General">
                  <c:v>27.012889302119923</c:v>
                </c:pt>
                <c:pt idx="870" formatCode="General">
                  <c:v>30.389500464884911</c:v>
                </c:pt>
                <c:pt idx="871" formatCode="General">
                  <c:v>23.636278139354932</c:v>
                </c:pt>
                <c:pt idx="872" formatCode="General">
                  <c:v>20.259666976589944</c:v>
                </c:pt>
                <c:pt idx="873" formatCode="General">
                  <c:v>16.883055813824953</c:v>
                </c:pt>
                <c:pt idx="874" formatCode="General">
                  <c:v>20.259666976589944</c:v>
                </c:pt>
                <c:pt idx="875" formatCode="General">
                  <c:v>23.636278139354932</c:v>
                </c:pt>
                <c:pt idx="876" formatCode="General">
                  <c:v>27.012889302119923</c:v>
                </c:pt>
                <c:pt idx="877" formatCode="General">
                  <c:v>23.636278139354932</c:v>
                </c:pt>
                <c:pt idx="878" formatCode="General">
                  <c:v>23.636278139354932</c:v>
                </c:pt>
                <c:pt idx="879" formatCode="General">
                  <c:v>23.636278139354932</c:v>
                </c:pt>
                <c:pt idx="880" formatCode="General">
                  <c:v>20.259666976589944</c:v>
                </c:pt>
                <c:pt idx="881" formatCode="General">
                  <c:v>23.636278139354932</c:v>
                </c:pt>
                <c:pt idx="882" formatCode="General">
                  <c:v>20.259666976589944</c:v>
                </c:pt>
                <c:pt idx="883" formatCode="General">
                  <c:v>23.636278139354932</c:v>
                </c:pt>
                <c:pt idx="884" formatCode="General">
                  <c:v>23.636278139354932</c:v>
                </c:pt>
                <c:pt idx="885" formatCode="General">
                  <c:v>30.389500464884911</c:v>
                </c:pt>
                <c:pt idx="886" formatCode="General">
                  <c:v>30.389500464884911</c:v>
                </c:pt>
                <c:pt idx="887" formatCode="General">
                  <c:v>27.012889302119923</c:v>
                </c:pt>
                <c:pt idx="888" formatCode="General">
                  <c:v>65.585410918800434</c:v>
                </c:pt>
                <c:pt idx="889" formatCode="General">
                  <c:v>65.585410918800434</c:v>
                </c:pt>
                <c:pt idx="890" formatCode="General">
                  <c:v>55.229819721095112</c:v>
                </c:pt>
                <c:pt idx="891" formatCode="General">
                  <c:v>44.874228523389775</c:v>
                </c:pt>
                <c:pt idx="892" formatCode="General">
                  <c:v>58.68168345366356</c:v>
                </c:pt>
                <c:pt idx="893" formatCode="General">
                  <c:v>62.133547186231993</c:v>
                </c:pt>
                <c:pt idx="894" formatCode="General">
                  <c:v>58.68168345366356</c:v>
                </c:pt>
                <c:pt idx="895" formatCode="General">
                  <c:v>51.777955988526664</c:v>
                </c:pt>
                <c:pt idx="896" formatCode="General">
                  <c:v>48.326092255958223</c:v>
                </c:pt>
                <c:pt idx="897" formatCode="General">
                  <c:v>58.68168345366356</c:v>
                </c:pt>
                <c:pt idx="898" formatCode="General">
                  <c:v>55.229819721095112</c:v>
                </c:pt>
                <c:pt idx="899" formatCode="General">
                  <c:v>48.326092255958223</c:v>
                </c:pt>
                <c:pt idx="900" formatCode="General">
                  <c:v>48.326092255958223</c:v>
                </c:pt>
                <c:pt idx="901" formatCode="General">
                  <c:v>13.807454930273778</c:v>
                </c:pt>
                <c:pt idx="902" formatCode="General">
                  <c:v>24.163046127979111</c:v>
                </c:pt>
                <c:pt idx="903" formatCode="General">
                  <c:v>24.163046127979111</c:v>
                </c:pt>
                <c:pt idx="904" formatCode="General">
                  <c:v>27.614909860547556</c:v>
                </c:pt>
                <c:pt idx="905" formatCode="General">
                  <c:v>31.066773593115997</c:v>
                </c:pt>
                <c:pt idx="906" formatCode="General">
                  <c:v>24.163046127979111</c:v>
                </c:pt>
                <c:pt idx="907" formatCode="General">
                  <c:v>27.614909860547556</c:v>
                </c:pt>
                <c:pt idx="908" formatCode="General">
                  <c:v>27.614909860547556</c:v>
                </c:pt>
                <c:pt idx="909" formatCode="General">
                  <c:v>27.614909860547556</c:v>
                </c:pt>
                <c:pt idx="910" formatCode="General">
                  <c:v>24.163046127979111</c:v>
                </c:pt>
                <c:pt idx="911" formatCode="General">
                  <c:v>27.614909860547556</c:v>
                </c:pt>
                <c:pt idx="912" formatCode="General">
                  <c:v>27.614909860547556</c:v>
                </c:pt>
                <c:pt idx="913" formatCode="General">
                  <c:v>24.163046127979111</c:v>
                </c:pt>
                <c:pt idx="914" formatCode="General">
                  <c:v>20.711182395410667</c:v>
                </c:pt>
                <c:pt idx="915" formatCode="General">
                  <c:v>20.711182395410667</c:v>
                </c:pt>
                <c:pt idx="916" formatCode="General">
                  <c:v>20.711182395410667</c:v>
                </c:pt>
                <c:pt idx="917" formatCode="General">
                  <c:v>27.614909860547556</c:v>
                </c:pt>
                <c:pt idx="918" formatCode="General">
                  <c:v>31.066773593115997</c:v>
                </c:pt>
                <c:pt idx="919" formatCode="General">
                  <c:v>34.518637325684445</c:v>
                </c:pt>
                <c:pt idx="920" formatCode="General">
                  <c:v>31.066773593115997</c:v>
                </c:pt>
                <c:pt idx="921" formatCode="General">
                  <c:v>27.614909860547556</c:v>
                </c:pt>
                <c:pt idx="922" formatCode="General">
                  <c:v>27.614909860547556</c:v>
                </c:pt>
                <c:pt idx="923" formatCode="General">
                  <c:v>31.066773593115997</c:v>
                </c:pt>
                <c:pt idx="924" formatCode="General">
                  <c:v>27.614909860547556</c:v>
                </c:pt>
                <c:pt idx="925" formatCode="General">
                  <c:v>20.711182395410667</c:v>
                </c:pt>
                <c:pt idx="926" formatCode="General">
                  <c:v>20.711182395410667</c:v>
                </c:pt>
                <c:pt idx="927" formatCode="General">
                  <c:v>27.614909860547556</c:v>
                </c:pt>
                <c:pt idx="928" formatCode="General">
                  <c:v>17.259318662842222</c:v>
                </c:pt>
                <c:pt idx="929" formatCode="General">
                  <c:v>13.807454930273778</c:v>
                </c:pt>
                <c:pt idx="930" formatCode="General">
                  <c:v>20.711182395410667</c:v>
                </c:pt>
                <c:pt idx="931" formatCode="General">
                  <c:v>24.163046127979111</c:v>
                </c:pt>
                <c:pt idx="932" formatCode="General">
                  <c:v>34.518637325684445</c:v>
                </c:pt>
                <c:pt idx="933" formatCode="General">
                  <c:v>37.970501058252886</c:v>
                </c:pt>
                <c:pt idx="934" formatCode="General">
                  <c:v>34.518637325684445</c:v>
                </c:pt>
                <c:pt idx="935" formatCode="General">
                  <c:v>34.518637325684445</c:v>
                </c:pt>
                <c:pt idx="936" formatCode="General">
                  <c:v>31.066773593115997</c:v>
                </c:pt>
                <c:pt idx="937" formatCode="General">
                  <c:v>31.066773593115997</c:v>
                </c:pt>
                <c:pt idx="938" formatCode="General">
                  <c:v>17.259318662842222</c:v>
                </c:pt>
                <c:pt idx="939" formatCode="General">
                  <c:v>17.259318662842222</c:v>
                </c:pt>
                <c:pt idx="940" formatCode="General">
                  <c:v>17.259318662842222</c:v>
                </c:pt>
                <c:pt idx="941" formatCode="General">
                  <c:v>27.614909860547556</c:v>
                </c:pt>
                <c:pt idx="942" formatCode="General">
                  <c:v>41.422364790821334</c:v>
                </c:pt>
                <c:pt idx="943" formatCode="General">
                  <c:v>34.518637325684445</c:v>
                </c:pt>
                <c:pt idx="944" formatCode="General">
                  <c:v>34.518637325684445</c:v>
                </c:pt>
                <c:pt idx="945" formatCode="General">
                  <c:v>34.518637325684445</c:v>
                </c:pt>
                <c:pt idx="946" formatCode="General">
                  <c:v>37.970501058252886</c:v>
                </c:pt>
                <c:pt idx="947" formatCode="General">
                  <c:v>27.614909860547556</c:v>
                </c:pt>
                <c:pt idx="948" formatCode="General">
                  <c:v>62.133547186231993</c:v>
                </c:pt>
                <c:pt idx="949" formatCode="General">
                  <c:v>62.133547186231993</c:v>
                </c:pt>
                <c:pt idx="950" formatCode="General">
                  <c:v>51.777955988526664</c:v>
                </c:pt>
                <c:pt idx="951" formatCode="General">
                  <c:v>48.326092255958223</c:v>
                </c:pt>
                <c:pt idx="952" formatCode="General">
                  <c:v>44.874228523389775</c:v>
                </c:pt>
                <c:pt idx="953" formatCode="General">
                  <c:v>44.874228523389775</c:v>
                </c:pt>
                <c:pt idx="954" formatCode="General">
                  <c:v>41.422364790821334</c:v>
                </c:pt>
                <c:pt idx="955" formatCode="General">
                  <c:v>41.422364790821334</c:v>
                </c:pt>
                <c:pt idx="956" formatCode="General">
                  <c:v>37.970501058252886</c:v>
                </c:pt>
                <c:pt idx="957" formatCode="General">
                  <c:v>37.970501058252886</c:v>
                </c:pt>
                <c:pt idx="958" formatCode="General">
                  <c:v>34.518637325684445</c:v>
                </c:pt>
                <c:pt idx="959" formatCode="General">
                  <c:v>34.518637325684445</c:v>
                </c:pt>
                <c:pt idx="960" formatCode="General">
                  <c:v>34.518637325684445</c:v>
                </c:pt>
                <c:pt idx="961" formatCode="General">
                  <c:v>31.066773593115997</c:v>
                </c:pt>
                <c:pt idx="962" formatCode="General">
                  <c:v>31.066773593115997</c:v>
                </c:pt>
                <c:pt idx="963" formatCode="General">
                  <c:v>31.066773593115997</c:v>
                </c:pt>
                <c:pt idx="964" formatCode="General">
                  <c:v>31.066773593115997</c:v>
                </c:pt>
                <c:pt idx="965" formatCode="General">
                  <c:v>31.066773593115997</c:v>
                </c:pt>
                <c:pt idx="966" formatCode="General">
                  <c:v>31.066773593115997</c:v>
                </c:pt>
                <c:pt idx="967" formatCode="General">
                  <c:v>27.614909860547556</c:v>
                </c:pt>
                <c:pt idx="968" formatCode="General">
                  <c:v>27.614909860547556</c:v>
                </c:pt>
                <c:pt idx="969" formatCode="General">
                  <c:v>31.066773593115997</c:v>
                </c:pt>
                <c:pt idx="970" formatCode="General">
                  <c:v>27.614909860547556</c:v>
                </c:pt>
                <c:pt idx="971" formatCode="General">
                  <c:v>31.066773593115997</c:v>
                </c:pt>
                <c:pt idx="972" formatCode="General">
                  <c:v>31.066773593115997</c:v>
                </c:pt>
                <c:pt idx="973" formatCode="General">
                  <c:v>31.066773593115997</c:v>
                </c:pt>
                <c:pt idx="974" formatCode="General">
                  <c:v>31.066773593115997</c:v>
                </c:pt>
                <c:pt idx="975" formatCode="General">
                  <c:v>62.133547186231993</c:v>
                </c:pt>
                <c:pt idx="976" formatCode="General">
                  <c:v>27.614909860547556</c:v>
                </c:pt>
                <c:pt idx="977" formatCode="General">
                  <c:v>27.614909860547556</c:v>
                </c:pt>
                <c:pt idx="978" formatCode="General">
                  <c:v>27.614909860547556</c:v>
                </c:pt>
                <c:pt idx="979" formatCode="General">
                  <c:v>27.614909860547556</c:v>
                </c:pt>
                <c:pt idx="980" formatCode="General">
                  <c:v>27.614909860547556</c:v>
                </c:pt>
                <c:pt idx="981" formatCode="General">
                  <c:v>27.614909860547556</c:v>
                </c:pt>
                <c:pt idx="982" formatCode="General">
                  <c:v>82.844729581642667</c:v>
                </c:pt>
                <c:pt idx="983" formatCode="General">
                  <c:v>86.296593314211108</c:v>
                </c:pt>
                <c:pt idx="984" formatCode="General">
                  <c:v>69.03727465136889</c:v>
                </c:pt>
                <c:pt idx="985" formatCode="General">
                  <c:v>27.614909860547556</c:v>
                </c:pt>
                <c:pt idx="986" formatCode="General">
                  <c:v>69.03727465136889</c:v>
                </c:pt>
                <c:pt idx="987" formatCode="General">
                  <c:v>58.68168345366356</c:v>
                </c:pt>
                <c:pt idx="988" formatCode="General">
                  <c:v>55.229819721095112</c:v>
                </c:pt>
                <c:pt idx="989" formatCode="General">
                  <c:v>51.777955988526664</c:v>
                </c:pt>
                <c:pt idx="990" formatCode="General">
                  <c:v>51.777955988526664</c:v>
                </c:pt>
                <c:pt idx="991" formatCode="General">
                  <c:v>44.874228523389775</c:v>
                </c:pt>
                <c:pt idx="992" formatCode="General">
                  <c:v>41.422364790821334</c:v>
                </c:pt>
                <c:pt idx="993" formatCode="General">
                  <c:v>41.422364790821334</c:v>
                </c:pt>
                <c:pt idx="994" formatCode="General">
                  <c:v>41.422364790821334</c:v>
                </c:pt>
                <c:pt idx="995" formatCode="General">
                  <c:v>34.518637325684445</c:v>
                </c:pt>
                <c:pt idx="996" formatCode="General">
                  <c:v>34.518637325684445</c:v>
                </c:pt>
                <c:pt idx="997" formatCode="General">
                  <c:v>34.518637325684445</c:v>
                </c:pt>
                <c:pt idx="998" formatCode="General">
                  <c:v>31.066773593115997</c:v>
                </c:pt>
                <c:pt idx="999" formatCode="General">
                  <c:v>31.066773593115997</c:v>
                </c:pt>
                <c:pt idx="1000" formatCode="General">
                  <c:v>55.229819721095112</c:v>
                </c:pt>
                <c:pt idx="1001" formatCode="General">
                  <c:v>58.68168345366356</c:v>
                </c:pt>
                <c:pt idx="1002" formatCode="General">
                  <c:v>48.326092255958223</c:v>
                </c:pt>
                <c:pt idx="1003" formatCode="General">
                  <c:v>41.422364790821334</c:v>
                </c:pt>
                <c:pt idx="1004" formatCode="General">
                  <c:v>41.422364790821334</c:v>
                </c:pt>
                <c:pt idx="1005" formatCode="General">
                  <c:v>41.422364790821334</c:v>
                </c:pt>
                <c:pt idx="1006" formatCode="General">
                  <c:v>34.518637325684445</c:v>
                </c:pt>
                <c:pt idx="1007" formatCode="General">
                  <c:v>31.066773593115997</c:v>
                </c:pt>
                <c:pt idx="1008" formatCode="General">
                  <c:v>27.614909860547556</c:v>
                </c:pt>
                <c:pt idx="1009" formatCode="General">
                  <c:v>27.614909860547556</c:v>
                </c:pt>
                <c:pt idx="1010" formatCode="General">
                  <c:v>27.614909860547556</c:v>
                </c:pt>
                <c:pt idx="1011" formatCode="General">
                  <c:v>27.614909860547556</c:v>
                </c:pt>
                <c:pt idx="1012" formatCode="General">
                  <c:v>27.614909860547556</c:v>
                </c:pt>
                <c:pt idx="1013" formatCode="General">
                  <c:v>27.614909860547556</c:v>
                </c:pt>
                <c:pt idx="1014" formatCode="General">
                  <c:v>27.614909860547556</c:v>
                </c:pt>
                <c:pt idx="1015" formatCode="General">
                  <c:v>27.614909860547556</c:v>
                </c:pt>
                <c:pt idx="1016" formatCode="General">
                  <c:v>27.614909860547556</c:v>
                </c:pt>
                <c:pt idx="1017" formatCode="General">
                  <c:v>24.163046127979111</c:v>
                </c:pt>
                <c:pt idx="1018" formatCode="General">
                  <c:v>24.163046127979111</c:v>
                </c:pt>
                <c:pt idx="1019" formatCode="General">
                  <c:v>24.163046127979111</c:v>
                </c:pt>
                <c:pt idx="1020" formatCode="General">
                  <c:v>24.163046127979111</c:v>
                </c:pt>
                <c:pt idx="1021" formatCode="General">
                  <c:v>24.163046127979111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6BC-491F-86F8-EFEECC8288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9645936"/>
        <c:axId val="899646416"/>
      </c:scatterChart>
      <c:valAx>
        <c:axId val="899645936"/>
        <c:scaling>
          <c:orientation val="minMax"/>
          <c:max val="3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Depth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99646416"/>
        <c:crosses val="autoZero"/>
        <c:crossBetween val="midCat"/>
      </c:valAx>
      <c:valAx>
        <c:axId val="8996464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600" noProof="0" dirty="0">
                    <a:solidFill>
                      <a:schemeClr val="tx1"/>
                    </a:solidFill>
                    <a:latin typeface="Montserrat" panose="00000500000000000000" pitchFamily="2" charset="0"/>
                  </a:rPr>
                  <a:t>Concentration (in ppb)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8996459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56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635C0-15F3-467A-A706-E108083DEF1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4F06A-404B-4FA7-8F78-C5713D5E7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F06A-404B-4FA7-8F78-C5713D5E7F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69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9270E-47AE-A068-BC3B-AF01A66D8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6B69B9-DAAE-11F8-8F77-29535496D3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FEFAF-3B15-8668-D529-9B7FD13DCA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28C87-89B3-1DB4-0C2B-5E107DBA05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F06A-404B-4FA7-8F78-C5713D5E7F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72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4FD8B-4D63-C7EC-C897-92E04E741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50B969-8918-1D6B-CB2C-5B6FB2B635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5FB81B-0509-29E6-7B41-BD266284D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C91EB-BCAB-1F76-F76A-87E6FA417B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F06A-404B-4FA7-8F78-C5713D5E7F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00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C1F90-4219-DAAE-557A-EA4EC4D45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DBD80C-BDC6-6B40-BD9A-C90AA6CE50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243516-CD75-DBF1-B81B-CFFA3B288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67F46-6B3D-120A-B693-19DD03AAA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F06A-404B-4FA7-8F78-C5713D5E7F6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94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7C6E2-B6A5-F2DE-675A-9C000C494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18D52E-31B5-B425-21B9-FD180D9B60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AC168D-2D4C-D66A-FCD7-9718D36F6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B19AA8-4FF8-7D6D-F2A4-90DB849319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F06A-404B-4FA7-8F78-C5713D5E7F6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06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94C55-2A23-A85E-A2BC-747988466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38049B-149C-DCC2-6EF7-6F174EC498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AB9F2F-F8C1-90E7-7545-CBACE5813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02C74-578F-B147-F99F-A8E9B58CAB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F06A-404B-4FA7-8F78-C5713D5E7F6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7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8AC60-502B-67F1-953A-12C4A8DBD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B04DF5-6F52-29E9-1DE4-BEAA512D41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A484DF-F609-A268-EE06-197EE43D5B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C2B4D-3CA0-BECF-FAFA-70E3C97325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F06A-404B-4FA7-8F78-C5713D5E7F6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92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3AD65-F8DD-61C6-6507-C0E5D1928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D320AB-00D8-7B22-9526-E7B45D228C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6326FE-CFBE-9EBF-C9C3-7BF396CA04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DF597-AC41-F29C-5C82-CB3A42970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F06A-404B-4FA7-8F78-C5713D5E7F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78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3DD12-57DB-F11D-5AB0-808D49AEB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9F83ED-A30F-319F-22C3-673E6F2B47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0354D6-6F41-D8A3-66D9-B58AF1A269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906AA-DD7B-25C4-3415-14A57ABD8E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F06A-404B-4FA7-8F78-C5713D5E7F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96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F06A-404B-4FA7-8F78-C5713D5E7F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75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AA704-A455-4C21-7FE9-7C1B3FDF3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AA406B-1D24-D08C-50EB-A9428EAAB0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B46120-80C5-E936-673A-16EA29B1E2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577B9-0209-48F8-C4FB-6CEDD4676A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F06A-404B-4FA7-8F78-C5713D5E7F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64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8EF1A-DB72-59F1-2971-3A07EBF83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B2A591-9137-C21F-60CC-0C7F63010C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9977BD-DAC2-5AEE-E0B8-ADC39376A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5AF75-1173-1485-4B63-D5E7B18F52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F06A-404B-4FA7-8F78-C5713D5E7F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55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406C2-5881-DC95-778C-999D86A09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086188-0830-F973-347C-263782384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36B112-E6B5-A7E3-D655-C41CD284E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F7B76-5976-DF73-1FDD-4E12093544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F06A-404B-4FA7-8F78-C5713D5E7F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76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A5D9D-3431-43FE-4D13-D957245F5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E32A16-B857-672B-29B9-9E90E1C35F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4964D6-ADFB-A951-6472-B7D5DBAB5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7AE3E-6B43-2D82-C575-2F9123258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F06A-404B-4FA7-8F78-C5713D5E7F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26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D2E27-F088-9278-4F3C-1E7275BCC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C962FB-9270-3C6B-6216-4001E4A32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AA400B-82BF-08EF-432E-00D18ACF98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2AF48-E64B-83BB-32DE-381DD63727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4F06A-404B-4FA7-8F78-C5713D5E7F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9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382AD-ED01-B64C-58F1-369B3C0F9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95839-5220-22F0-C10B-91C151A7C7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1556A-3469-3A79-B44B-891349736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5E1-7568-42B8-A784-5669443CB25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3A878-FFDE-B1AE-AFA8-7289C5C86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B4256-5676-D336-7894-AD37374B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989E8-993F-441C-9FC9-612537E2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67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A1B60-7F21-1EFC-6BD0-47BE98DD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FBD6FB-6E23-2782-8B09-189606527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02C28-8AE5-5495-BEBE-9E5632FE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5E1-7568-42B8-A784-5669443CB25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AC7BC-500F-AA6D-DAD7-A5D1B7AE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4FCCF-65A0-8DAD-9E1A-EF72F1BD2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989E8-993F-441C-9FC9-612537E2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08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8B783A-D19F-039D-BD0B-A448B2DDBC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5290E4-BAF9-FA56-2569-70C639AF6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F2A4-4CAE-36C9-EB1B-95E2BEC25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5E1-7568-42B8-A784-5669443CB25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0F5B9-576A-C084-0100-174EA98D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287CA-089D-543B-1A46-B5CE541DF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989E8-993F-441C-9FC9-612537E2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4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A90AD-8D8A-A184-02AA-3614719D3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6BF31-F15B-C3CC-0643-4EE6B4DC2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61938-BE8E-43F8-EEE6-55F9E765F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5E1-7568-42B8-A784-5669443CB25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AA71E-E3F0-CAA0-8C93-AD7EFAA9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8E3E8-1904-3DC7-FC1F-1567A832B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989E8-993F-441C-9FC9-612537E2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4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3DF9C-ED93-5AE5-DD35-935BDADF8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2AC6E-33AC-3162-D36A-418091C87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31A01-F408-090B-A217-8DD667A0A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5E1-7568-42B8-A784-5669443CB25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0B73F-E67C-0643-48FB-25D737A0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65366-E77B-93E9-436D-4ABB238C1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989E8-993F-441C-9FC9-612537E2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5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7B23C-DF3A-7323-171A-3D664F18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5C50D-A976-37C1-57EC-4612D0790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C7F160-BCA5-E6EF-AF98-67A9E403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969C4-7CCA-D406-8001-5612E891A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5E1-7568-42B8-A784-5669443CB25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83A2E-7B64-E732-80E3-52D03B64D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6D820-B9B4-64D3-580D-A1922573D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989E8-993F-441C-9FC9-612537E2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12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D62EF-9CFD-4CA0-523A-F64D36310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898EE-A7A4-7619-8702-4A3F7ADED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00180-E2D9-B348-B51B-949501A27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93B0E-54A7-55D9-F625-BB35419917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5A6072-CFFF-84CC-32ED-7A9C3A0303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4AB74B-FABC-E925-1F58-4E55A330F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5E1-7568-42B8-A784-5669443CB25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4D66D9-2FFD-C80A-273B-4D90B613E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C5606B-174D-17A8-9732-88BB98F56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989E8-993F-441C-9FC9-612537E2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9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5D4DD-2034-DFAD-80DC-EA9E5519A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A15829-D7A5-80FC-D6B4-0C8E1B45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5E1-7568-42B8-A784-5669443CB25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F0AE6C-5BDB-8AE3-93C6-D7000FF22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CB8E3-6171-1756-CB48-92F7A17CF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989E8-993F-441C-9FC9-612537E2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90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50B2A7-C7E6-B778-6796-DDD4D7F07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5E1-7568-42B8-A784-5669443CB25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C386F5-08EA-582B-D9DF-78668718D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15E61-4134-AE5F-B66F-82005E22C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989E8-993F-441C-9FC9-612537E2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2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32D5E-C240-AF50-A4C2-09FB020C0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09864-6EEE-71F1-BBF4-A291F3B38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E56DC4-2FAF-7041-CB8E-D5059A617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B439E-D173-BCBE-6A15-2E2DEEC72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5E1-7568-42B8-A784-5669443CB25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FBE8E-E882-0AED-0C75-DD125F8A9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BF10A7-8A3D-CBC9-0D95-EF9398B92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989E8-993F-441C-9FC9-612537E2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4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64E74-AD0A-60E0-9B60-1219F9C7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0C04A-093E-7A87-83CB-4F815FEE7A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FC5C65-0141-D08E-230B-66E9B4D73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7AF92-E629-88D8-5C6F-635247EBC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95E1-7568-42B8-A784-5669443CB25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81C22-161E-6797-8C4F-FB7E12C1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65D54-7FB1-0044-34F5-874FD366C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989E8-993F-441C-9FC9-612537E2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53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90814-357D-5E4E-D19B-F54CB0DCA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886EF-CC58-7564-9476-946E2B5DB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12199-36F7-C88F-8610-1C845D7FAF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3395E1-7568-42B8-A784-5669443CB25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A6DC7-5FCF-2C59-3639-B57513F6C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09357-5297-86AD-1EE2-607770874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2989E8-993F-441C-9FC9-612537E2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7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3" Type="http://schemas.openxmlformats.org/officeDocument/2006/relationships/image" Target="../media/image12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slide" Target="slide4.xml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.png"/><Relationship Id="rId3" Type="http://schemas.openxmlformats.org/officeDocument/2006/relationships/image" Target="../media/image12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openxmlformats.org/officeDocument/2006/relationships/slide" Target="slide4.xml"/><Relationship Id="rId4" Type="http://schemas.openxmlformats.org/officeDocument/2006/relationships/image" Target="../media/image8.png"/><Relationship Id="rId9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8.xml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jpg"/><Relationship Id="rId7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jpg"/><Relationship Id="rId7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jpg"/><Relationship Id="rId7" Type="http://schemas.openxmlformats.org/officeDocument/2006/relationships/slide" Target="slide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9.jpg"/><Relationship Id="rId7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4" Type="http://schemas.openxmlformats.org/officeDocument/2006/relationships/image" Target="../media/image20.jpg"/><Relationship Id="rId9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jpg"/><Relationship Id="rId7" Type="http://schemas.openxmlformats.org/officeDocument/2006/relationships/slide" Target="slide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8.xml"/><Relationship Id="rId10" Type="http://schemas.openxmlformats.org/officeDocument/2006/relationships/image" Target="../media/image11.png"/><Relationship Id="rId4" Type="http://schemas.openxmlformats.org/officeDocument/2006/relationships/image" Target="../media/image20.jpg"/><Relationship Id="rId9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slide" Target="slide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slide" Target="slide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slide" Target="slide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chart" Target="../charts/chart1.xml"/><Relationship Id="rId7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hart" Target="../charts/chart2.xml"/><Relationship Id="rId7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8.xml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Relationship Id="rId9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slide" Target="slide4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chart" Target="../charts/chart6.xml"/><Relationship Id="rId10" Type="http://schemas.openxmlformats.org/officeDocument/2006/relationships/image" Target="../media/image11.png"/><Relationship Id="rId4" Type="http://schemas.openxmlformats.org/officeDocument/2006/relationships/chart" Target="../charts/chart5.xml"/><Relationship Id="rId9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slide" Target="slide4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10" Type="http://schemas.openxmlformats.org/officeDocument/2006/relationships/image" Target="../media/image11.png"/><Relationship Id="rId4" Type="http://schemas.openxmlformats.org/officeDocument/2006/relationships/chart" Target="../charts/chart7.xml"/><Relationship Id="rId9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8.xml"/><Relationship Id="rId4" Type="http://schemas.openxmlformats.org/officeDocument/2006/relationships/chart" Target="../charts/chart10.xml"/><Relationship Id="rId9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slide" Target="slide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slide" Target="slide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10" Type="http://schemas.openxmlformats.org/officeDocument/2006/relationships/image" Target="../media/image11.png"/><Relationship Id="rId4" Type="http://schemas.openxmlformats.org/officeDocument/2006/relationships/chart" Target="../charts/chart11.xml"/><Relationship Id="rId9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slide" Target="slide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4.xml"/><Relationship Id="rId4" Type="http://schemas.openxmlformats.org/officeDocument/2006/relationships/slide" Target="slide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37.xml"/><Relationship Id="rId18" Type="http://schemas.openxmlformats.org/officeDocument/2006/relationships/slide" Target="slide56.xml"/><Relationship Id="rId3" Type="http://schemas.openxmlformats.org/officeDocument/2006/relationships/image" Target="../media/image10.jpg"/><Relationship Id="rId21" Type="http://schemas.openxmlformats.org/officeDocument/2006/relationships/image" Target="../media/image2.png"/><Relationship Id="rId7" Type="http://schemas.openxmlformats.org/officeDocument/2006/relationships/image" Target="../media/image5.jpg"/><Relationship Id="rId12" Type="http://schemas.openxmlformats.org/officeDocument/2006/relationships/slide" Target="slide30.xml"/><Relationship Id="rId17" Type="http://schemas.openxmlformats.org/officeDocument/2006/relationships/slide" Target="slide43.xml"/><Relationship Id="rId2" Type="http://schemas.openxmlformats.org/officeDocument/2006/relationships/notesSlide" Target="../notesSlides/notesSlide2.xml"/><Relationship Id="rId16" Type="http://schemas.openxmlformats.org/officeDocument/2006/relationships/slide" Target="slide50.xml"/><Relationship Id="rId20" Type="http://schemas.openxmlformats.org/officeDocument/2006/relationships/slide" Target="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slide" Target="slide21.xml"/><Relationship Id="rId5" Type="http://schemas.openxmlformats.org/officeDocument/2006/relationships/image" Target="../media/image3.jpg"/><Relationship Id="rId15" Type="http://schemas.openxmlformats.org/officeDocument/2006/relationships/slide" Target="slide47.xml"/><Relationship Id="rId23" Type="http://schemas.openxmlformats.org/officeDocument/2006/relationships/image" Target="../media/image11.png"/><Relationship Id="rId10" Type="http://schemas.openxmlformats.org/officeDocument/2006/relationships/slide" Target="slide15.xml"/><Relationship Id="rId19" Type="http://schemas.openxmlformats.org/officeDocument/2006/relationships/slide" Target="slide59.xml"/><Relationship Id="rId4" Type="http://schemas.openxmlformats.org/officeDocument/2006/relationships/image" Target="../media/image8.png"/><Relationship Id="rId9" Type="http://schemas.openxmlformats.org/officeDocument/2006/relationships/slide" Target="slide10.xml"/><Relationship Id="rId14" Type="http://schemas.openxmlformats.org/officeDocument/2006/relationships/slide" Target="slide40.xml"/><Relationship Id="rId2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56.xml"/><Relationship Id="rId18" Type="http://schemas.openxmlformats.org/officeDocument/2006/relationships/image" Target="../media/image4.png"/><Relationship Id="rId3" Type="http://schemas.openxmlformats.org/officeDocument/2006/relationships/image" Target="../media/image10.jpg"/><Relationship Id="rId21" Type="http://schemas.openxmlformats.org/officeDocument/2006/relationships/image" Target="../media/image2.png"/><Relationship Id="rId7" Type="http://schemas.openxmlformats.org/officeDocument/2006/relationships/slide" Target="slide30.xml"/><Relationship Id="rId12" Type="http://schemas.openxmlformats.org/officeDocument/2006/relationships/slide" Target="slide43.xml"/><Relationship Id="rId17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slide" Target="slide50.xml"/><Relationship Id="rId5" Type="http://schemas.openxmlformats.org/officeDocument/2006/relationships/slide" Target="slide15.xml"/><Relationship Id="rId15" Type="http://schemas.openxmlformats.org/officeDocument/2006/relationships/slide" Target="slide62.xml"/><Relationship Id="rId23" Type="http://schemas.openxmlformats.org/officeDocument/2006/relationships/image" Target="../media/image11.png"/><Relationship Id="rId10" Type="http://schemas.openxmlformats.org/officeDocument/2006/relationships/slide" Target="slide47.xml"/><Relationship Id="rId19" Type="http://schemas.openxmlformats.org/officeDocument/2006/relationships/image" Target="../media/image5.jpg"/><Relationship Id="rId4" Type="http://schemas.openxmlformats.org/officeDocument/2006/relationships/slide" Target="slide10.xml"/><Relationship Id="rId9" Type="http://schemas.openxmlformats.org/officeDocument/2006/relationships/slide" Target="slide40.xml"/><Relationship Id="rId14" Type="http://schemas.openxmlformats.org/officeDocument/2006/relationships/slide" Target="slide59.xml"/><Relationship Id="rId2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n a path in a valley&#10;&#10;AI-generated content may be incorrect.">
            <a:extLst>
              <a:ext uri="{FF2B5EF4-FFF2-40B4-BE49-F238E27FC236}">
                <a16:creationId xmlns:a16="http://schemas.microsoft.com/office/drawing/2014/main" id="{35898D3C-BF10-979A-513A-1DC255A34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2" t="7656" r="2269" b="9925"/>
          <a:stretch/>
        </p:blipFill>
        <p:spPr>
          <a:xfrm>
            <a:off x="-152399" y="0"/>
            <a:ext cx="123444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4F8620-AE42-0DBD-E1D0-F8C7C08668A6}"/>
              </a:ext>
            </a:extLst>
          </p:cNvPr>
          <p:cNvSpPr txBox="1"/>
          <p:nvPr/>
        </p:nvSpPr>
        <p:spPr>
          <a:xfrm>
            <a:off x="800100" y="103123"/>
            <a:ext cx="10424474" cy="954107"/>
          </a:xfrm>
          <a:prstGeom prst="rect">
            <a:avLst/>
          </a:prstGeom>
          <a:solidFill>
            <a:srgbClr val="0D0D0D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PROXIES OF AMAZON CLIMATE IN A PERUVIAN ICE CORE</a:t>
            </a:r>
          </a:p>
          <a:p>
            <a:pPr algn="ctr"/>
            <a:r>
              <a:rPr lang="en-US" sz="28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THE QUELCCAYA ICE CAP</a:t>
            </a:r>
          </a:p>
        </p:txBody>
      </p:sp>
      <p:pic>
        <p:nvPicPr>
          <p:cNvPr id="17" name="Picture 16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C0DA852C-D96A-E456-B565-BD070BECB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" y="48768"/>
            <a:ext cx="748800" cy="104832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43921AB-BF01-F584-5B49-79ED527DDB78}"/>
              </a:ext>
            </a:extLst>
          </p:cNvPr>
          <p:cNvSpPr/>
          <p:nvPr/>
        </p:nvSpPr>
        <p:spPr>
          <a:xfrm>
            <a:off x="-1" y="6185729"/>
            <a:ext cx="12192001" cy="6666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Picture 11" descr="A blue and white sign with a globe and a map&#10;&#10;AI-generated content may be incorrect.">
            <a:extLst>
              <a:ext uri="{FF2B5EF4-FFF2-40B4-BE49-F238E27FC236}">
                <a16:creationId xmlns:a16="http://schemas.microsoft.com/office/drawing/2014/main" id="{8CE9C37F-11E5-425D-A86D-5F185FA6A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5" y="6223170"/>
            <a:ext cx="498741" cy="600869"/>
          </a:xfrm>
          <a:prstGeom prst="rect">
            <a:avLst/>
          </a:prstGeom>
        </p:spPr>
      </p:pic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ED14B014-1D0D-4A89-BE37-E67321B7C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0" y="6223170"/>
            <a:ext cx="1001650" cy="563428"/>
          </a:xfrm>
          <a:prstGeom prst="rect">
            <a:avLst/>
          </a:prstGeom>
        </p:spPr>
      </p:pic>
      <p:pic>
        <p:nvPicPr>
          <p:cNvPr id="15" name="Picture 14" descr="A logo with blue letters and a circle&#10;&#10;AI-generated content may be incorrect.">
            <a:extLst>
              <a:ext uri="{FF2B5EF4-FFF2-40B4-BE49-F238E27FC236}">
                <a16:creationId xmlns:a16="http://schemas.microsoft.com/office/drawing/2014/main" id="{D6434621-C51D-156B-6BFA-D91297CD60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292" y="6248739"/>
            <a:ext cx="732120" cy="563429"/>
          </a:xfrm>
          <a:prstGeom prst="rect">
            <a:avLst/>
          </a:prstGeom>
        </p:spPr>
      </p:pic>
      <p:pic>
        <p:nvPicPr>
          <p:cNvPr id="6" name="Picture 5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72650E3A-CA8C-2005-C9C3-974BACE63C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817" y="6223167"/>
            <a:ext cx="445109" cy="56342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CE27338-CEC9-292E-A78D-543CA054714F}"/>
              </a:ext>
            </a:extLst>
          </p:cNvPr>
          <p:cNvSpPr txBox="1"/>
          <p:nvPr/>
        </p:nvSpPr>
        <p:spPr>
          <a:xfrm>
            <a:off x="1941044" y="6360751"/>
            <a:ext cx="844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João Gomes Ilha, PhD Candidate in Polar Sciences (joao.gomes.ilha@gmail.com)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AFE469-7BEF-7D21-DCB1-32346A84DA42}"/>
              </a:ext>
            </a:extLst>
          </p:cNvPr>
          <p:cNvSpPr txBox="1"/>
          <p:nvPr/>
        </p:nvSpPr>
        <p:spPr>
          <a:xfrm>
            <a:off x="9818914" y="5888978"/>
            <a:ext cx="242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29B0D3-B632-5F65-BF79-0E9958BEE426}"/>
              </a:ext>
            </a:extLst>
          </p:cNvPr>
          <p:cNvSpPr txBox="1"/>
          <p:nvPr/>
        </p:nvSpPr>
        <p:spPr>
          <a:xfrm>
            <a:off x="307015" y="2116763"/>
            <a:ext cx="5573485" cy="3139321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An ice cap only 70 km away from the border with the Amazon Basin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5674 meters above sea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Almost 130 meters of ice 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Possibly 2000 years of record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A62637-B2AF-7F38-6672-BAD08FDFEAD8}"/>
              </a:ext>
            </a:extLst>
          </p:cNvPr>
          <p:cNvSpPr txBox="1"/>
          <p:nvPr/>
        </p:nvSpPr>
        <p:spPr>
          <a:xfrm>
            <a:off x="-529240" y="1045653"/>
            <a:ext cx="100360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Ilha, JG., 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</a:rPr>
              <a:t>Portella, MBP, </a:t>
            </a: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Barbaro, E., Simões, JC., Mayewski, P., </a:t>
            </a:r>
            <a:r>
              <a:rPr lang="en-US" sz="1600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Barbante</a:t>
            </a: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, 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317D-0BCF-32E3-ED77-48F9E743AB88}"/>
              </a:ext>
            </a:extLst>
          </p:cNvPr>
          <p:cNvSpPr txBox="1"/>
          <p:nvPr/>
        </p:nvSpPr>
        <p:spPr>
          <a:xfrm>
            <a:off x="9818914" y="5883087"/>
            <a:ext cx="242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pic>
        <p:nvPicPr>
          <p:cNvPr id="10" name="Picture 9" descr="A map of the south america&#10;&#10;AI-generated content may be incorrect.">
            <a:extLst>
              <a:ext uri="{FF2B5EF4-FFF2-40B4-BE49-F238E27FC236}">
                <a16:creationId xmlns:a16="http://schemas.microsoft.com/office/drawing/2014/main" id="{17F21DFE-AD52-D92B-962E-4F388F742A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159" y="1753223"/>
            <a:ext cx="5467526" cy="3866400"/>
          </a:xfrm>
          <a:prstGeom prst="rect">
            <a:avLst/>
          </a:prstGeom>
        </p:spPr>
      </p:pic>
      <p:pic>
        <p:nvPicPr>
          <p:cNvPr id="16" name="Picture 1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23F82A8-1CF6-0E97-5C5E-BB312678C0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85" y="1190408"/>
            <a:ext cx="666667" cy="6666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7F1A702-4BA4-9AA5-BDF7-ACE5D7323A5D}"/>
              </a:ext>
            </a:extLst>
          </p:cNvPr>
          <p:cNvSpPr txBox="1"/>
          <p:nvPr/>
        </p:nvSpPr>
        <p:spPr>
          <a:xfrm>
            <a:off x="8214569" y="1026796"/>
            <a:ext cx="333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Access my abstract here!</a:t>
            </a:r>
          </a:p>
        </p:txBody>
      </p: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0EA6888F-B33A-CE94-64C8-1223784C1C0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07857" y="1044567"/>
            <a:ext cx="145776" cy="840405"/>
          </a:xfrm>
          <a:prstGeom prst="curvedConnector2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9F7F8C13-0FD4-CBDE-4CED-2B27121E9B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287" y="71404"/>
            <a:ext cx="786428" cy="104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46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00196 0.08217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9" grpId="0" animBg="1"/>
      <p:bldP spid="29" grpId="1" animBg="1"/>
      <p:bldP spid="33" grpId="0"/>
      <p:bldP spid="33" grpId="1"/>
      <p:bldP spid="34" grpId="0"/>
      <p:bldP spid="2" grpId="0" animBg="1"/>
      <p:bldP spid="2" grpId="1" animBg="1"/>
      <p:bldP spid="2" grpId="2" uiExpand="1" build="allAtOnce" animBg="1"/>
      <p:bldP spid="7" grpId="0"/>
      <p:bldP spid="7" grpId="1"/>
      <p:bldP spid="9" grpId="0"/>
      <p:bldP spid="9" grpId="1"/>
      <p:bldP spid="9" grpId="2"/>
      <p:bldP spid="18" grpId="0"/>
      <p:bldP spid="18" grpId="1"/>
      <p:bldP spid="18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570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Picture 7" descr="A group of tents in the snow&#10;&#10;AI-generated content may be incorrect.">
            <a:extLst>
              <a:ext uri="{FF2B5EF4-FFF2-40B4-BE49-F238E27FC236}">
                <a16:creationId xmlns:a16="http://schemas.microsoft.com/office/drawing/2014/main" id="{93DC834D-EA21-39EB-5FD9-BF6654587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9404FF7-90BD-1504-09A8-096AC6CABAB3}"/>
              </a:ext>
            </a:extLst>
          </p:cNvPr>
          <p:cNvGrpSpPr/>
          <p:nvPr/>
        </p:nvGrpSpPr>
        <p:grpSpPr>
          <a:xfrm>
            <a:off x="2100295" y="1697905"/>
            <a:ext cx="8002561" cy="847120"/>
            <a:chOff x="2100295" y="1697905"/>
            <a:chExt cx="8002561" cy="8471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B833F6-CE43-A350-6F59-1F37688E32AF}"/>
                </a:ext>
              </a:extLst>
            </p:cNvPr>
            <p:cNvSpPr txBox="1"/>
            <p:nvPr/>
          </p:nvSpPr>
          <p:spPr>
            <a:xfrm>
              <a:off x="2100295" y="1697905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latin typeface="Montserrat" panose="00000500000000000000" pitchFamily="2" charset="0"/>
                </a:rPr>
                <a:t>INTRODUCTION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CB57E6-DDD7-E3B6-9D99-CF7467F73ED1}"/>
                </a:ext>
              </a:extLst>
            </p:cNvPr>
            <p:cNvSpPr txBox="1"/>
            <p:nvPr/>
          </p:nvSpPr>
          <p:spPr>
            <a:xfrm>
              <a:off x="2134514" y="1714028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INTRODUCTION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D095B8E-A25B-A257-F111-75FEE0B87339}"/>
              </a:ext>
            </a:extLst>
          </p:cNvPr>
          <p:cNvSpPr txBox="1"/>
          <p:nvPr/>
        </p:nvSpPr>
        <p:spPr>
          <a:xfrm>
            <a:off x="706983" y="439081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</p:spTree>
    <p:extLst>
      <p:ext uri="{BB962C8B-B14F-4D97-AF65-F5344CB8AC3E}">
        <p14:creationId xmlns:p14="http://schemas.microsoft.com/office/powerpoint/2010/main" val="11733673"/>
      </p:ext>
    </p:extLst>
  </p:cSld>
  <p:clrMapOvr>
    <a:masterClrMapping/>
  </p:clrMapOvr>
  <p:transition advClick="0" advTm="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F8E576-9B72-5D90-43E4-CF21B6CB9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7EBB1DC-DE36-5FF5-24CF-A90BF2225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24FD0D-9842-03E6-6844-A9E7D58CB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759A37-D0B9-C580-13FA-435845E5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1271A0-D902-E610-68B9-81C44D622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Picture 7" descr="A group of tents in the snow&#10;&#10;AI-generated content may be incorrect.">
            <a:extLst>
              <a:ext uri="{FF2B5EF4-FFF2-40B4-BE49-F238E27FC236}">
                <a16:creationId xmlns:a16="http://schemas.microsoft.com/office/drawing/2014/main" id="{7E874E4A-B255-C75B-9B22-D7ED0A076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91A13D3-0296-85CE-2023-67394B6A2A80}"/>
              </a:ext>
            </a:extLst>
          </p:cNvPr>
          <p:cNvGrpSpPr/>
          <p:nvPr/>
        </p:nvGrpSpPr>
        <p:grpSpPr>
          <a:xfrm>
            <a:off x="2100295" y="1697905"/>
            <a:ext cx="8002561" cy="847120"/>
            <a:chOff x="2100295" y="1697905"/>
            <a:chExt cx="8002561" cy="8471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976CB0-A452-393E-516C-EEED5E9E920D}"/>
                </a:ext>
              </a:extLst>
            </p:cNvPr>
            <p:cNvSpPr txBox="1"/>
            <p:nvPr/>
          </p:nvSpPr>
          <p:spPr>
            <a:xfrm>
              <a:off x="2100295" y="1697905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latin typeface="Montserrat" panose="00000500000000000000" pitchFamily="2" charset="0"/>
                </a:rPr>
                <a:t>INTRODUCTION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1B4552-659D-C95C-4A21-03FE8C1357FF}"/>
                </a:ext>
              </a:extLst>
            </p:cNvPr>
            <p:cNvSpPr txBox="1"/>
            <p:nvPr/>
          </p:nvSpPr>
          <p:spPr>
            <a:xfrm>
              <a:off x="2134514" y="1714028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INTRODUCTION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411AB34-2D5B-860D-EE33-EA2599DEAA48}"/>
              </a:ext>
            </a:extLst>
          </p:cNvPr>
          <p:cNvSpPr txBox="1"/>
          <p:nvPr/>
        </p:nvSpPr>
        <p:spPr>
          <a:xfrm>
            <a:off x="583243" y="1773391"/>
            <a:ext cx="5182126" cy="4528899"/>
          </a:xfrm>
          <a:prstGeom prst="round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rPr>
              <a:t>An ice cap (5764 </a:t>
            </a:r>
            <a:r>
              <a:rPr lang="en-US" sz="2000" noProof="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rPr>
              <a:t>masl</a:t>
            </a:r>
            <a:r>
              <a:rPr lang="en-US" sz="2000" noProof="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rPr>
              <a:t>) sat atop a volcanic plateau (approx. 5300 </a:t>
            </a:r>
            <a:r>
              <a:rPr lang="en-US" sz="2000" noProof="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rPr>
              <a:t>masl</a:t>
            </a:r>
            <a:r>
              <a:rPr lang="en-US" sz="2000" noProof="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rPr>
              <a:t>Ice caps are large, relatively flat, bodies of ice that feed multiple glaciers.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rPr>
              <a:t>Two main domes: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noProof="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rPr>
              <a:t>North Dome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noProof="0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noProof="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rPr>
              <a:t>Summit Dome (drilled)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74F93A2-E99D-C653-B353-AA8A2080CEB7}"/>
              </a:ext>
            </a:extLst>
          </p:cNvPr>
          <p:cNvSpPr/>
          <p:nvPr/>
        </p:nvSpPr>
        <p:spPr>
          <a:xfrm>
            <a:off x="6137044" y="1773391"/>
            <a:ext cx="5574687" cy="4528899"/>
          </a:xfrm>
          <a:prstGeom prst="round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E20B2A-A554-E678-38A5-019B31F39229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18" name="Picture 1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799F8A5-4C5D-2C52-69DE-3ABDA74BF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991E213-C35D-9D04-C535-E23F42CA5659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F30864-68DE-CBBB-043F-D7227C716934}"/>
              </a:ext>
            </a:extLst>
          </p:cNvPr>
          <p:cNvGrpSpPr/>
          <p:nvPr/>
        </p:nvGrpSpPr>
        <p:grpSpPr>
          <a:xfrm>
            <a:off x="387877" y="1316685"/>
            <a:ext cx="5491781" cy="407822"/>
            <a:chOff x="387877" y="1316685"/>
            <a:chExt cx="5491781" cy="40782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2E9DAD-67FD-1237-2E6E-25F4ABC2680B}"/>
                </a:ext>
              </a:extLst>
            </p:cNvPr>
            <p:cNvSpPr txBox="1"/>
            <p:nvPr/>
          </p:nvSpPr>
          <p:spPr>
            <a:xfrm>
              <a:off x="387877" y="1316685"/>
              <a:ext cx="54694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noProof="0" dirty="0">
                  <a:latin typeface="Montserrat" panose="00000500000000000000" pitchFamily="2" charset="0"/>
                </a:rPr>
                <a:t>What is the </a:t>
              </a:r>
              <a:r>
                <a:rPr lang="en-US" sz="2000" b="1" noProof="0" dirty="0" err="1">
                  <a:latin typeface="Montserrat" panose="00000500000000000000" pitchFamily="2" charset="0"/>
                </a:rPr>
                <a:t>Quelccaya</a:t>
              </a:r>
              <a:r>
                <a:rPr lang="en-US" sz="2000" b="1" noProof="0" dirty="0">
                  <a:latin typeface="Montserrat" panose="00000500000000000000" pitchFamily="2" charset="0"/>
                </a:rPr>
                <a:t>?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144CBE8-2804-285B-FDE4-E5D4574E9849}"/>
                </a:ext>
              </a:extLst>
            </p:cNvPr>
            <p:cNvSpPr txBox="1"/>
            <p:nvPr/>
          </p:nvSpPr>
          <p:spPr>
            <a:xfrm>
              <a:off x="410179" y="1324397"/>
              <a:ext cx="54694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What is the </a:t>
              </a:r>
              <a:r>
                <a:rPr lang="en-US" sz="2000" b="1" noProof="0" dirty="0" err="1">
                  <a:solidFill>
                    <a:schemeClr val="bg1"/>
                  </a:solidFill>
                  <a:latin typeface="Montserrat" panose="00000500000000000000" pitchFamily="2" charset="0"/>
                </a:rPr>
                <a:t>Quelccaya</a:t>
              </a:r>
              <a:r>
                <a:rPr lang="en-US" sz="2000" b="1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?</a:t>
              </a:r>
            </a:p>
          </p:txBody>
        </p:sp>
      </p:grpSp>
      <p:pic>
        <p:nvPicPr>
          <p:cNvPr id="34" name="Picture 33" descr="A map of the south america&#10;&#10;AI-generated content may be incorrect.">
            <a:extLst>
              <a:ext uri="{FF2B5EF4-FFF2-40B4-BE49-F238E27FC236}">
                <a16:creationId xmlns:a16="http://schemas.microsoft.com/office/drawing/2014/main" id="{3E5EF34A-2338-AAAF-D791-D69C6B5A3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2" y="2025574"/>
            <a:ext cx="5467526" cy="38664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1" name="Slide Zoom 40">
                <a:extLst>
                  <a:ext uri="{FF2B5EF4-FFF2-40B4-BE49-F238E27FC236}">
                    <a16:creationId xmlns:a16="http://schemas.microsoft.com/office/drawing/2014/main" id="{3B858587-03A9-D35C-1963-0BDA2E0399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70198372"/>
                  </p:ext>
                </p:extLst>
              </p:nvPr>
            </p:nvGraphicFramePr>
            <p:xfrm>
              <a:off x="6100737" y="2016461"/>
              <a:ext cx="5467527" cy="3866400"/>
            </p:xfrm>
            <a:graphic>
              <a:graphicData uri="http://schemas.microsoft.com/office/powerpoint/2016/slidezoom">
                <pslz:sldZm>
                  <pslz:sldZmObj sldId="273" cId="238380728">
                    <pslz:zmPr id="{C4616262-AFD9-4418-8E4B-233E1CD3B000}" returnToParent="0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467527" cy="38664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1" name="Slide Zoom 40">
                <a:extLst>
                  <a:ext uri="{FF2B5EF4-FFF2-40B4-BE49-F238E27FC236}">
                    <a16:creationId xmlns:a16="http://schemas.microsoft.com/office/drawing/2014/main" id="{3B858587-03A9-D35C-1963-0BDA2E0399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0737" y="2016461"/>
                <a:ext cx="5467527" cy="38664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48F32FC4-AB3C-A5C7-372E-6B0F9219ECFC}"/>
              </a:ext>
            </a:extLst>
          </p:cNvPr>
          <p:cNvSpPr txBox="1"/>
          <p:nvPr/>
        </p:nvSpPr>
        <p:spPr>
          <a:xfrm>
            <a:off x="4658806" y="989817"/>
            <a:ext cx="3820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The </a:t>
            </a:r>
            <a:r>
              <a:rPr lang="en-US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Quelccaya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 Region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BA681-30F3-5BEF-DABB-85760F2E632E}"/>
              </a:ext>
            </a:extLst>
          </p:cNvPr>
          <p:cNvSpPr txBox="1"/>
          <p:nvPr/>
        </p:nvSpPr>
        <p:spPr>
          <a:xfrm>
            <a:off x="706983" y="439081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sp>
        <p:nvSpPr>
          <p:cNvPr id="4" name="Rectangle: Rounded Corners 3">
            <a:hlinkClick r:id="rId10" action="ppaction://hlinksldjump"/>
            <a:extLst>
              <a:ext uri="{FF2B5EF4-FFF2-40B4-BE49-F238E27FC236}">
                <a16:creationId xmlns:a16="http://schemas.microsoft.com/office/drawing/2014/main" id="{68D3E26E-F9F3-57CA-5D53-3488B45DD998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8834ED-E52B-29D2-6443-2476386D20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  <p:pic>
        <p:nvPicPr>
          <p:cNvPr id="7" name="Picture 6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758AED86-33D9-630F-C173-2F3B519110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14" name="Picture 13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4B99A0E5-0F71-22CD-B115-762524D63A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1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00039 -0.1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97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0.47435 0.0011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1" y="4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47799 -0.0013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9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1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2" grpId="0" animBg="1"/>
      <p:bldP spid="16" grpId="0" animBg="1"/>
      <p:bldP spid="20" grpId="0" animBg="1"/>
      <p:bldP spid="42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noProof="0" dirty="0"/>
          </a:p>
        </p:txBody>
      </p:sp>
      <p:pic>
        <p:nvPicPr>
          <p:cNvPr id="5" name="Picture 4" descr="A group of people hiking in a field&#10;&#10;AI-generated content may be incorrect.">
            <a:extLst>
              <a:ext uri="{FF2B5EF4-FFF2-40B4-BE49-F238E27FC236}">
                <a16:creationId xmlns:a16="http://schemas.microsoft.com/office/drawing/2014/main" id="{D4510368-2B42-0258-408E-2BE908F22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C5A99B-770B-49CA-4034-B841FB5F1210}"/>
              </a:ext>
            </a:extLst>
          </p:cNvPr>
          <p:cNvSpPr txBox="1"/>
          <p:nvPr/>
        </p:nvSpPr>
        <p:spPr>
          <a:xfrm>
            <a:off x="435428" y="1229733"/>
            <a:ext cx="5225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solidFill>
                  <a:srgbClr val="B9A65F"/>
                </a:solidFill>
                <a:latin typeface="Montserrat" panose="00000500000000000000" pitchFamily="2" charset="0"/>
              </a:rPr>
              <a:t>VOLCANIC PLATEAU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9CCB59-F45C-6B5E-D053-A2C33CC94072}"/>
              </a:ext>
            </a:extLst>
          </p:cNvPr>
          <p:cNvSpPr txBox="1"/>
          <p:nvPr/>
        </p:nvSpPr>
        <p:spPr>
          <a:xfrm>
            <a:off x="4855029" y="0"/>
            <a:ext cx="5225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QUELCCAYA ICE CAP</a:t>
            </a:r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D9B3698A-6A9C-599F-82D6-C2DC0F1B8EA6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58343" y="261607"/>
            <a:ext cx="695936" cy="97622"/>
          </a:xfrm>
          <a:prstGeom prst="curvedConnector3">
            <a:avLst>
              <a:gd name="adj1" fmla="val 90669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0EBC6E1E-19F0-DA92-5E8B-CBF94D628D50}"/>
              </a:ext>
            </a:extLst>
          </p:cNvPr>
          <p:cNvCxnSpPr>
            <a:cxnSpLocks/>
          </p:cNvCxnSpPr>
          <p:nvPr/>
        </p:nvCxnSpPr>
        <p:spPr>
          <a:xfrm>
            <a:off x="8860971" y="261607"/>
            <a:ext cx="1393372" cy="566058"/>
          </a:xfrm>
          <a:prstGeom prst="curvedConnector3">
            <a:avLst>
              <a:gd name="adj1" fmla="val 103906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11CD020-148F-C0B3-7703-27D37F9FA7AC}"/>
              </a:ext>
            </a:extLst>
          </p:cNvPr>
          <p:cNvSpPr txBox="1"/>
          <p:nvPr/>
        </p:nvSpPr>
        <p:spPr>
          <a:xfrm>
            <a:off x="7304316" y="1752953"/>
            <a:ext cx="52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noProof="0" dirty="0">
                <a:solidFill>
                  <a:schemeClr val="tx2">
                    <a:lumMod val="90000"/>
                    <a:lumOff val="10000"/>
                  </a:schemeClr>
                </a:solidFill>
                <a:latin typeface="Montserrat" panose="00000500000000000000" pitchFamily="2" charset="0"/>
              </a:rPr>
              <a:t>OUTLET GLACIER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42DFDA-E4D9-3BF2-0088-1C48E84C6956}"/>
              </a:ext>
            </a:extLst>
          </p:cNvPr>
          <p:cNvSpPr txBox="1"/>
          <p:nvPr/>
        </p:nvSpPr>
        <p:spPr>
          <a:xfrm>
            <a:off x="10031896" y="6601023"/>
            <a:ext cx="2261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</p:spTree>
    <p:extLst>
      <p:ext uri="{BB962C8B-B14F-4D97-AF65-F5344CB8AC3E}">
        <p14:creationId xmlns:p14="http://schemas.microsoft.com/office/powerpoint/2010/main" val="238380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3FBED8-668A-3A1B-529E-9E6D0AE49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E382689-7B52-2F84-34D3-26D366F07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DE1D8A-8ADB-5CAD-1916-9E2EE3F40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13E3E4-3C3C-200B-FAB9-669788676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FB7F6C-0616-6433-F756-7F2D94A9D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Picture 7" descr="A group of tents in the snow&#10;&#10;AI-generated content may be incorrect.">
            <a:extLst>
              <a:ext uri="{FF2B5EF4-FFF2-40B4-BE49-F238E27FC236}">
                <a16:creationId xmlns:a16="http://schemas.microsoft.com/office/drawing/2014/main" id="{EFCCA13C-1B2E-2E53-233A-068BA112E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36C170C-EC3C-89F0-2512-045DDBC57757}"/>
              </a:ext>
            </a:extLst>
          </p:cNvPr>
          <p:cNvGrpSpPr/>
          <p:nvPr/>
        </p:nvGrpSpPr>
        <p:grpSpPr>
          <a:xfrm>
            <a:off x="2100295" y="315151"/>
            <a:ext cx="8002561" cy="847120"/>
            <a:chOff x="2100295" y="1697905"/>
            <a:chExt cx="8002561" cy="8471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E48D80-05B7-C773-86B8-E6AA665EBF1B}"/>
                </a:ext>
              </a:extLst>
            </p:cNvPr>
            <p:cNvSpPr txBox="1"/>
            <p:nvPr/>
          </p:nvSpPr>
          <p:spPr>
            <a:xfrm>
              <a:off x="2100295" y="1697905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latin typeface="Montserrat" panose="00000500000000000000" pitchFamily="2" charset="0"/>
                </a:rPr>
                <a:t>INTRODUCTION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4D2D89-BF8B-27B9-8347-8F8F7D544AB9}"/>
                </a:ext>
              </a:extLst>
            </p:cNvPr>
            <p:cNvSpPr txBox="1"/>
            <p:nvPr/>
          </p:nvSpPr>
          <p:spPr>
            <a:xfrm>
              <a:off x="2134514" y="1714028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INTRODUCTION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F7D4F9D-5841-41E0-31F6-3B1C8BD87D33}"/>
              </a:ext>
            </a:extLst>
          </p:cNvPr>
          <p:cNvSpPr txBox="1"/>
          <p:nvPr/>
        </p:nvSpPr>
        <p:spPr>
          <a:xfrm>
            <a:off x="583243" y="1773391"/>
            <a:ext cx="5182126" cy="4528899"/>
          </a:xfrm>
          <a:prstGeom prst="round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rPr>
              <a:t>An ice cap (5764 </a:t>
            </a:r>
            <a:r>
              <a:rPr lang="en-US" sz="2000" noProof="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rPr>
              <a:t>masl</a:t>
            </a:r>
            <a:r>
              <a:rPr lang="en-US" sz="2000" noProof="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rPr>
              <a:t>) sat atop a volcanic plateau (approx. 5300 </a:t>
            </a:r>
            <a:r>
              <a:rPr lang="en-US" sz="2000" noProof="0" dirty="0" err="1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rPr>
              <a:t>masl</a:t>
            </a:r>
            <a:r>
              <a:rPr lang="en-US" sz="2000" noProof="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rPr>
              <a:t>Ice caps are large, relatively flat, bodies of ice that feed multiple glaciers.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rPr>
              <a:t>Two main domes: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noProof="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rPr>
              <a:t>North Dome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noProof="0" dirty="0">
              <a:solidFill>
                <a:schemeClr val="bg1">
                  <a:lumMod val="95000"/>
                </a:schemeClr>
              </a:solidFill>
              <a:latin typeface="Montserrat" panose="00000500000000000000" pitchFamily="2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noProof="0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2" charset="0"/>
              </a:rPr>
              <a:t>Summit Dome (drilled)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C34D8D2-992A-1029-FAAC-53A929B92304}"/>
              </a:ext>
            </a:extLst>
          </p:cNvPr>
          <p:cNvSpPr/>
          <p:nvPr/>
        </p:nvSpPr>
        <p:spPr>
          <a:xfrm>
            <a:off x="6137044" y="1773391"/>
            <a:ext cx="5574687" cy="4528899"/>
          </a:xfrm>
          <a:prstGeom prst="round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7630EA-0DD0-F6FC-CA8E-1ECF9455B2E1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18" name="Picture 1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333AA66-A2ED-DC8C-9F83-E84C32212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8E7E1C0-68C6-2110-27DB-0EA34289A0A9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E966F68-6540-E8BD-43C3-D99EAC505CC9}"/>
              </a:ext>
            </a:extLst>
          </p:cNvPr>
          <p:cNvGrpSpPr/>
          <p:nvPr/>
        </p:nvGrpSpPr>
        <p:grpSpPr>
          <a:xfrm>
            <a:off x="6153052" y="1316685"/>
            <a:ext cx="5491781" cy="407822"/>
            <a:chOff x="387877" y="1316685"/>
            <a:chExt cx="5491781" cy="40782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666A72F-4169-C08C-9C9D-9565DD223C2B}"/>
                </a:ext>
              </a:extLst>
            </p:cNvPr>
            <p:cNvSpPr txBox="1"/>
            <p:nvPr/>
          </p:nvSpPr>
          <p:spPr>
            <a:xfrm>
              <a:off x="387877" y="1316685"/>
              <a:ext cx="54694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noProof="0" dirty="0">
                  <a:latin typeface="Montserrat" panose="00000500000000000000" pitchFamily="2" charset="0"/>
                </a:rPr>
                <a:t>What is the </a:t>
              </a:r>
              <a:r>
                <a:rPr lang="en-US" sz="2000" b="1" noProof="0" dirty="0" err="1">
                  <a:latin typeface="Montserrat" panose="00000500000000000000" pitchFamily="2" charset="0"/>
                </a:rPr>
                <a:t>Quelccaya</a:t>
              </a:r>
              <a:r>
                <a:rPr lang="en-US" sz="2000" b="1" noProof="0" dirty="0">
                  <a:latin typeface="Montserrat" panose="00000500000000000000" pitchFamily="2" charset="0"/>
                </a:rPr>
                <a:t>?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7C426E-7A76-FECF-6641-B4E8BC21114A}"/>
                </a:ext>
              </a:extLst>
            </p:cNvPr>
            <p:cNvSpPr txBox="1"/>
            <p:nvPr/>
          </p:nvSpPr>
          <p:spPr>
            <a:xfrm>
              <a:off x="410179" y="1324397"/>
              <a:ext cx="54694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What is the </a:t>
              </a:r>
              <a:r>
                <a:rPr lang="en-US" sz="2000" b="1" noProof="0" dirty="0" err="1">
                  <a:solidFill>
                    <a:schemeClr val="bg1"/>
                  </a:solidFill>
                  <a:latin typeface="Montserrat" panose="00000500000000000000" pitchFamily="2" charset="0"/>
                </a:rPr>
                <a:t>Quelccaya</a:t>
              </a:r>
              <a:r>
                <a:rPr lang="en-US" sz="2000" b="1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?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1" name="Slide Zoom 40">
                <a:extLst>
                  <a:ext uri="{FF2B5EF4-FFF2-40B4-BE49-F238E27FC236}">
                    <a16:creationId xmlns:a16="http://schemas.microsoft.com/office/drawing/2014/main" id="{64CB2222-62FB-4124-FCB9-D6C85703692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100737" y="2016461"/>
              <a:ext cx="5467527" cy="3866400"/>
            </p:xfrm>
            <a:graphic>
              <a:graphicData uri="http://schemas.microsoft.com/office/powerpoint/2016/slidezoom">
                <pslz:sldZm>
                  <pslz:sldZmObj sldId="273" cId="238380728">
                    <pslz:zmPr id="{C4616262-AFD9-4418-8E4B-233E1CD3B000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467527" cy="38664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1" name="Slide Zoom 40">
                <a:extLst>
                  <a:ext uri="{FF2B5EF4-FFF2-40B4-BE49-F238E27FC236}">
                    <a16:creationId xmlns:a16="http://schemas.microsoft.com/office/drawing/2014/main" id="{64CB2222-62FB-4124-FCB9-D6C8570369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0737" y="2016461"/>
                <a:ext cx="5467527" cy="38664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CC8EDC2E-387A-9296-0E55-FA504DB00A5F}"/>
              </a:ext>
            </a:extLst>
          </p:cNvPr>
          <p:cNvSpPr/>
          <p:nvPr/>
        </p:nvSpPr>
        <p:spPr>
          <a:xfrm>
            <a:off x="8079945" y="6259790"/>
            <a:ext cx="1589314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Back to Main Menu</a:t>
            </a:r>
          </a:p>
        </p:txBody>
      </p:sp>
      <p:sp>
        <p:nvSpPr>
          <p:cNvPr id="3" name="Rectangle: Rounded Corners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68FDBD-AB55-9515-4555-14203A431223}"/>
              </a:ext>
            </a:extLst>
          </p:cNvPr>
          <p:cNvSpPr/>
          <p:nvPr/>
        </p:nvSpPr>
        <p:spPr>
          <a:xfrm>
            <a:off x="9924744" y="6259790"/>
            <a:ext cx="2140039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Next: Why Ice Cores?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9CEE1A-60C3-A78F-0DC8-5F0596898C1C}"/>
              </a:ext>
            </a:extLst>
          </p:cNvPr>
          <p:cNvSpPr txBox="1"/>
          <p:nvPr/>
        </p:nvSpPr>
        <p:spPr>
          <a:xfrm>
            <a:off x="4658806" y="989817"/>
            <a:ext cx="3820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The </a:t>
            </a:r>
            <a:r>
              <a:rPr lang="en-US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Quelccaya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 Region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54B086-B0BD-A818-4C2B-595F09FC0F34}"/>
              </a:ext>
            </a:extLst>
          </p:cNvPr>
          <p:cNvSpPr txBox="1"/>
          <p:nvPr/>
        </p:nvSpPr>
        <p:spPr>
          <a:xfrm>
            <a:off x="706983" y="439081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sp>
        <p:nvSpPr>
          <p:cNvPr id="23" name="Rectangle: Rounded Corners 22">
            <a:hlinkClick r:id="rId10" action="ppaction://hlinksldjump"/>
            <a:extLst>
              <a:ext uri="{FF2B5EF4-FFF2-40B4-BE49-F238E27FC236}">
                <a16:creationId xmlns:a16="http://schemas.microsoft.com/office/drawing/2014/main" id="{76069C9D-C3AE-543B-AEC0-F82990AEC6B5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24" name="Picture 23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D35FCFA2-7D0F-1D5E-22BF-86DC9C4F6B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25" name="Picture 24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F6CADFDE-9A13-6B11-C626-71831EE834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92A747-3FCE-973F-0D15-BAAE81103C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0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584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370960-8D99-A994-74E9-D1FC67D46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83FA589-C4E1-A1FA-F3BC-AD4396F72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EF8375-F1BB-6A6F-4CB1-E49F89F81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838C55-0790-1996-DF59-13B781427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A3685B-5691-917E-F922-D618D139A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Picture 7" descr="A group of tents in the snow&#10;&#10;AI-generated content may be incorrect.">
            <a:extLst>
              <a:ext uri="{FF2B5EF4-FFF2-40B4-BE49-F238E27FC236}">
                <a16:creationId xmlns:a16="http://schemas.microsoft.com/office/drawing/2014/main" id="{FC39CD5A-7936-79D6-0646-E221D3283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3603838-265A-07C0-131F-8FB6EC997F85}"/>
              </a:ext>
            </a:extLst>
          </p:cNvPr>
          <p:cNvGrpSpPr/>
          <p:nvPr/>
        </p:nvGrpSpPr>
        <p:grpSpPr>
          <a:xfrm>
            <a:off x="2100295" y="315151"/>
            <a:ext cx="8002561" cy="847120"/>
            <a:chOff x="2100295" y="1697905"/>
            <a:chExt cx="8002561" cy="8471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A6D10A-5A9E-91C6-0826-FF2ECA8F4E75}"/>
                </a:ext>
              </a:extLst>
            </p:cNvPr>
            <p:cNvSpPr txBox="1"/>
            <p:nvPr/>
          </p:nvSpPr>
          <p:spPr>
            <a:xfrm>
              <a:off x="2100295" y="1697905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latin typeface="Montserrat" panose="00000500000000000000" pitchFamily="2" charset="0"/>
                </a:rPr>
                <a:t>INTRODUCTION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B93B125-3FE3-EDFF-76D7-6C511216AB78}"/>
                </a:ext>
              </a:extLst>
            </p:cNvPr>
            <p:cNvSpPr txBox="1"/>
            <p:nvPr/>
          </p:nvSpPr>
          <p:spPr>
            <a:xfrm>
              <a:off x="2134514" y="1714028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INTRODUCTION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B02A1D9-F01C-0B72-7026-766F881B3076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18" name="Picture 1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277B8CD-7A00-5E58-F07D-48584D76E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5F7FF84-E5F2-5B56-566C-6BD30C5B5F33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791D3-940E-9F2F-61BA-3E040DF7F760}"/>
              </a:ext>
            </a:extLst>
          </p:cNvPr>
          <p:cNvSpPr txBox="1"/>
          <p:nvPr/>
        </p:nvSpPr>
        <p:spPr>
          <a:xfrm>
            <a:off x="4220307" y="1001109"/>
            <a:ext cx="3820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Why Ice Cores?</a:t>
            </a:r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03D6D29F-ACE9-69C9-03EA-37C0314CE02A}"/>
              </a:ext>
            </a:extLst>
          </p:cNvPr>
          <p:cNvSpPr/>
          <p:nvPr/>
        </p:nvSpPr>
        <p:spPr>
          <a:xfrm>
            <a:off x="674911" y="2906487"/>
            <a:ext cx="5761279" cy="2046514"/>
          </a:xfrm>
          <a:custGeom>
            <a:avLst/>
            <a:gdLst>
              <a:gd name="connsiteX0" fmla="*/ 0 w 5761279"/>
              <a:gd name="connsiteY0" fmla="*/ 2046514 h 2046514"/>
              <a:gd name="connsiteX1" fmla="*/ 0 w 5761279"/>
              <a:gd name="connsiteY1" fmla="*/ 2046514 h 2046514"/>
              <a:gd name="connsiteX2" fmla="*/ 32657 w 5761279"/>
              <a:gd name="connsiteY2" fmla="*/ 1850571 h 2046514"/>
              <a:gd name="connsiteX3" fmla="*/ 21772 w 5761279"/>
              <a:gd name="connsiteY3" fmla="*/ 1534886 h 2046514"/>
              <a:gd name="connsiteX4" fmla="*/ 43543 w 5761279"/>
              <a:gd name="connsiteY4" fmla="*/ 1132114 h 2046514"/>
              <a:gd name="connsiteX5" fmla="*/ 65315 w 5761279"/>
              <a:gd name="connsiteY5" fmla="*/ 1055914 h 2046514"/>
              <a:gd name="connsiteX6" fmla="*/ 87086 w 5761279"/>
              <a:gd name="connsiteY6" fmla="*/ 914400 h 2046514"/>
              <a:gd name="connsiteX7" fmla="*/ 97972 w 5761279"/>
              <a:gd name="connsiteY7" fmla="*/ 881743 h 2046514"/>
              <a:gd name="connsiteX8" fmla="*/ 119743 w 5761279"/>
              <a:gd name="connsiteY8" fmla="*/ 772886 h 2046514"/>
              <a:gd name="connsiteX9" fmla="*/ 141515 w 5761279"/>
              <a:gd name="connsiteY9" fmla="*/ 729343 h 2046514"/>
              <a:gd name="connsiteX10" fmla="*/ 163286 w 5761279"/>
              <a:gd name="connsiteY10" fmla="*/ 707571 h 2046514"/>
              <a:gd name="connsiteX11" fmla="*/ 174172 w 5761279"/>
              <a:gd name="connsiteY11" fmla="*/ 653143 h 2046514"/>
              <a:gd name="connsiteX12" fmla="*/ 206829 w 5761279"/>
              <a:gd name="connsiteY12" fmla="*/ 566057 h 2046514"/>
              <a:gd name="connsiteX13" fmla="*/ 239486 w 5761279"/>
              <a:gd name="connsiteY13" fmla="*/ 457200 h 2046514"/>
              <a:gd name="connsiteX14" fmla="*/ 250372 w 5761279"/>
              <a:gd name="connsiteY14" fmla="*/ 424543 h 2046514"/>
              <a:gd name="connsiteX15" fmla="*/ 283029 w 5761279"/>
              <a:gd name="connsiteY15" fmla="*/ 413657 h 2046514"/>
              <a:gd name="connsiteX16" fmla="*/ 304800 w 5761279"/>
              <a:gd name="connsiteY16" fmla="*/ 381000 h 2046514"/>
              <a:gd name="connsiteX17" fmla="*/ 391886 w 5761279"/>
              <a:gd name="connsiteY17" fmla="*/ 326571 h 2046514"/>
              <a:gd name="connsiteX18" fmla="*/ 424543 w 5761279"/>
              <a:gd name="connsiteY18" fmla="*/ 304800 h 2046514"/>
              <a:gd name="connsiteX19" fmla="*/ 478972 w 5761279"/>
              <a:gd name="connsiteY19" fmla="*/ 293914 h 2046514"/>
              <a:gd name="connsiteX20" fmla="*/ 555172 w 5761279"/>
              <a:gd name="connsiteY20" fmla="*/ 272143 h 2046514"/>
              <a:gd name="connsiteX21" fmla="*/ 740229 w 5761279"/>
              <a:gd name="connsiteY21" fmla="*/ 250371 h 2046514"/>
              <a:gd name="connsiteX22" fmla="*/ 805543 w 5761279"/>
              <a:gd name="connsiteY22" fmla="*/ 228600 h 2046514"/>
              <a:gd name="connsiteX23" fmla="*/ 870857 w 5761279"/>
              <a:gd name="connsiteY23" fmla="*/ 217714 h 2046514"/>
              <a:gd name="connsiteX24" fmla="*/ 903515 w 5761279"/>
              <a:gd name="connsiteY24" fmla="*/ 185057 h 2046514"/>
              <a:gd name="connsiteX25" fmla="*/ 936172 w 5761279"/>
              <a:gd name="connsiteY25" fmla="*/ 163286 h 2046514"/>
              <a:gd name="connsiteX26" fmla="*/ 1088572 w 5761279"/>
              <a:gd name="connsiteY26" fmla="*/ 108857 h 2046514"/>
              <a:gd name="connsiteX27" fmla="*/ 1143000 w 5761279"/>
              <a:gd name="connsiteY27" fmla="*/ 76200 h 2046514"/>
              <a:gd name="connsiteX28" fmla="*/ 1175657 w 5761279"/>
              <a:gd name="connsiteY28" fmla="*/ 54428 h 2046514"/>
              <a:gd name="connsiteX29" fmla="*/ 1219200 w 5761279"/>
              <a:gd name="connsiteY29" fmla="*/ 43543 h 2046514"/>
              <a:gd name="connsiteX30" fmla="*/ 1251857 w 5761279"/>
              <a:gd name="connsiteY30" fmla="*/ 32657 h 2046514"/>
              <a:gd name="connsiteX31" fmla="*/ 1349829 w 5761279"/>
              <a:gd name="connsiteY31" fmla="*/ 0 h 2046514"/>
              <a:gd name="connsiteX32" fmla="*/ 1839686 w 5761279"/>
              <a:gd name="connsiteY32" fmla="*/ 10886 h 2046514"/>
              <a:gd name="connsiteX33" fmla="*/ 1872343 w 5761279"/>
              <a:gd name="connsiteY33" fmla="*/ 21771 h 2046514"/>
              <a:gd name="connsiteX34" fmla="*/ 1992086 w 5761279"/>
              <a:gd name="connsiteY34" fmla="*/ 32657 h 2046514"/>
              <a:gd name="connsiteX35" fmla="*/ 2035629 w 5761279"/>
              <a:gd name="connsiteY35" fmla="*/ 43543 h 2046514"/>
              <a:gd name="connsiteX36" fmla="*/ 2100943 w 5761279"/>
              <a:gd name="connsiteY36" fmla="*/ 54428 h 2046514"/>
              <a:gd name="connsiteX37" fmla="*/ 2144486 w 5761279"/>
              <a:gd name="connsiteY37" fmla="*/ 76200 h 2046514"/>
              <a:gd name="connsiteX38" fmla="*/ 2220686 w 5761279"/>
              <a:gd name="connsiteY38" fmla="*/ 97971 h 2046514"/>
              <a:gd name="connsiteX39" fmla="*/ 2253343 w 5761279"/>
              <a:gd name="connsiteY39" fmla="*/ 119743 h 2046514"/>
              <a:gd name="connsiteX40" fmla="*/ 2362200 w 5761279"/>
              <a:gd name="connsiteY40" fmla="*/ 141514 h 2046514"/>
              <a:gd name="connsiteX41" fmla="*/ 2405743 w 5761279"/>
              <a:gd name="connsiteY41" fmla="*/ 152400 h 2046514"/>
              <a:gd name="connsiteX42" fmla="*/ 2460172 w 5761279"/>
              <a:gd name="connsiteY42" fmla="*/ 163286 h 2046514"/>
              <a:gd name="connsiteX43" fmla="*/ 2503715 w 5761279"/>
              <a:gd name="connsiteY43" fmla="*/ 174171 h 2046514"/>
              <a:gd name="connsiteX44" fmla="*/ 2677886 w 5761279"/>
              <a:gd name="connsiteY44" fmla="*/ 195943 h 2046514"/>
              <a:gd name="connsiteX45" fmla="*/ 2764972 w 5761279"/>
              <a:gd name="connsiteY45" fmla="*/ 217714 h 2046514"/>
              <a:gd name="connsiteX46" fmla="*/ 2917372 w 5761279"/>
              <a:gd name="connsiteY46" fmla="*/ 250371 h 2046514"/>
              <a:gd name="connsiteX47" fmla="*/ 2960915 w 5761279"/>
              <a:gd name="connsiteY47" fmla="*/ 261257 h 2046514"/>
              <a:gd name="connsiteX48" fmla="*/ 3015343 w 5761279"/>
              <a:gd name="connsiteY48" fmla="*/ 272143 h 2046514"/>
              <a:gd name="connsiteX49" fmla="*/ 3048000 w 5761279"/>
              <a:gd name="connsiteY49" fmla="*/ 283028 h 2046514"/>
              <a:gd name="connsiteX50" fmla="*/ 3429000 w 5761279"/>
              <a:gd name="connsiteY50" fmla="*/ 272143 h 2046514"/>
              <a:gd name="connsiteX51" fmla="*/ 3461657 w 5761279"/>
              <a:gd name="connsiteY51" fmla="*/ 261257 h 2046514"/>
              <a:gd name="connsiteX52" fmla="*/ 3592286 w 5761279"/>
              <a:gd name="connsiteY52" fmla="*/ 239486 h 2046514"/>
              <a:gd name="connsiteX53" fmla="*/ 3722915 w 5761279"/>
              <a:gd name="connsiteY53" fmla="*/ 217714 h 2046514"/>
              <a:gd name="connsiteX54" fmla="*/ 4343400 w 5761279"/>
              <a:gd name="connsiteY54" fmla="*/ 228600 h 2046514"/>
              <a:gd name="connsiteX55" fmla="*/ 4376057 w 5761279"/>
              <a:gd name="connsiteY55" fmla="*/ 239486 h 2046514"/>
              <a:gd name="connsiteX56" fmla="*/ 4463143 w 5761279"/>
              <a:gd name="connsiteY56" fmla="*/ 250371 h 2046514"/>
              <a:gd name="connsiteX57" fmla="*/ 4561115 w 5761279"/>
              <a:gd name="connsiteY57" fmla="*/ 272143 h 2046514"/>
              <a:gd name="connsiteX58" fmla="*/ 4931229 w 5761279"/>
              <a:gd name="connsiteY58" fmla="*/ 304800 h 2046514"/>
              <a:gd name="connsiteX59" fmla="*/ 4963886 w 5761279"/>
              <a:gd name="connsiteY59" fmla="*/ 315686 h 2046514"/>
              <a:gd name="connsiteX60" fmla="*/ 5018315 w 5761279"/>
              <a:gd name="connsiteY60" fmla="*/ 326571 h 2046514"/>
              <a:gd name="connsiteX61" fmla="*/ 5094515 w 5761279"/>
              <a:gd name="connsiteY61" fmla="*/ 370114 h 2046514"/>
              <a:gd name="connsiteX62" fmla="*/ 5170715 w 5761279"/>
              <a:gd name="connsiteY62" fmla="*/ 446314 h 2046514"/>
              <a:gd name="connsiteX63" fmla="*/ 5192486 w 5761279"/>
              <a:gd name="connsiteY63" fmla="*/ 468086 h 2046514"/>
              <a:gd name="connsiteX64" fmla="*/ 5225143 w 5761279"/>
              <a:gd name="connsiteY64" fmla="*/ 511628 h 2046514"/>
              <a:gd name="connsiteX65" fmla="*/ 5257800 w 5761279"/>
              <a:gd name="connsiteY65" fmla="*/ 544286 h 2046514"/>
              <a:gd name="connsiteX66" fmla="*/ 5279572 w 5761279"/>
              <a:gd name="connsiteY66" fmla="*/ 576943 h 2046514"/>
              <a:gd name="connsiteX67" fmla="*/ 5355772 w 5761279"/>
              <a:gd name="connsiteY67" fmla="*/ 653143 h 2046514"/>
              <a:gd name="connsiteX68" fmla="*/ 5388429 w 5761279"/>
              <a:gd name="connsiteY68" fmla="*/ 685800 h 2046514"/>
              <a:gd name="connsiteX69" fmla="*/ 5431972 w 5761279"/>
              <a:gd name="connsiteY69" fmla="*/ 718457 h 2046514"/>
              <a:gd name="connsiteX70" fmla="*/ 5508172 w 5761279"/>
              <a:gd name="connsiteY70" fmla="*/ 794657 h 2046514"/>
              <a:gd name="connsiteX71" fmla="*/ 5529943 w 5761279"/>
              <a:gd name="connsiteY71" fmla="*/ 827314 h 2046514"/>
              <a:gd name="connsiteX72" fmla="*/ 5540829 w 5761279"/>
              <a:gd name="connsiteY72" fmla="*/ 859971 h 2046514"/>
              <a:gd name="connsiteX73" fmla="*/ 5562600 w 5761279"/>
              <a:gd name="connsiteY73" fmla="*/ 881743 h 2046514"/>
              <a:gd name="connsiteX74" fmla="*/ 5584372 w 5761279"/>
              <a:gd name="connsiteY74" fmla="*/ 947057 h 2046514"/>
              <a:gd name="connsiteX75" fmla="*/ 5595257 w 5761279"/>
              <a:gd name="connsiteY75" fmla="*/ 979714 h 2046514"/>
              <a:gd name="connsiteX76" fmla="*/ 5606143 w 5761279"/>
              <a:gd name="connsiteY76" fmla="*/ 1023257 h 2046514"/>
              <a:gd name="connsiteX77" fmla="*/ 5627915 w 5761279"/>
              <a:gd name="connsiteY77" fmla="*/ 1088571 h 2046514"/>
              <a:gd name="connsiteX78" fmla="*/ 5649686 w 5761279"/>
              <a:gd name="connsiteY78" fmla="*/ 1164771 h 2046514"/>
              <a:gd name="connsiteX79" fmla="*/ 5660572 w 5761279"/>
              <a:gd name="connsiteY79" fmla="*/ 1284514 h 2046514"/>
              <a:gd name="connsiteX80" fmla="*/ 5671457 w 5761279"/>
              <a:gd name="connsiteY80" fmla="*/ 1338943 h 2046514"/>
              <a:gd name="connsiteX81" fmla="*/ 5682343 w 5761279"/>
              <a:gd name="connsiteY81" fmla="*/ 1404257 h 2046514"/>
              <a:gd name="connsiteX82" fmla="*/ 5693229 w 5761279"/>
              <a:gd name="connsiteY82" fmla="*/ 1621971 h 2046514"/>
              <a:gd name="connsiteX83" fmla="*/ 5704115 w 5761279"/>
              <a:gd name="connsiteY83" fmla="*/ 1654628 h 2046514"/>
              <a:gd name="connsiteX84" fmla="*/ 5715000 w 5761279"/>
              <a:gd name="connsiteY84" fmla="*/ 1709057 h 2046514"/>
              <a:gd name="connsiteX85" fmla="*/ 5725886 w 5761279"/>
              <a:gd name="connsiteY85" fmla="*/ 1752600 h 2046514"/>
              <a:gd name="connsiteX86" fmla="*/ 5736772 w 5761279"/>
              <a:gd name="connsiteY86" fmla="*/ 1807028 h 2046514"/>
              <a:gd name="connsiteX87" fmla="*/ 5758543 w 5761279"/>
              <a:gd name="connsiteY87" fmla="*/ 1828800 h 2046514"/>
              <a:gd name="connsiteX88" fmla="*/ 5758543 w 5761279"/>
              <a:gd name="connsiteY88" fmla="*/ 1959428 h 2046514"/>
              <a:gd name="connsiteX89" fmla="*/ 0 w 5761279"/>
              <a:gd name="connsiteY89" fmla="*/ 2046514 h 204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61279" h="2046514">
                <a:moveTo>
                  <a:pt x="0" y="2046514"/>
                </a:moveTo>
                <a:lnTo>
                  <a:pt x="0" y="2046514"/>
                </a:lnTo>
                <a:cubicBezTo>
                  <a:pt x="7936" y="2006837"/>
                  <a:pt x="32657" y="1897005"/>
                  <a:pt x="32657" y="1850571"/>
                </a:cubicBezTo>
                <a:cubicBezTo>
                  <a:pt x="32657" y="1745280"/>
                  <a:pt x="25400" y="1640114"/>
                  <a:pt x="21772" y="1534886"/>
                </a:cubicBezTo>
                <a:cubicBezTo>
                  <a:pt x="23234" y="1491025"/>
                  <a:pt x="19674" y="1243498"/>
                  <a:pt x="43543" y="1132114"/>
                </a:cubicBezTo>
                <a:cubicBezTo>
                  <a:pt x="49078" y="1106284"/>
                  <a:pt x="58058" y="1081314"/>
                  <a:pt x="65315" y="1055914"/>
                </a:cubicBezTo>
                <a:cubicBezTo>
                  <a:pt x="68789" y="1031594"/>
                  <a:pt x="81042" y="941598"/>
                  <a:pt x="87086" y="914400"/>
                </a:cubicBezTo>
                <a:cubicBezTo>
                  <a:pt x="89575" y="903199"/>
                  <a:pt x="94343" y="892629"/>
                  <a:pt x="97972" y="881743"/>
                </a:cubicBezTo>
                <a:cubicBezTo>
                  <a:pt x="101735" y="859162"/>
                  <a:pt x="109998" y="798872"/>
                  <a:pt x="119743" y="772886"/>
                </a:cubicBezTo>
                <a:cubicBezTo>
                  <a:pt x="125441" y="757692"/>
                  <a:pt x="132514" y="742845"/>
                  <a:pt x="141515" y="729343"/>
                </a:cubicBezTo>
                <a:cubicBezTo>
                  <a:pt x="147208" y="720803"/>
                  <a:pt x="156029" y="714828"/>
                  <a:pt x="163286" y="707571"/>
                </a:cubicBezTo>
                <a:cubicBezTo>
                  <a:pt x="166915" y="689428"/>
                  <a:pt x="169685" y="671093"/>
                  <a:pt x="174172" y="653143"/>
                </a:cubicBezTo>
                <a:cubicBezTo>
                  <a:pt x="179862" y="630382"/>
                  <a:pt x="200165" y="582718"/>
                  <a:pt x="206829" y="566057"/>
                </a:cubicBezTo>
                <a:cubicBezTo>
                  <a:pt x="224295" y="461264"/>
                  <a:pt x="204968" y="537742"/>
                  <a:pt x="239486" y="457200"/>
                </a:cubicBezTo>
                <a:cubicBezTo>
                  <a:pt x="244006" y="446653"/>
                  <a:pt x="242258" y="432657"/>
                  <a:pt x="250372" y="424543"/>
                </a:cubicBezTo>
                <a:cubicBezTo>
                  <a:pt x="258486" y="416429"/>
                  <a:pt x="272143" y="417286"/>
                  <a:pt x="283029" y="413657"/>
                </a:cubicBezTo>
                <a:cubicBezTo>
                  <a:pt x="290286" y="402771"/>
                  <a:pt x="295549" y="390251"/>
                  <a:pt x="304800" y="381000"/>
                </a:cubicBezTo>
                <a:cubicBezTo>
                  <a:pt x="339487" y="346313"/>
                  <a:pt x="351648" y="349564"/>
                  <a:pt x="391886" y="326571"/>
                </a:cubicBezTo>
                <a:cubicBezTo>
                  <a:pt x="403245" y="320080"/>
                  <a:pt x="412293" y="309394"/>
                  <a:pt x="424543" y="304800"/>
                </a:cubicBezTo>
                <a:cubicBezTo>
                  <a:pt x="441867" y="298303"/>
                  <a:pt x="461022" y="298401"/>
                  <a:pt x="478972" y="293914"/>
                </a:cubicBezTo>
                <a:cubicBezTo>
                  <a:pt x="504600" y="287507"/>
                  <a:pt x="529432" y="278083"/>
                  <a:pt x="555172" y="272143"/>
                </a:cubicBezTo>
                <a:cubicBezTo>
                  <a:pt x="611968" y="259036"/>
                  <a:pt x="685760" y="255323"/>
                  <a:pt x="740229" y="250371"/>
                </a:cubicBezTo>
                <a:cubicBezTo>
                  <a:pt x="762000" y="243114"/>
                  <a:pt x="783279" y="234166"/>
                  <a:pt x="805543" y="228600"/>
                </a:cubicBezTo>
                <a:cubicBezTo>
                  <a:pt x="826956" y="223247"/>
                  <a:pt x="850688" y="226678"/>
                  <a:pt x="870857" y="217714"/>
                </a:cubicBezTo>
                <a:cubicBezTo>
                  <a:pt x="884925" y="211462"/>
                  <a:pt x="891688" y="194912"/>
                  <a:pt x="903515" y="185057"/>
                </a:cubicBezTo>
                <a:cubicBezTo>
                  <a:pt x="913566" y="176682"/>
                  <a:pt x="924293" y="168768"/>
                  <a:pt x="936172" y="163286"/>
                </a:cubicBezTo>
                <a:cubicBezTo>
                  <a:pt x="1023212" y="123114"/>
                  <a:pt x="1020785" y="125804"/>
                  <a:pt x="1088572" y="108857"/>
                </a:cubicBezTo>
                <a:cubicBezTo>
                  <a:pt x="1106715" y="97971"/>
                  <a:pt x="1125058" y="87414"/>
                  <a:pt x="1143000" y="76200"/>
                </a:cubicBezTo>
                <a:cubicBezTo>
                  <a:pt x="1154094" y="69266"/>
                  <a:pt x="1163632" y="59582"/>
                  <a:pt x="1175657" y="54428"/>
                </a:cubicBezTo>
                <a:cubicBezTo>
                  <a:pt x="1189408" y="48535"/>
                  <a:pt x="1204815" y="47653"/>
                  <a:pt x="1219200" y="43543"/>
                </a:cubicBezTo>
                <a:cubicBezTo>
                  <a:pt x="1230233" y="40391"/>
                  <a:pt x="1241310" y="37177"/>
                  <a:pt x="1251857" y="32657"/>
                </a:cubicBezTo>
                <a:cubicBezTo>
                  <a:pt x="1330726" y="-1144"/>
                  <a:pt x="1258079" y="18350"/>
                  <a:pt x="1349829" y="0"/>
                </a:cubicBezTo>
                <a:lnTo>
                  <a:pt x="1839686" y="10886"/>
                </a:lnTo>
                <a:cubicBezTo>
                  <a:pt x="1851150" y="11364"/>
                  <a:pt x="1860984" y="20148"/>
                  <a:pt x="1872343" y="21771"/>
                </a:cubicBezTo>
                <a:cubicBezTo>
                  <a:pt x="1912019" y="27439"/>
                  <a:pt x="1952172" y="29028"/>
                  <a:pt x="1992086" y="32657"/>
                </a:cubicBezTo>
                <a:cubicBezTo>
                  <a:pt x="2006600" y="36286"/>
                  <a:pt x="2020958" y="40609"/>
                  <a:pt x="2035629" y="43543"/>
                </a:cubicBezTo>
                <a:cubicBezTo>
                  <a:pt x="2057272" y="47872"/>
                  <a:pt x="2079802" y="48086"/>
                  <a:pt x="2100943" y="54428"/>
                </a:cubicBezTo>
                <a:cubicBezTo>
                  <a:pt x="2116486" y="59091"/>
                  <a:pt x="2129571" y="69807"/>
                  <a:pt x="2144486" y="76200"/>
                </a:cubicBezTo>
                <a:cubicBezTo>
                  <a:pt x="2166353" y="85572"/>
                  <a:pt x="2198585" y="92446"/>
                  <a:pt x="2220686" y="97971"/>
                </a:cubicBezTo>
                <a:cubicBezTo>
                  <a:pt x="2231572" y="105228"/>
                  <a:pt x="2241641" y="113892"/>
                  <a:pt x="2253343" y="119743"/>
                </a:cubicBezTo>
                <a:cubicBezTo>
                  <a:pt x="2285276" y="135709"/>
                  <a:pt x="2330690" y="135785"/>
                  <a:pt x="2362200" y="141514"/>
                </a:cubicBezTo>
                <a:cubicBezTo>
                  <a:pt x="2376920" y="144190"/>
                  <a:pt x="2391138" y="149154"/>
                  <a:pt x="2405743" y="152400"/>
                </a:cubicBezTo>
                <a:cubicBezTo>
                  <a:pt x="2423805" y="156414"/>
                  <a:pt x="2442110" y="159272"/>
                  <a:pt x="2460172" y="163286"/>
                </a:cubicBezTo>
                <a:cubicBezTo>
                  <a:pt x="2474777" y="166531"/>
                  <a:pt x="2489045" y="171237"/>
                  <a:pt x="2503715" y="174171"/>
                </a:cubicBezTo>
                <a:cubicBezTo>
                  <a:pt x="2571245" y="187677"/>
                  <a:pt x="2602836" y="188438"/>
                  <a:pt x="2677886" y="195943"/>
                </a:cubicBezTo>
                <a:cubicBezTo>
                  <a:pt x="2776999" y="228979"/>
                  <a:pt x="2620436" y="178294"/>
                  <a:pt x="2764972" y="217714"/>
                </a:cubicBezTo>
                <a:cubicBezTo>
                  <a:pt x="2896219" y="253509"/>
                  <a:pt x="2758844" y="230556"/>
                  <a:pt x="2917372" y="250371"/>
                </a:cubicBezTo>
                <a:cubicBezTo>
                  <a:pt x="2931886" y="254000"/>
                  <a:pt x="2946310" y="258011"/>
                  <a:pt x="2960915" y="261257"/>
                </a:cubicBezTo>
                <a:cubicBezTo>
                  <a:pt x="2978976" y="265271"/>
                  <a:pt x="2997393" y="267656"/>
                  <a:pt x="3015343" y="272143"/>
                </a:cubicBezTo>
                <a:cubicBezTo>
                  <a:pt x="3026475" y="274926"/>
                  <a:pt x="3037114" y="279400"/>
                  <a:pt x="3048000" y="283028"/>
                </a:cubicBezTo>
                <a:cubicBezTo>
                  <a:pt x="3175000" y="279400"/>
                  <a:pt x="3302124" y="278821"/>
                  <a:pt x="3429000" y="272143"/>
                </a:cubicBezTo>
                <a:cubicBezTo>
                  <a:pt x="3440459" y="271540"/>
                  <a:pt x="3450405" y="263507"/>
                  <a:pt x="3461657" y="261257"/>
                </a:cubicBezTo>
                <a:cubicBezTo>
                  <a:pt x="3504943" y="252600"/>
                  <a:pt x="3549000" y="248143"/>
                  <a:pt x="3592286" y="239486"/>
                </a:cubicBezTo>
                <a:cubicBezTo>
                  <a:pt x="3671875" y="223568"/>
                  <a:pt x="3628399" y="231217"/>
                  <a:pt x="3722915" y="217714"/>
                </a:cubicBezTo>
                <a:lnTo>
                  <a:pt x="4343400" y="228600"/>
                </a:lnTo>
                <a:cubicBezTo>
                  <a:pt x="4354868" y="228982"/>
                  <a:pt x="4364768" y="237433"/>
                  <a:pt x="4376057" y="239486"/>
                </a:cubicBezTo>
                <a:cubicBezTo>
                  <a:pt x="4404840" y="244719"/>
                  <a:pt x="4434229" y="245923"/>
                  <a:pt x="4463143" y="250371"/>
                </a:cubicBezTo>
                <a:cubicBezTo>
                  <a:pt x="4578703" y="268149"/>
                  <a:pt x="4462054" y="253569"/>
                  <a:pt x="4561115" y="272143"/>
                </a:cubicBezTo>
                <a:cubicBezTo>
                  <a:pt x="4739844" y="305655"/>
                  <a:pt x="4703262" y="294438"/>
                  <a:pt x="4931229" y="304800"/>
                </a:cubicBezTo>
                <a:cubicBezTo>
                  <a:pt x="4942115" y="308429"/>
                  <a:pt x="4952754" y="312903"/>
                  <a:pt x="4963886" y="315686"/>
                </a:cubicBezTo>
                <a:cubicBezTo>
                  <a:pt x="4981836" y="320173"/>
                  <a:pt x="5000762" y="320720"/>
                  <a:pt x="5018315" y="326571"/>
                </a:cubicBezTo>
                <a:cubicBezTo>
                  <a:pt x="5033731" y="331710"/>
                  <a:pt x="5080466" y="357470"/>
                  <a:pt x="5094515" y="370114"/>
                </a:cubicBezTo>
                <a:cubicBezTo>
                  <a:pt x="5121215" y="394144"/>
                  <a:pt x="5145315" y="420914"/>
                  <a:pt x="5170715" y="446314"/>
                </a:cubicBezTo>
                <a:cubicBezTo>
                  <a:pt x="5177972" y="453571"/>
                  <a:pt x="5186328" y="459875"/>
                  <a:pt x="5192486" y="468086"/>
                </a:cubicBezTo>
                <a:cubicBezTo>
                  <a:pt x="5203372" y="482600"/>
                  <a:pt x="5213336" y="497853"/>
                  <a:pt x="5225143" y="511628"/>
                </a:cubicBezTo>
                <a:cubicBezTo>
                  <a:pt x="5235162" y="523317"/>
                  <a:pt x="5247944" y="532459"/>
                  <a:pt x="5257800" y="544286"/>
                </a:cubicBezTo>
                <a:cubicBezTo>
                  <a:pt x="5266176" y="554337"/>
                  <a:pt x="5270820" y="567218"/>
                  <a:pt x="5279572" y="576943"/>
                </a:cubicBezTo>
                <a:cubicBezTo>
                  <a:pt x="5303602" y="603643"/>
                  <a:pt x="5330372" y="627743"/>
                  <a:pt x="5355772" y="653143"/>
                </a:cubicBezTo>
                <a:cubicBezTo>
                  <a:pt x="5366658" y="664029"/>
                  <a:pt x="5376113" y="676563"/>
                  <a:pt x="5388429" y="685800"/>
                </a:cubicBezTo>
                <a:cubicBezTo>
                  <a:pt x="5402943" y="696686"/>
                  <a:pt x="5419143" y="705628"/>
                  <a:pt x="5431972" y="718457"/>
                </a:cubicBezTo>
                <a:cubicBezTo>
                  <a:pt x="5533572" y="820057"/>
                  <a:pt x="5392057" y="707572"/>
                  <a:pt x="5508172" y="794657"/>
                </a:cubicBezTo>
                <a:cubicBezTo>
                  <a:pt x="5515429" y="805543"/>
                  <a:pt x="5524092" y="815612"/>
                  <a:pt x="5529943" y="827314"/>
                </a:cubicBezTo>
                <a:cubicBezTo>
                  <a:pt x="5535075" y="837577"/>
                  <a:pt x="5534925" y="850132"/>
                  <a:pt x="5540829" y="859971"/>
                </a:cubicBezTo>
                <a:cubicBezTo>
                  <a:pt x="5546109" y="868772"/>
                  <a:pt x="5555343" y="874486"/>
                  <a:pt x="5562600" y="881743"/>
                </a:cubicBezTo>
                <a:lnTo>
                  <a:pt x="5584372" y="947057"/>
                </a:lnTo>
                <a:cubicBezTo>
                  <a:pt x="5588001" y="957943"/>
                  <a:pt x="5592474" y="968582"/>
                  <a:pt x="5595257" y="979714"/>
                </a:cubicBezTo>
                <a:cubicBezTo>
                  <a:pt x="5598886" y="994228"/>
                  <a:pt x="5601844" y="1008927"/>
                  <a:pt x="5606143" y="1023257"/>
                </a:cubicBezTo>
                <a:cubicBezTo>
                  <a:pt x="5612738" y="1045238"/>
                  <a:pt x="5621611" y="1066505"/>
                  <a:pt x="5627915" y="1088571"/>
                </a:cubicBezTo>
                <a:lnTo>
                  <a:pt x="5649686" y="1164771"/>
                </a:lnTo>
                <a:cubicBezTo>
                  <a:pt x="5653315" y="1204685"/>
                  <a:pt x="5655601" y="1244745"/>
                  <a:pt x="5660572" y="1284514"/>
                </a:cubicBezTo>
                <a:cubicBezTo>
                  <a:pt x="5662867" y="1302873"/>
                  <a:pt x="5668147" y="1320739"/>
                  <a:pt x="5671457" y="1338943"/>
                </a:cubicBezTo>
                <a:cubicBezTo>
                  <a:pt x="5675405" y="1360659"/>
                  <a:pt x="5678714" y="1382486"/>
                  <a:pt x="5682343" y="1404257"/>
                </a:cubicBezTo>
                <a:cubicBezTo>
                  <a:pt x="5685972" y="1476828"/>
                  <a:pt x="5686934" y="1549582"/>
                  <a:pt x="5693229" y="1621971"/>
                </a:cubicBezTo>
                <a:cubicBezTo>
                  <a:pt x="5694223" y="1633402"/>
                  <a:pt x="5701332" y="1643496"/>
                  <a:pt x="5704115" y="1654628"/>
                </a:cubicBezTo>
                <a:cubicBezTo>
                  <a:pt x="5708602" y="1672578"/>
                  <a:pt x="5710986" y="1690995"/>
                  <a:pt x="5715000" y="1709057"/>
                </a:cubicBezTo>
                <a:cubicBezTo>
                  <a:pt x="5718245" y="1723662"/>
                  <a:pt x="5722640" y="1737995"/>
                  <a:pt x="5725886" y="1752600"/>
                </a:cubicBezTo>
                <a:cubicBezTo>
                  <a:pt x="5729900" y="1770661"/>
                  <a:pt x="5729484" y="1790022"/>
                  <a:pt x="5736772" y="1807028"/>
                </a:cubicBezTo>
                <a:cubicBezTo>
                  <a:pt x="5740815" y="1816461"/>
                  <a:pt x="5757092" y="1818640"/>
                  <a:pt x="5758543" y="1828800"/>
                </a:cubicBezTo>
                <a:cubicBezTo>
                  <a:pt x="5764701" y="1871905"/>
                  <a:pt x="5758543" y="1915885"/>
                  <a:pt x="5758543" y="1959428"/>
                </a:cubicBezTo>
                <a:lnTo>
                  <a:pt x="0" y="20465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-form: Shape 20">
            <a:extLst>
              <a:ext uri="{FF2B5EF4-FFF2-40B4-BE49-F238E27FC236}">
                <a16:creationId xmlns:a16="http://schemas.microsoft.com/office/drawing/2014/main" id="{026AB6AA-9E86-11ED-55EF-3E21A54298D3}"/>
              </a:ext>
            </a:extLst>
          </p:cNvPr>
          <p:cNvSpPr/>
          <p:nvPr/>
        </p:nvSpPr>
        <p:spPr>
          <a:xfrm>
            <a:off x="674912" y="3810001"/>
            <a:ext cx="5812971" cy="1426029"/>
          </a:xfrm>
          <a:custGeom>
            <a:avLst/>
            <a:gdLst>
              <a:gd name="connsiteX0" fmla="*/ 65314 w 5812971"/>
              <a:gd name="connsiteY0" fmla="*/ 1034143 h 1426029"/>
              <a:gd name="connsiteX1" fmla="*/ 65314 w 5812971"/>
              <a:gd name="connsiteY1" fmla="*/ 1034143 h 1426029"/>
              <a:gd name="connsiteX2" fmla="*/ 119742 w 5812971"/>
              <a:gd name="connsiteY2" fmla="*/ 936172 h 1426029"/>
              <a:gd name="connsiteX3" fmla="*/ 141514 w 5812971"/>
              <a:gd name="connsiteY3" fmla="*/ 914400 h 1426029"/>
              <a:gd name="connsiteX4" fmla="*/ 174171 w 5812971"/>
              <a:gd name="connsiteY4" fmla="*/ 870857 h 1426029"/>
              <a:gd name="connsiteX5" fmla="*/ 195942 w 5812971"/>
              <a:gd name="connsiteY5" fmla="*/ 838200 h 1426029"/>
              <a:gd name="connsiteX6" fmla="*/ 228600 w 5812971"/>
              <a:gd name="connsiteY6" fmla="*/ 816429 h 1426029"/>
              <a:gd name="connsiteX7" fmla="*/ 250371 w 5812971"/>
              <a:gd name="connsiteY7" fmla="*/ 751115 h 1426029"/>
              <a:gd name="connsiteX8" fmla="*/ 272142 w 5812971"/>
              <a:gd name="connsiteY8" fmla="*/ 718457 h 1426029"/>
              <a:gd name="connsiteX9" fmla="*/ 283028 w 5812971"/>
              <a:gd name="connsiteY9" fmla="*/ 653143 h 1426029"/>
              <a:gd name="connsiteX10" fmla="*/ 315685 w 5812971"/>
              <a:gd name="connsiteY10" fmla="*/ 598715 h 1426029"/>
              <a:gd name="connsiteX11" fmla="*/ 337457 w 5812971"/>
              <a:gd name="connsiteY11" fmla="*/ 544286 h 1426029"/>
              <a:gd name="connsiteX12" fmla="*/ 391885 w 5812971"/>
              <a:gd name="connsiteY12" fmla="*/ 413657 h 1426029"/>
              <a:gd name="connsiteX13" fmla="*/ 457200 w 5812971"/>
              <a:gd name="connsiteY13" fmla="*/ 359229 h 1426029"/>
              <a:gd name="connsiteX14" fmla="*/ 500742 w 5812971"/>
              <a:gd name="connsiteY14" fmla="*/ 348343 h 1426029"/>
              <a:gd name="connsiteX15" fmla="*/ 544285 w 5812971"/>
              <a:gd name="connsiteY15" fmla="*/ 326572 h 1426029"/>
              <a:gd name="connsiteX16" fmla="*/ 620485 w 5812971"/>
              <a:gd name="connsiteY16" fmla="*/ 348343 h 1426029"/>
              <a:gd name="connsiteX17" fmla="*/ 664028 w 5812971"/>
              <a:gd name="connsiteY17" fmla="*/ 381000 h 1426029"/>
              <a:gd name="connsiteX18" fmla="*/ 729342 w 5812971"/>
              <a:gd name="connsiteY18" fmla="*/ 446315 h 1426029"/>
              <a:gd name="connsiteX19" fmla="*/ 751114 w 5812971"/>
              <a:gd name="connsiteY19" fmla="*/ 468086 h 1426029"/>
              <a:gd name="connsiteX20" fmla="*/ 783771 w 5812971"/>
              <a:gd name="connsiteY20" fmla="*/ 511629 h 1426029"/>
              <a:gd name="connsiteX21" fmla="*/ 827314 w 5812971"/>
              <a:gd name="connsiteY21" fmla="*/ 533400 h 1426029"/>
              <a:gd name="connsiteX22" fmla="*/ 870857 w 5812971"/>
              <a:gd name="connsiteY22" fmla="*/ 587829 h 1426029"/>
              <a:gd name="connsiteX23" fmla="*/ 1077685 w 5812971"/>
              <a:gd name="connsiteY23" fmla="*/ 587829 h 1426029"/>
              <a:gd name="connsiteX24" fmla="*/ 1175657 w 5812971"/>
              <a:gd name="connsiteY24" fmla="*/ 500743 h 1426029"/>
              <a:gd name="connsiteX25" fmla="*/ 1197428 w 5812971"/>
              <a:gd name="connsiteY25" fmla="*/ 468086 h 1426029"/>
              <a:gd name="connsiteX26" fmla="*/ 1251857 w 5812971"/>
              <a:gd name="connsiteY26" fmla="*/ 435429 h 1426029"/>
              <a:gd name="connsiteX27" fmla="*/ 1295400 w 5812971"/>
              <a:gd name="connsiteY27" fmla="*/ 402772 h 1426029"/>
              <a:gd name="connsiteX28" fmla="*/ 1317171 w 5812971"/>
              <a:gd name="connsiteY28" fmla="*/ 381000 h 1426029"/>
              <a:gd name="connsiteX29" fmla="*/ 1404257 w 5812971"/>
              <a:gd name="connsiteY29" fmla="*/ 315686 h 1426029"/>
              <a:gd name="connsiteX30" fmla="*/ 1426028 w 5812971"/>
              <a:gd name="connsiteY30" fmla="*/ 283029 h 1426029"/>
              <a:gd name="connsiteX31" fmla="*/ 1447800 w 5812971"/>
              <a:gd name="connsiteY31" fmla="*/ 239486 h 1426029"/>
              <a:gd name="connsiteX32" fmla="*/ 1502228 w 5812971"/>
              <a:gd name="connsiteY32" fmla="*/ 185057 h 1426029"/>
              <a:gd name="connsiteX33" fmla="*/ 1589314 w 5812971"/>
              <a:gd name="connsiteY33" fmla="*/ 119743 h 1426029"/>
              <a:gd name="connsiteX34" fmla="*/ 1632857 w 5812971"/>
              <a:gd name="connsiteY34" fmla="*/ 97972 h 1426029"/>
              <a:gd name="connsiteX35" fmla="*/ 1698171 w 5812971"/>
              <a:gd name="connsiteY35" fmla="*/ 65315 h 1426029"/>
              <a:gd name="connsiteX36" fmla="*/ 1719942 w 5812971"/>
              <a:gd name="connsiteY36" fmla="*/ 32657 h 1426029"/>
              <a:gd name="connsiteX37" fmla="*/ 1807028 w 5812971"/>
              <a:gd name="connsiteY37" fmla="*/ 0 h 1426029"/>
              <a:gd name="connsiteX38" fmla="*/ 1915885 w 5812971"/>
              <a:gd name="connsiteY38" fmla="*/ 32657 h 1426029"/>
              <a:gd name="connsiteX39" fmla="*/ 1970314 w 5812971"/>
              <a:gd name="connsiteY39" fmla="*/ 65315 h 1426029"/>
              <a:gd name="connsiteX40" fmla="*/ 2002971 w 5812971"/>
              <a:gd name="connsiteY40" fmla="*/ 76200 h 1426029"/>
              <a:gd name="connsiteX41" fmla="*/ 2046514 w 5812971"/>
              <a:gd name="connsiteY41" fmla="*/ 108857 h 1426029"/>
              <a:gd name="connsiteX42" fmla="*/ 2264228 w 5812971"/>
              <a:gd name="connsiteY42" fmla="*/ 65315 h 1426029"/>
              <a:gd name="connsiteX43" fmla="*/ 2307771 w 5812971"/>
              <a:gd name="connsiteY43" fmla="*/ 54429 h 1426029"/>
              <a:gd name="connsiteX44" fmla="*/ 2351314 w 5812971"/>
              <a:gd name="connsiteY44" fmla="*/ 32657 h 1426029"/>
              <a:gd name="connsiteX45" fmla="*/ 2394857 w 5812971"/>
              <a:gd name="connsiteY45" fmla="*/ 21772 h 1426029"/>
              <a:gd name="connsiteX46" fmla="*/ 2427514 w 5812971"/>
              <a:gd name="connsiteY46" fmla="*/ 10886 h 1426029"/>
              <a:gd name="connsiteX47" fmla="*/ 2503714 w 5812971"/>
              <a:gd name="connsiteY47" fmla="*/ 65315 h 1426029"/>
              <a:gd name="connsiteX48" fmla="*/ 2547257 w 5812971"/>
              <a:gd name="connsiteY48" fmla="*/ 119743 h 1426029"/>
              <a:gd name="connsiteX49" fmla="*/ 2590800 w 5812971"/>
              <a:gd name="connsiteY49" fmla="*/ 141515 h 1426029"/>
              <a:gd name="connsiteX50" fmla="*/ 2645228 w 5812971"/>
              <a:gd name="connsiteY50" fmla="*/ 174172 h 1426029"/>
              <a:gd name="connsiteX51" fmla="*/ 2699657 w 5812971"/>
              <a:gd name="connsiteY51" fmla="*/ 195943 h 1426029"/>
              <a:gd name="connsiteX52" fmla="*/ 2764971 w 5812971"/>
              <a:gd name="connsiteY52" fmla="*/ 239486 h 1426029"/>
              <a:gd name="connsiteX53" fmla="*/ 2873828 w 5812971"/>
              <a:gd name="connsiteY53" fmla="*/ 283029 h 1426029"/>
              <a:gd name="connsiteX54" fmla="*/ 2982685 w 5812971"/>
              <a:gd name="connsiteY54" fmla="*/ 348343 h 1426029"/>
              <a:gd name="connsiteX55" fmla="*/ 3091542 w 5812971"/>
              <a:gd name="connsiteY55" fmla="*/ 391886 h 1426029"/>
              <a:gd name="connsiteX56" fmla="*/ 3233057 w 5812971"/>
              <a:gd name="connsiteY56" fmla="*/ 402772 h 1426029"/>
              <a:gd name="connsiteX57" fmla="*/ 3429000 w 5812971"/>
              <a:gd name="connsiteY57" fmla="*/ 348343 h 1426029"/>
              <a:gd name="connsiteX58" fmla="*/ 3450771 w 5812971"/>
              <a:gd name="connsiteY58" fmla="*/ 304800 h 1426029"/>
              <a:gd name="connsiteX59" fmla="*/ 3483428 w 5812971"/>
              <a:gd name="connsiteY59" fmla="*/ 261257 h 1426029"/>
              <a:gd name="connsiteX60" fmla="*/ 3505200 w 5812971"/>
              <a:gd name="connsiteY60" fmla="*/ 217715 h 1426029"/>
              <a:gd name="connsiteX61" fmla="*/ 3537857 w 5812971"/>
              <a:gd name="connsiteY61" fmla="*/ 206829 h 1426029"/>
              <a:gd name="connsiteX62" fmla="*/ 3614057 w 5812971"/>
              <a:gd name="connsiteY62" fmla="*/ 195943 h 1426029"/>
              <a:gd name="connsiteX63" fmla="*/ 3690257 w 5812971"/>
              <a:gd name="connsiteY63" fmla="*/ 217715 h 1426029"/>
              <a:gd name="connsiteX64" fmla="*/ 3733800 w 5812971"/>
              <a:gd name="connsiteY64" fmla="*/ 370115 h 1426029"/>
              <a:gd name="connsiteX65" fmla="*/ 3766457 w 5812971"/>
              <a:gd name="connsiteY65" fmla="*/ 522515 h 1426029"/>
              <a:gd name="connsiteX66" fmla="*/ 3788228 w 5812971"/>
              <a:gd name="connsiteY66" fmla="*/ 609600 h 1426029"/>
              <a:gd name="connsiteX67" fmla="*/ 3853542 w 5812971"/>
              <a:gd name="connsiteY67" fmla="*/ 685800 h 1426029"/>
              <a:gd name="connsiteX68" fmla="*/ 3897085 w 5812971"/>
              <a:gd name="connsiteY68" fmla="*/ 707572 h 1426029"/>
              <a:gd name="connsiteX69" fmla="*/ 4038600 w 5812971"/>
              <a:gd name="connsiteY69" fmla="*/ 685800 h 1426029"/>
              <a:gd name="connsiteX70" fmla="*/ 4082142 w 5812971"/>
              <a:gd name="connsiteY70" fmla="*/ 653143 h 1426029"/>
              <a:gd name="connsiteX71" fmla="*/ 4114800 w 5812971"/>
              <a:gd name="connsiteY71" fmla="*/ 587829 h 1426029"/>
              <a:gd name="connsiteX72" fmla="*/ 4158342 w 5812971"/>
              <a:gd name="connsiteY72" fmla="*/ 489857 h 1426029"/>
              <a:gd name="connsiteX73" fmla="*/ 4234542 w 5812971"/>
              <a:gd name="connsiteY73" fmla="*/ 424543 h 1426029"/>
              <a:gd name="connsiteX74" fmla="*/ 4332514 w 5812971"/>
              <a:gd name="connsiteY74" fmla="*/ 326572 h 1426029"/>
              <a:gd name="connsiteX75" fmla="*/ 4376057 w 5812971"/>
              <a:gd name="connsiteY75" fmla="*/ 239486 h 1426029"/>
              <a:gd name="connsiteX76" fmla="*/ 4463142 w 5812971"/>
              <a:gd name="connsiteY76" fmla="*/ 195943 h 1426029"/>
              <a:gd name="connsiteX77" fmla="*/ 4539342 w 5812971"/>
              <a:gd name="connsiteY77" fmla="*/ 185057 h 1426029"/>
              <a:gd name="connsiteX78" fmla="*/ 4669971 w 5812971"/>
              <a:gd name="connsiteY78" fmla="*/ 195943 h 1426029"/>
              <a:gd name="connsiteX79" fmla="*/ 4713514 w 5812971"/>
              <a:gd name="connsiteY79" fmla="*/ 217715 h 1426029"/>
              <a:gd name="connsiteX80" fmla="*/ 4800600 w 5812971"/>
              <a:gd name="connsiteY80" fmla="*/ 272143 h 1426029"/>
              <a:gd name="connsiteX81" fmla="*/ 4855028 w 5812971"/>
              <a:gd name="connsiteY81" fmla="*/ 293915 h 1426029"/>
              <a:gd name="connsiteX82" fmla="*/ 4942114 w 5812971"/>
              <a:gd name="connsiteY82" fmla="*/ 315686 h 1426029"/>
              <a:gd name="connsiteX83" fmla="*/ 5192485 w 5812971"/>
              <a:gd name="connsiteY83" fmla="*/ 304800 h 1426029"/>
              <a:gd name="connsiteX84" fmla="*/ 5225142 w 5812971"/>
              <a:gd name="connsiteY84" fmla="*/ 293915 h 1426029"/>
              <a:gd name="connsiteX85" fmla="*/ 5355771 w 5812971"/>
              <a:gd name="connsiteY85" fmla="*/ 315686 h 1426029"/>
              <a:gd name="connsiteX86" fmla="*/ 5442857 w 5812971"/>
              <a:gd name="connsiteY86" fmla="*/ 391886 h 1426029"/>
              <a:gd name="connsiteX87" fmla="*/ 5519057 w 5812971"/>
              <a:gd name="connsiteY87" fmla="*/ 468086 h 1426029"/>
              <a:gd name="connsiteX88" fmla="*/ 5540828 w 5812971"/>
              <a:gd name="connsiteY88" fmla="*/ 533400 h 1426029"/>
              <a:gd name="connsiteX89" fmla="*/ 5551714 w 5812971"/>
              <a:gd name="connsiteY89" fmla="*/ 566057 h 1426029"/>
              <a:gd name="connsiteX90" fmla="*/ 5573485 w 5812971"/>
              <a:gd name="connsiteY90" fmla="*/ 587829 h 1426029"/>
              <a:gd name="connsiteX91" fmla="*/ 5606142 w 5812971"/>
              <a:gd name="connsiteY91" fmla="*/ 674915 h 1426029"/>
              <a:gd name="connsiteX92" fmla="*/ 5617028 w 5812971"/>
              <a:gd name="connsiteY92" fmla="*/ 718457 h 1426029"/>
              <a:gd name="connsiteX93" fmla="*/ 5649685 w 5812971"/>
              <a:gd name="connsiteY93" fmla="*/ 751115 h 1426029"/>
              <a:gd name="connsiteX94" fmla="*/ 5660571 w 5812971"/>
              <a:gd name="connsiteY94" fmla="*/ 805543 h 1426029"/>
              <a:gd name="connsiteX95" fmla="*/ 5682342 w 5812971"/>
              <a:gd name="connsiteY95" fmla="*/ 838200 h 1426029"/>
              <a:gd name="connsiteX96" fmla="*/ 5715000 w 5812971"/>
              <a:gd name="connsiteY96" fmla="*/ 968829 h 1426029"/>
              <a:gd name="connsiteX97" fmla="*/ 5747657 w 5812971"/>
              <a:gd name="connsiteY97" fmla="*/ 990600 h 1426029"/>
              <a:gd name="connsiteX98" fmla="*/ 5758542 w 5812971"/>
              <a:gd name="connsiteY98" fmla="*/ 1055915 h 1426029"/>
              <a:gd name="connsiteX99" fmla="*/ 5769428 w 5812971"/>
              <a:gd name="connsiteY99" fmla="*/ 1099457 h 1426029"/>
              <a:gd name="connsiteX100" fmla="*/ 5780314 w 5812971"/>
              <a:gd name="connsiteY100" fmla="*/ 1164772 h 1426029"/>
              <a:gd name="connsiteX101" fmla="*/ 5802085 w 5812971"/>
              <a:gd name="connsiteY101" fmla="*/ 1240972 h 1426029"/>
              <a:gd name="connsiteX102" fmla="*/ 5812971 w 5812971"/>
              <a:gd name="connsiteY102" fmla="*/ 1284515 h 1426029"/>
              <a:gd name="connsiteX103" fmla="*/ 5780314 w 5812971"/>
              <a:gd name="connsiteY103" fmla="*/ 1328057 h 1426029"/>
              <a:gd name="connsiteX104" fmla="*/ 5736771 w 5812971"/>
              <a:gd name="connsiteY104" fmla="*/ 1338943 h 1426029"/>
              <a:gd name="connsiteX105" fmla="*/ 5627914 w 5812971"/>
              <a:gd name="connsiteY105" fmla="*/ 1349829 h 1426029"/>
              <a:gd name="connsiteX106" fmla="*/ 5573485 w 5812971"/>
              <a:gd name="connsiteY106" fmla="*/ 1360715 h 1426029"/>
              <a:gd name="connsiteX107" fmla="*/ 5442857 w 5812971"/>
              <a:gd name="connsiteY107" fmla="*/ 1371600 h 1426029"/>
              <a:gd name="connsiteX108" fmla="*/ 4953000 w 5812971"/>
              <a:gd name="connsiteY108" fmla="*/ 1360715 h 1426029"/>
              <a:gd name="connsiteX109" fmla="*/ 4310742 w 5812971"/>
              <a:gd name="connsiteY109" fmla="*/ 1382486 h 1426029"/>
              <a:gd name="connsiteX110" fmla="*/ 3842657 w 5812971"/>
              <a:gd name="connsiteY110" fmla="*/ 1393372 h 1426029"/>
              <a:gd name="connsiteX111" fmla="*/ 3646714 w 5812971"/>
              <a:gd name="connsiteY111" fmla="*/ 1415143 h 1426029"/>
              <a:gd name="connsiteX112" fmla="*/ 2830285 w 5812971"/>
              <a:gd name="connsiteY112" fmla="*/ 1426029 h 1426029"/>
              <a:gd name="connsiteX113" fmla="*/ 870857 w 5812971"/>
              <a:gd name="connsiteY113" fmla="*/ 1415143 h 1426029"/>
              <a:gd name="connsiteX114" fmla="*/ 805542 w 5812971"/>
              <a:gd name="connsiteY114" fmla="*/ 1404257 h 1426029"/>
              <a:gd name="connsiteX115" fmla="*/ 609600 w 5812971"/>
              <a:gd name="connsiteY115" fmla="*/ 1393372 h 1426029"/>
              <a:gd name="connsiteX116" fmla="*/ 468085 w 5812971"/>
              <a:gd name="connsiteY116" fmla="*/ 1382486 h 1426029"/>
              <a:gd name="connsiteX117" fmla="*/ 413657 w 5812971"/>
              <a:gd name="connsiteY117" fmla="*/ 1371600 h 1426029"/>
              <a:gd name="connsiteX118" fmla="*/ 76200 w 5812971"/>
              <a:gd name="connsiteY118" fmla="*/ 1360715 h 1426029"/>
              <a:gd name="connsiteX119" fmla="*/ 21771 w 5812971"/>
              <a:gd name="connsiteY119" fmla="*/ 1306286 h 1426029"/>
              <a:gd name="connsiteX120" fmla="*/ 10885 w 5812971"/>
              <a:gd name="connsiteY120" fmla="*/ 1251857 h 1426029"/>
              <a:gd name="connsiteX121" fmla="*/ 0 w 5812971"/>
              <a:gd name="connsiteY121" fmla="*/ 1219200 h 1426029"/>
              <a:gd name="connsiteX122" fmla="*/ 10885 w 5812971"/>
              <a:gd name="connsiteY122" fmla="*/ 1110343 h 1426029"/>
              <a:gd name="connsiteX123" fmla="*/ 32657 w 5812971"/>
              <a:gd name="connsiteY123" fmla="*/ 1088572 h 1426029"/>
              <a:gd name="connsiteX124" fmla="*/ 65314 w 5812971"/>
              <a:gd name="connsiteY124" fmla="*/ 1034143 h 1426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5812971" h="1426029">
                <a:moveTo>
                  <a:pt x="65314" y="1034143"/>
                </a:moveTo>
                <a:lnTo>
                  <a:pt x="65314" y="1034143"/>
                </a:lnTo>
                <a:cubicBezTo>
                  <a:pt x="83457" y="1001486"/>
                  <a:pt x="99685" y="967690"/>
                  <a:pt x="119742" y="936172"/>
                </a:cubicBezTo>
                <a:cubicBezTo>
                  <a:pt x="125252" y="927513"/>
                  <a:pt x="134944" y="922285"/>
                  <a:pt x="141514" y="914400"/>
                </a:cubicBezTo>
                <a:cubicBezTo>
                  <a:pt x="153129" y="900462"/>
                  <a:pt x="163626" y="885621"/>
                  <a:pt x="174171" y="870857"/>
                </a:cubicBezTo>
                <a:cubicBezTo>
                  <a:pt x="181775" y="860211"/>
                  <a:pt x="186691" y="847451"/>
                  <a:pt x="195942" y="838200"/>
                </a:cubicBezTo>
                <a:cubicBezTo>
                  <a:pt x="205193" y="828949"/>
                  <a:pt x="217714" y="823686"/>
                  <a:pt x="228600" y="816429"/>
                </a:cubicBezTo>
                <a:cubicBezTo>
                  <a:pt x="235857" y="794658"/>
                  <a:pt x="241051" y="772086"/>
                  <a:pt x="250371" y="751115"/>
                </a:cubicBezTo>
                <a:cubicBezTo>
                  <a:pt x="255684" y="739159"/>
                  <a:pt x="268005" y="730869"/>
                  <a:pt x="272142" y="718457"/>
                </a:cubicBezTo>
                <a:cubicBezTo>
                  <a:pt x="279122" y="697518"/>
                  <a:pt x="275485" y="673886"/>
                  <a:pt x="283028" y="653143"/>
                </a:cubicBezTo>
                <a:cubicBezTo>
                  <a:pt x="290259" y="633259"/>
                  <a:pt x="306223" y="617639"/>
                  <a:pt x="315685" y="598715"/>
                </a:cubicBezTo>
                <a:cubicBezTo>
                  <a:pt x="324424" y="581237"/>
                  <a:pt x="331278" y="562824"/>
                  <a:pt x="337457" y="544286"/>
                </a:cubicBezTo>
                <a:cubicBezTo>
                  <a:pt x="354015" y="494613"/>
                  <a:pt x="346420" y="459120"/>
                  <a:pt x="391885" y="413657"/>
                </a:cubicBezTo>
                <a:cubicBezTo>
                  <a:pt x="411847" y="393696"/>
                  <a:pt x="431325" y="372167"/>
                  <a:pt x="457200" y="359229"/>
                </a:cubicBezTo>
                <a:cubicBezTo>
                  <a:pt x="470581" y="352538"/>
                  <a:pt x="486734" y="353596"/>
                  <a:pt x="500742" y="348343"/>
                </a:cubicBezTo>
                <a:cubicBezTo>
                  <a:pt x="515936" y="342645"/>
                  <a:pt x="529771" y="333829"/>
                  <a:pt x="544285" y="326572"/>
                </a:cubicBezTo>
                <a:cubicBezTo>
                  <a:pt x="569685" y="333829"/>
                  <a:pt x="596436" y="337412"/>
                  <a:pt x="620485" y="348343"/>
                </a:cubicBezTo>
                <a:cubicBezTo>
                  <a:pt x="637002" y="355850"/>
                  <a:pt x="650543" y="368863"/>
                  <a:pt x="664028" y="381000"/>
                </a:cubicBezTo>
                <a:cubicBezTo>
                  <a:pt x="686914" y="401597"/>
                  <a:pt x="707570" y="424543"/>
                  <a:pt x="729342" y="446315"/>
                </a:cubicBezTo>
                <a:cubicBezTo>
                  <a:pt x="736599" y="453572"/>
                  <a:pt x="744956" y="459875"/>
                  <a:pt x="751114" y="468086"/>
                </a:cubicBezTo>
                <a:cubicBezTo>
                  <a:pt x="762000" y="482600"/>
                  <a:pt x="769996" y="499822"/>
                  <a:pt x="783771" y="511629"/>
                </a:cubicBezTo>
                <a:cubicBezTo>
                  <a:pt x="796092" y="522190"/>
                  <a:pt x="812800" y="526143"/>
                  <a:pt x="827314" y="533400"/>
                </a:cubicBezTo>
                <a:cubicBezTo>
                  <a:pt x="841828" y="551543"/>
                  <a:pt x="851823" y="574505"/>
                  <a:pt x="870857" y="587829"/>
                </a:cubicBezTo>
                <a:cubicBezTo>
                  <a:pt x="933956" y="631999"/>
                  <a:pt x="1012257" y="597895"/>
                  <a:pt x="1077685" y="587829"/>
                </a:cubicBezTo>
                <a:cubicBezTo>
                  <a:pt x="1117286" y="556148"/>
                  <a:pt x="1142945" y="538907"/>
                  <a:pt x="1175657" y="500743"/>
                </a:cubicBezTo>
                <a:cubicBezTo>
                  <a:pt x="1184171" y="490810"/>
                  <a:pt x="1187495" y="476600"/>
                  <a:pt x="1197428" y="468086"/>
                </a:cubicBezTo>
                <a:cubicBezTo>
                  <a:pt x="1213492" y="454317"/>
                  <a:pt x="1234252" y="447165"/>
                  <a:pt x="1251857" y="435429"/>
                </a:cubicBezTo>
                <a:cubicBezTo>
                  <a:pt x="1266953" y="425365"/>
                  <a:pt x="1281462" y="414387"/>
                  <a:pt x="1295400" y="402772"/>
                </a:cubicBezTo>
                <a:cubicBezTo>
                  <a:pt x="1303284" y="396202"/>
                  <a:pt x="1309157" y="387411"/>
                  <a:pt x="1317171" y="381000"/>
                </a:cubicBezTo>
                <a:cubicBezTo>
                  <a:pt x="1345505" y="358332"/>
                  <a:pt x="1404257" y="315686"/>
                  <a:pt x="1404257" y="315686"/>
                </a:cubicBezTo>
                <a:cubicBezTo>
                  <a:pt x="1411514" y="304800"/>
                  <a:pt x="1419537" y="294388"/>
                  <a:pt x="1426028" y="283029"/>
                </a:cubicBezTo>
                <a:cubicBezTo>
                  <a:pt x="1434079" y="268940"/>
                  <a:pt x="1437837" y="252295"/>
                  <a:pt x="1447800" y="239486"/>
                </a:cubicBezTo>
                <a:cubicBezTo>
                  <a:pt x="1463552" y="219233"/>
                  <a:pt x="1484085" y="203200"/>
                  <a:pt x="1502228" y="185057"/>
                </a:cubicBezTo>
                <a:cubicBezTo>
                  <a:pt x="1537669" y="149616"/>
                  <a:pt x="1527782" y="156662"/>
                  <a:pt x="1589314" y="119743"/>
                </a:cubicBezTo>
                <a:cubicBezTo>
                  <a:pt x="1603229" y="111394"/>
                  <a:pt x="1618768" y="106023"/>
                  <a:pt x="1632857" y="97972"/>
                </a:cubicBezTo>
                <a:cubicBezTo>
                  <a:pt x="1691945" y="64208"/>
                  <a:pt x="1638295" y="85273"/>
                  <a:pt x="1698171" y="65315"/>
                </a:cubicBezTo>
                <a:cubicBezTo>
                  <a:pt x="1705428" y="54429"/>
                  <a:pt x="1709891" y="41033"/>
                  <a:pt x="1719942" y="32657"/>
                </a:cubicBezTo>
                <a:cubicBezTo>
                  <a:pt x="1744336" y="12328"/>
                  <a:pt x="1777734" y="7324"/>
                  <a:pt x="1807028" y="0"/>
                </a:cubicBezTo>
                <a:cubicBezTo>
                  <a:pt x="1843314" y="10886"/>
                  <a:pt x="1880711" y="18587"/>
                  <a:pt x="1915885" y="32657"/>
                </a:cubicBezTo>
                <a:cubicBezTo>
                  <a:pt x="1935530" y="40515"/>
                  <a:pt x="1951389" y="55853"/>
                  <a:pt x="1970314" y="65315"/>
                </a:cubicBezTo>
                <a:cubicBezTo>
                  <a:pt x="1980577" y="70447"/>
                  <a:pt x="1992085" y="72572"/>
                  <a:pt x="2002971" y="76200"/>
                </a:cubicBezTo>
                <a:cubicBezTo>
                  <a:pt x="2017485" y="87086"/>
                  <a:pt x="2028396" y="107903"/>
                  <a:pt x="2046514" y="108857"/>
                </a:cubicBezTo>
                <a:cubicBezTo>
                  <a:pt x="2192325" y="116531"/>
                  <a:pt x="2171928" y="96082"/>
                  <a:pt x="2264228" y="65315"/>
                </a:cubicBezTo>
                <a:cubicBezTo>
                  <a:pt x="2278421" y="60584"/>
                  <a:pt x="2293763" y="59682"/>
                  <a:pt x="2307771" y="54429"/>
                </a:cubicBezTo>
                <a:cubicBezTo>
                  <a:pt x="2322965" y="48731"/>
                  <a:pt x="2336120" y="38355"/>
                  <a:pt x="2351314" y="32657"/>
                </a:cubicBezTo>
                <a:cubicBezTo>
                  <a:pt x="2365322" y="27404"/>
                  <a:pt x="2380472" y="25882"/>
                  <a:pt x="2394857" y="21772"/>
                </a:cubicBezTo>
                <a:cubicBezTo>
                  <a:pt x="2405890" y="18620"/>
                  <a:pt x="2416628" y="14515"/>
                  <a:pt x="2427514" y="10886"/>
                </a:cubicBezTo>
                <a:cubicBezTo>
                  <a:pt x="2452914" y="29029"/>
                  <a:pt x="2480617" y="44318"/>
                  <a:pt x="2503714" y="65315"/>
                </a:cubicBezTo>
                <a:cubicBezTo>
                  <a:pt x="2520906" y="80944"/>
                  <a:pt x="2529772" y="104443"/>
                  <a:pt x="2547257" y="119743"/>
                </a:cubicBezTo>
                <a:cubicBezTo>
                  <a:pt x="2559470" y="130429"/>
                  <a:pt x="2576615" y="133634"/>
                  <a:pt x="2590800" y="141515"/>
                </a:cubicBezTo>
                <a:cubicBezTo>
                  <a:pt x="2609295" y="151790"/>
                  <a:pt x="2626304" y="164710"/>
                  <a:pt x="2645228" y="174172"/>
                </a:cubicBezTo>
                <a:cubicBezTo>
                  <a:pt x="2662706" y="182911"/>
                  <a:pt x="2682502" y="186586"/>
                  <a:pt x="2699657" y="195943"/>
                </a:cubicBezTo>
                <a:cubicBezTo>
                  <a:pt x="2722628" y="208473"/>
                  <a:pt x="2742369" y="226302"/>
                  <a:pt x="2764971" y="239486"/>
                </a:cubicBezTo>
                <a:cubicBezTo>
                  <a:pt x="2823992" y="273915"/>
                  <a:pt x="2818764" y="269263"/>
                  <a:pt x="2873828" y="283029"/>
                </a:cubicBezTo>
                <a:cubicBezTo>
                  <a:pt x="2918550" y="327749"/>
                  <a:pt x="2886420" y="300210"/>
                  <a:pt x="2982685" y="348343"/>
                </a:cubicBezTo>
                <a:cubicBezTo>
                  <a:pt x="3017489" y="365745"/>
                  <a:pt x="3052219" y="385677"/>
                  <a:pt x="3091542" y="391886"/>
                </a:cubicBezTo>
                <a:cubicBezTo>
                  <a:pt x="3138274" y="399265"/>
                  <a:pt x="3185885" y="399143"/>
                  <a:pt x="3233057" y="402772"/>
                </a:cubicBezTo>
                <a:cubicBezTo>
                  <a:pt x="3298371" y="384629"/>
                  <a:pt x="3367183" y="376161"/>
                  <a:pt x="3429000" y="348343"/>
                </a:cubicBezTo>
                <a:cubicBezTo>
                  <a:pt x="3443798" y="341684"/>
                  <a:pt x="3442171" y="318561"/>
                  <a:pt x="3450771" y="304800"/>
                </a:cubicBezTo>
                <a:cubicBezTo>
                  <a:pt x="3460387" y="289415"/>
                  <a:pt x="3473812" y="276642"/>
                  <a:pt x="3483428" y="261257"/>
                </a:cubicBezTo>
                <a:cubicBezTo>
                  <a:pt x="3492029" y="247496"/>
                  <a:pt x="3493725" y="229189"/>
                  <a:pt x="3505200" y="217715"/>
                </a:cubicBezTo>
                <a:cubicBezTo>
                  <a:pt x="3513314" y="209601"/>
                  <a:pt x="3526605" y="209079"/>
                  <a:pt x="3537857" y="206829"/>
                </a:cubicBezTo>
                <a:cubicBezTo>
                  <a:pt x="3563017" y="201797"/>
                  <a:pt x="3588657" y="199572"/>
                  <a:pt x="3614057" y="195943"/>
                </a:cubicBezTo>
                <a:cubicBezTo>
                  <a:pt x="3639457" y="203200"/>
                  <a:pt x="3670622" y="200043"/>
                  <a:pt x="3690257" y="217715"/>
                </a:cubicBezTo>
                <a:cubicBezTo>
                  <a:pt x="3724126" y="248197"/>
                  <a:pt x="3727265" y="330903"/>
                  <a:pt x="3733800" y="370115"/>
                </a:cubicBezTo>
                <a:cubicBezTo>
                  <a:pt x="3739243" y="402771"/>
                  <a:pt x="3762374" y="505163"/>
                  <a:pt x="3766457" y="522515"/>
                </a:cubicBezTo>
                <a:cubicBezTo>
                  <a:pt x="3773310" y="551641"/>
                  <a:pt x="3776720" y="581980"/>
                  <a:pt x="3788228" y="609600"/>
                </a:cubicBezTo>
                <a:cubicBezTo>
                  <a:pt x="3794527" y="624718"/>
                  <a:pt x="3838259" y="674883"/>
                  <a:pt x="3853542" y="685800"/>
                </a:cubicBezTo>
                <a:cubicBezTo>
                  <a:pt x="3866747" y="695232"/>
                  <a:pt x="3882571" y="700315"/>
                  <a:pt x="3897085" y="707572"/>
                </a:cubicBezTo>
                <a:cubicBezTo>
                  <a:pt x="3909415" y="706339"/>
                  <a:pt x="4005313" y="704821"/>
                  <a:pt x="4038600" y="685800"/>
                </a:cubicBezTo>
                <a:cubicBezTo>
                  <a:pt x="4054352" y="676799"/>
                  <a:pt x="4067628" y="664029"/>
                  <a:pt x="4082142" y="653143"/>
                </a:cubicBezTo>
                <a:cubicBezTo>
                  <a:pt x="4093028" y="631372"/>
                  <a:pt x="4105438" y="610298"/>
                  <a:pt x="4114800" y="587829"/>
                </a:cubicBezTo>
                <a:cubicBezTo>
                  <a:pt x="4138531" y="530874"/>
                  <a:pt x="4125083" y="529768"/>
                  <a:pt x="4158342" y="489857"/>
                </a:cubicBezTo>
                <a:cubicBezTo>
                  <a:pt x="4200593" y="439155"/>
                  <a:pt x="4182497" y="472584"/>
                  <a:pt x="4234542" y="424543"/>
                </a:cubicBezTo>
                <a:cubicBezTo>
                  <a:pt x="4268478" y="393217"/>
                  <a:pt x="4332514" y="326572"/>
                  <a:pt x="4332514" y="326572"/>
                </a:cubicBezTo>
                <a:cubicBezTo>
                  <a:pt x="4340086" y="307640"/>
                  <a:pt x="4356205" y="256502"/>
                  <a:pt x="4376057" y="239486"/>
                </a:cubicBezTo>
                <a:cubicBezTo>
                  <a:pt x="4395448" y="222865"/>
                  <a:pt x="4434751" y="201621"/>
                  <a:pt x="4463142" y="195943"/>
                </a:cubicBezTo>
                <a:cubicBezTo>
                  <a:pt x="4488302" y="190911"/>
                  <a:pt x="4513942" y="188686"/>
                  <a:pt x="4539342" y="185057"/>
                </a:cubicBezTo>
                <a:cubicBezTo>
                  <a:pt x="4582885" y="188686"/>
                  <a:pt x="4627025" y="187891"/>
                  <a:pt x="4669971" y="195943"/>
                </a:cubicBezTo>
                <a:cubicBezTo>
                  <a:pt x="4685921" y="198934"/>
                  <a:pt x="4699497" y="209538"/>
                  <a:pt x="4713514" y="217715"/>
                </a:cubicBezTo>
                <a:cubicBezTo>
                  <a:pt x="4743083" y="234963"/>
                  <a:pt x="4768817" y="259429"/>
                  <a:pt x="4800600" y="272143"/>
                </a:cubicBezTo>
                <a:cubicBezTo>
                  <a:pt x="4818743" y="279400"/>
                  <a:pt x="4836352" y="288168"/>
                  <a:pt x="4855028" y="293915"/>
                </a:cubicBezTo>
                <a:cubicBezTo>
                  <a:pt x="4883627" y="302715"/>
                  <a:pt x="4942114" y="315686"/>
                  <a:pt x="4942114" y="315686"/>
                </a:cubicBezTo>
                <a:cubicBezTo>
                  <a:pt x="5025571" y="312057"/>
                  <a:pt x="5109195" y="311207"/>
                  <a:pt x="5192485" y="304800"/>
                </a:cubicBezTo>
                <a:cubicBezTo>
                  <a:pt x="5203926" y="303920"/>
                  <a:pt x="5213693" y="293152"/>
                  <a:pt x="5225142" y="293915"/>
                </a:cubicBezTo>
                <a:cubicBezTo>
                  <a:pt x="5269188" y="296851"/>
                  <a:pt x="5312228" y="308429"/>
                  <a:pt x="5355771" y="315686"/>
                </a:cubicBezTo>
                <a:cubicBezTo>
                  <a:pt x="5417455" y="408214"/>
                  <a:pt x="5315857" y="264886"/>
                  <a:pt x="5442857" y="391886"/>
                </a:cubicBezTo>
                <a:lnTo>
                  <a:pt x="5519057" y="468086"/>
                </a:lnTo>
                <a:lnTo>
                  <a:pt x="5540828" y="533400"/>
                </a:lnTo>
                <a:cubicBezTo>
                  <a:pt x="5544457" y="544286"/>
                  <a:pt x="5543600" y="557943"/>
                  <a:pt x="5551714" y="566057"/>
                </a:cubicBezTo>
                <a:lnTo>
                  <a:pt x="5573485" y="587829"/>
                </a:lnTo>
                <a:cubicBezTo>
                  <a:pt x="5601427" y="699594"/>
                  <a:pt x="5563450" y="561070"/>
                  <a:pt x="5606142" y="674915"/>
                </a:cubicBezTo>
                <a:cubicBezTo>
                  <a:pt x="5611395" y="688923"/>
                  <a:pt x="5609605" y="705467"/>
                  <a:pt x="5617028" y="718457"/>
                </a:cubicBezTo>
                <a:cubicBezTo>
                  <a:pt x="5624666" y="731823"/>
                  <a:pt x="5638799" y="740229"/>
                  <a:pt x="5649685" y="751115"/>
                </a:cubicBezTo>
                <a:cubicBezTo>
                  <a:pt x="5653314" y="769258"/>
                  <a:pt x="5654074" y="788219"/>
                  <a:pt x="5660571" y="805543"/>
                </a:cubicBezTo>
                <a:cubicBezTo>
                  <a:pt x="5665165" y="817793"/>
                  <a:pt x="5678900" y="825578"/>
                  <a:pt x="5682342" y="838200"/>
                </a:cubicBezTo>
                <a:cubicBezTo>
                  <a:pt x="5697521" y="893858"/>
                  <a:pt x="5678880" y="925485"/>
                  <a:pt x="5715000" y="968829"/>
                </a:cubicBezTo>
                <a:cubicBezTo>
                  <a:pt x="5723376" y="978879"/>
                  <a:pt x="5736771" y="983343"/>
                  <a:pt x="5747657" y="990600"/>
                </a:cubicBezTo>
                <a:cubicBezTo>
                  <a:pt x="5751285" y="1012372"/>
                  <a:pt x="5754213" y="1034272"/>
                  <a:pt x="5758542" y="1055915"/>
                </a:cubicBezTo>
                <a:cubicBezTo>
                  <a:pt x="5761476" y="1070585"/>
                  <a:pt x="5766494" y="1084787"/>
                  <a:pt x="5769428" y="1099457"/>
                </a:cubicBezTo>
                <a:cubicBezTo>
                  <a:pt x="5773757" y="1121100"/>
                  <a:pt x="5775351" y="1143265"/>
                  <a:pt x="5780314" y="1164772"/>
                </a:cubicBezTo>
                <a:cubicBezTo>
                  <a:pt x="5786254" y="1190512"/>
                  <a:pt x="5795134" y="1215486"/>
                  <a:pt x="5802085" y="1240972"/>
                </a:cubicBezTo>
                <a:cubicBezTo>
                  <a:pt x="5806021" y="1255406"/>
                  <a:pt x="5809342" y="1270001"/>
                  <a:pt x="5812971" y="1284515"/>
                </a:cubicBezTo>
                <a:cubicBezTo>
                  <a:pt x="5802085" y="1299029"/>
                  <a:pt x="5795077" y="1317512"/>
                  <a:pt x="5780314" y="1328057"/>
                </a:cubicBezTo>
                <a:cubicBezTo>
                  <a:pt x="5768140" y="1336753"/>
                  <a:pt x="5751582" y="1336827"/>
                  <a:pt x="5736771" y="1338943"/>
                </a:cubicBezTo>
                <a:cubicBezTo>
                  <a:pt x="5700671" y="1344100"/>
                  <a:pt x="5664061" y="1345009"/>
                  <a:pt x="5627914" y="1349829"/>
                </a:cubicBezTo>
                <a:cubicBezTo>
                  <a:pt x="5609574" y="1352274"/>
                  <a:pt x="5591861" y="1358553"/>
                  <a:pt x="5573485" y="1360715"/>
                </a:cubicBezTo>
                <a:cubicBezTo>
                  <a:pt x="5530091" y="1365820"/>
                  <a:pt x="5486400" y="1367972"/>
                  <a:pt x="5442857" y="1371600"/>
                </a:cubicBezTo>
                <a:cubicBezTo>
                  <a:pt x="5279571" y="1367972"/>
                  <a:pt x="5116326" y="1360715"/>
                  <a:pt x="4953000" y="1360715"/>
                </a:cubicBezTo>
                <a:cubicBezTo>
                  <a:pt x="4455086" y="1360715"/>
                  <a:pt x="4670217" y="1371074"/>
                  <a:pt x="4310742" y="1382486"/>
                </a:cubicBezTo>
                <a:lnTo>
                  <a:pt x="3842657" y="1393372"/>
                </a:lnTo>
                <a:cubicBezTo>
                  <a:pt x="3760963" y="1409710"/>
                  <a:pt x="3757767" y="1412619"/>
                  <a:pt x="3646714" y="1415143"/>
                </a:cubicBezTo>
                <a:lnTo>
                  <a:pt x="2830285" y="1426029"/>
                </a:lnTo>
                <a:lnTo>
                  <a:pt x="870857" y="1415143"/>
                </a:lnTo>
                <a:cubicBezTo>
                  <a:pt x="848786" y="1414906"/>
                  <a:pt x="827538" y="1406090"/>
                  <a:pt x="805542" y="1404257"/>
                </a:cubicBezTo>
                <a:cubicBezTo>
                  <a:pt x="740353" y="1398825"/>
                  <a:pt x="674879" y="1397583"/>
                  <a:pt x="609600" y="1393372"/>
                </a:cubicBezTo>
                <a:cubicBezTo>
                  <a:pt x="562387" y="1390326"/>
                  <a:pt x="515257" y="1386115"/>
                  <a:pt x="468085" y="1382486"/>
                </a:cubicBezTo>
                <a:cubicBezTo>
                  <a:pt x="449942" y="1378857"/>
                  <a:pt x="432131" y="1372626"/>
                  <a:pt x="413657" y="1371600"/>
                </a:cubicBezTo>
                <a:cubicBezTo>
                  <a:pt x="301286" y="1365357"/>
                  <a:pt x="187213" y="1379217"/>
                  <a:pt x="76200" y="1360715"/>
                </a:cubicBezTo>
                <a:cubicBezTo>
                  <a:pt x="50891" y="1356497"/>
                  <a:pt x="39914" y="1324429"/>
                  <a:pt x="21771" y="1306286"/>
                </a:cubicBezTo>
                <a:cubicBezTo>
                  <a:pt x="18142" y="1288143"/>
                  <a:pt x="15372" y="1269807"/>
                  <a:pt x="10885" y="1251857"/>
                </a:cubicBezTo>
                <a:cubicBezTo>
                  <a:pt x="8102" y="1240725"/>
                  <a:pt x="0" y="1230674"/>
                  <a:pt x="0" y="1219200"/>
                </a:cubicBezTo>
                <a:cubicBezTo>
                  <a:pt x="0" y="1182733"/>
                  <a:pt x="2041" y="1145721"/>
                  <a:pt x="10885" y="1110343"/>
                </a:cubicBezTo>
                <a:cubicBezTo>
                  <a:pt x="13374" y="1100386"/>
                  <a:pt x="25400" y="1095829"/>
                  <a:pt x="32657" y="1088572"/>
                </a:cubicBezTo>
                <a:cubicBezTo>
                  <a:pt x="45837" y="1049030"/>
                  <a:pt x="59871" y="1043214"/>
                  <a:pt x="65314" y="1034143"/>
                </a:cubicBezTo>
                <a:close/>
              </a:path>
            </a:pathLst>
          </a:custGeom>
          <a:solidFill>
            <a:srgbClr val="B9A65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Montserrat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8B4EB7-11A0-24DC-FDFA-01352A334378}"/>
              </a:ext>
            </a:extLst>
          </p:cNvPr>
          <p:cNvSpPr txBox="1"/>
          <p:nvPr/>
        </p:nvSpPr>
        <p:spPr>
          <a:xfrm>
            <a:off x="2068283" y="4544004"/>
            <a:ext cx="34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latin typeface="Montserrat" panose="00000500000000000000" pitchFamily="2" charset="0"/>
              </a:rPr>
              <a:t>Volcanic Plateau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74D614-9599-9B1D-2527-DDC2EA841754}"/>
              </a:ext>
            </a:extLst>
          </p:cNvPr>
          <p:cNvSpPr txBox="1"/>
          <p:nvPr/>
        </p:nvSpPr>
        <p:spPr>
          <a:xfrm>
            <a:off x="2895596" y="3374572"/>
            <a:ext cx="117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Ice Cap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B1797D-43AA-19B6-DE90-06699F21F762}"/>
              </a:ext>
            </a:extLst>
          </p:cNvPr>
          <p:cNvSpPr txBox="1"/>
          <p:nvPr/>
        </p:nvSpPr>
        <p:spPr>
          <a:xfrm>
            <a:off x="1719938" y="2260156"/>
            <a:ext cx="117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Summit Dome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A39AD1-0B64-83D5-C44B-D54437FA212D}"/>
              </a:ext>
            </a:extLst>
          </p:cNvPr>
          <p:cNvSpPr txBox="1"/>
          <p:nvPr/>
        </p:nvSpPr>
        <p:spPr>
          <a:xfrm>
            <a:off x="4386939" y="2473503"/>
            <a:ext cx="117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North Dome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1F1A69-7097-857B-B62A-AA60F648F6A4}"/>
              </a:ext>
            </a:extLst>
          </p:cNvPr>
          <p:cNvSpPr txBox="1"/>
          <p:nvPr/>
        </p:nvSpPr>
        <p:spPr>
          <a:xfrm>
            <a:off x="2754083" y="5506233"/>
            <a:ext cx="1175658" cy="646331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Outlet glaciers</a:t>
            </a: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3F3C2A7E-EE76-3867-8B29-89DB7287C1C7}"/>
              </a:ext>
            </a:extLst>
          </p:cNvPr>
          <p:cNvCxnSpPr>
            <a:cxnSpLocks/>
          </p:cNvCxnSpPr>
          <p:nvPr/>
        </p:nvCxnSpPr>
        <p:spPr>
          <a:xfrm flipV="1">
            <a:off x="4205911" y="4482977"/>
            <a:ext cx="2423486" cy="1340881"/>
          </a:xfrm>
          <a:prstGeom prst="curvedConnector3">
            <a:avLst>
              <a:gd name="adj1" fmla="val 13624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DCA4FEAF-6540-6278-4BDD-C4438ED9BC66}"/>
              </a:ext>
            </a:extLst>
          </p:cNvPr>
          <p:cNvCxnSpPr>
            <a:cxnSpLocks/>
          </p:cNvCxnSpPr>
          <p:nvPr/>
        </p:nvCxnSpPr>
        <p:spPr>
          <a:xfrm rot="10800000">
            <a:off x="1077683" y="4789715"/>
            <a:ext cx="1487914" cy="1164772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loud 30">
            <a:extLst>
              <a:ext uri="{FF2B5EF4-FFF2-40B4-BE49-F238E27FC236}">
                <a16:creationId xmlns:a16="http://schemas.microsoft.com/office/drawing/2014/main" id="{3E7E8A3F-7210-C9B6-A763-8C8FA9C5B66E}"/>
              </a:ext>
            </a:extLst>
          </p:cNvPr>
          <p:cNvSpPr/>
          <p:nvPr/>
        </p:nvSpPr>
        <p:spPr>
          <a:xfrm>
            <a:off x="6835681" y="1515747"/>
            <a:ext cx="4397829" cy="646331"/>
          </a:xfrm>
          <a:prstGeom prst="cloud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Explosion: 8 Points 32">
            <a:extLst>
              <a:ext uri="{FF2B5EF4-FFF2-40B4-BE49-F238E27FC236}">
                <a16:creationId xmlns:a16="http://schemas.microsoft.com/office/drawing/2014/main" id="{01514376-7BE7-04C8-9BB2-3291329B9FC6}"/>
              </a:ext>
            </a:extLst>
          </p:cNvPr>
          <p:cNvSpPr/>
          <p:nvPr/>
        </p:nvSpPr>
        <p:spPr>
          <a:xfrm>
            <a:off x="2653375" y="1966241"/>
            <a:ext cx="228600" cy="261258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Explosion: 8 Points 33">
            <a:extLst>
              <a:ext uri="{FF2B5EF4-FFF2-40B4-BE49-F238E27FC236}">
                <a16:creationId xmlns:a16="http://schemas.microsoft.com/office/drawing/2014/main" id="{70131169-62DD-0B58-8B91-F47E9F802241}"/>
              </a:ext>
            </a:extLst>
          </p:cNvPr>
          <p:cNvSpPr/>
          <p:nvPr/>
        </p:nvSpPr>
        <p:spPr>
          <a:xfrm>
            <a:off x="2895596" y="2469429"/>
            <a:ext cx="228600" cy="261258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Explosion: 8 Points 34">
            <a:extLst>
              <a:ext uri="{FF2B5EF4-FFF2-40B4-BE49-F238E27FC236}">
                <a16:creationId xmlns:a16="http://schemas.microsoft.com/office/drawing/2014/main" id="{E49F7104-5AF0-5B98-BA38-B590EC3EFBE2}"/>
              </a:ext>
            </a:extLst>
          </p:cNvPr>
          <p:cNvSpPr/>
          <p:nvPr/>
        </p:nvSpPr>
        <p:spPr>
          <a:xfrm>
            <a:off x="3124196" y="2119048"/>
            <a:ext cx="228600" cy="261258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Explosion: 8 Points 35">
            <a:extLst>
              <a:ext uri="{FF2B5EF4-FFF2-40B4-BE49-F238E27FC236}">
                <a16:creationId xmlns:a16="http://schemas.microsoft.com/office/drawing/2014/main" id="{EE609F75-9066-B508-54A5-60DA26173075}"/>
              </a:ext>
            </a:extLst>
          </p:cNvPr>
          <p:cNvSpPr/>
          <p:nvPr/>
        </p:nvSpPr>
        <p:spPr>
          <a:xfrm>
            <a:off x="3595017" y="1988419"/>
            <a:ext cx="228600" cy="261258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Explosion: 8 Points 36">
            <a:extLst>
              <a:ext uri="{FF2B5EF4-FFF2-40B4-BE49-F238E27FC236}">
                <a16:creationId xmlns:a16="http://schemas.microsoft.com/office/drawing/2014/main" id="{C9176C79-D952-3B8D-6F72-E17B99BD288E}"/>
              </a:ext>
            </a:extLst>
          </p:cNvPr>
          <p:cNvSpPr/>
          <p:nvPr/>
        </p:nvSpPr>
        <p:spPr>
          <a:xfrm>
            <a:off x="3461652" y="2533455"/>
            <a:ext cx="228600" cy="261258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8" name="Explosion: 8 Points 37">
            <a:extLst>
              <a:ext uri="{FF2B5EF4-FFF2-40B4-BE49-F238E27FC236}">
                <a16:creationId xmlns:a16="http://schemas.microsoft.com/office/drawing/2014/main" id="{B553F53D-9382-20D1-6912-B2D9F5D41C65}"/>
              </a:ext>
            </a:extLst>
          </p:cNvPr>
          <p:cNvSpPr/>
          <p:nvPr/>
        </p:nvSpPr>
        <p:spPr>
          <a:xfrm>
            <a:off x="3977311" y="2316824"/>
            <a:ext cx="228600" cy="261258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9" name="Explosion: 8 Points 38">
            <a:extLst>
              <a:ext uri="{FF2B5EF4-FFF2-40B4-BE49-F238E27FC236}">
                <a16:creationId xmlns:a16="http://schemas.microsoft.com/office/drawing/2014/main" id="{746CFD84-47B9-4ABB-0B87-3A9E1501F204}"/>
              </a:ext>
            </a:extLst>
          </p:cNvPr>
          <p:cNvSpPr/>
          <p:nvPr/>
        </p:nvSpPr>
        <p:spPr>
          <a:xfrm>
            <a:off x="4173028" y="2010395"/>
            <a:ext cx="228600" cy="261258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0" name="Explosion: 8 Points 39">
            <a:extLst>
              <a:ext uri="{FF2B5EF4-FFF2-40B4-BE49-F238E27FC236}">
                <a16:creationId xmlns:a16="http://schemas.microsoft.com/office/drawing/2014/main" id="{3E012DFC-C148-0ED1-AFC1-C739ED7F19C1}"/>
              </a:ext>
            </a:extLst>
          </p:cNvPr>
          <p:cNvSpPr/>
          <p:nvPr/>
        </p:nvSpPr>
        <p:spPr>
          <a:xfrm>
            <a:off x="4106646" y="2683884"/>
            <a:ext cx="228600" cy="261258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2" name="Explosion: 8 Points 41">
            <a:extLst>
              <a:ext uri="{FF2B5EF4-FFF2-40B4-BE49-F238E27FC236}">
                <a16:creationId xmlns:a16="http://schemas.microsoft.com/office/drawing/2014/main" id="{B9B9CFA0-1A9D-CCB6-51CE-0EF63B9D3245}"/>
              </a:ext>
            </a:extLst>
          </p:cNvPr>
          <p:cNvSpPr/>
          <p:nvPr/>
        </p:nvSpPr>
        <p:spPr>
          <a:xfrm>
            <a:off x="4492970" y="2335712"/>
            <a:ext cx="228600" cy="261258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409644D6-A45F-33AC-A03E-2E22DCBD4B58}"/>
              </a:ext>
            </a:extLst>
          </p:cNvPr>
          <p:cNvCxnSpPr>
            <a:cxnSpLocks/>
          </p:cNvCxnSpPr>
          <p:nvPr/>
        </p:nvCxnSpPr>
        <p:spPr>
          <a:xfrm rot="10800000">
            <a:off x="5562598" y="3057928"/>
            <a:ext cx="6172202" cy="2006847"/>
          </a:xfrm>
          <a:prstGeom prst="curvedConnector3">
            <a:avLst>
              <a:gd name="adj1" fmla="val 50000"/>
            </a:avLst>
          </a:prstGeom>
          <a:ln>
            <a:solidFill>
              <a:schemeClr val="accent2">
                <a:lumMod val="50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2B09571F-2396-727F-D258-CA9E562A1943}"/>
              </a:ext>
            </a:extLst>
          </p:cNvPr>
          <p:cNvCxnSpPr>
            <a:cxnSpLocks/>
          </p:cNvCxnSpPr>
          <p:nvPr/>
        </p:nvCxnSpPr>
        <p:spPr>
          <a:xfrm rot="10800000">
            <a:off x="5826591" y="2683886"/>
            <a:ext cx="5788041" cy="1934575"/>
          </a:xfrm>
          <a:prstGeom prst="curvedConnector3">
            <a:avLst>
              <a:gd name="adj1" fmla="val 50000"/>
            </a:avLst>
          </a:prstGeom>
          <a:ln>
            <a:solidFill>
              <a:schemeClr val="accent2">
                <a:lumMod val="50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B5851344-B6F3-75A1-B254-346843108954}"/>
              </a:ext>
            </a:extLst>
          </p:cNvPr>
          <p:cNvCxnSpPr>
            <a:cxnSpLocks/>
          </p:cNvCxnSpPr>
          <p:nvPr/>
        </p:nvCxnSpPr>
        <p:spPr>
          <a:xfrm rot="10800000">
            <a:off x="6078258" y="2259637"/>
            <a:ext cx="5580343" cy="2006848"/>
          </a:xfrm>
          <a:prstGeom prst="curvedConnector3">
            <a:avLst>
              <a:gd name="adj1" fmla="val 50000"/>
            </a:avLst>
          </a:prstGeom>
          <a:ln>
            <a:solidFill>
              <a:schemeClr val="accent2">
                <a:lumMod val="50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Cloud 45">
            <a:extLst>
              <a:ext uri="{FF2B5EF4-FFF2-40B4-BE49-F238E27FC236}">
                <a16:creationId xmlns:a16="http://schemas.microsoft.com/office/drawing/2014/main" id="{093FED62-AEA6-C6DB-E831-FB2152F460E2}"/>
              </a:ext>
            </a:extLst>
          </p:cNvPr>
          <p:cNvSpPr/>
          <p:nvPr/>
        </p:nvSpPr>
        <p:spPr>
          <a:xfrm>
            <a:off x="10570025" y="4789715"/>
            <a:ext cx="947057" cy="31090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0DE8CE-5020-9D6C-AF4A-65BB0FD53EF6}"/>
              </a:ext>
            </a:extLst>
          </p:cNvPr>
          <p:cNvSpPr txBox="1"/>
          <p:nvPr/>
        </p:nvSpPr>
        <p:spPr>
          <a:xfrm>
            <a:off x="2171696" y="15851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Snow precipitation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BD7E3D-63FA-8389-FF80-42880A05136D}"/>
              </a:ext>
            </a:extLst>
          </p:cNvPr>
          <p:cNvSpPr txBox="1"/>
          <p:nvPr/>
        </p:nvSpPr>
        <p:spPr>
          <a:xfrm>
            <a:off x="9371184" y="3097573"/>
            <a:ext cx="2449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latin typeface="Montserrat" panose="00000500000000000000" pitchFamily="2" charset="0"/>
              </a:rPr>
              <a:t>Dust transport and dry deposition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66BFD09-72BF-6473-81A5-7E61F0217EB6}"/>
              </a:ext>
            </a:extLst>
          </p:cNvPr>
          <p:cNvSpPr txBox="1"/>
          <p:nvPr/>
        </p:nvSpPr>
        <p:spPr>
          <a:xfrm>
            <a:off x="619797" y="1858167"/>
            <a:ext cx="134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Ice coring</a:t>
            </a:r>
          </a:p>
        </p:txBody>
      </p: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6B614AB1-8651-D9D0-6D02-FF01F27514BF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02925" y="2335590"/>
            <a:ext cx="1019301" cy="833975"/>
          </a:xfrm>
          <a:prstGeom prst="curvedConnector3">
            <a:avLst>
              <a:gd name="adj1" fmla="val 10233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AF5886EB-E620-C5D5-1240-D8F4AF84AC97}"/>
              </a:ext>
            </a:extLst>
          </p:cNvPr>
          <p:cNvSpPr/>
          <p:nvPr/>
        </p:nvSpPr>
        <p:spPr>
          <a:xfrm>
            <a:off x="2450963" y="-957298"/>
            <a:ext cx="88594" cy="8949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51EA0-46C8-536E-A37E-8A4FECF6B02B}"/>
              </a:ext>
            </a:extLst>
          </p:cNvPr>
          <p:cNvSpPr txBox="1"/>
          <p:nvPr/>
        </p:nvSpPr>
        <p:spPr>
          <a:xfrm>
            <a:off x="706983" y="439081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sp>
        <p:nvSpPr>
          <p:cNvPr id="14" name="Rectangle: Rounded Corners 13">
            <a:hlinkClick r:id="rId5" action="ppaction://hlinksldjump"/>
            <a:extLst>
              <a:ext uri="{FF2B5EF4-FFF2-40B4-BE49-F238E27FC236}">
                <a16:creationId xmlns:a16="http://schemas.microsoft.com/office/drawing/2014/main" id="{52977E17-C50C-2BDA-2D14-1CD8C300A41F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29" name="Picture 28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6403F6C4-D393-9935-8C48-8048F2BC88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30" name="Picture 29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D135DE7F-F3B4-847B-330C-1C27F5649D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A4BDC3-CBB9-007E-01C2-B92943BAF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80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"/>
                            </p:stCondLst>
                            <p:childTnLst>
                              <p:par>
                                <p:cTn id="49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4625 0.00162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"/>
                            </p:stCondLst>
                            <p:childTnLst>
                              <p:par>
                                <p:cTn id="5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"/>
                            </p:stCondLst>
                            <p:childTnLst>
                              <p:par>
                                <p:cTn id="6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"/>
                            </p:stCondLst>
                            <p:childTnLst>
                              <p:par>
                                <p:cTn id="6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"/>
                            </p:stCondLst>
                            <p:childTnLst>
                              <p:par>
                                <p:cTn id="7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"/>
                            </p:stCondLst>
                            <p:childTnLst>
                              <p:par>
                                <p:cTn id="8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"/>
                            </p:stCondLst>
                            <p:childTnLst>
                              <p:par>
                                <p:cTn id="83" presetID="42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2.96296E-6 L -0.00937 0.1493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745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3.33333E-6 L -0.00507 0.14514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724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7.40741E-7 L -0.00065 0.14884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743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125E-6 2.22222E-6 L 0.00703 0.17731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886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4.07407E-6 L -0.003 0.16736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835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125E-6 -2.96296E-6 L 0.00677 0.14514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724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0833E-6 2.96296E-6 L 0.01315 0.23379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1169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3.33333E-6 L -0.00807 0.1645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821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-7.40741E-7 L 0.00248 0.13241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579 L -0.0013 0.00602 C -0.00794 0.00463 -0.01458 0.00487 -0.02096 0.00255 C -0.02253 0.00209 -0.02396 0.00139 -0.02552 0.00093 C -0.02969 -0.00023 -0.03385 -0.00069 -0.03802 -0.00231 C -0.03945 -0.00277 -0.04089 -0.00347 -0.04245 -0.00393 C -0.0457 -0.00462 -0.04896 -0.00486 -0.05221 -0.00532 C -0.05938 -0.00694 -0.0556 -0.00694 -0.06211 -0.00856 C -0.06445 -0.00925 -0.0668 -0.00949 -0.06927 -0.01018 C -0.07096 -0.01064 -0.07279 -0.01134 -0.07461 -0.0118 C -0.07578 -0.01273 -0.07695 -0.01412 -0.07813 -0.01504 C -0.07995 -0.01643 -0.08255 -0.01736 -0.08438 -0.01805 C -0.09622 -0.03078 -0.0819 -0.01666 -0.09336 -0.02453 C -0.09583 -0.02615 -0.09805 -0.02893 -0.10052 -0.03078 C -0.10547 -0.03472 -0.11042 -0.03888 -0.11563 -0.04189 C -0.11836 -0.04351 -0.12109 -0.04444 -0.1237 -0.04675 C -0.13828 -0.05972 -0.12878 -0.0537 -0.13971 -0.06736 C -0.14141 -0.06944 -0.14349 -0.07013 -0.14505 -0.07199 C -0.14609 -0.07337 -0.14688 -0.07546 -0.14779 -0.07685 C -0.14922 -0.07916 -0.15065 -0.08125 -0.15221 -0.0831 C -0.15391 -0.08518 -0.15586 -0.08634 -0.15755 -0.08796 C -0.16133 -0.09791 -0.1569 -0.08773 -0.16289 -0.09583 C -0.16432 -0.09768 -0.16524 -0.10046 -0.16654 -0.10231 C -0.16784 -0.10416 -0.16953 -0.10509 -0.17096 -0.10694 C -0.17292 -0.10949 -0.17448 -0.1125 -0.1763 -0.11481 C -0.18047 -0.12037 -0.18464 -0.12546 -0.1888 -0.13078 C -0.19063 -0.13287 -0.19258 -0.13472 -0.19414 -0.13703 C -0.20287 -0.15046 -0.2 -0.14675 -0.21211 -0.16087 C -0.21524 -0.16481 -0.21836 -0.16921 -0.22188 -0.17199 C -0.22461 -0.17407 -0.22734 -0.17569 -0.22995 -0.17847 C -0.23568 -0.18425 -0.24076 -0.19282 -0.24688 -0.19745 C -0.24896 -0.19907 -0.25104 -0.20023 -0.25313 -0.20208 C -0.25742 -0.20601 -0.26146 -0.21064 -0.26563 -0.21481 C -0.26979 -0.21921 -0.27409 -0.22291 -0.27813 -0.22754 C -0.28073 -0.23078 -0.28333 -0.23425 -0.2862 -0.23703 C -0.29102 -0.24189 -0.29596 -0.24652 -0.3013 -0.24976 C -0.31146 -0.25578 -0.30664 -0.25324 -0.31563 -0.25763 C -0.32031 -0.26319 -0.3168 -0.25972 -0.32448 -0.26412 C -0.3263 -0.26504 -0.328 -0.26643 -0.32995 -0.26712 C -0.33164 -0.26805 -0.33346 -0.26805 -0.33529 -0.26875 C -0.35925 -0.27939 -0.33333 -0.26967 -0.34948 -0.27523 C -0.35247 -0.27615 -0.35547 -0.27708 -0.35846 -0.27824 C -0.36055 -0.27916 -0.36263 -0.28078 -0.36471 -0.28148 C -0.36979 -0.28333 -0.375 -0.28356 -0.37982 -0.28634 C -0.38281 -0.28796 -0.38568 -0.29004 -0.3888 -0.29097 C -0.39297 -0.29236 -0.39714 -0.29212 -0.4013 -0.29259 C -0.40456 -0.29375 -0.40781 -0.29513 -0.41107 -0.29583 C -0.42188 -0.29814 -0.44974 -0.29861 -0.45482 -0.29884 C -0.46497 -0.29837 -0.47513 -0.29837 -0.48516 -0.29745 C -0.48672 -0.29722 -0.48815 -0.29629 -0.48971 -0.29583 C -0.4918 -0.29513 -0.49388 -0.29467 -0.49596 -0.29421 C -0.49805 -0.29305 -0.5 -0.29189 -0.50221 -0.29097 C -0.50573 -0.28981 -0.50938 -0.28935 -0.51289 -0.28796 C -0.51419 -0.28726 -0.5151 -0.28518 -0.51641 -0.28472 C -0.51914 -0.28356 -0.52188 -0.28356 -0.52448 -0.2831 C -0.52565 -0.28194 -0.52682 -0.28055 -0.52813 -0.27986 C -0.52982 -0.27893 -0.53646 -0.27731 -0.53789 -0.27685 C -0.53997 -0.27592 -0.54206 -0.27453 -0.54414 -0.27361 C -0.54583 -0.27291 -0.54766 -0.27245 -0.54948 -0.27199 C -0.5569 -0.27037 -0.5556 -0.27037 -0.55925 -0.27037 " pathEditMode="relative" rAng="0" ptsTypes="AAAAAAAAAAAAAAAAAAAAAAAAAAAAAAAAAAAAAAAAAAAAAAAAAAAAAAAAAAAA">
                                      <p:cBhvr>
                                        <p:cTn id="1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04" y="-15231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5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-0.00013 0.56482 " pathEditMode="relative" rAng="0" ptsTypes="AA">
                                      <p:cBhvr>
                                        <p:cTn id="1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8241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2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1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21" grpId="0" animBg="1"/>
      <p:bldP spid="22" grpId="0"/>
      <p:bldP spid="23" grpId="0"/>
      <p:bldP spid="24" grpId="0"/>
      <p:bldP spid="25" grpId="0"/>
      <p:bldP spid="26" grpId="0" animBg="1"/>
      <p:bldP spid="31" grpId="0" animBg="1"/>
      <p:bldP spid="31" grpId="1" animBg="1"/>
      <p:bldP spid="31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2" grpId="0" animBg="1"/>
      <p:bldP spid="42" grpId="1" animBg="1"/>
      <p:bldP spid="42" grpId="2" animBg="1"/>
      <p:bldP spid="46" grpId="0" animBg="1"/>
      <p:bldP spid="46" grpId="1" animBg="1"/>
      <p:bldP spid="46" grpId="2" animBg="1"/>
      <p:bldP spid="46" grpId="3" animBg="1"/>
      <p:bldP spid="47" grpId="0"/>
      <p:bldP spid="47" grpId="1"/>
      <p:bldP spid="48" grpId="0"/>
      <p:bldP spid="48" grpId="1"/>
      <p:bldP spid="49" grpId="0"/>
      <p:bldP spid="49" grpId="1"/>
      <p:bldP spid="59" grpId="0" animBg="1"/>
      <p:bldP spid="5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8B00EB-A602-C6FA-8AAF-F29763E34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62691AD-6B81-40FB-48AC-343F53DA4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1CB59C-5D92-B6EF-5128-4CF2CA046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D3147-3433-402E-4ABF-DE8A67B9E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4A6F65-D083-6F31-1B1A-592B2DA27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Picture 7" descr="A group of tents in the snow&#10;&#10;AI-generated content may be incorrect.">
            <a:extLst>
              <a:ext uri="{FF2B5EF4-FFF2-40B4-BE49-F238E27FC236}">
                <a16:creationId xmlns:a16="http://schemas.microsoft.com/office/drawing/2014/main" id="{5EA6EB4C-6875-F5E6-8DC3-192776B4C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8259357-D2A8-3DF4-CAAF-89B531B63B4E}"/>
              </a:ext>
            </a:extLst>
          </p:cNvPr>
          <p:cNvGrpSpPr/>
          <p:nvPr/>
        </p:nvGrpSpPr>
        <p:grpSpPr>
          <a:xfrm>
            <a:off x="2100295" y="315151"/>
            <a:ext cx="8002561" cy="847120"/>
            <a:chOff x="2100295" y="1697905"/>
            <a:chExt cx="8002561" cy="8471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4A1A34-73FE-BE8F-BDE0-2DE49CD766A9}"/>
                </a:ext>
              </a:extLst>
            </p:cNvPr>
            <p:cNvSpPr txBox="1"/>
            <p:nvPr/>
          </p:nvSpPr>
          <p:spPr>
            <a:xfrm>
              <a:off x="2100295" y="1697905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latin typeface="Montserrat" panose="00000500000000000000" pitchFamily="2" charset="0"/>
                </a:rPr>
                <a:t>INTRODUCTION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017E2D-DB56-D859-002A-F28C535997E1}"/>
                </a:ext>
              </a:extLst>
            </p:cNvPr>
            <p:cNvSpPr txBox="1"/>
            <p:nvPr/>
          </p:nvSpPr>
          <p:spPr>
            <a:xfrm>
              <a:off x="2134514" y="1714028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INTRODUCTION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3A0B488-92BE-5F34-CBE1-F98B678761B6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18" name="Picture 1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A80AC32-5C58-49FB-1589-6363E67A1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1BC51FF-2C37-662C-4D3D-E881BD55B974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193D13-5A2E-2C2C-71D0-0B2738F69FD4}"/>
              </a:ext>
            </a:extLst>
          </p:cNvPr>
          <p:cNvSpPr txBox="1"/>
          <p:nvPr/>
        </p:nvSpPr>
        <p:spPr>
          <a:xfrm>
            <a:off x="4220307" y="1001109"/>
            <a:ext cx="3820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Why Ice Cores?</a:t>
            </a:r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4503C913-77F1-D7AD-468F-47FADDBC822E}"/>
              </a:ext>
            </a:extLst>
          </p:cNvPr>
          <p:cNvSpPr/>
          <p:nvPr/>
        </p:nvSpPr>
        <p:spPr>
          <a:xfrm>
            <a:off x="674911" y="2906487"/>
            <a:ext cx="5761279" cy="2046514"/>
          </a:xfrm>
          <a:custGeom>
            <a:avLst/>
            <a:gdLst>
              <a:gd name="connsiteX0" fmla="*/ 0 w 5761279"/>
              <a:gd name="connsiteY0" fmla="*/ 2046514 h 2046514"/>
              <a:gd name="connsiteX1" fmla="*/ 0 w 5761279"/>
              <a:gd name="connsiteY1" fmla="*/ 2046514 h 2046514"/>
              <a:gd name="connsiteX2" fmla="*/ 32657 w 5761279"/>
              <a:gd name="connsiteY2" fmla="*/ 1850571 h 2046514"/>
              <a:gd name="connsiteX3" fmla="*/ 21772 w 5761279"/>
              <a:gd name="connsiteY3" fmla="*/ 1534886 h 2046514"/>
              <a:gd name="connsiteX4" fmla="*/ 43543 w 5761279"/>
              <a:gd name="connsiteY4" fmla="*/ 1132114 h 2046514"/>
              <a:gd name="connsiteX5" fmla="*/ 65315 w 5761279"/>
              <a:gd name="connsiteY5" fmla="*/ 1055914 h 2046514"/>
              <a:gd name="connsiteX6" fmla="*/ 87086 w 5761279"/>
              <a:gd name="connsiteY6" fmla="*/ 914400 h 2046514"/>
              <a:gd name="connsiteX7" fmla="*/ 97972 w 5761279"/>
              <a:gd name="connsiteY7" fmla="*/ 881743 h 2046514"/>
              <a:gd name="connsiteX8" fmla="*/ 119743 w 5761279"/>
              <a:gd name="connsiteY8" fmla="*/ 772886 h 2046514"/>
              <a:gd name="connsiteX9" fmla="*/ 141515 w 5761279"/>
              <a:gd name="connsiteY9" fmla="*/ 729343 h 2046514"/>
              <a:gd name="connsiteX10" fmla="*/ 163286 w 5761279"/>
              <a:gd name="connsiteY10" fmla="*/ 707571 h 2046514"/>
              <a:gd name="connsiteX11" fmla="*/ 174172 w 5761279"/>
              <a:gd name="connsiteY11" fmla="*/ 653143 h 2046514"/>
              <a:gd name="connsiteX12" fmla="*/ 206829 w 5761279"/>
              <a:gd name="connsiteY12" fmla="*/ 566057 h 2046514"/>
              <a:gd name="connsiteX13" fmla="*/ 239486 w 5761279"/>
              <a:gd name="connsiteY13" fmla="*/ 457200 h 2046514"/>
              <a:gd name="connsiteX14" fmla="*/ 250372 w 5761279"/>
              <a:gd name="connsiteY14" fmla="*/ 424543 h 2046514"/>
              <a:gd name="connsiteX15" fmla="*/ 283029 w 5761279"/>
              <a:gd name="connsiteY15" fmla="*/ 413657 h 2046514"/>
              <a:gd name="connsiteX16" fmla="*/ 304800 w 5761279"/>
              <a:gd name="connsiteY16" fmla="*/ 381000 h 2046514"/>
              <a:gd name="connsiteX17" fmla="*/ 391886 w 5761279"/>
              <a:gd name="connsiteY17" fmla="*/ 326571 h 2046514"/>
              <a:gd name="connsiteX18" fmla="*/ 424543 w 5761279"/>
              <a:gd name="connsiteY18" fmla="*/ 304800 h 2046514"/>
              <a:gd name="connsiteX19" fmla="*/ 478972 w 5761279"/>
              <a:gd name="connsiteY19" fmla="*/ 293914 h 2046514"/>
              <a:gd name="connsiteX20" fmla="*/ 555172 w 5761279"/>
              <a:gd name="connsiteY20" fmla="*/ 272143 h 2046514"/>
              <a:gd name="connsiteX21" fmla="*/ 740229 w 5761279"/>
              <a:gd name="connsiteY21" fmla="*/ 250371 h 2046514"/>
              <a:gd name="connsiteX22" fmla="*/ 805543 w 5761279"/>
              <a:gd name="connsiteY22" fmla="*/ 228600 h 2046514"/>
              <a:gd name="connsiteX23" fmla="*/ 870857 w 5761279"/>
              <a:gd name="connsiteY23" fmla="*/ 217714 h 2046514"/>
              <a:gd name="connsiteX24" fmla="*/ 903515 w 5761279"/>
              <a:gd name="connsiteY24" fmla="*/ 185057 h 2046514"/>
              <a:gd name="connsiteX25" fmla="*/ 936172 w 5761279"/>
              <a:gd name="connsiteY25" fmla="*/ 163286 h 2046514"/>
              <a:gd name="connsiteX26" fmla="*/ 1088572 w 5761279"/>
              <a:gd name="connsiteY26" fmla="*/ 108857 h 2046514"/>
              <a:gd name="connsiteX27" fmla="*/ 1143000 w 5761279"/>
              <a:gd name="connsiteY27" fmla="*/ 76200 h 2046514"/>
              <a:gd name="connsiteX28" fmla="*/ 1175657 w 5761279"/>
              <a:gd name="connsiteY28" fmla="*/ 54428 h 2046514"/>
              <a:gd name="connsiteX29" fmla="*/ 1219200 w 5761279"/>
              <a:gd name="connsiteY29" fmla="*/ 43543 h 2046514"/>
              <a:gd name="connsiteX30" fmla="*/ 1251857 w 5761279"/>
              <a:gd name="connsiteY30" fmla="*/ 32657 h 2046514"/>
              <a:gd name="connsiteX31" fmla="*/ 1349829 w 5761279"/>
              <a:gd name="connsiteY31" fmla="*/ 0 h 2046514"/>
              <a:gd name="connsiteX32" fmla="*/ 1839686 w 5761279"/>
              <a:gd name="connsiteY32" fmla="*/ 10886 h 2046514"/>
              <a:gd name="connsiteX33" fmla="*/ 1872343 w 5761279"/>
              <a:gd name="connsiteY33" fmla="*/ 21771 h 2046514"/>
              <a:gd name="connsiteX34" fmla="*/ 1992086 w 5761279"/>
              <a:gd name="connsiteY34" fmla="*/ 32657 h 2046514"/>
              <a:gd name="connsiteX35" fmla="*/ 2035629 w 5761279"/>
              <a:gd name="connsiteY35" fmla="*/ 43543 h 2046514"/>
              <a:gd name="connsiteX36" fmla="*/ 2100943 w 5761279"/>
              <a:gd name="connsiteY36" fmla="*/ 54428 h 2046514"/>
              <a:gd name="connsiteX37" fmla="*/ 2144486 w 5761279"/>
              <a:gd name="connsiteY37" fmla="*/ 76200 h 2046514"/>
              <a:gd name="connsiteX38" fmla="*/ 2220686 w 5761279"/>
              <a:gd name="connsiteY38" fmla="*/ 97971 h 2046514"/>
              <a:gd name="connsiteX39" fmla="*/ 2253343 w 5761279"/>
              <a:gd name="connsiteY39" fmla="*/ 119743 h 2046514"/>
              <a:gd name="connsiteX40" fmla="*/ 2362200 w 5761279"/>
              <a:gd name="connsiteY40" fmla="*/ 141514 h 2046514"/>
              <a:gd name="connsiteX41" fmla="*/ 2405743 w 5761279"/>
              <a:gd name="connsiteY41" fmla="*/ 152400 h 2046514"/>
              <a:gd name="connsiteX42" fmla="*/ 2460172 w 5761279"/>
              <a:gd name="connsiteY42" fmla="*/ 163286 h 2046514"/>
              <a:gd name="connsiteX43" fmla="*/ 2503715 w 5761279"/>
              <a:gd name="connsiteY43" fmla="*/ 174171 h 2046514"/>
              <a:gd name="connsiteX44" fmla="*/ 2677886 w 5761279"/>
              <a:gd name="connsiteY44" fmla="*/ 195943 h 2046514"/>
              <a:gd name="connsiteX45" fmla="*/ 2764972 w 5761279"/>
              <a:gd name="connsiteY45" fmla="*/ 217714 h 2046514"/>
              <a:gd name="connsiteX46" fmla="*/ 2917372 w 5761279"/>
              <a:gd name="connsiteY46" fmla="*/ 250371 h 2046514"/>
              <a:gd name="connsiteX47" fmla="*/ 2960915 w 5761279"/>
              <a:gd name="connsiteY47" fmla="*/ 261257 h 2046514"/>
              <a:gd name="connsiteX48" fmla="*/ 3015343 w 5761279"/>
              <a:gd name="connsiteY48" fmla="*/ 272143 h 2046514"/>
              <a:gd name="connsiteX49" fmla="*/ 3048000 w 5761279"/>
              <a:gd name="connsiteY49" fmla="*/ 283028 h 2046514"/>
              <a:gd name="connsiteX50" fmla="*/ 3429000 w 5761279"/>
              <a:gd name="connsiteY50" fmla="*/ 272143 h 2046514"/>
              <a:gd name="connsiteX51" fmla="*/ 3461657 w 5761279"/>
              <a:gd name="connsiteY51" fmla="*/ 261257 h 2046514"/>
              <a:gd name="connsiteX52" fmla="*/ 3592286 w 5761279"/>
              <a:gd name="connsiteY52" fmla="*/ 239486 h 2046514"/>
              <a:gd name="connsiteX53" fmla="*/ 3722915 w 5761279"/>
              <a:gd name="connsiteY53" fmla="*/ 217714 h 2046514"/>
              <a:gd name="connsiteX54" fmla="*/ 4343400 w 5761279"/>
              <a:gd name="connsiteY54" fmla="*/ 228600 h 2046514"/>
              <a:gd name="connsiteX55" fmla="*/ 4376057 w 5761279"/>
              <a:gd name="connsiteY55" fmla="*/ 239486 h 2046514"/>
              <a:gd name="connsiteX56" fmla="*/ 4463143 w 5761279"/>
              <a:gd name="connsiteY56" fmla="*/ 250371 h 2046514"/>
              <a:gd name="connsiteX57" fmla="*/ 4561115 w 5761279"/>
              <a:gd name="connsiteY57" fmla="*/ 272143 h 2046514"/>
              <a:gd name="connsiteX58" fmla="*/ 4931229 w 5761279"/>
              <a:gd name="connsiteY58" fmla="*/ 304800 h 2046514"/>
              <a:gd name="connsiteX59" fmla="*/ 4963886 w 5761279"/>
              <a:gd name="connsiteY59" fmla="*/ 315686 h 2046514"/>
              <a:gd name="connsiteX60" fmla="*/ 5018315 w 5761279"/>
              <a:gd name="connsiteY60" fmla="*/ 326571 h 2046514"/>
              <a:gd name="connsiteX61" fmla="*/ 5094515 w 5761279"/>
              <a:gd name="connsiteY61" fmla="*/ 370114 h 2046514"/>
              <a:gd name="connsiteX62" fmla="*/ 5170715 w 5761279"/>
              <a:gd name="connsiteY62" fmla="*/ 446314 h 2046514"/>
              <a:gd name="connsiteX63" fmla="*/ 5192486 w 5761279"/>
              <a:gd name="connsiteY63" fmla="*/ 468086 h 2046514"/>
              <a:gd name="connsiteX64" fmla="*/ 5225143 w 5761279"/>
              <a:gd name="connsiteY64" fmla="*/ 511628 h 2046514"/>
              <a:gd name="connsiteX65" fmla="*/ 5257800 w 5761279"/>
              <a:gd name="connsiteY65" fmla="*/ 544286 h 2046514"/>
              <a:gd name="connsiteX66" fmla="*/ 5279572 w 5761279"/>
              <a:gd name="connsiteY66" fmla="*/ 576943 h 2046514"/>
              <a:gd name="connsiteX67" fmla="*/ 5355772 w 5761279"/>
              <a:gd name="connsiteY67" fmla="*/ 653143 h 2046514"/>
              <a:gd name="connsiteX68" fmla="*/ 5388429 w 5761279"/>
              <a:gd name="connsiteY68" fmla="*/ 685800 h 2046514"/>
              <a:gd name="connsiteX69" fmla="*/ 5431972 w 5761279"/>
              <a:gd name="connsiteY69" fmla="*/ 718457 h 2046514"/>
              <a:gd name="connsiteX70" fmla="*/ 5508172 w 5761279"/>
              <a:gd name="connsiteY70" fmla="*/ 794657 h 2046514"/>
              <a:gd name="connsiteX71" fmla="*/ 5529943 w 5761279"/>
              <a:gd name="connsiteY71" fmla="*/ 827314 h 2046514"/>
              <a:gd name="connsiteX72" fmla="*/ 5540829 w 5761279"/>
              <a:gd name="connsiteY72" fmla="*/ 859971 h 2046514"/>
              <a:gd name="connsiteX73" fmla="*/ 5562600 w 5761279"/>
              <a:gd name="connsiteY73" fmla="*/ 881743 h 2046514"/>
              <a:gd name="connsiteX74" fmla="*/ 5584372 w 5761279"/>
              <a:gd name="connsiteY74" fmla="*/ 947057 h 2046514"/>
              <a:gd name="connsiteX75" fmla="*/ 5595257 w 5761279"/>
              <a:gd name="connsiteY75" fmla="*/ 979714 h 2046514"/>
              <a:gd name="connsiteX76" fmla="*/ 5606143 w 5761279"/>
              <a:gd name="connsiteY76" fmla="*/ 1023257 h 2046514"/>
              <a:gd name="connsiteX77" fmla="*/ 5627915 w 5761279"/>
              <a:gd name="connsiteY77" fmla="*/ 1088571 h 2046514"/>
              <a:gd name="connsiteX78" fmla="*/ 5649686 w 5761279"/>
              <a:gd name="connsiteY78" fmla="*/ 1164771 h 2046514"/>
              <a:gd name="connsiteX79" fmla="*/ 5660572 w 5761279"/>
              <a:gd name="connsiteY79" fmla="*/ 1284514 h 2046514"/>
              <a:gd name="connsiteX80" fmla="*/ 5671457 w 5761279"/>
              <a:gd name="connsiteY80" fmla="*/ 1338943 h 2046514"/>
              <a:gd name="connsiteX81" fmla="*/ 5682343 w 5761279"/>
              <a:gd name="connsiteY81" fmla="*/ 1404257 h 2046514"/>
              <a:gd name="connsiteX82" fmla="*/ 5693229 w 5761279"/>
              <a:gd name="connsiteY82" fmla="*/ 1621971 h 2046514"/>
              <a:gd name="connsiteX83" fmla="*/ 5704115 w 5761279"/>
              <a:gd name="connsiteY83" fmla="*/ 1654628 h 2046514"/>
              <a:gd name="connsiteX84" fmla="*/ 5715000 w 5761279"/>
              <a:gd name="connsiteY84" fmla="*/ 1709057 h 2046514"/>
              <a:gd name="connsiteX85" fmla="*/ 5725886 w 5761279"/>
              <a:gd name="connsiteY85" fmla="*/ 1752600 h 2046514"/>
              <a:gd name="connsiteX86" fmla="*/ 5736772 w 5761279"/>
              <a:gd name="connsiteY86" fmla="*/ 1807028 h 2046514"/>
              <a:gd name="connsiteX87" fmla="*/ 5758543 w 5761279"/>
              <a:gd name="connsiteY87" fmla="*/ 1828800 h 2046514"/>
              <a:gd name="connsiteX88" fmla="*/ 5758543 w 5761279"/>
              <a:gd name="connsiteY88" fmla="*/ 1959428 h 2046514"/>
              <a:gd name="connsiteX89" fmla="*/ 0 w 5761279"/>
              <a:gd name="connsiteY89" fmla="*/ 2046514 h 204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61279" h="2046514">
                <a:moveTo>
                  <a:pt x="0" y="2046514"/>
                </a:moveTo>
                <a:lnTo>
                  <a:pt x="0" y="2046514"/>
                </a:lnTo>
                <a:cubicBezTo>
                  <a:pt x="7936" y="2006837"/>
                  <a:pt x="32657" y="1897005"/>
                  <a:pt x="32657" y="1850571"/>
                </a:cubicBezTo>
                <a:cubicBezTo>
                  <a:pt x="32657" y="1745280"/>
                  <a:pt x="25400" y="1640114"/>
                  <a:pt x="21772" y="1534886"/>
                </a:cubicBezTo>
                <a:cubicBezTo>
                  <a:pt x="23234" y="1491025"/>
                  <a:pt x="19674" y="1243498"/>
                  <a:pt x="43543" y="1132114"/>
                </a:cubicBezTo>
                <a:cubicBezTo>
                  <a:pt x="49078" y="1106284"/>
                  <a:pt x="58058" y="1081314"/>
                  <a:pt x="65315" y="1055914"/>
                </a:cubicBezTo>
                <a:cubicBezTo>
                  <a:pt x="68789" y="1031594"/>
                  <a:pt x="81042" y="941598"/>
                  <a:pt x="87086" y="914400"/>
                </a:cubicBezTo>
                <a:cubicBezTo>
                  <a:pt x="89575" y="903199"/>
                  <a:pt x="94343" y="892629"/>
                  <a:pt x="97972" y="881743"/>
                </a:cubicBezTo>
                <a:cubicBezTo>
                  <a:pt x="101735" y="859162"/>
                  <a:pt x="109998" y="798872"/>
                  <a:pt x="119743" y="772886"/>
                </a:cubicBezTo>
                <a:cubicBezTo>
                  <a:pt x="125441" y="757692"/>
                  <a:pt x="132514" y="742845"/>
                  <a:pt x="141515" y="729343"/>
                </a:cubicBezTo>
                <a:cubicBezTo>
                  <a:pt x="147208" y="720803"/>
                  <a:pt x="156029" y="714828"/>
                  <a:pt x="163286" y="707571"/>
                </a:cubicBezTo>
                <a:cubicBezTo>
                  <a:pt x="166915" y="689428"/>
                  <a:pt x="169685" y="671093"/>
                  <a:pt x="174172" y="653143"/>
                </a:cubicBezTo>
                <a:cubicBezTo>
                  <a:pt x="179862" y="630382"/>
                  <a:pt x="200165" y="582718"/>
                  <a:pt x="206829" y="566057"/>
                </a:cubicBezTo>
                <a:cubicBezTo>
                  <a:pt x="224295" y="461264"/>
                  <a:pt x="204968" y="537742"/>
                  <a:pt x="239486" y="457200"/>
                </a:cubicBezTo>
                <a:cubicBezTo>
                  <a:pt x="244006" y="446653"/>
                  <a:pt x="242258" y="432657"/>
                  <a:pt x="250372" y="424543"/>
                </a:cubicBezTo>
                <a:cubicBezTo>
                  <a:pt x="258486" y="416429"/>
                  <a:pt x="272143" y="417286"/>
                  <a:pt x="283029" y="413657"/>
                </a:cubicBezTo>
                <a:cubicBezTo>
                  <a:pt x="290286" y="402771"/>
                  <a:pt x="295549" y="390251"/>
                  <a:pt x="304800" y="381000"/>
                </a:cubicBezTo>
                <a:cubicBezTo>
                  <a:pt x="339487" y="346313"/>
                  <a:pt x="351648" y="349564"/>
                  <a:pt x="391886" y="326571"/>
                </a:cubicBezTo>
                <a:cubicBezTo>
                  <a:pt x="403245" y="320080"/>
                  <a:pt x="412293" y="309394"/>
                  <a:pt x="424543" y="304800"/>
                </a:cubicBezTo>
                <a:cubicBezTo>
                  <a:pt x="441867" y="298303"/>
                  <a:pt x="461022" y="298401"/>
                  <a:pt x="478972" y="293914"/>
                </a:cubicBezTo>
                <a:cubicBezTo>
                  <a:pt x="504600" y="287507"/>
                  <a:pt x="529432" y="278083"/>
                  <a:pt x="555172" y="272143"/>
                </a:cubicBezTo>
                <a:cubicBezTo>
                  <a:pt x="611968" y="259036"/>
                  <a:pt x="685760" y="255323"/>
                  <a:pt x="740229" y="250371"/>
                </a:cubicBezTo>
                <a:cubicBezTo>
                  <a:pt x="762000" y="243114"/>
                  <a:pt x="783279" y="234166"/>
                  <a:pt x="805543" y="228600"/>
                </a:cubicBezTo>
                <a:cubicBezTo>
                  <a:pt x="826956" y="223247"/>
                  <a:pt x="850688" y="226678"/>
                  <a:pt x="870857" y="217714"/>
                </a:cubicBezTo>
                <a:cubicBezTo>
                  <a:pt x="884925" y="211462"/>
                  <a:pt x="891688" y="194912"/>
                  <a:pt x="903515" y="185057"/>
                </a:cubicBezTo>
                <a:cubicBezTo>
                  <a:pt x="913566" y="176682"/>
                  <a:pt x="924293" y="168768"/>
                  <a:pt x="936172" y="163286"/>
                </a:cubicBezTo>
                <a:cubicBezTo>
                  <a:pt x="1023212" y="123114"/>
                  <a:pt x="1020785" y="125804"/>
                  <a:pt x="1088572" y="108857"/>
                </a:cubicBezTo>
                <a:cubicBezTo>
                  <a:pt x="1106715" y="97971"/>
                  <a:pt x="1125058" y="87414"/>
                  <a:pt x="1143000" y="76200"/>
                </a:cubicBezTo>
                <a:cubicBezTo>
                  <a:pt x="1154094" y="69266"/>
                  <a:pt x="1163632" y="59582"/>
                  <a:pt x="1175657" y="54428"/>
                </a:cubicBezTo>
                <a:cubicBezTo>
                  <a:pt x="1189408" y="48535"/>
                  <a:pt x="1204815" y="47653"/>
                  <a:pt x="1219200" y="43543"/>
                </a:cubicBezTo>
                <a:cubicBezTo>
                  <a:pt x="1230233" y="40391"/>
                  <a:pt x="1241310" y="37177"/>
                  <a:pt x="1251857" y="32657"/>
                </a:cubicBezTo>
                <a:cubicBezTo>
                  <a:pt x="1330726" y="-1144"/>
                  <a:pt x="1258079" y="18350"/>
                  <a:pt x="1349829" y="0"/>
                </a:cubicBezTo>
                <a:lnTo>
                  <a:pt x="1839686" y="10886"/>
                </a:lnTo>
                <a:cubicBezTo>
                  <a:pt x="1851150" y="11364"/>
                  <a:pt x="1860984" y="20148"/>
                  <a:pt x="1872343" y="21771"/>
                </a:cubicBezTo>
                <a:cubicBezTo>
                  <a:pt x="1912019" y="27439"/>
                  <a:pt x="1952172" y="29028"/>
                  <a:pt x="1992086" y="32657"/>
                </a:cubicBezTo>
                <a:cubicBezTo>
                  <a:pt x="2006600" y="36286"/>
                  <a:pt x="2020958" y="40609"/>
                  <a:pt x="2035629" y="43543"/>
                </a:cubicBezTo>
                <a:cubicBezTo>
                  <a:pt x="2057272" y="47872"/>
                  <a:pt x="2079802" y="48086"/>
                  <a:pt x="2100943" y="54428"/>
                </a:cubicBezTo>
                <a:cubicBezTo>
                  <a:pt x="2116486" y="59091"/>
                  <a:pt x="2129571" y="69807"/>
                  <a:pt x="2144486" y="76200"/>
                </a:cubicBezTo>
                <a:cubicBezTo>
                  <a:pt x="2166353" y="85572"/>
                  <a:pt x="2198585" y="92446"/>
                  <a:pt x="2220686" y="97971"/>
                </a:cubicBezTo>
                <a:cubicBezTo>
                  <a:pt x="2231572" y="105228"/>
                  <a:pt x="2241641" y="113892"/>
                  <a:pt x="2253343" y="119743"/>
                </a:cubicBezTo>
                <a:cubicBezTo>
                  <a:pt x="2285276" y="135709"/>
                  <a:pt x="2330690" y="135785"/>
                  <a:pt x="2362200" y="141514"/>
                </a:cubicBezTo>
                <a:cubicBezTo>
                  <a:pt x="2376920" y="144190"/>
                  <a:pt x="2391138" y="149154"/>
                  <a:pt x="2405743" y="152400"/>
                </a:cubicBezTo>
                <a:cubicBezTo>
                  <a:pt x="2423805" y="156414"/>
                  <a:pt x="2442110" y="159272"/>
                  <a:pt x="2460172" y="163286"/>
                </a:cubicBezTo>
                <a:cubicBezTo>
                  <a:pt x="2474777" y="166531"/>
                  <a:pt x="2489045" y="171237"/>
                  <a:pt x="2503715" y="174171"/>
                </a:cubicBezTo>
                <a:cubicBezTo>
                  <a:pt x="2571245" y="187677"/>
                  <a:pt x="2602836" y="188438"/>
                  <a:pt x="2677886" y="195943"/>
                </a:cubicBezTo>
                <a:cubicBezTo>
                  <a:pt x="2776999" y="228979"/>
                  <a:pt x="2620436" y="178294"/>
                  <a:pt x="2764972" y="217714"/>
                </a:cubicBezTo>
                <a:cubicBezTo>
                  <a:pt x="2896219" y="253509"/>
                  <a:pt x="2758844" y="230556"/>
                  <a:pt x="2917372" y="250371"/>
                </a:cubicBezTo>
                <a:cubicBezTo>
                  <a:pt x="2931886" y="254000"/>
                  <a:pt x="2946310" y="258011"/>
                  <a:pt x="2960915" y="261257"/>
                </a:cubicBezTo>
                <a:cubicBezTo>
                  <a:pt x="2978976" y="265271"/>
                  <a:pt x="2997393" y="267656"/>
                  <a:pt x="3015343" y="272143"/>
                </a:cubicBezTo>
                <a:cubicBezTo>
                  <a:pt x="3026475" y="274926"/>
                  <a:pt x="3037114" y="279400"/>
                  <a:pt x="3048000" y="283028"/>
                </a:cubicBezTo>
                <a:cubicBezTo>
                  <a:pt x="3175000" y="279400"/>
                  <a:pt x="3302124" y="278821"/>
                  <a:pt x="3429000" y="272143"/>
                </a:cubicBezTo>
                <a:cubicBezTo>
                  <a:pt x="3440459" y="271540"/>
                  <a:pt x="3450405" y="263507"/>
                  <a:pt x="3461657" y="261257"/>
                </a:cubicBezTo>
                <a:cubicBezTo>
                  <a:pt x="3504943" y="252600"/>
                  <a:pt x="3549000" y="248143"/>
                  <a:pt x="3592286" y="239486"/>
                </a:cubicBezTo>
                <a:cubicBezTo>
                  <a:pt x="3671875" y="223568"/>
                  <a:pt x="3628399" y="231217"/>
                  <a:pt x="3722915" y="217714"/>
                </a:cubicBezTo>
                <a:lnTo>
                  <a:pt x="4343400" y="228600"/>
                </a:lnTo>
                <a:cubicBezTo>
                  <a:pt x="4354868" y="228982"/>
                  <a:pt x="4364768" y="237433"/>
                  <a:pt x="4376057" y="239486"/>
                </a:cubicBezTo>
                <a:cubicBezTo>
                  <a:pt x="4404840" y="244719"/>
                  <a:pt x="4434229" y="245923"/>
                  <a:pt x="4463143" y="250371"/>
                </a:cubicBezTo>
                <a:cubicBezTo>
                  <a:pt x="4578703" y="268149"/>
                  <a:pt x="4462054" y="253569"/>
                  <a:pt x="4561115" y="272143"/>
                </a:cubicBezTo>
                <a:cubicBezTo>
                  <a:pt x="4739844" y="305655"/>
                  <a:pt x="4703262" y="294438"/>
                  <a:pt x="4931229" y="304800"/>
                </a:cubicBezTo>
                <a:cubicBezTo>
                  <a:pt x="4942115" y="308429"/>
                  <a:pt x="4952754" y="312903"/>
                  <a:pt x="4963886" y="315686"/>
                </a:cubicBezTo>
                <a:cubicBezTo>
                  <a:pt x="4981836" y="320173"/>
                  <a:pt x="5000762" y="320720"/>
                  <a:pt x="5018315" y="326571"/>
                </a:cubicBezTo>
                <a:cubicBezTo>
                  <a:pt x="5033731" y="331710"/>
                  <a:pt x="5080466" y="357470"/>
                  <a:pt x="5094515" y="370114"/>
                </a:cubicBezTo>
                <a:cubicBezTo>
                  <a:pt x="5121215" y="394144"/>
                  <a:pt x="5145315" y="420914"/>
                  <a:pt x="5170715" y="446314"/>
                </a:cubicBezTo>
                <a:cubicBezTo>
                  <a:pt x="5177972" y="453571"/>
                  <a:pt x="5186328" y="459875"/>
                  <a:pt x="5192486" y="468086"/>
                </a:cubicBezTo>
                <a:cubicBezTo>
                  <a:pt x="5203372" y="482600"/>
                  <a:pt x="5213336" y="497853"/>
                  <a:pt x="5225143" y="511628"/>
                </a:cubicBezTo>
                <a:cubicBezTo>
                  <a:pt x="5235162" y="523317"/>
                  <a:pt x="5247944" y="532459"/>
                  <a:pt x="5257800" y="544286"/>
                </a:cubicBezTo>
                <a:cubicBezTo>
                  <a:pt x="5266176" y="554337"/>
                  <a:pt x="5270820" y="567218"/>
                  <a:pt x="5279572" y="576943"/>
                </a:cubicBezTo>
                <a:cubicBezTo>
                  <a:pt x="5303602" y="603643"/>
                  <a:pt x="5330372" y="627743"/>
                  <a:pt x="5355772" y="653143"/>
                </a:cubicBezTo>
                <a:cubicBezTo>
                  <a:pt x="5366658" y="664029"/>
                  <a:pt x="5376113" y="676563"/>
                  <a:pt x="5388429" y="685800"/>
                </a:cubicBezTo>
                <a:cubicBezTo>
                  <a:pt x="5402943" y="696686"/>
                  <a:pt x="5419143" y="705628"/>
                  <a:pt x="5431972" y="718457"/>
                </a:cubicBezTo>
                <a:cubicBezTo>
                  <a:pt x="5533572" y="820057"/>
                  <a:pt x="5392057" y="707572"/>
                  <a:pt x="5508172" y="794657"/>
                </a:cubicBezTo>
                <a:cubicBezTo>
                  <a:pt x="5515429" y="805543"/>
                  <a:pt x="5524092" y="815612"/>
                  <a:pt x="5529943" y="827314"/>
                </a:cubicBezTo>
                <a:cubicBezTo>
                  <a:pt x="5535075" y="837577"/>
                  <a:pt x="5534925" y="850132"/>
                  <a:pt x="5540829" y="859971"/>
                </a:cubicBezTo>
                <a:cubicBezTo>
                  <a:pt x="5546109" y="868772"/>
                  <a:pt x="5555343" y="874486"/>
                  <a:pt x="5562600" y="881743"/>
                </a:cubicBezTo>
                <a:lnTo>
                  <a:pt x="5584372" y="947057"/>
                </a:lnTo>
                <a:cubicBezTo>
                  <a:pt x="5588001" y="957943"/>
                  <a:pt x="5592474" y="968582"/>
                  <a:pt x="5595257" y="979714"/>
                </a:cubicBezTo>
                <a:cubicBezTo>
                  <a:pt x="5598886" y="994228"/>
                  <a:pt x="5601844" y="1008927"/>
                  <a:pt x="5606143" y="1023257"/>
                </a:cubicBezTo>
                <a:cubicBezTo>
                  <a:pt x="5612738" y="1045238"/>
                  <a:pt x="5621611" y="1066505"/>
                  <a:pt x="5627915" y="1088571"/>
                </a:cubicBezTo>
                <a:lnTo>
                  <a:pt x="5649686" y="1164771"/>
                </a:lnTo>
                <a:cubicBezTo>
                  <a:pt x="5653315" y="1204685"/>
                  <a:pt x="5655601" y="1244745"/>
                  <a:pt x="5660572" y="1284514"/>
                </a:cubicBezTo>
                <a:cubicBezTo>
                  <a:pt x="5662867" y="1302873"/>
                  <a:pt x="5668147" y="1320739"/>
                  <a:pt x="5671457" y="1338943"/>
                </a:cubicBezTo>
                <a:cubicBezTo>
                  <a:pt x="5675405" y="1360659"/>
                  <a:pt x="5678714" y="1382486"/>
                  <a:pt x="5682343" y="1404257"/>
                </a:cubicBezTo>
                <a:cubicBezTo>
                  <a:pt x="5685972" y="1476828"/>
                  <a:pt x="5686934" y="1549582"/>
                  <a:pt x="5693229" y="1621971"/>
                </a:cubicBezTo>
                <a:cubicBezTo>
                  <a:pt x="5694223" y="1633402"/>
                  <a:pt x="5701332" y="1643496"/>
                  <a:pt x="5704115" y="1654628"/>
                </a:cubicBezTo>
                <a:cubicBezTo>
                  <a:pt x="5708602" y="1672578"/>
                  <a:pt x="5710986" y="1690995"/>
                  <a:pt x="5715000" y="1709057"/>
                </a:cubicBezTo>
                <a:cubicBezTo>
                  <a:pt x="5718245" y="1723662"/>
                  <a:pt x="5722640" y="1737995"/>
                  <a:pt x="5725886" y="1752600"/>
                </a:cubicBezTo>
                <a:cubicBezTo>
                  <a:pt x="5729900" y="1770661"/>
                  <a:pt x="5729484" y="1790022"/>
                  <a:pt x="5736772" y="1807028"/>
                </a:cubicBezTo>
                <a:cubicBezTo>
                  <a:pt x="5740815" y="1816461"/>
                  <a:pt x="5757092" y="1818640"/>
                  <a:pt x="5758543" y="1828800"/>
                </a:cubicBezTo>
                <a:cubicBezTo>
                  <a:pt x="5764701" y="1871905"/>
                  <a:pt x="5758543" y="1915885"/>
                  <a:pt x="5758543" y="1959428"/>
                </a:cubicBezTo>
                <a:lnTo>
                  <a:pt x="0" y="20465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-form: Shape 20">
            <a:extLst>
              <a:ext uri="{FF2B5EF4-FFF2-40B4-BE49-F238E27FC236}">
                <a16:creationId xmlns:a16="http://schemas.microsoft.com/office/drawing/2014/main" id="{F9995F16-DED9-95F5-FDB1-E63F1794BFFE}"/>
              </a:ext>
            </a:extLst>
          </p:cNvPr>
          <p:cNvSpPr/>
          <p:nvPr/>
        </p:nvSpPr>
        <p:spPr>
          <a:xfrm>
            <a:off x="674912" y="3810001"/>
            <a:ext cx="5812971" cy="1426029"/>
          </a:xfrm>
          <a:custGeom>
            <a:avLst/>
            <a:gdLst>
              <a:gd name="connsiteX0" fmla="*/ 65314 w 5812971"/>
              <a:gd name="connsiteY0" fmla="*/ 1034143 h 1426029"/>
              <a:gd name="connsiteX1" fmla="*/ 65314 w 5812971"/>
              <a:gd name="connsiteY1" fmla="*/ 1034143 h 1426029"/>
              <a:gd name="connsiteX2" fmla="*/ 119742 w 5812971"/>
              <a:gd name="connsiteY2" fmla="*/ 936172 h 1426029"/>
              <a:gd name="connsiteX3" fmla="*/ 141514 w 5812971"/>
              <a:gd name="connsiteY3" fmla="*/ 914400 h 1426029"/>
              <a:gd name="connsiteX4" fmla="*/ 174171 w 5812971"/>
              <a:gd name="connsiteY4" fmla="*/ 870857 h 1426029"/>
              <a:gd name="connsiteX5" fmla="*/ 195942 w 5812971"/>
              <a:gd name="connsiteY5" fmla="*/ 838200 h 1426029"/>
              <a:gd name="connsiteX6" fmla="*/ 228600 w 5812971"/>
              <a:gd name="connsiteY6" fmla="*/ 816429 h 1426029"/>
              <a:gd name="connsiteX7" fmla="*/ 250371 w 5812971"/>
              <a:gd name="connsiteY7" fmla="*/ 751115 h 1426029"/>
              <a:gd name="connsiteX8" fmla="*/ 272142 w 5812971"/>
              <a:gd name="connsiteY8" fmla="*/ 718457 h 1426029"/>
              <a:gd name="connsiteX9" fmla="*/ 283028 w 5812971"/>
              <a:gd name="connsiteY9" fmla="*/ 653143 h 1426029"/>
              <a:gd name="connsiteX10" fmla="*/ 315685 w 5812971"/>
              <a:gd name="connsiteY10" fmla="*/ 598715 h 1426029"/>
              <a:gd name="connsiteX11" fmla="*/ 337457 w 5812971"/>
              <a:gd name="connsiteY11" fmla="*/ 544286 h 1426029"/>
              <a:gd name="connsiteX12" fmla="*/ 391885 w 5812971"/>
              <a:gd name="connsiteY12" fmla="*/ 413657 h 1426029"/>
              <a:gd name="connsiteX13" fmla="*/ 457200 w 5812971"/>
              <a:gd name="connsiteY13" fmla="*/ 359229 h 1426029"/>
              <a:gd name="connsiteX14" fmla="*/ 500742 w 5812971"/>
              <a:gd name="connsiteY14" fmla="*/ 348343 h 1426029"/>
              <a:gd name="connsiteX15" fmla="*/ 544285 w 5812971"/>
              <a:gd name="connsiteY15" fmla="*/ 326572 h 1426029"/>
              <a:gd name="connsiteX16" fmla="*/ 620485 w 5812971"/>
              <a:gd name="connsiteY16" fmla="*/ 348343 h 1426029"/>
              <a:gd name="connsiteX17" fmla="*/ 664028 w 5812971"/>
              <a:gd name="connsiteY17" fmla="*/ 381000 h 1426029"/>
              <a:gd name="connsiteX18" fmla="*/ 729342 w 5812971"/>
              <a:gd name="connsiteY18" fmla="*/ 446315 h 1426029"/>
              <a:gd name="connsiteX19" fmla="*/ 751114 w 5812971"/>
              <a:gd name="connsiteY19" fmla="*/ 468086 h 1426029"/>
              <a:gd name="connsiteX20" fmla="*/ 783771 w 5812971"/>
              <a:gd name="connsiteY20" fmla="*/ 511629 h 1426029"/>
              <a:gd name="connsiteX21" fmla="*/ 827314 w 5812971"/>
              <a:gd name="connsiteY21" fmla="*/ 533400 h 1426029"/>
              <a:gd name="connsiteX22" fmla="*/ 870857 w 5812971"/>
              <a:gd name="connsiteY22" fmla="*/ 587829 h 1426029"/>
              <a:gd name="connsiteX23" fmla="*/ 1077685 w 5812971"/>
              <a:gd name="connsiteY23" fmla="*/ 587829 h 1426029"/>
              <a:gd name="connsiteX24" fmla="*/ 1175657 w 5812971"/>
              <a:gd name="connsiteY24" fmla="*/ 500743 h 1426029"/>
              <a:gd name="connsiteX25" fmla="*/ 1197428 w 5812971"/>
              <a:gd name="connsiteY25" fmla="*/ 468086 h 1426029"/>
              <a:gd name="connsiteX26" fmla="*/ 1251857 w 5812971"/>
              <a:gd name="connsiteY26" fmla="*/ 435429 h 1426029"/>
              <a:gd name="connsiteX27" fmla="*/ 1295400 w 5812971"/>
              <a:gd name="connsiteY27" fmla="*/ 402772 h 1426029"/>
              <a:gd name="connsiteX28" fmla="*/ 1317171 w 5812971"/>
              <a:gd name="connsiteY28" fmla="*/ 381000 h 1426029"/>
              <a:gd name="connsiteX29" fmla="*/ 1404257 w 5812971"/>
              <a:gd name="connsiteY29" fmla="*/ 315686 h 1426029"/>
              <a:gd name="connsiteX30" fmla="*/ 1426028 w 5812971"/>
              <a:gd name="connsiteY30" fmla="*/ 283029 h 1426029"/>
              <a:gd name="connsiteX31" fmla="*/ 1447800 w 5812971"/>
              <a:gd name="connsiteY31" fmla="*/ 239486 h 1426029"/>
              <a:gd name="connsiteX32" fmla="*/ 1502228 w 5812971"/>
              <a:gd name="connsiteY32" fmla="*/ 185057 h 1426029"/>
              <a:gd name="connsiteX33" fmla="*/ 1589314 w 5812971"/>
              <a:gd name="connsiteY33" fmla="*/ 119743 h 1426029"/>
              <a:gd name="connsiteX34" fmla="*/ 1632857 w 5812971"/>
              <a:gd name="connsiteY34" fmla="*/ 97972 h 1426029"/>
              <a:gd name="connsiteX35" fmla="*/ 1698171 w 5812971"/>
              <a:gd name="connsiteY35" fmla="*/ 65315 h 1426029"/>
              <a:gd name="connsiteX36" fmla="*/ 1719942 w 5812971"/>
              <a:gd name="connsiteY36" fmla="*/ 32657 h 1426029"/>
              <a:gd name="connsiteX37" fmla="*/ 1807028 w 5812971"/>
              <a:gd name="connsiteY37" fmla="*/ 0 h 1426029"/>
              <a:gd name="connsiteX38" fmla="*/ 1915885 w 5812971"/>
              <a:gd name="connsiteY38" fmla="*/ 32657 h 1426029"/>
              <a:gd name="connsiteX39" fmla="*/ 1970314 w 5812971"/>
              <a:gd name="connsiteY39" fmla="*/ 65315 h 1426029"/>
              <a:gd name="connsiteX40" fmla="*/ 2002971 w 5812971"/>
              <a:gd name="connsiteY40" fmla="*/ 76200 h 1426029"/>
              <a:gd name="connsiteX41" fmla="*/ 2046514 w 5812971"/>
              <a:gd name="connsiteY41" fmla="*/ 108857 h 1426029"/>
              <a:gd name="connsiteX42" fmla="*/ 2264228 w 5812971"/>
              <a:gd name="connsiteY42" fmla="*/ 65315 h 1426029"/>
              <a:gd name="connsiteX43" fmla="*/ 2307771 w 5812971"/>
              <a:gd name="connsiteY43" fmla="*/ 54429 h 1426029"/>
              <a:gd name="connsiteX44" fmla="*/ 2351314 w 5812971"/>
              <a:gd name="connsiteY44" fmla="*/ 32657 h 1426029"/>
              <a:gd name="connsiteX45" fmla="*/ 2394857 w 5812971"/>
              <a:gd name="connsiteY45" fmla="*/ 21772 h 1426029"/>
              <a:gd name="connsiteX46" fmla="*/ 2427514 w 5812971"/>
              <a:gd name="connsiteY46" fmla="*/ 10886 h 1426029"/>
              <a:gd name="connsiteX47" fmla="*/ 2503714 w 5812971"/>
              <a:gd name="connsiteY47" fmla="*/ 65315 h 1426029"/>
              <a:gd name="connsiteX48" fmla="*/ 2547257 w 5812971"/>
              <a:gd name="connsiteY48" fmla="*/ 119743 h 1426029"/>
              <a:gd name="connsiteX49" fmla="*/ 2590800 w 5812971"/>
              <a:gd name="connsiteY49" fmla="*/ 141515 h 1426029"/>
              <a:gd name="connsiteX50" fmla="*/ 2645228 w 5812971"/>
              <a:gd name="connsiteY50" fmla="*/ 174172 h 1426029"/>
              <a:gd name="connsiteX51" fmla="*/ 2699657 w 5812971"/>
              <a:gd name="connsiteY51" fmla="*/ 195943 h 1426029"/>
              <a:gd name="connsiteX52" fmla="*/ 2764971 w 5812971"/>
              <a:gd name="connsiteY52" fmla="*/ 239486 h 1426029"/>
              <a:gd name="connsiteX53" fmla="*/ 2873828 w 5812971"/>
              <a:gd name="connsiteY53" fmla="*/ 283029 h 1426029"/>
              <a:gd name="connsiteX54" fmla="*/ 2982685 w 5812971"/>
              <a:gd name="connsiteY54" fmla="*/ 348343 h 1426029"/>
              <a:gd name="connsiteX55" fmla="*/ 3091542 w 5812971"/>
              <a:gd name="connsiteY55" fmla="*/ 391886 h 1426029"/>
              <a:gd name="connsiteX56" fmla="*/ 3233057 w 5812971"/>
              <a:gd name="connsiteY56" fmla="*/ 402772 h 1426029"/>
              <a:gd name="connsiteX57" fmla="*/ 3429000 w 5812971"/>
              <a:gd name="connsiteY57" fmla="*/ 348343 h 1426029"/>
              <a:gd name="connsiteX58" fmla="*/ 3450771 w 5812971"/>
              <a:gd name="connsiteY58" fmla="*/ 304800 h 1426029"/>
              <a:gd name="connsiteX59" fmla="*/ 3483428 w 5812971"/>
              <a:gd name="connsiteY59" fmla="*/ 261257 h 1426029"/>
              <a:gd name="connsiteX60" fmla="*/ 3505200 w 5812971"/>
              <a:gd name="connsiteY60" fmla="*/ 217715 h 1426029"/>
              <a:gd name="connsiteX61" fmla="*/ 3537857 w 5812971"/>
              <a:gd name="connsiteY61" fmla="*/ 206829 h 1426029"/>
              <a:gd name="connsiteX62" fmla="*/ 3614057 w 5812971"/>
              <a:gd name="connsiteY62" fmla="*/ 195943 h 1426029"/>
              <a:gd name="connsiteX63" fmla="*/ 3690257 w 5812971"/>
              <a:gd name="connsiteY63" fmla="*/ 217715 h 1426029"/>
              <a:gd name="connsiteX64" fmla="*/ 3733800 w 5812971"/>
              <a:gd name="connsiteY64" fmla="*/ 370115 h 1426029"/>
              <a:gd name="connsiteX65" fmla="*/ 3766457 w 5812971"/>
              <a:gd name="connsiteY65" fmla="*/ 522515 h 1426029"/>
              <a:gd name="connsiteX66" fmla="*/ 3788228 w 5812971"/>
              <a:gd name="connsiteY66" fmla="*/ 609600 h 1426029"/>
              <a:gd name="connsiteX67" fmla="*/ 3853542 w 5812971"/>
              <a:gd name="connsiteY67" fmla="*/ 685800 h 1426029"/>
              <a:gd name="connsiteX68" fmla="*/ 3897085 w 5812971"/>
              <a:gd name="connsiteY68" fmla="*/ 707572 h 1426029"/>
              <a:gd name="connsiteX69" fmla="*/ 4038600 w 5812971"/>
              <a:gd name="connsiteY69" fmla="*/ 685800 h 1426029"/>
              <a:gd name="connsiteX70" fmla="*/ 4082142 w 5812971"/>
              <a:gd name="connsiteY70" fmla="*/ 653143 h 1426029"/>
              <a:gd name="connsiteX71" fmla="*/ 4114800 w 5812971"/>
              <a:gd name="connsiteY71" fmla="*/ 587829 h 1426029"/>
              <a:gd name="connsiteX72" fmla="*/ 4158342 w 5812971"/>
              <a:gd name="connsiteY72" fmla="*/ 489857 h 1426029"/>
              <a:gd name="connsiteX73" fmla="*/ 4234542 w 5812971"/>
              <a:gd name="connsiteY73" fmla="*/ 424543 h 1426029"/>
              <a:gd name="connsiteX74" fmla="*/ 4332514 w 5812971"/>
              <a:gd name="connsiteY74" fmla="*/ 326572 h 1426029"/>
              <a:gd name="connsiteX75" fmla="*/ 4376057 w 5812971"/>
              <a:gd name="connsiteY75" fmla="*/ 239486 h 1426029"/>
              <a:gd name="connsiteX76" fmla="*/ 4463142 w 5812971"/>
              <a:gd name="connsiteY76" fmla="*/ 195943 h 1426029"/>
              <a:gd name="connsiteX77" fmla="*/ 4539342 w 5812971"/>
              <a:gd name="connsiteY77" fmla="*/ 185057 h 1426029"/>
              <a:gd name="connsiteX78" fmla="*/ 4669971 w 5812971"/>
              <a:gd name="connsiteY78" fmla="*/ 195943 h 1426029"/>
              <a:gd name="connsiteX79" fmla="*/ 4713514 w 5812971"/>
              <a:gd name="connsiteY79" fmla="*/ 217715 h 1426029"/>
              <a:gd name="connsiteX80" fmla="*/ 4800600 w 5812971"/>
              <a:gd name="connsiteY80" fmla="*/ 272143 h 1426029"/>
              <a:gd name="connsiteX81" fmla="*/ 4855028 w 5812971"/>
              <a:gd name="connsiteY81" fmla="*/ 293915 h 1426029"/>
              <a:gd name="connsiteX82" fmla="*/ 4942114 w 5812971"/>
              <a:gd name="connsiteY82" fmla="*/ 315686 h 1426029"/>
              <a:gd name="connsiteX83" fmla="*/ 5192485 w 5812971"/>
              <a:gd name="connsiteY83" fmla="*/ 304800 h 1426029"/>
              <a:gd name="connsiteX84" fmla="*/ 5225142 w 5812971"/>
              <a:gd name="connsiteY84" fmla="*/ 293915 h 1426029"/>
              <a:gd name="connsiteX85" fmla="*/ 5355771 w 5812971"/>
              <a:gd name="connsiteY85" fmla="*/ 315686 h 1426029"/>
              <a:gd name="connsiteX86" fmla="*/ 5442857 w 5812971"/>
              <a:gd name="connsiteY86" fmla="*/ 391886 h 1426029"/>
              <a:gd name="connsiteX87" fmla="*/ 5519057 w 5812971"/>
              <a:gd name="connsiteY87" fmla="*/ 468086 h 1426029"/>
              <a:gd name="connsiteX88" fmla="*/ 5540828 w 5812971"/>
              <a:gd name="connsiteY88" fmla="*/ 533400 h 1426029"/>
              <a:gd name="connsiteX89" fmla="*/ 5551714 w 5812971"/>
              <a:gd name="connsiteY89" fmla="*/ 566057 h 1426029"/>
              <a:gd name="connsiteX90" fmla="*/ 5573485 w 5812971"/>
              <a:gd name="connsiteY90" fmla="*/ 587829 h 1426029"/>
              <a:gd name="connsiteX91" fmla="*/ 5606142 w 5812971"/>
              <a:gd name="connsiteY91" fmla="*/ 674915 h 1426029"/>
              <a:gd name="connsiteX92" fmla="*/ 5617028 w 5812971"/>
              <a:gd name="connsiteY92" fmla="*/ 718457 h 1426029"/>
              <a:gd name="connsiteX93" fmla="*/ 5649685 w 5812971"/>
              <a:gd name="connsiteY93" fmla="*/ 751115 h 1426029"/>
              <a:gd name="connsiteX94" fmla="*/ 5660571 w 5812971"/>
              <a:gd name="connsiteY94" fmla="*/ 805543 h 1426029"/>
              <a:gd name="connsiteX95" fmla="*/ 5682342 w 5812971"/>
              <a:gd name="connsiteY95" fmla="*/ 838200 h 1426029"/>
              <a:gd name="connsiteX96" fmla="*/ 5715000 w 5812971"/>
              <a:gd name="connsiteY96" fmla="*/ 968829 h 1426029"/>
              <a:gd name="connsiteX97" fmla="*/ 5747657 w 5812971"/>
              <a:gd name="connsiteY97" fmla="*/ 990600 h 1426029"/>
              <a:gd name="connsiteX98" fmla="*/ 5758542 w 5812971"/>
              <a:gd name="connsiteY98" fmla="*/ 1055915 h 1426029"/>
              <a:gd name="connsiteX99" fmla="*/ 5769428 w 5812971"/>
              <a:gd name="connsiteY99" fmla="*/ 1099457 h 1426029"/>
              <a:gd name="connsiteX100" fmla="*/ 5780314 w 5812971"/>
              <a:gd name="connsiteY100" fmla="*/ 1164772 h 1426029"/>
              <a:gd name="connsiteX101" fmla="*/ 5802085 w 5812971"/>
              <a:gd name="connsiteY101" fmla="*/ 1240972 h 1426029"/>
              <a:gd name="connsiteX102" fmla="*/ 5812971 w 5812971"/>
              <a:gd name="connsiteY102" fmla="*/ 1284515 h 1426029"/>
              <a:gd name="connsiteX103" fmla="*/ 5780314 w 5812971"/>
              <a:gd name="connsiteY103" fmla="*/ 1328057 h 1426029"/>
              <a:gd name="connsiteX104" fmla="*/ 5736771 w 5812971"/>
              <a:gd name="connsiteY104" fmla="*/ 1338943 h 1426029"/>
              <a:gd name="connsiteX105" fmla="*/ 5627914 w 5812971"/>
              <a:gd name="connsiteY105" fmla="*/ 1349829 h 1426029"/>
              <a:gd name="connsiteX106" fmla="*/ 5573485 w 5812971"/>
              <a:gd name="connsiteY106" fmla="*/ 1360715 h 1426029"/>
              <a:gd name="connsiteX107" fmla="*/ 5442857 w 5812971"/>
              <a:gd name="connsiteY107" fmla="*/ 1371600 h 1426029"/>
              <a:gd name="connsiteX108" fmla="*/ 4953000 w 5812971"/>
              <a:gd name="connsiteY108" fmla="*/ 1360715 h 1426029"/>
              <a:gd name="connsiteX109" fmla="*/ 4310742 w 5812971"/>
              <a:gd name="connsiteY109" fmla="*/ 1382486 h 1426029"/>
              <a:gd name="connsiteX110" fmla="*/ 3842657 w 5812971"/>
              <a:gd name="connsiteY110" fmla="*/ 1393372 h 1426029"/>
              <a:gd name="connsiteX111" fmla="*/ 3646714 w 5812971"/>
              <a:gd name="connsiteY111" fmla="*/ 1415143 h 1426029"/>
              <a:gd name="connsiteX112" fmla="*/ 2830285 w 5812971"/>
              <a:gd name="connsiteY112" fmla="*/ 1426029 h 1426029"/>
              <a:gd name="connsiteX113" fmla="*/ 870857 w 5812971"/>
              <a:gd name="connsiteY113" fmla="*/ 1415143 h 1426029"/>
              <a:gd name="connsiteX114" fmla="*/ 805542 w 5812971"/>
              <a:gd name="connsiteY114" fmla="*/ 1404257 h 1426029"/>
              <a:gd name="connsiteX115" fmla="*/ 609600 w 5812971"/>
              <a:gd name="connsiteY115" fmla="*/ 1393372 h 1426029"/>
              <a:gd name="connsiteX116" fmla="*/ 468085 w 5812971"/>
              <a:gd name="connsiteY116" fmla="*/ 1382486 h 1426029"/>
              <a:gd name="connsiteX117" fmla="*/ 413657 w 5812971"/>
              <a:gd name="connsiteY117" fmla="*/ 1371600 h 1426029"/>
              <a:gd name="connsiteX118" fmla="*/ 76200 w 5812971"/>
              <a:gd name="connsiteY118" fmla="*/ 1360715 h 1426029"/>
              <a:gd name="connsiteX119" fmla="*/ 21771 w 5812971"/>
              <a:gd name="connsiteY119" fmla="*/ 1306286 h 1426029"/>
              <a:gd name="connsiteX120" fmla="*/ 10885 w 5812971"/>
              <a:gd name="connsiteY120" fmla="*/ 1251857 h 1426029"/>
              <a:gd name="connsiteX121" fmla="*/ 0 w 5812971"/>
              <a:gd name="connsiteY121" fmla="*/ 1219200 h 1426029"/>
              <a:gd name="connsiteX122" fmla="*/ 10885 w 5812971"/>
              <a:gd name="connsiteY122" fmla="*/ 1110343 h 1426029"/>
              <a:gd name="connsiteX123" fmla="*/ 32657 w 5812971"/>
              <a:gd name="connsiteY123" fmla="*/ 1088572 h 1426029"/>
              <a:gd name="connsiteX124" fmla="*/ 65314 w 5812971"/>
              <a:gd name="connsiteY124" fmla="*/ 1034143 h 1426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5812971" h="1426029">
                <a:moveTo>
                  <a:pt x="65314" y="1034143"/>
                </a:moveTo>
                <a:lnTo>
                  <a:pt x="65314" y="1034143"/>
                </a:lnTo>
                <a:cubicBezTo>
                  <a:pt x="83457" y="1001486"/>
                  <a:pt x="99685" y="967690"/>
                  <a:pt x="119742" y="936172"/>
                </a:cubicBezTo>
                <a:cubicBezTo>
                  <a:pt x="125252" y="927513"/>
                  <a:pt x="134944" y="922285"/>
                  <a:pt x="141514" y="914400"/>
                </a:cubicBezTo>
                <a:cubicBezTo>
                  <a:pt x="153129" y="900462"/>
                  <a:pt x="163626" y="885621"/>
                  <a:pt x="174171" y="870857"/>
                </a:cubicBezTo>
                <a:cubicBezTo>
                  <a:pt x="181775" y="860211"/>
                  <a:pt x="186691" y="847451"/>
                  <a:pt x="195942" y="838200"/>
                </a:cubicBezTo>
                <a:cubicBezTo>
                  <a:pt x="205193" y="828949"/>
                  <a:pt x="217714" y="823686"/>
                  <a:pt x="228600" y="816429"/>
                </a:cubicBezTo>
                <a:cubicBezTo>
                  <a:pt x="235857" y="794658"/>
                  <a:pt x="241051" y="772086"/>
                  <a:pt x="250371" y="751115"/>
                </a:cubicBezTo>
                <a:cubicBezTo>
                  <a:pt x="255684" y="739159"/>
                  <a:pt x="268005" y="730869"/>
                  <a:pt x="272142" y="718457"/>
                </a:cubicBezTo>
                <a:cubicBezTo>
                  <a:pt x="279122" y="697518"/>
                  <a:pt x="275485" y="673886"/>
                  <a:pt x="283028" y="653143"/>
                </a:cubicBezTo>
                <a:cubicBezTo>
                  <a:pt x="290259" y="633259"/>
                  <a:pt x="306223" y="617639"/>
                  <a:pt x="315685" y="598715"/>
                </a:cubicBezTo>
                <a:cubicBezTo>
                  <a:pt x="324424" y="581237"/>
                  <a:pt x="331278" y="562824"/>
                  <a:pt x="337457" y="544286"/>
                </a:cubicBezTo>
                <a:cubicBezTo>
                  <a:pt x="354015" y="494613"/>
                  <a:pt x="346420" y="459120"/>
                  <a:pt x="391885" y="413657"/>
                </a:cubicBezTo>
                <a:cubicBezTo>
                  <a:pt x="411847" y="393696"/>
                  <a:pt x="431325" y="372167"/>
                  <a:pt x="457200" y="359229"/>
                </a:cubicBezTo>
                <a:cubicBezTo>
                  <a:pt x="470581" y="352538"/>
                  <a:pt x="486734" y="353596"/>
                  <a:pt x="500742" y="348343"/>
                </a:cubicBezTo>
                <a:cubicBezTo>
                  <a:pt x="515936" y="342645"/>
                  <a:pt x="529771" y="333829"/>
                  <a:pt x="544285" y="326572"/>
                </a:cubicBezTo>
                <a:cubicBezTo>
                  <a:pt x="569685" y="333829"/>
                  <a:pt x="596436" y="337412"/>
                  <a:pt x="620485" y="348343"/>
                </a:cubicBezTo>
                <a:cubicBezTo>
                  <a:pt x="637002" y="355850"/>
                  <a:pt x="650543" y="368863"/>
                  <a:pt x="664028" y="381000"/>
                </a:cubicBezTo>
                <a:cubicBezTo>
                  <a:pt x="686914" y="401597"/>
                  <a:pt x="707570" y="424543"/>
                  <a:pt x="729342" y="446315"/>
                </a:cubicBezTo>
                <a:cubicBezTo>
                  <a:pt x="736599" y="453572"/>
                  <a:pt x="744956" y="459875"/>
                  <a:pt x="751114" y="468086"/>
                </a:cubicBezTo>
                <a:cubicBezTo>
                  <a:pt x="762000" y="482600"/>
                  <a:pt x="769996" y="499822"/>
                  <a:pt x="783771" y="511629"/>
                </a:cubicBezTo>
                <a:cubicBezTo>
                  <a:pt x="796092" y="522190"/>
                  <a:pt x="812800" y="526143"/>
                  <a:pt x="827314" y="533400"/>
                </a:cubicBezTo>
                <a:cubicBezTo>
                  <a:pt x="841828" y="551543"/>
                  <a:pt x="851823" y="574505"/>
                  <a:pt x="870857" y="587829"/>
                </a:cubicBezTo>
                <a:cubicBezTo>
                  <a:pt x="933956" y="631999"/>
                  <a:pt x="1012257" y="597895"/>
                  <a:pt x="1077685" y="587829"/>
                </a:cubicBezTo>
                <a:cubicBezTo>
                  <a:pt x="1117286" y="556148"/>
                  <a:pt x="1142945" y="538907"/>
                  <a:pt x="1175657" y="500743"/>
                </a:cubicBezTo>
                <a:cubicBezTo>
                  <a:pt x="1184171" y="490810"/>
                  <a:pt x="1187495" y="476600"/>
                  <a:pt x="1197428" y="468086"/>
                </a:cubicBezTo>
                <a:cubicBezTo>
                  <a:pt x="1213492" y="454317"/>
                  <a:pt x="1234252" y="447165"/>
                  <a:pt x="1251857" y="435429"/>
                </a:cubicBezTo>
                <a:cubicBezTo>
                  <a:pt x="1266953" y="425365"/>
                  <a:pt x="1281462" y="414387"/>
                  <a:pt x="1295400" y="402772"/>
                </a:cubicBezTo>
                <a:cubicBezTo>
                  <a:pt x="1303284" y="396202"/>
                  <a:pt x="1309157" y="387411"/>
                  <a:pt x="1317171" y="381000"/>
                </a:cubicBezTo>
                <a:cubicBezTo>
                  <a:pt x="1345505" y="358332"/>
                  <a:pt x="1404257" y="315686"/>
                  <a:pt x="1404257" y="315686"/>
                </a:cubicBezTo>
                <a:cubicBezTo>
                  <a:pt x="1411514" y="304800"/>
                  <a:pt x="1419537" y="294388"/>
                  <a:pt x="1426028" y="283029"/>
                </a:cubicBezTo>
                <a:cubicBezTo>
                  <a:pt x="1434079" y="268940"/>
                  <a:pt x="1437837" y="252295"/>
                  <a:pt x="1447800" y="239486"/>
                </a:cubicBezTo>
                <a:cubicBezTo>
                  <a:pt x="1463552" y="219233"/>
                  <a:pt x="1484085" y="203200"/>
                  <a:pt x="1502228" y="185057"/>
                </a:cubicBezTo>
                <a:cubicBezTo>
                  <a:pt x="1537669" y="149616"/>
                  <a:pt x="1527782" y="156662"/>
                  <a:pt x="1589314" y="119743"/>
                </a:cubicBezTo>
                <a:cubicBezTo>
                  <a:pt x="1603229" y="111394"/>
                  <a:pt x="1618768" y="106023"/>
                  <a:pt x="1632857" y="97972"/>
                </a:cubicBezTo>
                <a:cubicBezTo>
                  <a:pt x="1691945" y="64208"/>
                  <a:pt x="1638295" y="85273"/>
                  <a:pt x="1698171" y="65315"/>
                </a:cubicBezTo>
                <a:cubicBezTo>
                  <a:pt x="1705428" y="54429"/>
                  <a:pt x="1709891" y="41033"/>
                  <a:pt x="1719942" y="32657"/>
                </a:cubicBezTo>
                <a:cubicBezTo>
                  <a:pt x="1744336" y="12328"/>
                  <a:pt x="1777734" y="7324"/>
                  <a:pt x="1807028" y="0"/>
                </a:cubicBezTo>
                <a:cubicBezTo>
                  <a:pt x="1843314" y="10886"/>
                  <a:pt x="1880711" y="18587"/>
                  <a:pt x="1915885" y="32657"/>
                </a:cubicBezTo>
                <a:cubicBezTo>
                  <a:pt x="1935530" y="40515"/>
                  <a:pt x="1951389" y="55853"/>
                  <a:pt x="1970314" y="65315"/>
                </a:cubicBezTo>
                <a:cubicBezTo>
                  <a:pt x="1980577" y="70447"/>
                  <a:pt x="1992085" y="72572"/>
                  <a:pt x="2002971" y="76200"/>
                </a:cubicBezTo>
                <a:cubicBezTo>
                  <a:pt x="2017485" y="87086"/>
                  <a:pt x="2028396" y="107903"/>
                  <a:pt x="2046514" y="108857"/>
                </a:cubicBezTo>
                <a:cubicBezTo>
                  <a:pt x="2192325" y="116531"/>
                  <a:pt x="2171928" y="96082"/>
                  <a:pt x="2264228" y="65315"/>
                </a:cubicBezTo>
                <a:cubicBezTo>
                  <a:pt x="2278421" y="60584"/>
                  <a:pt x="2293763" y="59682"/>
                  <a:pt x="2307771" y="54429"/>
                </a:cubicBezTo>
                <a:cubicBezTo>
                  <a:pt x="2322965" y="48731"/>
                  <a:pt x="2336120" y="38355"/>
                  <a:pt x="2351314" y="32657"/>
                </a:cubicBezTo>
                <a:cubicBezTo>
                  <a:pt x="2365322" y="27404"/>
                  <a:pt x="2380472" y="25882"/>
                  <a:pt x="2394857" y="21772"/>
                </a:cubicBezTo>
                <a:cubicBezTo>
                  <a:pt x="2405890" y="18620"/>
                  <a:pt x="2416628" y="14515"/>
                  <a:pt x="2427514" y="10886"/>
                </a:cubicBezTo>
                <a:cubicBezTo>
                  <a:pt x="2452914" y="29029"/>
                  <a:pt x="2480617" y="44318"/>
                  <a:pt x="2503714" y="65315"/>
                </a:cubicBezTo>
                <a:cubicBezTo>
                  <a:pt x="2520906" y="80944"/>
                  <a:pt x="2529772" y="104443"/>
                  <a:pt x="2547257" y="119743"/>
                </a:cubicBezTo>
                <a:cubicBezTo>
                  <a:pt x="2559470" y="130429"/>
                  <a:pt x="2576615" y="133634"/>
                  <a:pt x="2590800" y="141515"/>
                </a:cubicBezTo>
                <a:cubicBezTo>
                  <a:pt x="2609295" y="151790"/>
                  <a:pt x="2626304" y="164710"/>
                  <a:pt x="2645228" y="174172"/>
                </a:cubicBezTo>
                <a:cubicBezTo>
                  <a:pt x="2662706" y="182911"/>
                  <a:pt x="2682502" y="186586"/>
                  <a:pt x="2699657" y="195943"/>
                </a:cubicBezTo>
                <a:cubicBezTo>
                  <a:pt x="2722628" y="208473"/>
                  <a:pt x="2742369" y="226302"/>
                  <a:pt x="2764971" y="239486"/>
                </a:cubicBezTo>
                <a:cubicBezTo>
                  <a:pt x="2823992" y="273915"/>
                  <a:pt x="2818764" y="269263"/>
                  <a:pt x="2873828" y="283029"/>
                </a:cubicBezTo>
                <a:cubicBezTo>
                  <a:pt x="2918550" y="327749"/>
                  <a:pt x="2886420" y="300210"/>
                  <a:pt x="2982685" y="348343"/>
                </a:cubicBezTo>
                <a:cubicBezTo>
                  <a:pt x="3017489" y="365745"/>
                  <a:pt x="3052219" y="385677"/>
                  <a:pt x="3091542" y="391886"/>
                </a:cubicBezTo>
                <a:cubicBezTo>
                  <a:pt x="3138274" y="399265"/>
                  <a:pt x="3185885" y="399143"/>
                  <a:pt x="3233057" y="402772"/>
                </a:cubicBezTo>
                <a:cubicBezTo>
                  <a:pt x="3298371" y="384629"/>
                  <a:pt x="3367183" y="376161"/>
                  <a:pt x="3429000" y="348343"/>
                </a:cubicBezTo>
                <a:cubicBezTo>
                  <a:pt x="3443798" y="341684"/>
                  <a:pt x="3442171" y="318561"/>
                  <a:pt x="3450771" y="304800"/>
                </a:cubicBezTo>
                <a:cubicBezTo>
                  <a:pt x="3460387" y="289415"/>
                  <a:pt x="3473812" y="276642"/>
                  <a:pt x="3483428" y="261257"/>
                </a:cubicBezTo>
                <a:cubicBezTo>
                  <a:pt x="3492029" y="247496"/>
                  <a:pt x="3493725" y="229189"/>
                  <a:pt x="3505200" y="217715"/>
                </a:cubicBezTo>
                <a:cubicBezTo>
                  <a:pt x="3513314" y="209601"/>
                  <a:pt x="3526605" y="209079"/>
                  <a:pt x="3537857" y="206829"/>
                </a:cubicBezTo>
                <a:cubicBezTo>
                  <a:pt x="3563017" y="201797"/>
                  <a:pt x="3588657" y="199572"/>
                  <a:pt x="3614057" y="195943"/>
                </a:cubicBezTo>
                <a:cubicBezTo>
                  <a:pt x="3639457" y="203200"/>
                  <a:pt x="3670622" y="200043"/>
                  <a:pt x="3690257" y="217715"/>
                </a:cubicBezTo>
                <a:cubicBezTo>
                  <a:pt x="3724126" y="248197"/>
                  <a:pt x="3727265" y="330903"/>
                  <a:pt x="3733800" y="370115"/>
                </a:cubicBezTo>
                <a:cubicBezTo>
                  <a:pt x="3739243" y="402771"/>
                  <a:pt x="3762374" y="505163"/>
                  <a:pt x="3766457" y="522515"/>
                </a:cubicBezTo>
                <a:cubicBezTo>
                  <a:pt x="3773310" y="551641"/>
                  <a:pt x="3776720" y="581980"/>
                  <a:pt x="3788228" y="609600"/>
                </a:cubicBezTo>
                <a:cubicBezTo>
                  <a:pt x="3794527" y="624718"/>
                  <a:pt x="3838259" y="674883"/>
                  <a:pt x="3853542" y="685800"/>
                </a:cubicBezTo>
                <a:cubicBezTo>
                  <a:pt x="3866747" y="695232"/>
                  <a:pt x="3882571" y="700315"/>
                  <a:pt x="3897085" y="707572"/>
                </a:cubicBezTo>
                <a:cubicBezTo>
                  <a:pt x="3909415" y="706339"/>
                  <a:pt x="4005313" y="704821"/>
                  <a:pt x="4038600" y="685800"/>
                </a:cubicBezTo>
                <a:cubicBezTo>
                  <a:pt x="4054352" y="676799"/>
                  <a:pt x="4067628" y="664029"/>
                  <a:pt x="4082142" y="653143"/>
                </a:cubicBezTo>
                <a:cubicBezTo>
                  <a:pt x="4093028" y="631372"/>
                  <a:pt x="4105438" y="610298"/>
                  <a:pt x="4114800" y="587829"/>
                </a:cubicBezTo>
                <a:cubicBezTo>
                  <a:pt x="4138531" y="530874"/>
                  <a:pt x="4125083" y="529768"/>
                  <a:pt x="4158342" y="489857"/>
                </a:cubicBezTo>
                <a:cubicBezTo>
                  <a:pt x="4200593" y="439155"/>
                  <a:pt x="4182497" y="472584"/>
                  <a:pt x="4234542" y="424543"/>
                </a:cubicBezTo>
                <a:cubicBezTo>
                  <a:pt x="4268478" y="393217"/>
                  <a:pt x="4332514" y="326572"/>
                  <a:pt x="4332514" y="326572"/>
                </a:cubicBezTo>
                <a:cubicBezTo>
                  <a:pt x="4340086" y="307640"/>
                  <a:pt x="4356205" y="256502"/>
                  <a:pt x="4376057" y="239486"/>
                </a:cubicBezTo>
                <a:cubicBezTo>
                  <a:pt x="4395448" y="222865"/>
                  <a:pt x="4434751" y="201621"/>
                  <a:pt x="4463142" y="195943"/>
                </a:cubicBezTo>
                <a:cubicBezTo>
                  <a:pt x="4488302" y="190911"/>
                  <a:pt x="4513942" y="188686"/>
                  <a:pt x="4539342" y="185057"/>
                </a:cubicBezTo>
                <a:cubicBezTo>
                  <a:pt x="4582885" y="188686"/>
                  <a:pt x="4627025" y="187891"/>
                  <a:pt x="4669971" y="195943"/>
                </a:cubicBezTo>
                <a:cubicBezTo>
                  <a:pt x="4685921" y="198934"/>
                  <a:pt x="4699497" y="209538"/>
                  <a:pt x="4713514" y="217715"/>
                </a:cubicBezTo>
                <a:cubicBezTo>
                  <a:pt x="4743083" y="234963"/>
                  <a:pt x="4768817" y="259429"/>
                  <a:pt x="4800600" y="272143"/>
                </a:cubicBezTo>
                <a:cubicBezTo>
                  <a:pt x="4818743" y="279400"/>
                  <a:pt x="4836352" y="288168"/>
                  <a:pt x="4855028" y="293915"/>
                </a:cubicBezTo>
                <a:cubicBezTo>
                  <a:pt x="4883627" y="302715"/>
                  <a:pt x="4942114" y="315686"/>
                  <a:pt x="4942114" y="315686"/>
                </a:cubicBezTo>
                <a:cubicBezTo>
                  <a:pt x="5025571" y="312057"/>
                  <a:pt x="5109195" y="311207"/>
                  <a:pt x="5192485" y="304800"/>
                </a:cubicBezTo>
                <a:cubicBezTo>
                  <a:pt x="5203926" y="303920"/>
                  <a:pt x="5213693" y="293152"/>
                  <a:pt x="5225142" y="293915"/>
                </a:cubicBezTo>
                <a:cubicBezTo>
                  <a:pt x="5269188" y="296851"/>
                  <a:pt x="5312228" y="308429"/>
                  <a:pt x="5355771" y="315686"/>
                </a:cubicBezTo>
                <a:cubicBezTo>
                  <a:pt x="5417455" y="408214"/>
                  <a:pt x="5315857" y="264886"/>
                  <a:pt x="5442857" y="391886"/>
                </a:cubicBezTo>
                <a:lnTo>
                  <a:pt x="5519057" y="468086"/>
                </a:lnTo>
                <a:lnTo>
                  <a:pt x="5540828" y="533400"/>
                </a:lnTo>
                <a:cubicBezTo>
                  <a:pt x="5544457" y="544286"/>
                  <a:pt x="5543600" y="557943"/>
                  <a:pt x="5551714" y="566057"/>
                </a:cubicBezTo>
                <a:lnTo>
                  <a:pt x="5573485" y="587829"/>
                </a:lnTo>
                <a:cubicBezTo>
                  <a:pt x="5601427" y="699594"/>
                  <a:pt x="5563450" y="561070"/>
                  <a:pt x="5606142" y="674915"/>
                </a:cubicBezTo>
                <a:cubicBezTo>
                  <a:pt x="5611395" y="688923"/>
                  <a:pt x="5609605" y="705467"/>
                  <a:pt x="5617028" y="718457"/>
                </a:cubicBezTo>
                <a:cubicBezTo>
                  <a:pt x="5624666" y="731823"/>
                  <a:pt x="5638799" y="740229"/>
                  <a:pt x="5649685" y="751115"/>
                </a:cubicBezTo>
                <a:cubicBezTo>
                  <a:pt x="5653314" y="769258"/>
                  <a:pt x="5654074" y="788219"/>
                  <a:pt x="5660571" y="805543"/>
                </a:cubicBezTo>
                <a:cubicBezTo>
                  <a:pt x="5665165" y="817793"/>
                  <a:pt x="5678900" y="825578"/>
                  <a:pt x="5682342" y="838200"/>
                </a:cubicBezTo>
                <a:cubicBezTo>
                  <a:pt x="5697521" y="893858"/>
                  <a:pt x="5678880" y="925485"/>
                  <a:pt x="5715000" y="968829"/>
                </a:cubicBezTo>
                <a:cubicBezTo>
                  <a:pt x="5723376" y="978879"/>
                  <a:pt x="5736771" y="983343"/>
                  <a:pt x="5747657" y="990600"/>
                </a:cubicBezTo>
                <a:cubicBezTo>
                  <a:pt x="5751285" y="1012372"/>
                  <a:pt x="5754213" y="1034272"/>
                  <a:pt x="5758542" y="1055915"/>
                </a:cubicBezTo>
                <a:cubicBezTo>
                  <a:pt x="5761476" y="1070585"/>
                  <a:pt x="5766494" y="1084787"/>
                  <a:pt x="5769428" y="1099457"/>
                </a:cubicBezTo>
                <a:cubicBezTo>
                  <a:pt x="5773757" y="1121100"/>
                  <a:pt x="5775351" y="1143265"/>
                  <a:pt x="5780314" y="1164772"/>
                </a:cubicBezTo>
                <a:cubicBezTo>
                  <a:pt x="5786254" y="1190512"/>
                  <a:pt x="5795134" y="1215486"/>
                  <a:pt x="5802085" y="1240972"/>
                </a:cubicBezTo>
                <a:cubicBezTo>
                  <a:pt x="5806021" y="1255406"/>
                  <a:pt x="5809342" y="1270001"/>
                  <a:pt x="5812971" y="1284515"/>
                </a:cubicBezTo>
                <a:cubicBezTo>
                  <a:pt x="5802085" y="1299029"/>
                  <a:pt x="5795077" y="1317512"/>
                  <a:pt x="5780314" y="1328057"/>
                </a:cubicBezTo>
                <a:cubicBezTo>
                  <a:pt x="5768140" y="1336753"/>
                  <a:pt x="5751582" y="1336827"/>
                  <a:pt x="5736771" y="1338943"/>
                </a:cubicBezTo>
                <a:cubicBezTo>
                  <a:pt x="5700671" y="1344100"/>
                  <a:pt x="5664061" y="1345009"/>
                  <a:pt x="5627914" y="1349829"/>
                </a:cubicBezTo>
                <a:cubicBezTo>
                  <a:pt x="5609574" y="1352274"/>
                  <a:pt x="5591861" y="1358553"/>
                  <a:pt x="5573485" y="1360715"/>
                </a:cubicBezTo>
                <a:cubicBezTo>
                  <a:pt x="5530091" y="1365820"/>
                  <a:pt x="5486400" y="1367972"/>
                  <a:pt x="5442857" y="1371600"/>
                </a:cubicBezTo>
                <a:cubicBezTo>
                  <a:pt x="5279571" y="1367972"/>
                  <a:pt x="5116326" y="1360715"/>
                  <a:pt x="4953000" y="1360715"/>
                </a:cubicBezTo>
                <a:cubicBezTo>
                  <a:pt x="4455086" y="1360715"/>
                  <a:pt x="4670217" y="1371074"/>
                  <a:pt x="4310742" y="1382486"/>
                </a:cubicBezTo>
                <a:lnTo>
                  <a:pt x="3842657" y="1393372"/>
                </a:lnTo>
                <a:cubicBezTo>
                  <a:pt x="3760963" y="1409710"/>
                  <a:pt x="3757767" y="1412619"/>
                  <a:pt x="3646714" y="1415143"/>
                </a:cubicBezTo>
                <a:lnTo>
                  <a:pt x="2830285" y="1426029"/>
                </a:lnTo>
                <a:lnTo>
                  <a:pt x="870857" y="1415143"/>
                </a:lnTo>
                <a:cubicBezTo>
                  <a:pt x="848786" y="1414906"/>
                  <a:pt x="827538" y="1406090"/>
                  <a:pt x="805542" y="1404257"/>
                </a:cubicBezTo>
                <a:cubicBezTo>
                  <a:pt x="740353" y="1398825"/>
                  <a:pt x="674879" y="1397583"/>
                  <a:pt x="609600" y="1393372"/>
                </a:cubicBezTo>
                <a:cubicBezTo>
                  <a:pt x="562387" y="1390326"/>
                  <a:pt x="515257" y="1386115"/>
                  <a:pt x="468085" y="1382486"/>
                </a:cubicBezTo>
                <a:cubicBezTo>
                  <a:pt x="449942" y="1378857"/>
                  <a:pt x="432131" y="1372626"/>
                  <a:pt x="413657" y="1371600"/>
                </a:cubicBezTo>
                <a:cubicBezTo>
                  <a:pt x="301286" y="1365357"/>
                  <a:pt x="187213" y="1379217"/>
                  <a:pt x="76200" y="1360715"/>
                </a:cubicBezTo>
                <a:cubicBezTo>
                  <a:pt x="50891" y="1356497"/>
                  <a:pt x="39914" y="1324429"/>
                  <a:pt x="21771" y="1306286"/>
                </a:cubicBezTo>
                <a:cubicBezTo>
                  <a:pt x="18142" y="1288143"/>
                  <a:pt x="15372" y="1269807"/>
                  <a:pt x="10885" y="1251857"/>
                </a:cubicBezTo>
                <a:cubicBezTo>
                  <a:pt x="8102" y="1240725"/>
                  <a:pt x="0" y="1230674"/>
                  <a:pt x="0" y="1219200"/>
                </a:cubicBezTo>
                <a:cubicBezTo>
                  <a:pt x="0" y="1182733"/>
                  <a:pt x="2041" y="1145721"/>
                  <a:pt x="10885" y="1110343"/>
                </a:cubicBezTo>
                <a:cubicBezTo>
                  <a:pt x="13374" y="1100386"/>
                  <a:pt x="25400" y="1095829"/>
                  <a:pt x="32657" y="1088572"/>
                </a:cubicBezTo>
                <a:cubicBezTo>
                  <a:pt x="45837" y="1049030"/>
                  <a:pt x="59871" y="1043214"/>
                  <a:pt x="65314" y="1034143"/>
                </a:cubicBezTo>
                <a:close/>
              </a:path>
            </a:pathLst>
          </a:custGeom>
          <a:solidFill>
            <a:srgbClr val="B9A65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Montserrat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A9EE2E-C0EF-388B-5C72-017789FC540D}"/>
              </a:ext>
            </a:extLst>
          </p:cNvPr>
          <p:cNvSpPr txBox="1"/>
          <p:nvPr/>
        </p:nvSpPr>
        <p:spPr>
          <a:xfrm>
            <a:off x="2068283" y="4544004"/>
            <a:ext cx="349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latin typeface="Montserrat" panose="00000500000000000000" pitchFamily="2" charset="0"/>
              </a:rPr>
              <a:t>Volcanic Plateau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61FCDB-EFC4-3C86-E34E-2BC17F3E447B}"/>
              </a:ext>
            </a:extLst>
          </p:cNvPr>
          <p:cNvSpPr txBox="1"/>
          <p:nvPr/>
        </p:nvSpPr>
        <p:spPr>
          <a:xfrm>
            <a:off x="2895596" y="3374572"/>
            <a:ext cx="117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Ice Cap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059B0C-AAC8-A80B-D120-DF25C091B5D5}"/>
              </a:ext>
            </a:extLst>
          </p:cNvPr>
          <p:cNvSpPr txBox="1"/>
          <p:nvPr/>
        </p:nvSpPr>
        <p:spPr>
          <a:xfrm>
            <a:off x="1719938" y="2260156"/>
            <a:ext cx="117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Summit Dome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37FFA8-9C0C-278E-870C-814DBE912596}"/>
              </a:ext>
            </a:extLst>
          </p:cNvPr>
          <p:cNvSpPr txBox="1"/>
          <p:nvPr/>
        </p:nvSpPr>
        <p:spPr>
          <a:xfrm>
            <a:off x="4386939" y="2473503"/>
            <a:ext cx="117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North Dome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28B864-4AEE-0471-CF1E-2C05198516FE}"/>
              </a:ext>
            </a:extLst>
          </p:cNvPr>
          <p:cNvSpPr txBox="1"/>
          <p:nvPr/>
        </p:nvSpPr>
        <p:spPr>
          <a:xfrm>
            <a:off x="2754083" y="5506233"/>
            <a:ext cx="1175658" cy="646331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Outlet glaciers</a:t>
            </a: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7F46F619-48DE-3E4F-7895-ABB7590BBCA9}"/>
              </a:ext>
            </a:extLst>
          </p:cNvPr>
          <p:cNvCxnSpPr>
            <a:cxnSpLocks/>
          </p:cNvCxnSpPr>
          <p:nvPr/>
        </p:nvCxnSpPr>
        <p:spPr>
          <a:xfrm flipV="1">
            <a:off x="4205911" y="4482977"/>
            <a:ext cx="2423486" cy="1340881"/>
          </a:xfrm>
          <a:prstGeom prst="curvedConnector3">
            <a:avLst>
              <a:gd name="adj1" fmla="val 13624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4C264FD7-2C3E-6021-0634-0604D28A43FB}"/>
              </a:ext>
            </a:extLst>
          </p:cNvPr>
          <p:cNvCxnSpPr>
            <a:cxnSpLocks/>
          </p:cNvCxnSpPr>
          <p:nvPr/>
        </p:nvCxnSpPr>
        <p:spPr>
          <a:xfrm rot="10800000">
            <a:off x="1077683" y="4789715"/>
            <a:ext cx="1487914" cy="1164772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94D7DBCA-7446-10CB-37C6-86F762BDBFDF}"/>
              </a:ext>
            </a:extLst>
          </p:cNvPr>
          <p:cNvSpPr txBox="1"/>
          <p:nvPr/>
        </p:nvSpPr>
        <p:spPr>
          <a:xfrm>
            <a:off x="619797" y="1858167"/>
            <a:ext cx="134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Ice coring</a:t>
            </a:r>
          </a:p>
        </p:txBody>
      </p: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03FCA394-A0A2-3B25-FA85-58CD877C74D8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02925" y="2335590"/>
            <a:ext cx="1019301" cy="833975"/>
          </a:xfrm>
          <a:prstGeom prst="curvedConnector3">
            <a:avLst>
              <a:gd name="adj1" fmla="val 10233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Rectangle: Rounded Corners 5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8024FD-8375-8D00-B41C-B03E4F60C083}"/>
              </a:ext>
            </a:extLst>
          </p:cNvPr>
          <p:cNvSpPr/>
          <p:nvPr/>
        </p:nvSpPr>
        <p:spPr>
          <a:xfrm>
            <a:off x="2450963" y="2918015"/>
            <a:ext cx="88594" cy="89491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F06BDC-D26A-0985-1316-1CA7954411A4}"/>
              </a:ext>
            </a:extLst>
          </p:cNvPr>
          <p:cNvSpPr txBox="1"/>
          <p:nvPr/>
        </p:nvSpPr>
        <p:spPr>
          <a:xfrm>
            <a:off x="8268483" y="2968036"/>
            <a:ext cx="3820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Let’s dive into the ice core</a:t>
            </a:r>
          </a:p>
          <a:p>
            <a:pPr algn="ctr"/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Click it!</a:t>
            </a: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26C0497A-79FE-5CF4-C843-B4710D8DFCBA}"/>
              </a:ext>
            </a:extLst>
          </p:cNvPr>
          <p:cNvCxnSpPr>
            <a:cxnSpLocks/>
          </p:cNvCxnSpPr>
          <p:nvPr/>
        </p:nvCxnSpPr>
        <p:spPr>
          <a:xfrm rot="5400000">
            <a:off x="9665623" y="3912747"/>
            <a:ext cx="343180" cy="653190"/>
          </a:xfrm>
          <a:prstGeom prst="curved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7168C63-9B1F-69A0-6413-911928EC3478}"/>
              </a:ext>
            </a:extLst>
          </p:cNvPr>
          <p:cNvSpPr txBox="1"/>
          <p:nvPr/>
        </p:nvSpPr>
        <p:spPr>
          <a:xfrm>
            <a:off x="706983" y="439081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sp>
        <p:nvSpPr>
          <p:cNvPr id="30" name="Rectangle: Rounded Corners 29">
            <a:hlinkClick r:id="rId5" action="ppaction://hlinksldjump"/>
            <a:extLst>
              <a:ext uri="{FF2B5EF4-FFF2-40B4-BE49-F238E27FC236}">
                <a16:creationId xmlns:a16="http://schemas.microsoft.com/office/drawing/2014/main" id="{08DC430A-81C1-5FD1-1486-15BB10AB2966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31" name="Picture 30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0C4D1E77-8E13-8AFF-68F4-76F3898C8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32" name="Picture 31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05157AA8-F558-CEF8-4664-5C78B5D27D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DEB628-42AA-3F80-F7A5-C82B245168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0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47682 0.1379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41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66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A33470-A6EE-AE16-9911-577FECC6E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1B8E648-2978-0B4E-6CC2-ED6433F0E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FBCD92-7488-3F8B-CD6C-64156A0ED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C0E1E8-C7B0-DEDE-EACA-5EC9DD79F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7C0F88-D429-91F8-BF4C-94646913B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Picture 7" descr="A group of tents in the snow&#10;&#10;AI-generated content may be incorrect.">
            <a:extLst>
              <a:ext uri="{FF2B5EF4-FFF2-40B4-BE49-F238E27FC236}">
                <a16:creationId xmlns:a16="http://schemas.microsoft.com/office/drawing/2014/main" id="{2F815DA0-31B7-EF75-606E-A145616D9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E1D0392-E28E-07F9-FBE8-268060BA3F86}"/>
              </a:ext>
            </a:extLst>
          </p:cNvPr>
          <p:cNvGrpSpPr/>
          <p:nvPr/>
        </p:nvGrpSpPr>
        <p:grpSpPr>
          <a:xfrm>
            <a:off x="2100295" y="315151"/>
            <a:ext cx="8002561" cy="847120"/>
            <a:chOff x="2100295" y="1697905"/>
            <a:chExt cx="8002561" cy="8471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8AD5F1-6C95-91C9-38EF-7FCC794D3C5E}"/>
                </a:ext>
              </a:extLst>
            </p:cNvPr>
            <p:cNvSpPr txBox="1"/>
            <p:nvPr/>
          </p:nvSpPr>
          <p:spPr>
            <a:xfrm>
              <a:off x="2100295" y="1697905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latin typeface="Montserrat" panose="00000500000000000000" pitchFamily="2" charset="0"/>
                </a:rPr>
                <a:t>INTRODUCTION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BF1E95-B544-B770-C249-BF2BE06116DA}"/>
                </a:ext>
              </a:extLst>
            </p:cNvPr>
            <p:cNvSpPr txBox="1"/>
            <p:nvPr/>
          </p:nvSpPr>
          <p:spPr>
            <a:xfrm>
              <a:off x="2134514" y="1714028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INTRODUCTION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EE51390-5E9A-4865-1FB0-C413DC4FCEBB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18" name="Picture 1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CDB8834-0B58-002D-AC40-100ABADDB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E5627B0-F853-0918-3A5F-E1E092452EC5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EC50CE-9647-A56E-FAED-A1C6F33DC096}"/>
              </a:ext>
            </a:extLst>
          </p:cNvPr>
          <p:cNvSpPr txBox="1"/>
          <p:nvPr/>
        </p:nvSpPr>
        <p:spPr>
          <a:xfrm>
            <a:off x="4220307" y="1001109"/>
            <a:ext cx="3820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Why Ice Cores?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4650879-4FE7-0486-2697-B7C0404346B5}"/>
              </a:ext>
            </a:extLst>
          </p:cNvPr>
          <p:cNvGrpSpPr/>
          <p:nvPr/>
        </p:nvGrpSpPr>
        <p:grpSpPr>
          <a:xfrm>
            <a:off x="990600" y="2147257"/>
            <a:ext cx="674915" cy="3521327"/>
            <a:chOff x="1023257" y="1940923"/>
            <a:chExt cx="740229" cy="434013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505E9FD-E0AF-8A43-5B18-4CD340C343EA}"/>
                </a:ext>
              </a:extLst>
            </p:cNvPr>
            <p:cNvSpPr/>
            <p:nvPr/>
          </p:nvSpPr>
          <p:spPr>
            <a:xfrm>
              <a:off x="1023257" y="2024743"/>
              <a:ext cx="740229" cy="425631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C30FDC4-66CF-DE58-53B7-E2AE3E6BE481}"/>
                </a:ext>
              </a:extLst>
            </p:cNvPr>
            <p:cNvSpPr/>
            <p:nvPr/>
          </p:nvSpPr>
          <p:spPr>
            <a:xfrm>
              <a:off x="1023257" y="1940923"/>
              <a:ext cx="740229" cy="31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D8E2202-A7A4-D1B4-9C4E-1A6B760EFBEF}"/>
              </a:ext>
            </a:extLst>
          </p:cNvPr>
          <p:cNvSpPr txBox="1"/>
          <p:nvPr/>
        </p:nvSpPr>
        <p:spPr>
          <a:xfrm>
            <a:off x="761319" y="1659182"/>
            <a:ext cx="113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Ice core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94D08C-B224-906F-6482-F3A4A72E8B28}"/>
              </a:ext>
            </a:extLst>
          </p:cNvPr>
          <p:cNvSpPr txBox="1"/>
          <p:nvPr/>
        </p:nvSpPr>
        <p:spPr>
          <a:xfrm>
            <a:off x="2455336" y="4569164"/>
            <a:ext cx="2364572" cy="923330"/>
          </a:xfrm>
          <a:prstGeom prst="rect">
            <a:avLst/>
          </a:prstGeom>
          <a:solidFill>
            <a:srgbClr val="FFFFFF">
              <a:alpha val="30196"/>
            </a:srgb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High time resolution:</a:t>
            </a:r>
          </a:p>
          <a:p>
            <a:pPr algn="ctr"/>
            <a:r>
              <a:rPr lang="en-US" noProof="0" dirty="0">
                <a:latin typeface="Montserrat" panose="00000500000000000000" pitchFamily="2" charset="0"/>
              </a:rPr>
              <a:t> season, years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C9AFAA-7475-D05E-0881-5E47E6601918}"/>
              </a:ext>
            </a:extLst>
          </p:cNvPr>
          <p:cNvSpPr txBox="1"/>
          <p:nvPr/>
        </p:nvSpPr>
        <p:spPr>
          <a:xfrm>
            <a:off x="3168934" y="3538589"/>
            <a:ext cx="20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latin typeface="Montserrat" panose="00000500000000000000" pitchFamily="2" charset="0"/>
              </a:rPr>
              <a:t>RECORDS OF:</a:t>
            </a:r>
          </a:p>
        </p:txBody>
      </p: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2159B042-AFDB-80EA-711D-82CEC8BCBBE9}"/>
              </a:ext>
            </a:extLst>
          </p:cNvPr>
          <p:cNvCxnSpPr>
            <a:cxnSpLocks/>
          </p:cNvCxnSpPr>
          <p:nvPr/>
        </p:nvCxnSpPr>
        <p:spPr>
          <a:xfrm flipV="1">
            <a:off x="5154816" y="2028491"/>
            <a:ext cx="2973384" cy="1668024"/>
          </a:xfrm>
          <a:prstGeom prst="curvedConnector3">
            <a:avLst>
              <a:gd name="adj1" fmla="val 13389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AD23022-491C-617F-F032-5CEB237350DF}"/>
              </a:ext>
            </a:extLst>
          </p:cNvPr>
          <p:cNvSpPr txBox="1"/>
          <p:nvPr/>
        </p:nvSpPr>
        <p:spPr>
          <a:xfrm>
            <a:off x="8203867" y="1801182"/>
            <a:ext cx="3190318" cy="36933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noProof="0" dirty="0">
                <a:latin typeface="Montserrat" panose="00000500000000000000" pitchFamily="2" charset="0"/>
              </a:rPr>
              <a:t>Atmospheric chemistry</a:t>
            </a:r>
          </a:p>
        </p:txBody>
      </p: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123F511F-ED58-3DE1-30DF-4E6C83F2998F}"/>
              </a:ext>
            </a:extLst>
          </p:cNvPr>
          <p:cNvCxnSpPr>
            <a:cxnSpLocks/>
          </p:cNvCxnSpPr>
          <p:nvPr/>
        </p:nvCxnSpPr>
        <p:spPr>
          <a:xfrm>
            <a:off x="5154816" y="3723255"/>
            <a:ext cx="2973384" cy="127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E75833D-747B-57AC-E9B4-CEB985CA0EBE}"/>
              </a:ext>
            </a:extLst>
          </p:cNvPr>
          <p:cNvSpPr txBox="1"/>
          <p:nvPr/>
        </p:nvSpPr>
        <p:spPr>
          <a:xfrm>
            <a:off x="8203867" y="3538589"/>
            <a:ext cx="3190318" cy="36933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noProof="0" dirty="0">
                <a:latin typeface="Montserrat" panose="00000500000000000000" pitchFamily="2" charset="0"/>
              </a:rPr>
              <a:t>Dust deposition</a:t>
            </a:r>
          </a:p>
        </p:txBody>
      </p: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E7F722EE-EDC3-54FA-F5B1-E20FE74AF4E8}"/>
              </a:ext>
            </a:extLst>
          </p:cNvPr>
          <p:cNvCxnSpPr>
            <a:cxnSpLocks/>
          </p:cNvCxnSpPr>
          <p:nvPr/>
        </p:nvCxnSpPr>
        <p:spPr>
          <a:xfrm>
            <a:off x="5154816" y="3762695"/>
            <a:ext cx="2867955" cy="1655324"/>
          </a:xfrm>
          <a:prstGeom prst="curvedConnector3">
            <a:avLst>
              <a:gd name="adj1" fmla="val 12044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5C5CF75-BBC8-2034-195C-8D10AD6DF45F}"/>
              </a:ext>
            </a:extLst>
          </p:cNvPr>
          <p:cNvSpPr txBox="1"/>
          <p:nvPr/>
        </p:nvSpPr>
        <p:spPr>
          <a:xfrm>
            <a:off x="8203867" y="4817854"/>
            <a:ext cx="3190318" cy="1200329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noProof="0" dirty="0">
                <a:latin typeface="Montserrat" panose="00000500000000000000" pitchFamily="2" charset="0"/>
              </a:rPr>
              <a:t>Climatic changes (both regional and continental, sometimes global, polar ice cores)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66B99A-3679-3FBE-9CD4-B9876BF13168}"/>
              </a:ext>
            </a:extLst>
          </p:cNvPr>
          <p:cNvSpPr txBox="1"/>
          <p:nvPr/>
        </p:nvSpPr>
        <p:spPr>
          <a:xfrm>
            <a:off x="706983" y="439081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sp>
        <p:nvSpPr>
          <p:cNvPr id="23" name="Rectangle: Rounded Corners 22">
            <a:hlinkClick r:id="rId5" action="ppaction://hlinksldjump"/>
            <a:extLst>
              <a:ext uri="{FF2B5EF4-FFF2-40B4-BE49-F238E27FC236}">
                <a16:creationId xmlns:a16="http://schemas.microsoft.com/office/drawing/2014/main" id="{3CBADF37-4080-0144-65FA-A3C2F21C2A91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24" name="Picture 23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3A8C23B1-6EAF-5E50-EE58-0DA740429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25" name="Picture 24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B9105F41-8050-56FB-0131-3C34D6C06B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3CF30-47C5-9ED9-1AA7-5C6E8184A2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62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 animBg="1"/>
      <p:bldP spid="30" grpId="0"/>
      <p:bldP spid="32" grpId="0" animBg="1"/>
      <p:bldP spid="34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65864-0FE3-68E9-4FD8-A846C9FB7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n a path in a valley&#10;&#10;AI-generated content may be incorrect.">
            <a:extLst>
              <a:ext uri="{FF2B5EF4-FFF2-40B4-BE49-F238E27FC236}">
                <a16:creationId xmlns:a16="http://schemas.microsoft.com/office/drawing/2014/main" id="{F9EB55A9-3391-B065-5D38-659FD2C6F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2" t="7656" r="2269" b="9925"/>
          <a:stretch/>
        </p:blipFill>
        <p:spPr>
          <a:xfrm>
            <a:off x="-152399" y="0"/>
            <a:ext cx="123444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0C1BD6-8ACF-A1A0-AD06-E4AA0DEDEAA5}"/>
              </a:ext>
            </a:extLst>
          </p:cNvPr>
          <p:cNvSpPr txBox="1"/>
          <p:nvPr/>
        </p:nvSpPr>
        <p:spPr>
          <a:xfrm>
            <a:off x="800100" y="103123"/>
            <a:ext cx="10424474" cy="954107"/>
          </a:xfrm>
          <a:prstGeom prst="rect">
            <a:avLst/>
          </a:prstGeom>
          <a:solidFill>
            <a:srgbClr val="0D0D0D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PROXIES OF AMAZON CLIMATE IN A PERUVIAN ICE CORE</a:t>
            </a:r>
          </a:p>
          <a:p>
            <a:pPr algn="ctr"/>
            <a:r>
              <a:rPr lang="en-US" sz="28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THE QUELCCAYA ICE CAP</a:t>
            </a:r>
          </a:p>
        </p:txBody>
      </p:sp>
      <p:pic>
        <p:nvPicPr>
          <p:cNvPr id="19" name="Picture 18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B12EAA9-C9B7-53F3-22DE-928030AFA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85" y="1190408"/>
            <a:ext cx="666667" cy="66666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5BAF46A-A6A6-9536-C34B-2323B8231443}"/>
              </a:ext>
            </a:extLst>
          </p:cNvPr>
          <p:cNvSpPr/>
          <p:nvPr/>
        </p:nvSpPr>
        <p:spPr>
          <a:xfrm>
            <a:off x="-1" y="6185729"/>
            <a:ext cx="12192001" cy="6666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Picture 11" descr="A blue and white sign with a globe and a map&#10;&#10;AI-generated content may be incorrect.">
            <a:extLst>
              <a:ext uri="{FF2B5EF4-FFF2-40B4-BE49-F238E27FC236}">
                <a16:creationId xmlns:a16="http://schemas.microsoft.com/office/drawing/2014/main" id="{3267CC9D-4E4F-221A-5EC1-DBD98A134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5" y="6223170"/>
            <a:ext cx="498741" cy="600869"/>
          </a:xfrm>
          <a:prstGeom prst="rect">
            <a:avLst/>
          </a:prstGeom>
        </p:spPr>
      </p:pic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635C8F66-2E96-0643-4935-4BA108B833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0" y="6223170"/>
            <a:ext cx="1001650" cy="563428"/>
          </a:xfrm>
          <a:prstGeom prst="rect">
            <a:avLst/>
          </a:prstGeom>
        </p:spPr>
      </p:pic>
      <p:pic>
        <p:nvPicPr>
          <p:cNvPr id="15" name="Picture 14" descr="A logo with blue letters and a circle&#10;&#10;AI-generated content may be incorrect.">
            <a:extLst>
              <a:ext uri="{FF2B5EF4-FFF2-40B4-BE49-F238E27FC236}">
                <a16:creationId xmlns:a16="http://schemas.microsoft.com/office/drawing/2014/main" id="{4FE518DF-BE51-E722-13B4-AC76935682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292" y="6248739"/>
            <a:ext cx="732120" cy="563429"/>
          </a:xfrm>
          <a:prstGeom prst="rect">
            <a:avLst/>
          </a:prstGeom>
        </p:spPr>
      </p:pic>
      <p:pic>
        <p:nvPicPr>
          <p:cNvPr id="6" name="Picture 5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24229E13-468D-2246-76EC-0B2AE8DDD2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817" y="6223167"/>
            <a:ext cx="445109" cy="56342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58B22D-3132-0684-4D8D-874A8DA096F0}"/>
              </a:ext>
            </a:extLst>
          </p:cNvPr>
          <p:cNvSpPr txBox="1"/>
          <p:nvPr/>
        </p:nvSpPr>
        <p:spPr>
          <a:xfrm>
            <a:off x="1941044" y="6360751"/>
            <a:ext cx="844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João Gomes Ilha, PhD Candidate in Polar Sciences (joao.gomes.ilha@gmail.com)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62B863-50FB-00B6-898B-7FF3EDA00971}"/>
              </a:ext>
            </a:extLst>
          </p:cNvPr>
          <p:cNvSpPr txBox="1"/>
          <p:nvPr/>
        </p:nvSpPr>
        <p:spPr>
          <a:xfrm>
            <a:off x="9818914" y="5888978"/>
            <a:ext cx="242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81ACF8-445F-4B05-2E5F-B5D1A0325AA0}"/>
              </a:ext>
            </a:extLst>
          </p:cNvPr>
          <p:cNvGrpSpPr/>
          <p:nvPr/>
        </p:nvGrpSpPr>
        <p:grpSpPr>
          <a:xfrm>
            <a:off x="990600" y="2147257"/>
            <a:ext cx="674915" cy="3521327"/>
            <a:chOff x="1023257" y="1940923"/>
            <a:chExt cx="740229" cy="434013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5B33AA8-91C4-926B-D65C-61499E155AF3}"/>
                </a:ext>
              </a:extLst>
            </p:cNvPr>
            <p:cNvSpPr/>
            <p:nvPr/>
          </p:nvSpPr>
          <p:spPr>
            <a:xfrm>
              <a:off x="1023257" y="2024743"/>
              <a:ext cx="740229" cy="425631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0EAA8E1-C19F-0D5C-80A4-434E4F528BAA}"/>
                </a:ext>
              </a:extLst>
            </p:cNvPr>
            <p:cNvSpPr/>
            <p:nvPr/>
          </p:nvSpPr>
          <p:spPr>
            <a:xfrm>
              <a:off x="1023257" y="1940923"/>
              <a:ext cx="740229" cy="31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3E2A627-6975-DDD6-30C4-9FB2D56EB658}"/>
              </a:ext>
            </a:extLst>
          </p:cNvPr>
          <p:cNvSpPr txBox="1"/>
          <p:nvPr/>
        </p:nvSpPr>
        <p:spPr>
          <a:xfrm>
            <a:off x="761319" y="1659182"/>
            <a:ext cx="1133475" cy="369332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Ice core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3251AE-892D-B737-4C79-06609B5851A2}"/>
              </a:ext>
            </a:extLst>
          </p:cNvPr>
          <p:cNvSpPr txBox="1"/>
          <p:nvPr/>
        </p:nvSpPr>
        <p:spPr>
          <a:xfrm>
            <a:off x="6266985" y="2379210"/>
            <a:ext cx="5839941" cy="3416320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From the top to the bottom we analyze:</a:t>
            </a:r>
          </a:p>
          <a:p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Levoglucosan (biomass burning proxy)</a:t>
            </a:r>
          </a:p>
          <a:p>
            <a:pPr marL="800100" lvl="1" indent="-342900">
              <a:buFont typeface="+mj-lt"/>
              <a:buAutoNum type="arabicPeriod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Inorganic Ions (Na</a:t>
            </a:r>
            <a:r>
              <a:rPr lang="en-US" baseline="300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+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, K</a:t>
            </a:r>
            <a:r>
              <a:rPr lang="en-US" baseline="300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+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, Cl</a:t>
            </a:r>
            <a:r>
              <a:rPr lang="en-US" baseline="300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-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, Mg</a:t>
            </a:r>
            <a:r>
              <a:rPr lang="en-US" baseline="300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2+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, Ca</a:t>
            </a:r>
            <a:r>
              <a:rPr lang="en-US" baseline="300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2+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, SO</a:t>
            </a:r>
            <a:r>
              <a:rPr lang="en-US" baseline="-250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4</a:t>
            </a:r>
            <a:r>
              <a:rPr lang="en-US" baseline="300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2-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, …)</a:t>
            </a:r>
          </a:p>
          <a:p>
            <a:pPr marL="800100" lvl="1" indent="-342900">
              <a:buFont typeface="+mj-lt"/>
              <a:buAutoNum type="arabicPeriod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Organic Ions (Acetate, glycolate, C2:C7 diacids, …)</a:t>
            </a:r>
          </a:p>
          <a:p>
            <a:pPr marL="800100" lvl="1" indent="-342900">
              <a:buFont typeface="+mj-lt"/>
              <a:buAutoNum type="arabicPeriod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Using </a:t>
            </a:r>
            <a:r>
              <a:rPr lang="en-US" b="1" noProof="0" dirty="0">
                <a:solidFill>
                  <a:schemeClr val="accent5">
                    <a:lumMod val="40000"/>
                    <a:lumOff val="60000"/>
                  </a:schemeClr>
                </a:solidFill>
                <a:latin typeface="Montserrat" panose="00000500000000000000" pitchFamily="2" charset="0"/>
              </a:rPr>
              <a:t>Liquid Chromatography 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coupled with </a:t>
            </a:r>
            <a:r>
              <a:rPr lang="en-US" b="1" noProof="0" dirty="0">
                <a:solidFill>
                  <a:schemeClr val="accent6">
                    <a:lumMod val="40000"/>
                    <a:lumOff val="60000"/>
                  </a:schemeClr>
                </a:solidFill>
                <a:latin typeface="Montserrat" panose="00000500000000000000" pitchFamily="2" charset="0"/>
              </a:rPr>
              <a:t>Mass Spectrometry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A17DFE-DF9D-76E6-D3B8-91864359CA10}"/>
              </a:ext>
            </a:extLst>
          </p:cNvPr>
          <p:cNvSpPr txBox="1"/>
          <p:nvPr/>
        </p:nvSpPr>
        <p:spPr>
          <a:xfrm>
            <a:off x="8214569" y="1026796"/>
            <a:ext cx="333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Access my abstract here!</a:t>
            </a: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1B2FD806-E6A0-9B05-FEE2-56DF9A051E8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07857" y="1044567"/>
            <a:ext cx="145776" cy="840405"/>
          </a:xfrm>
          <a:prstGeom prst="curvedConnector2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400138D-D0F7-C108-9283-22B22387C0CF}"/>
              </a:ext>
            </a:extLst>
          </p:cNvPr>
          <p:cNvSpPr txBox="1"/>
          <p:nvPr/>
        </p:nvSpPr>
        <p:spPr>
          <a:xfrm>
            <a:off x="2100148" y="3276124"/>
            <a:ext cx="3824868" cy="830997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What do we do with this ice core?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6C16B88-A621-CDB5-D012-428E7A1E7023}"/>
              </a:ext>
            </a:extLst>
          </p:cNvPr>
          <p:cNvSpPr/>
          <p:nvPr/>
        </p:nvSpPr>
        <p:spPr>
          <a:xfrm>
            <a:off x="1758179" y="3479767"/>
            <a:ext cx="392621" cy="47027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0" name="Picture 19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7D351839-0263-B399-AC7E-2AD1CEAB0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287" y="71404"/>
            <a:ext cx="786428" cy="1047600"/>
          </a:xfrm>
          <a:prstGeom prst="rect">
            <a:avLst/>
          </a:prstGeom>
        </p:spPr>
      </p:pic>
      <p:pic>
        <p:nvPicPr>
          <p:cNvPr id="22" name="Picture 21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BAC3E393-213D-843A-1B3D-5EEF92E95B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" y="48768"/>
            <a:ext cx="748800" cy="10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2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uiExpand="1" build="allAtOnce" animBg="1"/>
      <p:bldP spid="11" grpId="0"/>
      <p:bldP spid="14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EDE2DE-EF3B-4813-6284-889B8E6FE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0C753A5-1D8B-5D5F-A58A-034F76A25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370927-D42F-90C3-96B5-EC0414B9B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3C03B5-4E98-6831-F290-AD5B58CA5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4833ED-FEC4-1A42-8345-F4EF6F21E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Picture 7" descr="A group of tents in the snow&#10;&#10;AI-generated content may be incorrect.">
            <a:extLst>
              <a:ext uri="{FF2B5EF4-FFF2-40B4-BE49-F238E27FC236}">
                <a16:creationId xmlns:a16="http://schemas.microsoft.com/office/drawing/2014/main" id="{5591FA2A-78E7-160D-F751-04068C694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BF27481-E3FF-2CD1-5AA1-DCAF74E5D31C}"/>
              </a:ext>
            </a:extLst>
          </p:cNvPr>
          <p:cNvGrpSpPr/>
          <p:nvPr/>
        </p:nvGrpSpPr>
        <p:grpSpPr>
          <a:xfrm>
            <a:off x="2100295" y="315151"/>
            <a:ext cx="8002561" cy="847120"/>
            <a:chOff x="2100295" y="1697905"/>
            <a:chExt cx="8002561" cy="8471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A332A7-9E6E-433D-D863-D1BD92C7C42D}"/>
                </a:ext>
              </a:extLst>
            </p:cNvPr>
            <p:cNvSpPr txBox="1"/>
            <p:nvPr/>
          </p:nvSpPr>
          <p:spPr>
            <a:xfrm>
              <a:off x="2100295" y="1697905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latin typeface="Montserrat" panose="00000500000000000000" pitchFamily="2" charset="0"/>
                </a:rPr>
                <a:t>INTRODUCTION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11CA8-29C6-A98B-70BC-10C93B148444}"/>
                </a:ext>
              </a:extLst>
            </p:cNvPr>
            <p:cNvSpPr txBox="1"/>
            <p:nvPr/>
          </p:nvSpPr>
          <p:spPr>
            <a:xfrm>
              <a:off x="2134514" y="1714028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INTRODUCTION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8C80449-D986-7BEE-04A5-C2740C1C3A9E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18" name="Picture 1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11FEA24-1C8D-035F-972E-BA825C38A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BD8BEF-49F5-0EDA-6F4E-ADFB46182755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1DF9D-562F-FF77-C29A-47F7E17FDC3A}"/>
              </a:ext>
            </a:extLst>
          </p:cNvPr>
          <p:cNvSpPr txBox="1"/>
          <p:nvPr/>
        </p:nvSpPr>
        <p:spPr>
          <a:xfrm>
            <a:off x="4220307" y="1001109"/>
            <a:ext cx="3820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Why Ice Cores?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4E1C59-5973-615D-A4F3-E06BDB99E8F9}"/>
              </a:ext>
            </a:extLst>
          </p:cNvPr>
          <p:cNvGrpSpPr/>
          <p:nvPr/>
        </p:nvGrpSpPr>
        <p:grpSpPr>
          <a:xfrm>
            <a:off x="990600" y="2147257"/>
            <a:ext cx="674915" cy="3521327"/>
            <a:chOff x="1023257" y="1940923"/>
            <a:chExt cx="740229" cy="434013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A1A976E-C3E4-3C63-4E54-3F23FC90A282}"/>
                </a:ext>
              </a:extLst>
            </p:cNvPr>
            <p:cNvSpPr/>
            <p:nvPr/>
          </p:nvSpPr>
          <p:spPr>
            <a:xfrm>
              <a:off x="1023257" y="2024743"/>
              <a:ext cx="740229" cy="425631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1A0C4F0-A037-2166-7B99-8ABCD48F50B8}"/>
                </a:ext>
              </a:extLst>
            </p:cNvPr>
            <p:cNvSpPr/>
            <p:nvPr/>
          </p:nvSpPr>
          <p:spPr>
            <a:xfrm>
              <a:off x="1023257" y="1940923"/>
              <a:ext cx="740229" cy="31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37DB712-3ECA-116C-01C9-408A9943F693}"/>
              </a:ext>
            </a:extLst>
          </p:cNvPr>
          <p:cNvSpPr txBox="1"/>
          <p:nvPr/>
        </p:nvSpPr>
        <p:spPr>
          <a:xfrm>
            <a:off x="761319" y="1659182"/>
            <a:ext cx="113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Ice core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98B05E-4746-627C-C0A1-850295C4DC7B}"/>
              </a:ext>
            </a:extLst>
          </p:cNvPr>
          <p:cNvSpPr txBox="1"/>
          <p:nvPr/>
        </p:nvSpPr>
        <p:spPr>
          <a:xfrm>
            <a:off x="2455336" y="4569164"/>
            <a:ext cx="2364572" cy="923330"/>
          </a:xfrm>
          <a:prstGeom prst="rect">
            <a:avLst/>
          </a:prstGeom>
          <a:solidFill>
            <a:srgbClr val="FFFFFF">
              <a:alpha val="30196"/>
            </a:srgb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High time resolution:</a:t>
            </a:r>
          </a:p>
          <a:p>
            <a:pPr algn="ctr"/>
            <a:r>
              <a:rPr lang="en-US" noProof="0" dirty="0">
                <a:latin typeface="Montserrat" panose="00000500000000000000" pitchFamily="2" charset="0"/>
              </a:rPr>
              <a:t> season, years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256F26-BDE1-2BA4-2F21-042A0080E1CC}"/>
              </a:ext>
            </a:extLst>
          </p:cNvPr>
          <p:cNvSpPr txBox="1"/>
          <p:nvPr/>
        </p:nvSpPr>
        <p:spPr>
          <a:xfrm>
            <a:off x="3168934" y="3538589"/>
            <a:ext cx="207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latin typeface="Montserrat" panose="00000500000000000000" pitchFamily="2" charset="0"/>
              </a:rPr>
              <a:t>RECORDS OF:</a:t>
            </a:r>
          </a:p>
        </p:txBody>
      </p: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0FE8A640-C513-D1A5-C937-631DE9373EDD}"/>
              </a:ext>
            </a:extLst>
          </p:cNvPr>
          <p:cNvCxnSpPr>
            <a:cxnSpLocks/>
          </p:cNvCxnSpPr>
          <p:nvPr/>
        </p:nvCxnSpPr>
        <p:spPr>
          <a:xfrm flipV="1">
            <a:off x="5154816" y="2028491"/>
            <a:ext cx="2973384" cy="1668024"/>
          </a:xfrm>
          <a:prstGeom prst="curvedConnector3">
            <a:avLst>
              <a:gd name="adj1" fmla="val 13389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4486500-D4D1-2494-43F8-3C0A4A3672DD}"/>
              </a:ext>
            </a:extLst>
          </p:cNvPr>
          <p:cNvSpPr txBox="1"/>
          <p:nvPr/>
        </p:nvSpPr>
        <p:spPr>
          <a:xfrm>
            <a:off x="8203867" y="1801182"/>
            <a:ext cx="3190318" cy="36933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noProof="0" dirty="0">
                <a:latin typeface="Montserrat" panose="00000500000000000000" pitchFamily="2" charset="0"/>
              </a:rPr>
              <a:t>Atmospheric chemistry</a:t>
            </a:r>
          </a:p>
        </p:txBody>
      </p: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C19CB21F-F1D6-D702-3D3F-B77A5A49F9C8}"/>
              </a:ext>
            </a:extLst>
          </p:cNvPr>
          <p:cNvCxnSpPr>
            <a:cxnSpLocks/>
          </p:cNvCxnSpPr>
          <p:nvPr/>
        </p:nvCxnSpPr>
        <p:spPr>
          <a:xfrm>
            <a:off x="5154816" y="3723255"/>
            <a:ext cx="2973384" cy="127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B209941-C027-3FA6-7707-F6A2A3D81714}"/>
              </a:ext>
            </a:extLst>
          </p:cNvPr>
          <p:cNvSpPr txBox="1"/>
          <p:nvPr/>
        </p:nvSpPr>
        <p:spPr>
          <a:xfrm>
            <a:off x="8203867" y="3538589"/>
            <a:ext cx="3190318" cy="36933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noProof="0" dirty="0">
                <a:latin typeface="Montserrat" panose="00000500000000000000" pitchFamily="2" charset="0"/>
              </a:rPr>
              <a:t>Dust deposition</a:t>
            </a:r>
          </a:p>
        </p:txBody>
      </p: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FE67CE01-FA8D-6845-EA42-6E9E22C79F53}"/>
              </a:ext>
            </a:extLst>
          </p:cNvPr>
          <p:cNvCxnSpPr>
            <a:cxnSpLocks/>
          </p:cNvCxnSpPr>
          <p:nvPr/>
        </p:nvCxnSpPr>
        <p:spPr>
          <a:xfrm>
            <a:off x="5154816" y="3762695"/>
            <a:ext cx="2867955" cy="1655324"/>
          </a:xfrm>
          <a:prstGeom prst="curvedConnector3">
            <a:avLst>
              <a:gd name="adj1" fmla="val 12044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19473F5-50A2-C641-43B0-7320C16E9D34}"/>
              </a:ext>
            </a:extLst>
          </p:cNvPr>
          <p:cNvSpPr txBox="1"/>
          <p:nvPr/>
        </p:nvSpPr>
        <p:spPr>
          <a:xfrm>
            <a:off x="8203867" y="4817854"/>
            <a:ext cx="3190318" cy="1200329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noProof="0" dirty="0">
                <a:latin typeface="Montserrat" panose="00000500000000000000" pitchFamily="2" charset="0"/>
              </a:rPr>
              <a:t>Climatic changes (both regional and continental, sometimes global, polar ice cores)</a:t>
            </a:r>
          </a:p>
        </p:txBody>
      </p:sp>
      <p:sp>
        <p:nvSpPr>
          <p:cNvPr id="7" name="Rectangle: Rounded Corners 6">
            <a:hlinkClick r:id="rId5" action="ppaction://hlinksldjump"/>
            <a:extLst>
              <a:ext uri="{FF2B5EF4-FFF2-40B4-BE49-F238E27FC236}">
                <a16:creationId xmlns:a16="http://schemas.microsoft.com/office/drawing/2014/main" id="{195191D2-83EE-123B-21E6-52C8FA6112B0}"/>
              </a:ext>
            </a:extLst>
          </p:cNvPr>
          <p:cNvSpPr/>
          <p:nvPr/>
        </p:nvSpPr>
        <p:spPr>
          <a:xfrm>
            <a:off x="8079945" y="6259790"/>
            <a:ext cx="1589314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Back to Main Menu</a:t>
            </a:r>
          </a:p>
        </p:txBody>
      </p:sp>
      <p:sp>
        <p:nvSpPr>
          <p:cNvPr id="21" name="Rectangle: Rounded Corners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489772-8A76-D0E1-DC0C-7EDB812368D4}"/>
              </a:ext>
            </a:extLst>
          </p:cNvPr>
          <p:cNvSpPr/>
          <p:nvPr/>
        </p:nvSpPr>
        <p:spPr>
          <a:xfrm>
            <a:off x="9924744" y="6259790"/>
            <a:ext cx="2140039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Next: Air mass circulation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3EF4B2-47B1-607A-C7E2-6F5C94E47094}"/>
              </a:ext>
            </a:extLst>
          </p:cNvPr>
          <p:cNvSpPr txBox="1"/>
          <p:nvPr/>
        </p:nvSpPr>
        <p:spPr>
          <a:xfrm>
            <a:off x="706983" y="439081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sp>
        <p:nvSpPr>
          <p:cNvPr id="25" name="Rectangle: Rounded Corners 24">
            <a:hlinkClick r:id="rId6" action="ppaction://hlinksldjump"/>
            <a:extLst>
              <a:ext uri="{FF2B5EF4-FFF2-40B4-BE49-F238E27FC236}">
                <a16:creationId xmlns:a16="http://schemas.microsoft.com/office/drawing/2014/main" id="{F9A5CD65-213F-6B43-6484-BE29E9D698D5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26" name="Picture 25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6001AEED-522C-4BAC-9D0B-935BABFDA7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27" name="Picture 26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EA488FB0-3641-7119-06BE-3B94143239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C67996-9B5B-C17F-6ED7-58F231A9FF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66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073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CECAF8-3B68-2C2D-2FE3-56F83F54A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D229E7-26E9-6AF2-5782-E0B5E1B03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DB86DA-1090-30C0-94E8-509FA9634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E22A7F-4967-0FD0-C75D-0D37C997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D7653E-7217-69D3-9439-51B8CFAFD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Picture 7" descr="A group of tents in the snow&#10;&#10;AI-generated content may be incorrect.">
            <a:extLst>
              <a:ext uri="{FF2B5EF4-FFF2-40B4-BE49-F238E27FC236}">
                <a16:creationId xmlns:a16="http://schemas.microsoft.com/office/drawing/2014/main" id="{302CAB1C-4F43-ADD8-6088-C61C4EC6E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FD4BF2B-6DDE-50C5-A0CA-CD1B5CABEBD9}"/>
              </a:ext>
            </a:extLst>
          </p:cNvPr>
          <p:cNvGrpSpPr/>
          <p:nvPr/>
        </p:nvGrpSpPr>
        <p:grpSpPr>
          <a:xfrm>
            <a:off x="2100295" y="315151"/>
            <a:ext cx="8002561" cy="847120"/>
            <a:chOff x="2100295" y="1697905"/>
            <a:chExt cx="8002561" cy="8471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5516AA-18FD-84D5-ADD2-1569B787A0E8}"/>
                </a:ext>
              </a:extLst>
            </p:cNvPr>
            <p:cNvSpPr txBox="1"/>
            <p:nvPr/>
          </p:nvSpPr>
          <p:spPr>
            <a:xfrm>
              <a:off x="2100295" y="1697905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latin typeface="Montserrat" panose="00000500000000000000" pitchFamily="2" charset="0"/>
                </a:rPr>
                <a:t>INTRODUCTION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BF1545C-13BC-6F86-EF96-E7D45BC107B4}"/>
                </a:ext>
              </a:extLst>
            </p:cNvPr>
            <p:cNvSpPr txBox="1"/>
            <p:nvPr/>
          </p:nvSpPr>
          <p:spPr>
            <a:xfrm>
              <a:off x="2134514" y="1714028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INTRODUCTION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BBEEF77-3DEC-83F8-5198-1ACF7DA32D5A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18" name="Picture 1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3365C4F-80E5-C400-6F04-EC1BC948C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6C53921-01DA-A50E-160A-9EF34E63B9EA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3C316-03FB-7AAD-6D98-6FD575C9FC8D}"/>
              </a:ext>
            </a:extLst>
          </p:cNvPr>
          <p:cNvSpPr txBox="1"/>
          <p:nvPr/>
        </p:nvSpPr>
        <p:spPr>
          <a:xfrm>
            <a:off x="4220307" y="1001109"/>
            <a:ext cx="3820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Air Mass Circulation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24930E-BE0F-2A3C-05A8-FE31F38C5894}"/>
              </a:ext>
            </a:extLst>
          </p:cNvPr>
          <p:cNvSpPr txBox="1"/>
          <p:nvPr/>
        </p:nvSpPr>
        <p:spPr>
          <a:xfrm>
            <a:off x="552837" y="1642935"/>
            <a:ext cx="8103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How is the precipitation seasonality in the </a:t>
            </a:r>
            <a:r>
              <a:rPr lang="en-US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Quelccaya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 region?</a:t>
            </a:r>
          </a:p>
        </p:txBody>
      </p:sp>
      <p:pic>
        <p:nvPicPr>
          <p:cNvPr id="3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07E63B8A-241F-B6E7-615C-75E08D58F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5" y="2301773"/>
            <a:ext cx="10937132" cy="3567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58E624-55FF-3089-98AC-AADABA617DA7}"/>
              </a:ext>
            </a:extLst>
          </p:cNvPr>
          <p:cNvSpPr txBox="1"/>
          <p:nvPr/>
        </p:nvSpPr>
        <p:spPr>
          <a:xfrm>
            <a:off x="611494" y="4994118"/>
            <a:ext cx="5287502" cy="646331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Highest precipitation during summer months (December, January, February)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83CFF2-02A2-4311-AE31-FBDF1D498D93}"/>
              </a:ext>
            </a:extLst>
          </p:cNvPr>
          <p:cNvSpPr txBox="1"/>
          <p:nvPr/>
        </p:nvSpPr>
        <p:spPr>
          <a:xfrm>
            <a:off x="6356196" y="4994117"/>
            <a:ext cx="5287502" cy="646331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Lowest precipitation during winter months (June, July, August)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FA1421-8881-1A29-B6E5-25B85CF79070}"/>
              </a:ext>
            </a:extLst>
          </p:cNvPr>
          <p:cNvSpPr txBox="1"/>
          <p:nvPr/>
        </p:nvSpPr>
        <p:spPr>
          <a:xfrm>
            <a:off x="10031967" y="1947943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Montserrat" panose="00000500000000000000" pitchFamily="2" charset="0"/>
              </a:rPr>
              <a:t>ERA5 Data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159C93-38B8-9AC5-FA4E-2B35AADFCCFC}"/>
              </a:ext>
            </a:extLst>
          </p:cNvPr>
          <p:cNvSpPr txBox="1"/>
          <p:nvPr/>
        </p:nvSpPr>
        <p:spPr>
          <a:xfrm>
            <a:off x="706983" y="439081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sp>
        <p:nvSpPr>
          <p:cNvPr id="24" name="Rectangle: Rounded Corners 23">
            <a:hlinkClick r:id="rId6" action="ppaction://hlinksldjump"/>
            <a:extLst>
              <a:ext uri="{FF2B5EF4-FFF2-40B4-BE49-F238E27FC236}">
                <a16:creationId xmlns:a16="http://schemas.microsoft.com/office/drawing/2014/main" id="{4A1BF639-C329-F1FE-2338-952F88EB28E2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25" name="Picture 24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E1048139-3B29-0FEC-A789-306874154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26" name="Picture 25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43A21488-6E5D-4BF7-B2D4-9C6038F23C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88C4CB-A610-346F-6B6D-3B87B5E79F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47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117 -0.176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881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00052 -0.1791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 animBg="1"/>
      <p:bldP spid="6" grpId="0" animBg="1"/>
      <p:bldP spid="22" grpId="0"/>
      <p:bldP spid="2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886E2B-21F1-A90F-0842-EF497F7CB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F670CB4-A892-A68A-9F05-263932793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51489D-FA28-7AEC-689A-18F194F1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C9D60B-D280-6C40-0936-03BAA4226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261DEF-E872-EA5F-3EDF-A4F589895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Picture 7" descr="A group of tents in the snow&#10;&#10;AI-generated content may be incorrect.">
            <a:extLst>
              <a:ext uri="{FF2B5EF4-FFF2-40B4-BE49-F238E27FC236}">
                <a16:creationId xmlns:a16="http://schemas.microsoft.com/office/drawing/2014/main" id="{75C7AB36-8426-C1AF-503F-F3DA74F11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DFF4D3A-C0A4-D3BB-4F94-C2FE16B6A030}"/>
              </a:ext>
            </a:extLst>
          </p:cNvPr>
          <p:cNvGrpSpPr/>
          <p:nvPr/>
        </p:nvGrpSpPr>
        <p:grpSpPr>
          <a:xfrm>
            <a:off x="2100295" y="315151"/>
            <a:ext cx="8002561" cy="847120"/>
            <a:chOff x="2100295" y="1697905"/>
            <a:chExt cx="8002561" cy="8471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7309C7-B7AC-1DA4-2EF1-AFB575D1BE94}"/>
                </a:ext>
              </a:extLst>
            </p:cNvPr>
            <p:cNvSpPr txBox="1"/>
            <p:nvPr/>
          </p:nvSpPr>
          <p:spPr>
            <a:xfrm>
              <a:off x="2100295" y="1697905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latin typeface="Montserrat" panose="00000500000000000000" pitchFamily="2" charset="0"/>
                </a:rPr>
                <a:t>INTRODUCTION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B61D01-29EB-B37C-AF22-B96BCD0EB8B6}"/>
                </a:ext>
              </a:extLst>
            </p:cNvPr>
            <p:cNvSpPr txBox="1"/>
            <p:nvPr/>
          </p:nvSpPr>
          <p:spPr>
            <a:xfrm>
              <a:off x="2134514" y="1714028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INTRODUCTION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F184B81-1452-E608-7F6B-696BCD7358CC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18" name="Picture 1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897128B-D7AB-8128-D1E7-8DAD074AF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A4E922F-CD01-9308-F944-6FCF57C878B7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pic>
        <p:nvPicPr>
          <p:cNvPr id="3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FAAD44D-D1F5-A0EA-973B-9D298146F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6" y="1086298"/>
            <a:ext cx="10937132" cy="3567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1410BD-BE0B-F48B-DDF3-5766D41D92E2}"/>
              </a:ext>
            </a:extLst>
          </p:cNvPr>
          <p:cNvSpPr txBox="1"/>
          <p:nvPr/>
        </p:nvSpPr>
        <p:spPr>
          <a:xfrm>
            <a:off x="611494" y="4994118"/>
            <a:ext cx="5287502" cy="646331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Highest precipitation during summer months (December, January, February)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B276EE-8CD1-67D1-05A5-4B9BC25FED17}"/>
              </a:ext>
            </a:extLst>
          </p:cNvPr>
          <p:cNvSpPr txBox="1"/>
          <p:nvPr/>
        </p:nvSpPr>
        <p:spPr>
          <a:xfrm>
            <a:off x="6356196" y="4994117"/>
            <a:ext cx="5287502" cy="646331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Lowest precipitation during winter months (June, July, August)</a:t>
            </a:r>
          </a:p>
        </p:txBody>
      </p:sp>
      <p:sp>
        <p:nvSpPr>
          <p:cNvPr id="7" name="Rectangle: Rounded Corners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E54E38A-1862-522F-E083-56EE84EE701C}"/>
              </a:ext>
            </a:extLst>
          </p:cNvPr>
          <p:cNvSpPr/>
          <p:nvPr/>
        </p:nvSpPr>
        <p:spPr>
          <a:xfrm>
            <a:off x="9746184" y="6259790"/>
            <a:ext cx="2318600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Click here to see back trajectories simulations</a:t>
            </a:r>
          </a:p>
        </p:txBody>
      </p:sp>
      <p:sp>
        <p:nvSpPr>
          <p:cNvPr id="22" name="Rectangle: Rounded Corners 21">
            <a:hlinkClick r:id="rId6" action="ppaction://hlinksldjump"/>
            <a:extLst>
              <a:ext uri="{FF2B5EF4-FFF2-40B4-BE49-F238E27FC236}">
                <a16:creationId xmlns:a16="http://schemas.microsoft.com/office/drawing/2014/main" id="{3AB0AC7C-B126-22B6-03A2-84A80300B983}"/>
              </a:ext>
            </a:extLst>
          </p:cNvPr>
          <p:cNvSpPr/>
          <p:nvPr/>
        </p:nvSpPr>
        <p:spPr>
          <a:xfrm>
            <a:off x="8079945" y="6259790"/>
            <a:ext cx="1589314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Back to Main Menu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63D754-DA86-3168-8259-F0AEAA968D18}"/>
              </a:ext>
            </a:extLst>
          </p:cNvPr>
          <p:cNvSpPr txBox="1"/>
          <p:nvPr/>
        </p:nvSpPr>
        <p:spPr>
          <a:xfrm>
            <a:off x="10041023" y="716751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Montserrat" panose="00000500000000000000" pitchFamily="2" charset="0"/>
              </a:rPr>
              <a:t>ERA5 Data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DB528B-C6C2-D5F2-0385-FAC669E8641F}"/>
              </a:ext>
            </a:extLst>
          </p:cNvPr>
          <p:cNvSpPr txBox="1"/>
          <p:nvPr/>
        </p:nvSpPr>
        <p:spPr>
          <a:xfrm>
            <a:off x="706983" y="439081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sp>
        <p:nvSpPr>
          <p:cNvPr id="24" name="Rectangle: Rounded Corners 23">
            <a:hlinkClick r:id="rId7" action="ppaction://hlinksldjump"/>
            <a:extLst>
              <a:ext uri="{FF2B5EF4-FFF2-40B4-BE49-F238E27FC236}">
                <a16:creationId xmlns:a16="http://schemas.microsoft.com/office/drawing/2014/main" id="{C25FEEC7-C65C-5177-0095-B0F13F67B386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25" name="Picture 24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4B06EE84-D8D9-F916-9E36-1A4EFF1D3C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26" name="Picture 25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83DAF0E9-D4EB-A78A-4DC3-7C62266FE5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13D49C-F749-4A2D-CF74-78EAA23AA3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41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93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1BA2F1-9956-0650-0AF6-C6D215287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2A1B27D-5E06-80CF-4DA7-CF4F7DAA1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B59170-CC1E-C49A-7A3E-CC8C91AD8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380E18-8AB7-8749-8172-9F1EF2692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A27007-5719-AED4-FE24-77FEF72EA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Picture 7" descr="A group of tents in the snow&#10;&#10;AI-generated content may be incorrect.">
            <a:extLst>
              <a:ext uri="{FF2B5EF4-FFF2-40B4-BE49-F238E27FC236}">
                <a16:creationId xmlns:a16="http://schemas.microsoft.com/office/drawing/2014/main" id="{44D7CBD7-C4D3-FFAA-D40C-0E4D55A1F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87067DA-8516-E076-52FF-465D9DA7F2AC}"/>
              </a:ext>
            </a:extLst>
          </p:cNvPr>
          <p:cNvGrpSpPr/>
          <p:nvPr/>
        </p:nvGrpSpPr>
        <p:grpSpPr>
          <a:xfrm>
            <a:off x="2100295" y="315151"/>
            <a:ext cx="8002561" cy="847120"/>
            <a:chOff x="2100295" y="1697905"/>
            <a:chExt cx="8002561" cy="8471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902B6B-F10B-7306-177A-BBCB4F733844}"/>
                </a:ext>
              </a:extLst>
            </p:cNvPr>
            <p:cNvSpPr txBox="1"/>
            <p:nvPr/>
          </p:nvSpPr>
          <p:spPr>
            <a:xfrm>
              <a:off x="2100295" y="1697905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latin typeface="Montserrat" panose="00000500000000000000" pitchFamily="2" charset="0"/>
                </a:rPr>
                <a:t>INTRODUCTION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031718-5FB2-35D3-629B-247ADC81BAA8}"/>
                </a:ext>
              </a:extLst>
            </p:cNvPr>
            <p:cNvSpPr txBox="1"/>
            <p:nvPr/>
          </p:nvSpPr>
          <p:spPr>
            <a:xfrm>
              <a:off x="2134514" y="1714028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INTRODUCTION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991F914-2BF2-3B24-A601-DC4E824B6714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18" name="Picture 1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3D1499F-549B-69FF-8ADC-D88B20A27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8D555B9-601D-5822-D47B-A5284334F504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EE68B48-A821-71E0-5114-E0F15FF2E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54" y="1396060"/>
            <a:ext cx="6760591" cy="47808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49CD0FA-95CA-2783-ECE2-31FB525168EB}"/>
              </a:ext>
            </a:extLst>
          </p:cNvPr>
          <p:cNvSpPr txBox="1"/>
          <p:nvPr/>
        </p:nvSpPr>
        <p:spPr>
          <a:xfrm>
            <a:off x="719241" y="1381794"/>
            <a:ext cx="39746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latin typeface="Montserrat" panose="00000500000000000000" pitchFamily="2" charset="0"/>
              </a:rPr>
              <a:t>For the </a:t>
            </a:r>
            <a:r>
              <a:rPr lang="en-US" noProof="0" dirty="0">
                <a:solidFill>
                  <a:srgbClr val="C00000"/>
                </a:solidFill>
                <a:latin typeface="Montserrat" panose="00000500000000000000" pitchFamily="2" charset="0"/>
              </a:rPr>
              <a:t>summer months</a:t>
            </a:r>
            <a:r>
              <a:rPr lang="en-US" noProof="0" dirty="0">
                <a:latin typeface="Montserrat" panose="00000500000000000000" pitchFamily="2" charset="0"/>
              </a:rPr>
              <a:t>, it is possible to basically discriminate 3 different main source areas:</a:t>
            </a:r>
          </a:p>
          <a:p>
            <a:endParaRPr lang="en-US" noProof="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noProof="0" dirty="0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</a:rPr>
              <a:t>Tropical rainforest (</a:t>
            </a:r>
            <a:r>
              <a:rPr lang="en-US" noProof="0" dirty="0" err="1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</a:rPr>
              <a:t>Amazonic</a:t>
            </a:r>
            <a:r>
              <a:rPr lang="en-US" noProof="0" dirty="0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en-US" noProof="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noProof="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noProof="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Oceanic (Pacific)</a:t>
            </a:r>
          </a:p>
          <a:p>
            <a:pPr marL="342900" indent="-342900">
              <a:buFont typeface="+mj-lt"/>
              <a:buAutoNum type="arabicPeriod"/>
            </a:pPr>
            <a:endParaRPr lang="en-US" noProof="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noProof="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noProof="0" dirty="0">
                <a:solidFill>
                  <a:srgbClr val="F0C834"/>
                </a:solidFill>
                <a:latin typeface="Montserrat" panose="00000500000000000000" pitchFamily="2" charset="0"/>
              </a:rPr>
              <a:t>Desertic/Mountainous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526851-C6D8-5866-E64C-C1D505E8CCC4}"/>
              </a:ext>
            </a:extLst>
          </p:cNvPr>
          <p:cNvSpPr txBox="1"/>
          <p:nvPr/>
        </p:nvSpPr>
        <p:spPr>
          <a:xfrm>
            <a:off x="3954021" y="3244334"/>
            <a:ext cx="432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Summer Months Back Trajectories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A96E05-1BA4-7712-A5F0-ECB70F4FD63E}"/>
              </a:ext>
            </a:extLst>
          </p:cNvPr>
          <p:cNvSpPr txBox="1"/>
          <p:nvPr/>
        </p:nvSpPr>
        <p:spPr>
          <a:xfrm>
            <a:off x="706983" y="439081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sp>
        <p:nvSpPr>
          <p:cNvPr id="6" name="Rectangle: Rounded Corners 5">
            <a:hlinkClick r:id="rId6" action="ppaction://hlinksldjump"/>
            <a:extLst>
              <a:ext uri="{FF2B5EF4-FFF2-40B4-BE49-F238E27FC236}">
                <a16:creationId xmlns:a16="http://schemas.microsoft.com/office/drawing/2014/main" id="{06AB7796-6151-19E6-9792-84F35D470FAD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7" name="Picture 6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0B501E01-99E8-B3BD-2AA8-A2F8910C92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14" name="Picture 13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6201596C-C6E7-C540-5FB5-68EB33202E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BD33FA-9EB6-A725-05A8-13706DAD28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39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L -0.00182 -0.3282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BC9661-4AFD-BBC4-FB98-F1CB67780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7AB5319-05B9-F28C-6BBF-1ABABD114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0F8AD2-2279-5C07-4997-DDE707D40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DD6C26-0878-1A1B-55B0-E01CF499E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07F3C5-D3CA-91D7-5A9A-56EE95F6D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Picture 7" descr="A group of tents in the snow&#10;&#10;AI-generated content may be incorrect.">
            <a:extLst>
              <a:ext uri="{FF2B5EF4-FFF2-40B4-BE49-F238E27FC236}">
                <a16:creationId xmlns:a16="http://schemas.microsoft.com/office/drawing/2014/main" id="{BC384998-398B-8EF8-CB23-A17847995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8F8B24B-1972-D452-8C9B-35E01330AEF9}"/>
              </a:ext>
            </a:extLst>
          </p:cNvPr>
          <p:cNvGrpSpPr/>
          <p:nvPr/>
        </p:nvGrpSpPr>
        <p:grpSpPr>
          <a:xfrm>
            <a:off x="2100295" y="315151"/>
            <a:ext cx="8002561" cy="847120"/>
            <a:chOff x="2100295" y="1697905"/>
            <a:chExt cx="8002561" cy="8471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C8C862-4E50-8E47-6A6D-B2E1E73AEECB}"/>
                </a:ext>
              </a:extLst>
            </p:cNvPr>
            <p:cNvSpPr txBox="1"/>
            <p:nvPr/>
          </p:nvSpPr>
          <p:spPr>
            <a:xfrm>
              <a:off x="2100295" y="1697905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latin typeface="Montserrat" panose="00000500000000000000" pitchFamily="2" charset="0"/>
                </a:rPr>
                <a:t>INTRODUCTION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2F6181-C69A-F3C8-35AE-A416B86B9C67}"/>
                </a:ext>
              </a:extLst>
            </p:cNvPr>
            <p:cNvSpPr txBox="1"/>
            <p:nvPr/>
          </p:nvSpPr>
          <p:spPr>
            <a:xfrm>
              <a:off x="2134514" y="1714028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INTRODUCTION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F6B1A62-BF63-72EC-151A-58698B4C6261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18" name="Picture 1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5281B9F-D1BA-69F9-EE31-480E40F7D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35152DE-60FB-C74A-9081-1DA56845876C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7DE8B7-6D70-51CC-1DF6-F9A6517622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54" y="1396060"/>
            <a:ext cx="6760591" cy="47808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130B20B-BE0A-2229-68B0-A6FC1DA18343}"/>
              </a:ext>
            </a:extLst>
          </p:cNvPr>
          <p:cNvSpPr txBox="1"/>
          <p:nvPr/>
        </p:nvSpPr>
        <p:spPr>
          <a:xfrm>
            <a:off x="719241" y="1381794"/>
            <a:ext cx="39746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latin typeface="Montserrat" panose="00000500000000000000" pitchFamily="2" charset="0"/>
              </a:rPr>
              <a:t>For the </a:t>
            </a:r>
            <a:r>
              <a:rPr lang="en-US" noProof="0" dirty="0">
                <a:solidFill>
                  <a:srgbClr val="C00000"/>
                </a:solidFill>
                <a:latin typeface="Montserrat" panose="00000500000000000000" pitchFamily="2" charset="0"/>
              </a:rPr>
              <a:t>summer months</a:t>
            </a:r>
            <a:r>
              <a:rPr lang="en-US" noProof="0" dirty="0">
                <a:latin typeface="Montserrat" panose="00000500000000000000" pitchFamily="2" charset="0"/>
              </a:rPr>
              <a:t>, it is possible to basically discriminate 3 different main source areas:</a:t>
            </a:r>
          </a:p>
          <a:p>
            <a:endParaRPr lang="en-US" noProof="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noProof="0" dirty="0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</a:rPr>
              <a:t>Tropical rainforest (</a:t>
            </a:r>
            <a:r>
              <a:rPr lang="en-US" noProof="0" dirty="0" err="1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</a:rPr>
              <a:t>Amazonic</a:t>
            </a:r>
            <a:r>
              <a:rPr lang="en-US" noProof="0" dirty="0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en-US" noProof="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noProof="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noProof="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Oceanic (Pacific)</a:t>
            </a:r>
          </a:p>
          <a:p>
            <a:pPr marL="342900" indent="-342900">
              <a:buFont typeface="+mj-lt"/>
              <a:buAutoNum type="arabicPeriod"/>
            </a:pPr>
            <a:endParaRPr lang="en-US" noProof="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noProof="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noProof="0" dirty="0">
                <a:solidFill>
                  <a:srgbClr val="F0C834"/>
                </a:solidFill>
                <a:latin typeface="Montserrat" panose="00000500000000000000" pitchFamily="2" charset="0"/>
              </a:rPr>
              <a:t>Desertic/Mountainous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F34252-BCE2-5EE4-A538-4B6EE244B96A}"/>
              </a:ext>
            </a:extLst>
          </p:cNvPr>
          <p:cNvSpPr txBox="1"/>
          <p:nvPr/>
        </p:nvSpPr>
        <p:spPr>
          <a:xfrm>
            <a:off x="3932249" y="992325"/>
            <a:ext cx="432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Summer Months Back Trajectories</a:t>
            </a:r>
          </a:p>
        </p:txBody>
      </p:sp>
      <p:sp>
        <p:nvSpPr>
          <p:cNvPr id="2" name="Rectangle: Rounded Corners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5DF8112-DE90-37D0-1944-D43EAADB982E}"/>
              </a:ext>
            </a:extLst>
          </p:cNvPr>
          <p:cNvSpPr/>
          <p:nvPr/>
        </p:nvSpPr>
        <p:spPr>
          <a:xfrm>
            <a:off x="9746184" y="6259790"/>
            <a:ext cx="2318600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Click here to check out the spring months</a:t>
            </a:r>
          </a:p>
        </p:txBody>
      </p:sp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6A2B8BA6-6B19-2A30-7D11-0040B4696F4B}"/>
              </a:ext>
            </a:extLst>
          </p:cNvPr>
          <p:cNvSpPr/>
          <p:nvPr/>
        </p:nvSpPr>
        <p:spPr>
          <a:xfrm>
            <a:off x="8079945" y="6259790"/>
            <a:ext cx="1589314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Back to Main Menu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3902B3-AB38-4307-FB8A-78F1FB67FE83}"/>
              </a:ext>
            </a:extLst>
          </p:cNvPr>
          <p:cNvSpPr txBox="1"/>
          <p:nvPr/>
        </p:nvSpPr>
        <p:spPr>
          <a:xfrm>
            <a:off x="706983" y="439081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sp>
        <p:nvSpPr>
          <p:cNvPr id="14" name="Rectangle: Rounded Corners 13">
            <a:hlinkClick r:id="rId7" action="ppaction://hlinksldjump"/>
            <a:extLst>
              <a:ext uri="{FF2B5EF4-FFF2-40B4-BE49-F238E27FC236}">
                <a16:creationId xmlns:a16="http://schemas.microsoft.com/office/drawing/2014/main" id="{0803B911-B5C5-8FFD-2F60-590D3061CEEE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21" name="Picture 20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0817BCE3-C3C7-AE51-B733-CF9D7CB6AA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22" name="Picture 21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CA895817-1D15-B7CA-FD14-1B1E3946FD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3BEE5B-882D-2492-C609-CC46F4B12E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2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844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C64791-359E-9EBF-AC67-7E6B63A34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B335BBE-154D-AA62-3603-717DB0B28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B56651-CBEC-9803-FEF9-24507EC0D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9CFEAF-C8AC-E006-7862-83CA99EE1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0D7F6B-E874-B5C5-6584-8CF3139E9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Picture 7" descr="A group of tents in the snow&#10;&#10;AI-generated content may be incorrect.">
            <a:extLst>
              <a:ext uri="{FF2B5EF4-FFF2-40B4-BE49-F238E27FC236}">
                <a16:creationId xmlns:a16="http://schemas.microsoft.com/office/drawing/2014/main" id="{40C94845-731A-E79B-8755-40B6FE179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35106DB-3253-4B0C-44E7-98A0D8C9247F}"/>
              </a:ext>
            </a:extLst>
          </p:cNvPr>
          <p:cNvGrpSpPr/>
          <p:nvPr/>
        </p:nvGrpSpPr>
        <p:grpSpPr>
          <a:xfrm>
            <a:off x="2100295" y="315151"/>
            <a:ext cx="8002561" cy="847120"/>
            <a:chOff x="2100295" y="1697905"/>
            <a:chExt cx="8002561" cy="8471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BE2FFC-719A-C7C3-ECE3-19CD2DD3CD24}"/>
                </a:ext>
              </a:extLst>
            </p:cNvPr>
            <p:cNvSpPr txBox="1"/>
            <p:nvPr/>
          </p:nvSpPr>
          <p:spPr>
            <a:xfrm>
              <a:off x="2100295" y="1697905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latin typeface="Montserrat" panose="00000500000000000000" pitchFamily="2" charset="0"/>
                </a:rPr>
                <a:t>INTRODUCTION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A647E5-21C2-1130-6FD3-329772F33234}"/>
                </a:ext>
              </a:extLst>
            </p:cNvPr>
            <p:cNvSpPr txBox="1"/>
            <p:nvPr/>
          </p:nvSpPr>
          <p:spPr>
            <a:xfrm>
              <a:off x="2134514" y="1714028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INTRODUCTION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C58FA63-7A67-7F42-4281-8C82941C4A1D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18" name="Picture 1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918205D-3BA6-7603-5A15-0FEA45CE4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A79CB8-89AB-3188-5963-3518C3E443BB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8EB53E-363F-F08E-871F-9606E5D2CD5A}"/>
              </a:ext>
            </a:extLst>
          </p:cNvPr>
          <p:cNvSpPr txBox="1"/>
          <p:nvPr/>
        </p:nvSpPr>
        <p:spPr>
          <a:xfrm>
            <a:off x="719241" y="1381794"/>
            <a:ext cx="39746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latin typeface="Montserrat" panose="00000500000000000000" pitchFamily="2" charset="0"/>
              </a:rPr>
              <a:t>For the </a:t>
            </a:r>
            <a:r>
              <a:rPr lang="en-US" noProof="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spring months</a:t>
            </a:r>
            <a:r>
              <a:rPr lang="en-US" noProof="0" dirty="0">
                <a:latin typeface="Montserrat" panose="00000500000000000000" pitchFamily="2" charset="0"/>
              </a:rPr>
              <a:t>, it is possible to basically discriminate 3 different main source areas:</a:t>
            </a:r>
          </a:p>
          <a:p>
            <a:endParaRPr lang="en-US" noProof="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noProof="0" dirty="0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</a:rPr>
              <a:t>Tropical rainforest (</a:t>
            </a:r>
            <a:r>
              <a:rPr lang="en-US" noProof="0" dirty="0" err="1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</a:rPr>
              <a:t>Amazonic</a:t>
            </a:r>
            <a:r>
              <a:rPr lang="en-US" noProof="0" dirty="0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</a:rPr>
              <a:t>): weakened</a:t>
            </a:r>
          </a:p>
          <a:p>
            <a:pPr marL="342900" indent="-342900">
              <a:buFont typeface="+mj-lt"/>
              <a:buAutoNum type="arabicPeriod"/>
            </a:pPr>
            <a:endParaRPr lang="en-US" noProof="0" dirty="0">
              <a:solidFill>
                <a:schemeClr val="accent3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noProof="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noProof="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noProof="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Oceanic (Pacific): long-distance transport</a:t>
            </a:r>
          </a:p>
          <a:p>
            <a:pPr marL="342900" indent="-342900">
              <a:buFont typeface="+mj-lt"/>
              <a:buAutoNum type="arabicPeriod"/>
            </a:pPr>
            <a:endParaRPr lang="en-US" noProof="0" dirty="0">
              <a:solidFill>
                <a:schemeClr val="tx2">
                  <a:lumMod val="75000"/>
                  <a:lumOff val="2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noProof="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noProof="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noProof="0" dirty="0">
                <a:solidFill>
                  <a:srgbClr val="FFFF00"/>
                </a:solidFill>
                <a:latin typeface="Montserrat" panose="00000500000000000000" pitchFamily="2" charset="0"/>
              </a:rPr>
              <a:t>Desertic/Mountainous: more local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3006F3-0C6D-B51B-5107-0C2E7AA5CD67}"/>
              </a:ext>
            </a:extLst>
          </p:cNvPr>
          <p:cNvSpPr txBox="1"/>
          <p:nvPr/>
        </p:nvSpPr>
        <p:spPr>
          <a:xfrm>
            <a:off x="3954021" y="3244334"/>
            <a:ext cx="432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Spring Months Back Trajectories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F18B57-F1F6-C789-3A3F-CF2C9FB7F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96" y="1395568"/>
            <a:ext cx="6760591" cy="4780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A24763-67A7-D02A-7286-FC5408345A66}"/>
              </a:ext>
            </a:extLst>
          </p:cNvPr>
          <p:cNvSpPr txBox="1"/>
          <p:nvPr/>
        </p:nvSpPr>
        <p:spPr>
          <a:xfrm>
            <a:off x="706983" y="439081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sp>
        <p:nvSpPr>
          <p:cNvPr id="7" name="Rectangle: Rounded Corners 6">
            <a:hlinkClick r:id="rId6" action="ppaction://hlinksldjump"/>
            <a:extLst>
              <a:ext uri="{FF2B5EF4-FFF2-40B4-BE49-F238E27FC236}">
                <a16:creationId xmlns:a16="http://schemas.microsoft.com/office/drawing/2014/main" id="{A1F7339F-8BE4-AF55-2C45-C7BAC96A084E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14" name="Picture 13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56E5849F-C269-B4BD-D78A-B38B623649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21" name="Picture 20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87DD89A1-C0AF-2FCB-3228-5A21300D55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D49EED-CF7E-2D18-5575-4D26493A83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85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L -0.00182 -0.3282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19472-677D-BB28-37BD-5C0DBD80E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2FC3B16-DC45-64D9-30C4-C37C71CB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3DD772-9FB5-E4AE-B284-8339BD2C8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29BAE6-2C95-9F5A-7C6F-2126ECEAB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C4A798-10A9-5CCF-318B-CD58855A6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Picture 7" descr="A group of tents in the snow&#10;&#10;AI-generated content may be incorrect.">
            <a:extLst>
              <a:ext uri="{FF2B5EF4-FFF2-40B4-BE49-F238E27FC236}">
                <a16:creationId xmlns:a16="http://schemas.microsoft.com/office/drawing/2014/main" id="{47457CED-1183-7D1F-B1BD-9B5BAED97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9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6C4FDED-9081-F0E5-7EE9-E013ECF5F3FC}"/>
              </a:ext>
            </a:extLst>
          </p:cNvPr>
          <p:cNvGrpSpPr/>
          <p:nvPr/>
        </p:nvGrpSpPr>
        <p:grpSpPr>
          <a:xfrm>
            <a:off x="2100295" y="315151"/>
            <a:ext cx="8002561" cy="847120"/>
            <a:chOff x="2100295" y="1697905"/>
            <a:chExt cx="8002561" cy="8471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9755FE-37B7-5BDC-656B-F51A67765526}"/>
                </a:ext>
              </a:extLst>
            </p:cNvPr>
            <p:cNvSpPr txBox="1"/>
            <p:nvPr/>
          </p:nvSpPr>
          <p:spPr>
            <a:xfrm>
              <a:off x="2100295" y="1697905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latin typeface="Montserrat" panose="00000500000000000000" pitchFamily="2" charset="0"/>
                </a:rPr>
                <a:t>INTRODUCTION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9C7CA5-9D59-F5DD-3AE0-EC5416360264}"/>
                </a:ext>
              </a:extLst>
            </p:cNvPr>
            <p:cNvSpPr txBox="1"/>
            <p:nvPr/>
          </p:nvSpPr>
          <p:spPr>
            <a:xfrm>
              <a:off x="2134514" y="1714028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INTRODUCTION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0621120-6CCF-F94B-F94B-EBDB2EC28957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18" name="Picture 1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40F104A-8BE2-24C0-E60D-E7A46FEB3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54A408-A27A-C76A-89CA-00F0794C7B5A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6577CF-F613-FC07-4619-1D768FA35B47}"/>
              </a:ext>
            </a:extLst>
          </p:cNvPr>
          <p:cNvSpPr txBox="1"/>
          <p:nvPr/>
        </p:nvSpPr>
        <p:spPr>
          <a:xfrm>
            <a:off x="719241" y="1381794"/>
            <a:ext cx="39746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latin typeface="Montserrat" panose="00000500000000000000" pitchFamily="2" charset="0"/>
              </a:rPr>
              <a:t>For the </a:t>
            </a:r>
            <a:r>
              <a:rPr lang="en-US" noProof="0" dirty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anose="00000500000000000000" pitchFamily="2" charset="0"/>
              </a:rPr>
              <a:t>spring months</a:t>
            </a:r>
            <a:r>
              <a:rPr lang="en-US" noProof="0" dirty="0">
                <a:latin typeface="Montserrat" panose="00000500000000000000" pitchFamily="2" charset="0"/>
              </a:rPr>
              <a:t>, it is possible to basically discriminate 3 different main source areas:</a:t>
            </a:r>
          </a:p>
          <a:p>
            <a:endParaRPr lang="en-US" noProof="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noProof="0" dirty="0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</a:rPr>
              <a:t>Tropical rainforest (</a:t>
            </a:r>
            <a:r>
              <a:rPr lang="en-US" noProof="0" dirty="0" err="1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</a:rPr>
              <a:t>Amazonic</a:t>
            </a:r>
            <a:r>
              <a:rPr lang="en-US" noProof="0" dirty="0">
                <a:solidFill>
                  <a:schemeClr val="accent3">
                    <a:lumMod val="75000"/>
                  </a:schemeClr>
                </a:solidFill>
                <a:latin typeface="Montserrat" panose="00000500000000000000" pitchFamily="2" charset="0"/>
              </a:rPr>
              <a:t>): weakened</a:t>
            </a:r>
          </a:p>
          <a:p>
            <a:pPr marL="342900" indent="-342900">
              <a:buFont typeface="+mj-lt"/>
              <a:buAutoNum type="arabicPeriod"/>
            </a:pPr>
            <a:endParaRPr lang="en-US" noProof="0" dirty="0">
              <a:solidFill>
                <a:schemeClr val="accent3">
                  <a:lumMod val="7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noProof="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noProof="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noProof="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Oceanic (Pacific): long-distance transport</a:t>
            </a:r>
          </a:p>
          <a:p>
            <a:pPr marL="342900" indent="-342900">
              <a:buFont typeface="+mj-lt"/>
              <a:buAutoNum type="arabicPeriod"/>
            </a:pPr>
            <a:endParaRPr lang="en-US" noProof="0" dirty="0">
              <a:solidFill>
                <a:schemeClr val="tx2">
                  <a:lumMod val="75000"/>
                  <a:lumOff val="25000"/>
                </a:schemeClr>
              </a:solidFill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noProof="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noProof="0" dirty="0">
              <a:latin typeface="Montserrat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noProof="0" dirty="0">
                <a:solidFill>
                  <a:srgbClr val="FFFF00"/>
                </a:solidFill>
                <a:latin typeface="Montserrat" panose="00000500000000000000" pitchFamily="2" charset="0"/>
              </a:rPr>
              <a:t>Desertic/Mountainous: more local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EDB880-922B-6171-1F0E-0055A45B94F3}"/>
              </a:ext>
            </a:extLst>
          </p:cNvPr>
          <p:cNvSpPr txBox="1"/>
          <p:nvPr/>
        </p:nvSpPr>
        <p:spPr>
          <a:xfrm>
            <a:off x="3931719" y="991796"/>
            <a:ext cx="432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Spring Months Back Trajectories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BD94BF-5C45-19CF-22B9-256E5C309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96" y="1395568"/>
            <a:ext cx="6760591" cy="4780800"/>
          </a:xfrm>
          <a:prstGeom prst="rect">
            <a:avLst/>
          </a:prstGeom>
        </p:spPr>
      </p:pic>
      <p:sp>
        <p:nvSpPr>
          <p:cNvPr id="2" name="Rectangle: Rounded Corners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ECAC55D-34A2-79CC-3DDF-8B3509B8631B}"/>
              </a:ext>
            </a:extLst>
          </p:cNvPr>
          <p:cNvSpPr/>
          <p:nvPr/>
        </p:nvSpPr>
        <p:spPr>
          <a:xfrm>
            <a:off x="9746184" y="6259790"/>
            <a:ext cx="2318600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Next Section: Methodologies</a:t>
            </a:r>
          </a:p>
        </p:txBody>
      </p:sp>
      <p:sp>
        <p:nvSpPr>
          <p:cNvPr id="4" name="Rectangle: Rounded Corners 3">
            <a:hlinkClick r:id="rId6" action="ppaction://hlinksldjump"/>
            <a:extLst>
              <a:ext uri="{FF2B5EF4-FFF2-40B4-BE49-F238E27FC236}">
                <a16:creationId xmlns:a16="http://schemas.microsoft.com/office/drawing/2014/main" id="{EE58D40D-2E64-FC8E-486A-CDB1F1DB353F}"/>
              </a:ext>
            </a:extLst>
          </p:cNvPr>
          <p:cNvSpPr/>
          <p:nvPr/>
        </p:nvSpPr>
        <p:spPr>
          <a:xfrm>
            <a:off x="8079945" y="6259790"/>
            <a:ext cx="1589314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Back to Main Menu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D3E8A3-150F-FCD1-45E0-79CB4534C485}"/>
              </a:ext>
            </a:extLst>
          </p:cNvPr>
          <p:cNvSpPr txBox="1"/>
          <p:nvPr/>
        </p:nvSpPr>
        <p:spPr>
          <a:xfrm>
            <a:off x="706983" y="439081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sp>
        <p:nvSpPr>
          <p:cNvPr id="21" name="Rectangle: Rounded Corners 20">
            <a:hlinkClick r:id="rId7" action="ppaction://hlinksldjump"/>
            <a:extLst>
              <a:ext uri="{FF2B5EF4-FFF2-40B4-BE49-F238E27FC236}">
                <a16:creationId xmlns:a16="http://schemas.microsoft.com/office/drawing/2014/main" id="{7867C879-AA7A-E04C-577D-458F4E2D8ACE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22" name="Picture 21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2E9B358E-8F2F-8A76-6BE9-80D0B04D79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23" name="Picture 22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423B4A31-EDFA-751F-6D60-CDBB6DC858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E6B922-4EFE-87F3-16C7-0682F60B87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99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99859-0B5C-9632-FBA7-99CE119F8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n a path in a valley&#10;&#10;AI-generated content may be incorrect.">
            <a:extLst>
              <a:ext uri="{FF2B5EF4-FFF2-40B4-BE49-F238E27FC236}">
                <a16:creationId xmlns:a16="http://schemas.microsoft.com/office/drawing/2014/main" id="{7D33D957-FB2F-BA4C-A7CE-F728F7B70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2" t="7656" r="2269" b="9925"/>
          <a:stretch/>
        </p:blipFill>
        <p:spPr>
          <a:xfrm>
            <a:off x="-152399" y="0"/>
            <a:ext cx="123444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F6A4AF-8654-8E3A-A957-23F13BFF4AD9}"/>
              </a:ext>
            </a:extLst>
          </p:cNvPr>
          <p:cNvSpPr txBox="1"/>
          <p:nvPr/>
        </p:nvSpPr>
        <p:spPr>
          <a:xfrm>
            <a:off x="800100" y="103123"/>
            <a:ext cx="10424474" cy="954107"/>
          </a:xfrm>
          <a:prstGeom prst="rect">
            <a:avLst/>
          </a:prstGeom>
          <a:solidFill>
            <a:srgbClr val="0D0D0D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PROXIES OF AMAZON CLIMATE IN A PERUVIAN ICE CORE</a:t>
            </a:r>
          </a:p>
          <a:p>
            <a:pPr algn="ctr"/>
            <a:r>
              <a:rPr lang="en-US" sz="28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THE QUELCCAYA ICE CAP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3D0D95-DD25-FCDC-E130-3A82EF5C9DC9}"/>
              </a:ext>
            </a:extLst>
          </p:cNvPr>
          <p:cNvSpPr/>
          <p:nvPr/>
        </p:nvSpPr>
        <p:spPr>
          <a:xfrm>
            <a:off x="-1" y="6185729"/>
            <a:ext cx="12192001" cy="6666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Picture 11" descr="A blue and white sign with a globe and a map&#10;&#10;AI-generated content may be incorrect.">
            <a:extLst>
              <a:ext uri="{FF2B5EF4-FFF2-40B4-BE49-F238E27FC236}">
                <a16:creationId xmlns:a16="http://schemas.microsoft.com/office/drawing/2014/main" id="{AD253924-A5F3-5B3E-379D-276C22B1F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5" y="6223170"/>
            <a:ext cx="498741" cy="600869"/>
          </a:xfrm>
          <a:prstGeom prst="rect">
            <a:avLst/>
          </a:prstGeom>
        </p:spPr>
      </p:pic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B25B9EBE-BBF1-8C0A-EDC9-2B100052F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0" y="6223170"/>
            <a:ext cx="1001650" cy="563428"/>
          </a:xfrm>
          <a:prstGeom prst="rect">
            <a:avLst/>
          </a:prstGeom>
        </p:spPr>
      </p:pic>
      <p:pic>
        <p:nvPicPr>
          <p:cNvPr id="15" name="Picture 14" descr="A logo with blue letters and a circle&#10;&#10;AI-generated content may be incorrect.">
            <a:extLst>
              <a:ext uri="{FF2B5EF4-FFF2-40B4-BE49-F238E27FC236}">
                <a16:creationId xmlns:a16="http://schemas.microsoft.com/office/drawing/2014/main" id="{491F40C7-58CD-6285-E181-7281192D8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292" y="6248739"/>
            <a:ext cx="732120" cy="563429"/>
          </a:xfrm>
          <a:prstGeom prst="rect">
            <a:avLst/>
          </a:prstGeom>
        </p:spPr>
      </p:pic>
      <p:pic>
        <p:nvPicPr>
          <p:cNvPr id="6" name="Picture 5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C4C3B760-75B0-97EE-6D6B-6D154E0C5C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817" y="6223167"/>
            <a:ext cx="445109" cy="56342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ECE4B11-743B-EEDC-EAF1-DF68200A6D64}"/>
              </a:ext>
            </a:extLst>
          </p:cNvPr>
          <p:cNvSpPr txBox="1"/>
          <p:nvPr/>
        </p:nvSpPr>
        <p:spPr>
          <a:xfrm>
            <a:off x="1941044" y="6360751"/>
            <a:ext cx="844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João Gomes Ilha, PhD Candidate in Polar Sciences (joao.gomes.ilha@gmail.com)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4F0E57-BD9B-A63F-690A-98A50C860508}"/>
              </a:ext>
            </a:extLst>
          </p:cNvPr>
          <p:cNvSpPr txBox="1"/>
          <p:nvPr/>
        </p:nvSpPr>
        <p:spPr>
          <a:xfrm>
            <a:off x="9818914" y="5888978"/>
            <a:ext cx="242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C4025-7B49-907B-04FF-7D9E950FB429}"/>
              </a:ext>
            </a:extLst>
          </p:cNvPr>
          <p:cNvSpPr txBox="1"/>
          <p:nvPr/>
        </p:nvSpPr>
        <p:spPr>
          <a:xfrm>
            <a:off x="392309" y="1843448"/>
            <a:ext cx="5433432" cy="3970318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If you are keen to discuss:</a:t>
            </a:r>
          </a:p>
          <a:p>
            <a:endParaRPr lang="en-US" sz="2800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28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Proxies in ice cores</a:t>
            </a:r>
          </a:p>
          <a:p>
            <a:pPr marL="971550" lvl="1" indent="-514350">
              <a:buFont typeface="+mj-lt"/>
              <a:buAutoNum type="arabicPeriod"/>
            </a:pPr>
            <a:endParaRPr lang="en-US" sz="2800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28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Tropical glaciers</a:t>
            </a:r>
          </a:p>
          <a:p>
            <a:pPr marL="971550" lvl="1" indent="-514350">
              <a:buFont typeface="+mj-lt"/>
              <a:buAutoNum type="arabicPeriod"/>
            </a:pPr>
            <a:endParaRPr lang="en-US" sz="2800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28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Amazon climatology</a:t>
            </a:r>
          </a:p>
          <a:p>
            <a:pPr marL="971550" lvl="1" indent="-514350">
              <a:buFont typeface="+mj-lt"/>
              <a:buAutoNum type="arabicPeriod"/>
            </a:pPr>
            <a:endParaRPr lang="en-US" sz="2800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28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Biomass burning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35CE66-62C9-A1C8-F38A-2D3B0CCAF371}"/>
              </a:ext>
            </a:extLst>
          </p:cNvPr>
          <p:cNvSpPr txBox="1"/>
          <p:nvPr/>
        </p:nvSpPr>
        <p:spPr>
          <a:xfrm>
            <a:off x="6480550" y="1843448"/>
            <a:ext cx="5433432" cy="3970318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Then you should come talk to me in my PICO presentation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8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You can find me in </a:t>
            </a: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the</a:t>
            </a:r>
          </a:p>
          <a:p>
            <a:pPr algn="ctr"/>
            <a:endParaRPr lang="en-US" sz="2800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8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PICO SPOT2.2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endParaRPr lang="en-US" sz="2800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AB8631-B789-FA45-1B95-426E454462BF}"/>
              </a:ext>
            </a:extLst>
          </p:cNvPr>
          <p:cNvSpPr txBox="1"/>
          <p:nvPr/>
        </p:nvSpPr>
        <p:spPr>
          <a:xfrm>
            <a:off x="2264229" y="2451341"/>
            <a:ext cx="7554685" cy="2308324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chemeClr val="bg1"/>
                </a:solidFill>
                <a:latin typeface="Montserrat" panose="00000500000000000000" pitchFamily="2" charset="0"/>
              </a:rPr>
              <a:t>Thank </a:t>
            </a:r>
            <a:r>
              <a:rPr lang="it-IT" sz="3600" dirty="0" err="1">
                <a:solidFill>
                  <a:schemeClr val="bg1"/>
                </a:solidFill>
                <a:latin typeface="Montserrat" panose="00000500000000000000" pitchFamily="2" charset="0"/>
              </a:rPr>
              <a:t>you</a:t>
            </a:r>
            <a:r>
              <a:rPr lang="it-IT" sz="3600" dirty="0">
                <a:solidFill>
                  <a:schemeClr val="bg1"/>
                </a:solidFill>
                <a:latin typeface="Montserrat" panose="00000500000000000000" pitchFamily="2" charset="0"/>
              </a:rPr>
              <a:t> and </a:t>
            </a:r>
            <a:r>
              <a:rPr lang="it-IT" sz="3600" dirty="0" err="1">
                <a:solidFill>
                  <a:schemeClr val="bg1"/>
                </a:solidFill>
                <a:latin typeface="Montserrat" panose="00000500000000000000" pitchFamily="2" charset="0"/>
              </a:rPr>
              <a:t>see</a:t>
            </a:r>
            <a:r>
              <a:rPr lang="it-IT" sz="3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Montserrat" panose="00000500000000000000" pitchFamily="2" charset="0"/>
              </a:rPr>
              <a:t>you</a:t>
            </a:r>
            <a:r>
              <a:rPr lang="it-IT" sz="3600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Montserrat" panose="00000500000000000000" pitchFamily="2" charset="0"/>
              </a:rPr>
              <a:t>soon</a:t>
            </a:r>
            <a:r>
              <a:rPr lang="it-IT" sz="3600" dirty="0">
                <a:solidFill>
                  <a:schemeClr val="bg1"/>
                </a:solidFill>
                <a:latin typeface="Montserrat" panose="00000500000000000000" pitchFamily="2" charset="0"/>
              </a:rPr>
              <a:t>!</a:t>
            </a:r>
          </a:p>
          <a:p>
            <a:pPr algn="ctr"/>
            <a:endParaRPr lang="it-IT" sz="36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Montserrat" panose="00000500000000000000" pitchFamily="2" charset="0"/>
              </a:rPr>
              <a:t>PICO SPOT2.2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14" name="Picture 13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99C0AF79-BAFE-8DC2-00F3-CFB34143D3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" y="48768"/>
            <a:ext cx="748800" cy="1048320"/>
          </a:xfrm>
          <a:prstGeom prst="rect">
            <a:avLst/>
          </a:prstGeom>
        </p:spPr>
      </p:pic>
      <p:pic>
        <p:nvPicPr>
          <p:cNvPr id="16" name="Picture 1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535596E-471E-49E6-7CE4-D88109A226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85" y="1190408"/>
            <a:ext cx="666667" cy="6666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84FA0D-794A-D7FC-08A2-764A59050E0A}"/>
              </a:ext>
            </a:extLst>
          </p:cNvPr>
          <p:cNvSpPr txBox="1"/>
          <p:nvPr/>
        </p:nvSpPr>
        <p:spPr>
          <a:xfrm>
            <a:off x="8214569" y="1026796"/>
            <a:ext cx="333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Access my abstract here!</a:t>
            </a: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418DC96A-F9C6-44F7-30E2-79C4E002B483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07857" y="1044567"/>
            <a:ext cx="145776" cy="840405"/>
          </a:xfrm>
          <a:prstGeom prst="curvedConnector2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9D2D7515-D99B-6910-95E9-1B37AA2489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287" y="71404"/>
            <a:ext cx="786428" cy="104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3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build="allAtOnce" animBg="1"/>
      <p:bldP spid="9" grpId="0" animBg="1"/>
      <p:bldP spid="9" grpId="1" build="allAtOnce" animBg="1"/>
      <p:bldP spid="10" grpId="0" animBg="1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298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20E5FC-18BF-C506-290A-DA468684C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286E47B-CBE3-3468-8C14-60C979594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8F0EEB-9601-29AA-C1AF-0CB673F22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E03051-6466-66AB-7014-30EB57DF6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FC8102-C49E-6B95-CBE7-FD11B0A77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043F0-50C5-D33B-298C-EBFFD03F5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266" r="11" b="14891"/>
          <a:stretch/>
        </p:blipFill>
        <p:spPr>
          <a:xfrm>
            <a:off x="445066" y="546410"/>
            <a:ext cx="11277600" cy="585439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BB53D51-3114-7D42-BF15-9C4C741FA095}"/>
              </a:ext>
            </a:extLst>
          </p:cNvPr>
          <p:cNvGrpSpPr/>
          <p:nvPr/>
        </p:nvGrpSpPr>
        <p:grpSpPr>
          <a:xfrm>
            <a:off x="2100295" y="1697905"/>
            <a:ext cx="7989849" cy="844177"/>
            <a:chOff x="2100295" y="1697905"/>
            <a:chExt cx="7989849" cy="84417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D1D1BB-6502-BE1C-4CBB-21C728D4BE3B}"/>
                </a:ext>
              </a:extLst>
            </p:cNvPr>
            <p:cNvSpPr txBox="1"/>
            <p:nvPr/>
          </p:nvSpPr>
          <p:spPr>
            <a:xfrm>
              <a:off x="2100295" y="1697905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METHODOLOGIES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16818A-E071-0E1D-AD00-7517FF34B74F}"/>
                </a:ext>
              </a:extLst>
            </p:cNvPr>
            <p:cNvSpPr txBox="1"/>
            <p:nvPr/>
          </p:nvSpPr>
          <p:spPr>
            <a:xfrm>
              <a:off x="2121802" y="1711085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rPr>
                <a:t>METHODOLOGIES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5E93A57-6BAE-FCA7-562D-EE83BA3F9840}"/>
              </a:ext>
            </a:extLst>
          </p:cNvPr>
          <p:cNvSpPr txBox="1"/>
          <p:nvPr/>
        </p:nvSpPr>
        <p:spPr>
          <a:xfrm>
            <a:off x="724378" y="523304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sp>
        <p:nvSpPr>
          <p:cNvPr id="6" name="Rectangle: Rounded Corners 5">
            <a:hlinkClick r:id="rId3" action="ppaction://hlinksldjump"/>
            <a:extLst>
              <a:ext uri="{FF2B5EF4-FFF2-40B4-BE49-F238E27FC236}">
                <a16:creationId xmlns:a16="http://schemas.microsoft.com/office/drawing/2014/main" id="{9362BADB-49DF-96D5-8E49-427E17260819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8" name="Picture 7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9A40E9EB-03B0-5346-4C99-CD1C6AEF7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9" name="Picture 8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A5959C20-2CD3-3B0D-7B47-92ED0D95D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55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C68964-7992-EDAC-5FB3-F4A38AAC2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ACB4E9B-3647-88CE-119A-C21D6481B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5CE5FB-8614-504F-CF55-10EA2A79B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200B33-FA39-5240-9073-FD7A6C875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8BC0F1-512D-EAEC-1D02-CC141A4E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9EB32A-8707-58E8-6BBB-B4BE90DC7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266" r="11" b="14891"/>
          <a:stretch/>
        </p:blipFill>
        <p:spPr>
          <a:xfrm>
            <a:off x="445066" y="546410"/>
            <a:ext cx="11277600" cy="58543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4A446E-D872-915B-4BB4-26BDB3AECC8C}"/>
              </a:ext>
            </a:extLst>
          </p:cNvPr>
          <p:cNvSpPr txBox="1"/>
          <p:nvPr/>
        </p:nvSpPr>
        <p:spPr>
          <a:xfrm>
            <a:off x="683654" y="1556842"/>
            <a:ext cx="5050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In 2022 an ice core was drilled using a thermal drill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07634B-05B6-89AD-E401-D36B49466526}"/>
              </a:ext>
            </a:extLst>
          </p:cNvPr>
          <p:cNvGrpSpPr/>
          <p:nvPr/>
        </p:nvGrpSpPr>
        <p:grpSpPr>
          <a:xfrm>
            <a:off x="502448" y="2290565"/>
            <a:ext cx="5614083" cy="3700757"/>
            <a:chOff x="244040" y="2217953"/>
            <a:chExt cx="5614083" cy="3700757"/>
          </a:xfrm>
        </p:grpSpPr>
        <p:pic>
          <p:nvPicPr>
            <p:cNvPr id="6" name="Picture 5" descr="A person standing on a pole&#10;&#10;AI-generated content may be incorrect.">
              <a:extLst>
                <a:ext uri="{FF2B5EF4-FFF2-40B4-BE49-F238E27FC236}">
                  <a16:creationId xmlns:a16="http://schemas.microsoft.com/office/drawing/2014/main" id="{6F7F8E1D-3B66-DDD0-8B01-2D9BA5A02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283" y="2217953"/>
              <a:ext cx="5577840" cy="369029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36DDD8-84C5-71B2-F7F2-EE771791A392}"/>
                </a:ext>
              </a:extLst>
            </p:cNvPr>
            <p:cNvSpPr txBox="1"/>
            <p:nvPr/>
          </p:nvSpPr>
          <p:spPr>
            <a:xfrm>
              <a:off x="244040" y="5610933"/>
              <a:ext cx="35763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Photo: Mariusz Potocki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478C64-8BD1-AC66-086A-F7CDDEBA3517}"/>
              </a:ext>
            </a:extLst>
          </p:cNvPr>
          <p:cNvGrpSpPr/>
          <p:nvPr/>
        </p:nvGrpSpPr>
        <p:grpSpPr>
          <a:xfrm>
            <a:off x="6301138" y="2290565"/>
            <a:ext cx="5367896" cy="3730973"/>
            <a:chOff x="6301138" y="2290565"/>
            <a:chExt cx="5367896" cy="3730973"/>
          </a:xfrm>
        </p:grpSpPr>
        <p:pic>
          <p:nvPicPr>
            <p:cNvPr id="8" name="Picture 7" descr="A person holding a metal object&#10;&#10;AI-generated content may be incorrect.">
              <a:extLst>
                <a:ext uri="{FF2B5EF4-FFF2-40B4-BE49-F238E27FC236}">
                  <a16:creationId xmlns:a16="http://schemas.microsoft.com/office/drawing/2014/main" id="{2F327076-A2D5-7405-AE35-3680F6FD7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138" y="2290565"/>
              <a:ext cx="5274443" cy="369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503583-C85C-51B7-2FAF-5C8F5B9DFD58}"/>
                </a:ext>
              </a:extLst>
            </p:cNvPr>
            <p:cNvSpPr txBox="1"/>
            <p:nvPr/>
          </p:nvSpPr>
          <p:spPr>
            <a:xfrm>
              <a:off x="9375366" y="5713761"/>
              <a:ext cx="22936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 dirty="0">
                  <a:latin typeface="Montserrat" panose="00000500000000000000" pitchFamily="2" charset="0"/>
                </a:rPr>
                <a:t>Photo: Mariusz Potocki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92586D-91C9-FC77-B72E-D06417F2A3B4}"/>
              </a:ext>
            </a:extLst>
          </p:cNvPr>
          <p:cNvSpPr txBox="1"/>
          <p:nvPr/>
        </p:nvSpPr>
        <p:spPr>
          <a:xfrm>
            <a:off x="6612358" y="1532511"/>
            <a:ext cx="4830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The ice core is 128.3 meter-long and it goes from surface to bedrock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EA1998-A6DB-40B1-EADC-37D147814969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27" name="Picture 2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6F10989-92FD-F43C-9592-D12484BAC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6F8087D-40C4-48AA-097C-6BC52BC6A0A7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F6582F-7A4F-F29A-74A0-32AAD17FCF58}"/>
              </a:ext>
            </a:extLst>
          </p:cNvPr>
          <p:cNvSpPr txBox="1"/>
          <p:nvPr/>
        </p:nvSpPr>
        <p:spPr>
          <a:xfrm>
            <a:off x="4910058" y="1161467"/>
            <a:ext cx="2318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Ice Coring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C38361-184E-1594-AE3B-93C42FDCC832}"/>
              </a:ext>
            </a:extLst>
          </p:cNvPr>
          <p:cNvGrpSpPr/>
          <p:nvPr/>
        </p:nvGrpSpPr>
        <p:grpSpPr>
          <a:xfrm>
            <a:off x="2100295" y="1697905"/>
            <a:ext cx="7989849" cy="844177"/>
            <a:chOff x="2100295" y="1697905"/>
            <a:chExt cx="7989849" cy="84417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DC70AE-FA81-C9BE-37F8-8ED4781003BD}"/>
                </a:ext>
              </a:extLst>
            </p:cNvPr>
            <p:cNvSpPr txBox="1"/>
            <p:nvPr/>
          </p:nvSpPr>
          <p:spPr>
            <a:xfrm>
              <a:off x="2100295" y="1697905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METHODOLOGIES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6D95EF-C0AF-C2A6-65E0-61EEB149E63B}"/>
                </a:ext>
              </a:extLst>
            </p:cNvPr>
            <p:cNvSpPr txBox="1"/>
            <p:nvPr/>
          </p:nvSpPr>
          <p:spPr>
            <a:xfrm>
              <a:off x="2121802" y="1711085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rPr>
                <a:t>METHODOLOGIES</a:t>
              </a:r>
            </a:p>
          </p:txBody>
        </p:sp>
      </p:grpSp>
      <p:sp>
        <p:nvSpPr>
          <p:cNvPr id="22" name="Rectangle: Rounded Corners 21">
            <a:hlinkClick r:id="rId6" action="ppaction://hlinksldjump"/>
            <a:extLst>
              <a:ext uri="{FF2B5EF4-FFF2-40B4-BE49-F238E27FC236}">
                <a16:creationId xmlns:a16="http://schemas.microsoft.com/office/drawing/2014/main" id="{45A41BDE-8A16-4300-FB4C-E5D2476E52FC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23" name="Picture 22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6A39EFA9-24A2-D87F-6F9E-A8FC548A4C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24" name="Picture 23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E639BB30-79F3-AE05-C62E-B9D58F3356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46F7B62-7E9B-4DDE-46CE-996C0E98B768}"/>
              </a:ext>
            </a:extLst>
          </p:cNvPr>
          <p:cNvSpPr txBox="1"/>
          <p:nvPr/>
        </p:nvSpPr>
        <p:spPr>
          <a:xfrm>
            <a:off x="724378" y="523304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36B041-B3C2-A223-DD51-B68E4995B6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94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0.00013 -0.1773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4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26" grpId="0" animBg="1"/>
      <p:bldP spid="28" grpId="0" animBg="1"/>
      <p:bldP spid="2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916AD8-5637-6A36-ABE6-209D9E028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CC1D97C-6B56-3F5F-2CAD-C2949E589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A24A3B-F800-CC91-8A68-71FDABD91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8809FB-4805-73E0-3EA4-5829F383A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6CB69F-302D-92D5-6846-BAFCC408E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D2FF71-59BD-BD9C-256B-C9FBEFDEC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266" r="11" b="14891"/>
          <a:stretch/>
        </p:blipFill>
        <p:spPr>
          <a:xfrm>
            <a:off x="445066" y="546410"/>
            <a:ext cx="11277600" cy="58543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86AC59-FA96-7003-56F3-5B35C597B996}"/>
              </a:ext>
            </a:extLst>
          </p:cNvPr>
          <p:cNvSpPr txBox="1"/>
          <p:nvPr/>
        </p:nvSpPr>
        <p:spPr>
          <a:xfrm>
            <a:off x="683654" y="1556842"/>
            <a:ext cx="5050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In 2022 an ice core was drilled using a thermal drill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DE607B-8F65-2904-AB55-C68DC89A8BBD}"/>
              </a:ext>
            </a:extLst>
          </p:cNvPr>
          <p:cNvGrpSpPr/>
          <p:nvPr/>
        </p:nvGrpSpPr>
        <p:grpSpPr>
          <a:xfrm>
            <a:off x="502448" y="2290565"/>
            <a:ext cx="5614083" cy="3700757"/>
            <a:chOff x="244040" y="2217953"/>
            <a:chExt cx="5614083" cy="3700757"/>
          </a:xfrm>
        </p:grpSpPr>
        <p:pic>
          <p:nvPicPr>
            <p:cNvPr id="6" name="Picture 5" descr="A person standing on a pole&#10;&#10;AI-generated content may be incorrect.">
              <a:extLst>
                <a:ext uri="{FF2B5EF4-FFF2-40B4-BE49-F238E27FC236}">
                  <a16:creationId xmlns:a16="http://schemas.microsoft.com/office/drawing/2014/main" id="{51920F67-539B-C2A3-33A2-1E2533D46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283" y="2217953"/>
              <a:ext cx="5577840" cy="369029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FF35D6-0CB9-6C02-8D4A-9AFF32F5FB59}"/>
                </a:ext>
              </a:extLst>
            </p:cNvPr>
            <p:cNvSpPr txBox="1"/>
            <p:nvPr/>
          </p:nvSpPr>
          <p:spPr>
            <a:xfrm>
              <a:off x="244040" y="5610933"/>
              <a:ext cx="35763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Photo: Mariusz Potocki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295811-4A12-697B-8F72-02A14AE6516A}"/>
              </a:ext>
            </a:extLst>
          </p:cNvPr>
          <p:cNvGrpSpPr/>
          <p:nvPr/>
        </p:nvGrpSpPr>
        <p:grpSpPr>
          <a:xfrm>
            <a:off x="6301138" y="2290565"/>
            <a:ext cx="5367896" cy="3730973"/>
            <a:chOff x="6301138" y="2290565"/>
            <a:chExt cx="5367896" cy="3730973"/>
          </a:xfrm>
        </p:grpSpPr>
        <p:pic>
          <p:nvPicPr>
            <p:cNvPr id="8" name="Picture 7" descr="A person holding a metal object&#10;&#10;AI-generated content may be incorrect.">
              <a:extLst>
                <a:ext uri="{FF2B5EF4-FFF2-40B4-BE49-F238E27FC236}">
                  <a16:creationId xmlns:a16="http://schemas.microsoft.com/office/drawing/2014/main" id="{8374A670-8EC4-E1E0-5AD7-F31CB35C2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1138" y="2290565"/>
              <a:ext cx="5274443" cy="369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2469EA-9F6A-093A-D506-88770E938905}"/>
                </a:ext>
              </a:extLst>
            </p:cNvPr>
            <p:cNvSpPr txBox="1"/>
            <p:nvPr/>
          </p:nvSpPr>
          <p:spPr>
            <a:xfrm>
              <a:off x="9375366" y="5713761"/>
              <a:ext cx="22936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 dirty="0">
                  <a:latin typeface="Montserrat" panose="00000500000000000000" pitchFamily="2" charset="0"/>
                </a:rPr>
                <a:t>Photo: Mariusz Potocki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C72BDB2-9003-4A5E-89A1-2B36C767BF80}"/>
              </a:ext>
            </a:extLst>
          </p:cNvPr>
          <p:cNvSpPr txBox="1"/>
          <p:nvPr/>
        </p:nvSpPr>
        <p:spPr>
          <a:xfrm>
            <a:off x="6612358" y="1532511"/>
            <a:ext cx="4830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The ice core is 128.3 meter-long and it goes from surface to bedrock</a:t>
            </a:r>
          </a:p>
        </p:txBody>
      </p:sp>
      <p:sp>
        <p:nvSpPr>
          <p:cNvPr id="16" name="Rectangle: Rounded Corner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6DFD5D-50B5-6BDB-92F9-D1E25A4F869C}"/>
              </a:ext>
            </a:extLst>
          </p:cNvPr>
          <p:cNvSpPr/>
          <p:nvPr/>
        </p:nvSpPr>
        <p:spPr>
          <a:xfrm>
            <a:off x="10952480" y="6259790"/>
            <a:ext cx="1112304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Next</a:t>
            </a:r>
          </a:p>
        </p:txBody>
      </p:sp>
      <p:sp>
        <p:nvSpPr>
          <p:cNvPr id="18" name="Rectangle: Rounded Corners 17">
            <a:hlinkClick r:id="rId5" action="ppaction://hlinksldjump"/>
            <a:extLst>
              <a:ext uri="{FF2B5EF4-FFF2-40B4-BE49-F238E27FC236}">
                <a16:creationId xmlns:a16="http://schemas.microsoft.com/office/drawing/2014/main" id="{C291833C-2E2A-9FFB-2F8E-EEF286817DF4}"/>
              </a:ext>
            </a:extLst>
          </p:cNvPr>
          <p:cNvSpPr/>
          <p:nvPr/>
        </p:nvSpPr>
        <p:spPr>
          <a:xfrm>
            <a:off x="9278825" y="6259790"/>
            <a:ext cx="1589314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Back to Main Menu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550EC4-EFF2-8ED7-8706-2148F5C8446A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27" name="Picture 2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EA6BF5E-EB96-45CF-14E4-5FB2E73138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67254C8-9F0B-405A-0842-3809BF208E3D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2C3811-C077-0D57-A2E1-2396B4D53EB7}"/>
              </a:ext>
            </a:extLst>
          </p:cNvPr>
          <p:cNvSpPr txBox="1"/>
          <p:nvPr/>
        </p:nvSpPr>
        <p:spPr>
          <a:xfrm>
            <a:off x="4910058" y="1161467"/>
            <a:ext cx="2318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Ice Coring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A6FB07-8DD3-2BC3-90AF-87C33B98195B}"/>
              </a:ext>
            </a:extLst>
          </p:cNvPr>
          <p:cNvGrpSpPr/>
          <p:nvPr/>
        </p:nvGrpSpPr>
        <p:grpSpPr>
          <a:xfrm>
            <a:off x="2100295" y="478698"/>
            <a:ext cx="7989849" cy="855328"/>
            <a:chOff x="2100295" y="478698"/>
            <a:chExt cx="7989849" cy="85532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3280D2B-3C1D-566F-8FED-0FAF2ADDA28F}"/>
                </a:ext>
              </a:extLst>
            </p:cNvPr>
            <p:cNvSpPr txBox="1"/>
            <p:nvPr/>
          </p:nvSpPr>
          <p:spPr>
            <a:xfrm>
              <a:off x="2100295" y="478698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METHODOLOGIES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D515695-981E-E347-135A-DE043FFBBFB1}"/>
                </a:ext>
              </a:extLst>
            </p:cNvPr>
            <p:cNvSpPr txBox="1"/>
            <p:nvPr/>
          </p:nvSpPr>
          <p:spPr>
            <a:xfrm>
              <a:off x="2121802" y="503029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rPr>
                <a:t>METHODOLOGIES</a:t>
              </a:r>
            </a:p>
          </p:txBody>
        </p:sp>
      </p:grpSp>
      <p:sp>
        <p:nvSpPr>
          <p:cNvPr id="25" name="Rectangle: Rounded Corners 24">
            <a:hlinkClick r:id="rId7" action="ppaction://hlinksldjump"/>
            <a:extLst>
              <a:ext uri="{FF2B5EF4-FFF2-40B4-BE49-F238E27FC236}">
                <a16:creationId xmlns:a16="http://schemas.microsoft.com/office/drawing/2014/main" id="{3B67473F-E361-CE6F-94DB-85AFA3D2A339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29" name="Picture 28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BF4DF8DE-7F80-7E0E-C208-ED21FF232E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30" name="Picture 29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5D289B37-6716-4854-1006-CF8B526C1E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28DACB7-F930-7DB1-98E7-576B65B89F64}"/>
              </a:ext>
            </a:extLst>
          </p:cNvPr>
          <p:cNvSpPr txBox="1"/>
          <p:nvPr/>
        </p:nvSpPr>
        <p:spPr>
          <a:xfrm>
            <a:off x="724378" y="523304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F9C56-2CE4-1C64-4D38-4E3DBD8461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2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223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48BAA2-E861-CEFD-CF6F-FA37A5A0D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1FB74D8-D7E9-D353-577A-AF632080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B71153-8007-AA60-2B69-0B2F5020D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9EEB50-E0D7-087F-9046-0F4342D70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A47D40-E387-F8F7-10EB-4ACAE1C29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D31C87-19E3-FF16-BB63-E09C18124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266" r="11" b="14891"/>
          <a:stretch/>
        </p:blipFill>
        <p:spPr>
          <a:xfrm>
            <a:off x="445066" y="546410"/>
            <a:ext cx="11277600" cy="58543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C96DBC3-6E3E-9BDC-A5B3-900148A6EF24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27" name="Picture 2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FFA600D-A57D-372D-F6F0-15EA18E6C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86CE684-BFDE-73D5-A830-3E9218C0BAA6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2C1D4D-FA41-A296-2CC8-3B1CDECE0735}"/>
              </a:ext>
            </a:extLst>
          </p:cNvPr>
          <p:cNvGrpSpPr/>
          <p:nvPr/>
        </p:nvGrpSpPr>
        <p:grpSpPr>
          <a:xfrm>
            <a:off x="598570" y="1476107"/>
            <a:ext cx="1763486" cy="4582885"/>
            <a:chOff x="286342" y="1520711"/>
            <a:chExt cx="1763486" cy="458288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C43669-3239-C64C-F51A-A2F223B9D88E}"/>
                </a:ext>
              </a:extLst>
            </p:cNvPr>
            <p:cNvSpPr/>
            <p:nvPr/>
          </p:nvSpPr>
          <p:spPr>
            <a:xfrm>
              <a:off x="286342" y="1520711"/>
              <a:ext cx="1763486" cy="4093028"/>
            </a:xfrm>
            <a:prstGeom prst="rect">
              <a:avLst/>
            </a:prstGeom>
            <a:solidFill>
              <a:schemeClr val="bg1">
                <a:lumMod val="95000"/>
                <a:alpha val="5098"/>
              </a:schemeClr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609D34-090E-9DAA-FCF3-576833B8211C}"/>
                </a:ext>
              </a:extLst>
            </p:cNvPr>
            <p:cNvSpPr/>
            <p:nvPr/>
          </p:nvSpPr>
          <p:spPr>
            <a:xfrm>
              <a:off x="286342" y="5613739"/>
              <a:ext cx="1763486" cy="48985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noProof="0" dirty="0">
                  <a:latin typeface="Montserrat" panose="00000500000000000000" pitchFamily="2" charset="0"/>
                </a:rPr>
                <a:t>Freezer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3BD3907-7230-C533-F916-5FD89B3F401A}"/>
              </a:ext>
            </a:extLst>
          </p:cNvPr>
          <p:cNvGrpSpPr/>
          <p:nvPr/>
        </p:nvGrpSpPr>
        <p:grpSpPr>
          <a:xfrm>
            <a:off x="1251713" y="1672050"/>
            <a:ext cx="457201" cy="3494315"/>
            <a:chOff x="664029" y="2122714"/>
            <a:chExt cx="457201" cy="349431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2233DB2-D2D4-B83F-79DC-584F9D68D884}"/>
                </a:ext>
              </a:extLst>
            </p:cNvPr>
            <p:cNvSpPr/>
            <p:nvPr/>
          </p:nvSpPr>
          <p:spPr>
            <a:xfrm>
              <a:off x="664029" y="2177143"/>
              <a:ext cx="457200" cy="34398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noProof="0" dirty="0">
                  <a:solidFill>
                    <a:schemeClr val="tx1"/>
                  </a:solidFill>
                  <a:latin typeface="Montserrat" panose="00000500000000000000" pitchFamily="2" charset="0"/>
                </a:rPr>
                <a:t>1m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A575908-70DD-3E05-EB43-142037D8B76A}"/>
                </a:ext>
              </a:extLst>
            </p:cNvPr>
            <p:cNvSpPr/>
            <p:nvPr/>
          </p:nvSpPr>
          <p:spPr>
            <a:xfrm>
              <a:off x="664030" y="2122714"/>
              <a:ext cx="457200" cy="2177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B5C0CE-6A50-119E-3CA8-A47D71CF043C}"/>
              </a:ext>
            </a:extLst>
          </p:cNvPr>
          <p:cNvGrpSpPr/>
          <p:nvPr/>
        </p:nvGrpSpPr>
        <p:grpSpPr>
          <a:xfrm>
            <a:off x="1099312" y="5166365"/>
            <a:ext cx="772886" cy="402771"/>
            <a:chOff x="787084" y="5210969"/>
            <a:chExt cx="772886" cy="40277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FCCBD3C-8EA0-BB23-9AE4-8096ABE4F690}"/>
                </a:ext>
              </a:extLst>
            </p:cNvPr>
            <p:cNvSpPr/>
            <p:nvPr/>
          </p:nvSpPr>
          <p:spPr>
            <a:xfrm>
              <a:off x="787084" y="5210969"/>
              <a:ext cx="772886" cy="16328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4BC485-2E67-9B51-5AC8-140D241348D9}"/>
                </a:ext>
              </a:extLst>
            </p:cNvPr>
            <p:cNvSpPr/>
            <p:nvPr/>
          </p:nvSpPr>
          <p:spPr>
            <a:xfrm>
              <a:off x="1079742" y="5374254"/>
              <a:ext cx="177939" cy="2394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7C3D10D4-E3F6-8974-490F-0023AB177547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2362056" y="3555278"/>
            <a:ext cx="2094085" cy="2258786"/>
          </a:xfrm>
          <a:prstGeom prst="curvedConnector2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43A36C1E-74D9-DED5-052F-02ACA310227D}"/>
              </a:ext>
            </a:extLst>
          </p:cNvPr>
          <p:cNvSpPr/>
          <p:nvPr/>
        </p:nvSpPr>
        <p:spPr>
          <a:xfrm>
            <a:off x="2851914" y="1476107"/>
            <a:ext cx="3635827" cy="207770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B826E5-F79C-EFDD-D902-5E2FBCBA3432}"/>
              </a:ext>
            </a:extLst>
          </p:cNvPr>
          <p:cNvGrpSpPr/>
          <p:nvPr/>
        </p:nvGrpSpPr>
        <p:grpSpPr>
          <a:xfrm>
            <a:off x="4041165" y="2872819"/>
            <a:ext cx="1254900" cy="579604"/>
            <a:chOff x="3630258" y="2987621"/>
            <a:chExt cx="1254900" cy="57960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6A87CE6-0C5F-7AA7-D098-AA4680A33495}"/>
                </a:ext>
              </a:extLst>
            </p:cNvPr>
            <p:cNvSpPr/>
            <p:nvPr/>
          </p:nvSpPr>
          <p:spPr>
            <a:xfrm>
              <a:off x="3630258" y="2987621"/>
              <a:ext cx="1254900" cy="5796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B1C39B1-612B-8E29-D963-95FA5FB143C3}"/>
                </a:ext>
              </a:extLst>
            </p:cNvPr>
            <p:cNvSpPr/>
            <p:nvPr/>
          </p:nvSpPr>
          <p:spPr>
            <a:xfrm>
              <a:off x="3660075" y="3055950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DE94BB5-460A-1950-1A4E-E5600DA8650F}"/>
                </a:ext>
              </a:extLst>
            </p:cNvPr>
            <p:cNvSpPr/>
            <p:nvPr/>
          </p:nvSpPr>
          <p:spPr>
            <a:xfrm>
              <a:off x="3653451" y="3218289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4FC1BC5-BC5A-07F0-01BD-2A7D649073E7}"/>
                </a:ext>
              </a:extLst>
            </p:cNvPr>
            <p:cNvSpPr/>
            <p:nvPr/>
          </p:nvSpPr>
          <p:spPr>
            <a:xfrm>
              <a:off x="3653451" y="3387252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372C8A4-5973-D03E-6353-9CD26FB52762}"/>
                </a:ext>
              </a:extLst>
            </p:cNvPr>
            <p:cNvSpPr/>
            <p:nvPr/>
          </p:nvSpPr>
          <p:spPr>
            <a:xfrm>
              <a:off x="3933409" y="3055950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E6761D9-5253-0795-55F2-DABF232E557A}"/>
                </a:ext>
              </a:extLst>
            </p:cNvPr>
            <p:cNvSpPr/>
            <p:nvPr/>
          </p:nvSpPr>
          <p:spPr>
            <a:xfrm>
              <a:off x="3933409" y="3218289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9E1FD01-E7EF-64D6-825C-0F53D1CBE09C}"/>
                </a:ext>
              </a:extLst>
            </p:cNvPr>
            <p:cNvSpPr/>
            <p:nvPr/>
          </p:nvSpPr>
          <p:spPr>
            <a:xfrm>
              <a:off x="3933409" y="3387252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BF42361-ACAF-1C6B-544F-CE99608F1D0F}"/>
                </a:ext>
              </a:extLst>
            </p:cNvPr>
            <p:cNvSpPr/>
            <p:nvPr/>
          </p:nvSpPr>
          <p:spPr>
            <a:xfrm>
              <a:off x="4313220" y="3055950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7F87ECE-DEB9-BEAA-10E1-5D22065296B4}"/>
                </a:ext>
              </a:extLst>
            </p:cNvPr>
            <p:cNvSpPr/>
            <p:nvPr/>
          </p:nvSpPr>
          <p:spPr>
            <a:xfrm>
              <a:off x="4306596" y="3218289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1BA5154-DD6E-260C-7324-77CB1B38F678}"/>
                </a:ext>
              </a:extLst>
            </p:cNvPr>
            <p:cNvSpPr/>
            <p:nvPr/>
          </p:nvSpPr>
          <p:spPr>
            <a:xfrm>
              <a:off x="4306596" y="3387252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845E8D8-3AD9-D1AE-4E6D-59E1934AB8F6}"/>
                </a:ext>
              </a:extLst>
            </p:cNvPr>
            <p:cNvSpPr/>
            <p:nvPr/>
          </p:nvSpPr>
          <p:spPr>
            <a:xfrm>
              <a:off x="4586554" y="3055950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3C1CBC6-372C-AD99-BF84-07305EDF7A7D}"/>
                </a:ext>
              </a:extLst>
            </p:cNvPr>
            <p:cNvSpPr/>
            <p:nvPr/>
          </p:nvSpPr>
          <p:spPr>
            <a:xfrm>
              <a:off x="4586554" y="3218289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F9151F5-B88E-8D08-1376-76A8F0FAD1EB}"/>
                </a:ext>
              </a:extLst>
            </p:cNvPr>
            <p:cNvSpPr/>
            <p:nvPr/>
          </p:nvSpPr>
          <p:spPr>
            <a:xfrm>
              <a:off x="4586554" y="3387252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D5619E9B-D2CB-9808-E978-8C8DCC1E4196}"/>
              </a:ext>
            </a:extLst>
          </p:cNvPr>
          <p:cNvSpPr txBox="1"/>
          <p:nvPr/>
        </p:nvSpPr>
        <p:spPr>
          <a:xfrm>
            <a:off x="3220106" y="1636211"/>
            <a:ext cx="2897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noProof="0">
                <a:latin typeface="Montserrat" panose="00000500000000000000" pitchFamily="2" charset="0"/>
              </a:rPr>
              <a:t>Laminar Flow </a:t>
            </a:r>
            <a:r>
              <a:rPr lang="en-US" sz="1600" u="sng" noProof="0" dirty="0">
                <a:latin typeface="Montserrat" panose="00000500000000000000" pitchFamily="2" charset="0"/>
              </a:rPr>
              <a:t>Bench</a:t>
            </a:r>
          </a:p>
          <a:p>
            <a:pPr algn="ctr"/>
            <a:r>
              <a:rPr lang="en-US" sz="1600" noProof="0" dirty="0">
                <a:latin typeface="Montserrat" panose="00000500000000000000" pitchFamily="2" charset="0"/>
              </a:rPr>
              <a:t>Vials filled with the drops coming out from the melting </a:t>
            </a:r>
          </a:p>
        </p:txBody>
      </p: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id="{D52D863E-DB9D-26A1-2311-683E87EFF534}"/>
              </a:ext>
            </a:extLst>
          </p:cNvPr>
          <p:cNvCxnSpPr>
            <a:cxnSpLocks/>
            <a:stCxn id="49" idx="2"/>
          </p:cNvCxnSpPr>
          <p:nvPr/>
        </p:nvCxnSpPr>
        <p:spPr>
          <a:xfrm rot="5400000">
            <a:off x="2320703" y="4316141"/>
            <a:ext cx="633587" cy="1319497"/>
          </a:xfrm>
          <a:prstGeom prst="curved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2228896-B901-BA0C-8D9C-21B7D6EAD21E}"/>
              </a:ext>
            </a:extLst>
          </p:cNvPr>
          <p:cNvSpPr txBox="1"/>
          <p:nvPr/>
        </p:nvSpPr>
        <p:spPr>
          <a:xfrm>
            <a:off x="2549916" y="3828099"/>
            <a:ext cx="149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Heated Ultrapure Nickel Plate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8C4A234-8B8B-8483-E9F6-E434237C6FD3}"/>
              </a:ext>
            </a:extLst>
          </p:cNvPr>
          <p:cNvSpPr txBox="1"/>
          <p:nvPr/>
        </p:nvSpPr>
        <p:spPr>
          <a:xfrm>
            <a:off x="6980718" y="2079727"/>
            <a:ext cx="5077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The melting sessions took place at the Climate Change Institute (University of Maine) in 2023</a:t>
            </a:r>
          </a:p>
        </p:txBody>
      </p: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92E47DD3-E78B-8AEA-F824-BAF33D7483AA}"/>
              </a:ext>
            </a:extLst>
          </p:cNvPr>
          <p:cNvCxnSpPr>
            <a:cxnSpLocks/>
            <a:stCxn id="52" idx="0"/>
          </p:cNvCxnSpPr>
          <p:nvPr/>
        </p:nvCxnSpPr>
        <p:spPr>
          <a:xfrm rot="16200000" flipV="1">
            <a:off x="4065360" y="5056784"/>
            <a:ext cx="679922" cy="786507"/>
          </a:xfrm>
          <a:prstGeom prst="curved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EDD361D-60C1-8444-0C27-CB2208DDBFC2}"/>
              </a:ext>
            </a:extLst>
          </p:cNvPr>
          <p:cNvSpPr txBox="1"/>
          <p:nvPr/>
        </p:nvSpPr>
        <p:spPr>
          <a:xfrm>
            <a:off x="3708778" y="5789999"/>
            <a:ext cx="2179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Cables</a:t>
            </a:r>
          </a:p>
        </p:txBody>
      </p:sp>
      <p:sp>
        <p:nvSpPr>
          <p:cNvPr id="53" name="Rectangle: Rounded Corners 5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4EAB69-6031-AE98-B5A3-C9CCC00D52EA}"/>
              </a:ext>
            </a:extLst>
          </p:cNvPr>
          <p:cNvSpPr/>
          <p:nvPr/>
        </p:nvSpPr>
        <p:spPr>
          <a:xfrm>
            <a:off x="9008968" y="3995466"/>
            <a:ext cx="626165" cy="133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Rectangle 5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53C364-E3DA-2B0F-9DF0-AC611AC30CAE}"/>
              </a:ext>
            </a:extLst>
          </p:cNvPr>
          <p:cNvSpPr/>
          <p:nvPr/>
        </p:nvSpPr>
        <p:spPr>
          <a:xfrm>
            <a:off x="8944364" y="3881816"/>
            <a:ext cx="735494" cy="27829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5" name="Rectangle: Rounded Corners 5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BD69C7-FB87-9AB6-8663-DED2EA46188B}"/>
              </a:ext>
            </a:extLst>
          </p:cNvPr>
          <p:cNvSpPr/>
          <p:nvPr/>
        </p:nvSpPr>
        <p:spPr>
          <a:xfrm>
            <a:off x="9020649" y="4622930"/>
            <a:ext cx="612172" cy="7054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70245D5-BAB9-5230-57C7-BE735FEAAAB1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9635133" y="4661937"/>
            <a:ext cx="15319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C6CADAC-CC62-4F71-1136-97BA1AB46F39}"/>
              </a:ext>
            </a:extLst>
          </p:cNvPr>
          <p:cNvSpPr txBox="1"/>
          <p:nvPr/>
        </p:nvSpPr>
        <p:spPr>
          <a:xfrm>
            <a:off x="9770702" y="4467154"/>
            <a:ext cx="133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1 mL</a:t>
            </a:r>
          </a:p>
        </p:txBody>
      </p: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A8A7AF6A-9E7A-58FA-B381-5676D13C25D4}"/>
              </a:ext>
            </a:extLst>
          </p:cNvPr>
          <p:cNvCxnSpPr>
            <a:cxnSpLocks/>
          </p:cNvCxnSpPr>
          <p:nvPr/>
        </p:nvCxnSpPr>
        <p:spPr>
          <a:xfrm>
            <a:off x="4898782" y="3736821"/>
            <a:ext cx="3910013" cy="1099665"/>
          </a:xfrm>
          <a:prstGeom prst="curvedConnector3">
            <a:avLst>
              <a:gd name="adj1" fmla="val 201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0C4E3B7-B557-89E1-AA10-C2329D4EEB92}"/>
              </a:ext>
            </a:extLst>
          </p:cNvPr>
          <p:cNvSpPr txBox="1"/>
          <p:nvPr/>
        </p:nvSpPr>
        <p:spPr>
          <a:xfrm>
            <a:off x="4635357" y="1138268"/>
            <a:ext cx="289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Melting &amp; Subsampling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0C753E-C724-4D37-E770-DACDDEAD003C}"/>
              </a:ext>
            </a:extLst>
          </p:cNvPr>
          <p:cNvGrpSpPr/>
          <p:nvPr/>
        </p:nvGrpSpPr>
        <p:grpSpPr>
          <a:xfrm>
            <a:off x="2100295" y="478698"/>
            <a:ext cx="7989849" cy="855328"/>
            <a:chOff x="2100295" y="478698"/>
            <a:chExt cx="7989849" cy="85532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95417E-37C2-3CD7-A377-B409203B639E}"/>
                </a:ext>
              </a:extLst>
            </p:cNvPr>
            <p:cNvSpPr txBox="1"/>
            <p:nvPr/>
          </p:nvSpPr>
          <p:spPr>
            <a:xfrm>
              <a:off x="2100295" y="478698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METHODOLOGIES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6CA158-93BF-9372-EABC-A58A38845DFD}"/>
                </a:ext>
              </a:extLst>
            </p:cNvPr>
            <p:cNvSpPr txBox="1"/>
            <p:nvPr/>
          </p:nvSpPr>
          <p:spPr>
            <a:xfrm>
              <a:off x="2121802" y="503029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rPr>
                <a:t>METHODOLOGIES</a:t>
              </a:r>
            </a:p>
          </p:txBody>
        </p:sp>
      </p:grpSp>
      <p:sp>
        <p:nvSpPr>
          <p:cNvPr id="9" name="Rectangle: Rounded Corners 8">
            <a:hlinkClick r:id="rId4" action="ppaction://hlinksldjump"/>
            <a:extLst>
              <a:ext uri="{FF2B5EF4-FFF2-40B4-BE49-F238E27FC236}">
                <a16:creationId xmlns:a16="http://schemas.microsoft.com/office/drawing/2014/main" id="{6539545A-B14E-319D-2CD7-C8EE6DBFD4E8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10" name="Picture 9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CE583E03-AF5C-C916-7C14-3A4AF51C06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11" name="Picture 10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321CBA4F-E562-6ACD-DF92-73F2A591C3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2B85A1-782F-E197-6153-A849B9BD918B}"/>
              </a:ext>
            </a:extLst>
          </p:cNvPr>
          <p:cNvSpPr txBox="1"/>
          <p:nvPr/>
        </p:nvSpPr>
        <p:spPr>
          <a:xfrm>
            <a:off x="724378" y="523304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3765EC-DFBF-0D3D-FF1C-D1D4EC61B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6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7" grpId="0"/>
      <p:bldP spid="49" grpId="0"/>
      <p:bldP spid="50" grpId="0"/>
      <p:bldP spid="52" grpId="0"/>
      <p:bldP spid="53" grpId="0" animBg="1"/>
      <p:bldP spid="54" grpId="0" animBg="1"/>
      <p:bldP spid="55" grpId="0" animBg="1"/>
      <p:bldP spid="57" grpId="0"/>
      <p:bldP spid="6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5026D2-72ED-9CB8-23D7-49664D56D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19ACD98-252E-E30C-AFC7-3DA348B28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A780E0-8B13-87F0-616E-96CCDD4EC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54D20B-A3E2-605C-EAB5-E8313F793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666DCD-3D37-1EE3-1974-805EBB02B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7E407-891F-0D6A-594C-6A84D23D9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266" r="11" b="14891"/>
          <a:stretch/>
        </p:blipFill>
        <p:spPr>
          <a:xfrm>
            <a:off x="445066" y="546410"/>
            <a:ext cx="11277600" cy="58543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3BA54EA-0398-0687-9AD9-790DEC6A08EC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27" name="Picture 2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FB5C3A9-5EE6-92CC-DE61-9A8C087A9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2DBE886-5EC0-4CA6-2CC6-B156E6886FC4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AC897D-B476-1600-444D-CC5A72D93D46}"/>
              </a:ext>
            </a:extLst>
          </p:cNvPr>
          <p:cNvGrpSpPr/>
          <p:nvPr/>
        </p:nvGrpSpPr>
        <p:grpSpPr>
          <a:xfrm>
            <a:off x="598570" y="1476107"/>
            <a:ext cx="1763486" cy="4582885"/>
            <a:chOff x="286342" y="1520711"/>
            <a:chExt cx="1763486" cy="458288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00F2402-35E8-7351-9F01-DCF287B74BA5}"/>
                </a:ext>
              </a:extLst>
            </p:cNvPr>
            <p:cNvSpPr/>
            <p:nvPr/>
          </p:nvSpPr>
          <p:spPr>
            <a:xfrm>
              <a:off x="286342" y="1520711"/>
              <a:ext cx="1763486" cy="4093028"/>
            </a:xfrm>
            <a:prstGeom prst="rect">
              <a:avLst/>
            </a:prstGeom>
            <a:solidFill>
              <a:schemeClr val="bg1">
                <a:lumMod val="95000"/>
                <a:alpha val="5098"/>
              </a:schemeClr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8EF6DD3-747D-E04A-D497-CF8D8F69533F}"/>
                </a:ext>
              </a:extLst>
            </p:cNvPr>
            <p:cNvSpPr/>
            <p:nvPr/>
          </p:nvSpPr>
          <p:spPr>
            <a:xfrm>
              <a:off x="286342" y="5613739"/>
              <a:ext cx="1763486" cy="48985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noProof="0" dirty="0">
                  <a:latin typeface="Montserrat" panose="00000500000000000000" pitchFamily="2" charset="0"/>
                </a:rPr>
                <a:t>Freezer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853774-F55C-B6EB-C6ED-5A46AC7E4AAE}"/>
              </a:ext>
            </a:extLst>
          </p:cNvPr>
          <p:cNvGrpSpPr/>
          <p:nvPr/>
        </p:nvGrpSpPr>
        <p:grpSpPr>
          <a:xfrm>
            <a:off x="1251713" y="1672050"/>
            <a:ext cx="457201" cy="3494315"/>
            <a:chOff x="664029" y="2122714"/>
            <a:chExt cx="457201" cy="349431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47AAF3A-A0C9-1423-1139-85214FC87345}"/>
                </a:ext>
              </a:extLst>
            </p:cNvPr>
            <p:cNvSpPr/>
            <p:nvPr/>
          </p:nvSpPr>
          <p:spPr>
            <a:xfrm>
              <a:off x="664029" y="2177143"/>
              <a:ext cx="457200" cy="34398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noProof="0" dirty="0">
                  <a:solidFill>
                    <a:schemeClr val="tx1"/>
                  </a:solidFill>
                  <a:latin typeface="Montserrat" panose="00000500000000000000" pitchFamily="2" charset="0"/>
                </a:rPr>
                <a:t>1m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67F352E-CBDC-BE02-163B-1A79D8A4086E}"/>
                </a:ext>
              </a:extLst>
            </p:cNvPr>
            <p:cNvSpPr/>
            <p:nvPr/>
          </p:nvSpPr>
          <p:spPr>
            <a:xfrm>
              <a:off x="664030" y="2122714"/>
              <a:ext cx="457200" cy="2177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DD71981-1862-66D3-3E50-B653AF1F04D4}"/>
              </a:ext>
            </a:extLst>
          </p:cNvPr>
          <p:cNvGrpSpPr/>
          <p:nvPr/>
        </p:nvGrpSpPr>
        <p:grpSpPr>
          <a:xfrm>
            <a:off x="1099312" y="5166365"/>
            <a:ext cx="772886" cy="402771"/>
            <a:chOff x="787084" y="5210969"/>
            <a:chExt cx="772886" cy="40277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AE1691C-8546-5B6C-D97E-9DD9716180D3}"/>
                </a:ext>
              </a:extLst>
            </p:cNvPr>
            <p:cNvSpPr/>
            <p:nvPr/>
          </p:nvSpPr>
          <p:spPr>
            <a:xfrm>
              <a:off x="787084" y="5210969"/>
              <a:ext cx="772886" cy="16328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8FEE59C-4777-10E5-9D2F-7BEDAFFAA6A2}"/>
                </a:ext>
              </a:extLst>
            </p:cNvPr>
            <p:cNvSpPr/>
            <p:nvPr/>
          </p:nvSpPr>
          <p:spPr>
            <a:xfrm>
              <a:off x="1079742" y="5374254"/>
              <a:ext cx="177939" cy="2394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522A21A0-D81B-B8BD-0DA1-D7E5A7D20690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2362056" y="3555278"/>
            <a:ext cx="2094085" cy="2258786"/>
          </a:xfrm>
          <a:prstGeom prst="curvedConnector2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D8EF78DE-965F-B932-4436-3B857F24CFC0}"/>
              </a:ext>
            </a:extLst>
          </p:cNvPr>
          <p:cNvSpPr/>
          <p:nvPr/>
        </p:nvSpPr>
        <p:spPr>
          <a:xfrm>
            <a:off x="2851914" y="1476107"/>
            <a:ext cx="3635827" cy="207770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02DE27E-76DC-D16D-1A4B-013E9E0698D6}"/>
              </a:ext>
            </a:extLst>
          </p:cNvPr>
          <p:cNvGrpSpPr/>
          <p:nvPr/>
        </p:nvGrpSpPr>
        <p:grpSpPr>
          <a:xfrm>
            <a:off x="4041165" y="2872819"/>
            <a:ext cx="1254900" cy="579604"/>
            <a:chOff x="3630258" y="2987621"/>
            <a:chExt cx="1254900" cy="57960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1C900D-662D-FBBF-9329-4AA3CDF6D38A}"/>
                </a:ext>
              </a:extLst>
            </p:cNvPr>
            <p:cNvSpPr/>
            <p:nvPr/>
          </p:nvSpPr>
          <p:spPr>
            <a:xfrm>
              <a:off x="3630258" y="2987621"/>
              <a:ext cx="1254900" cy="5796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18B0D6-AD81-ECF7-0E9C-A6521AE4F1E1}"/>
                </a:ext>
              </a:extLst>
            </p:cNvPr>
            <p:cNvSpPr/>
            <p:nvPr/>
          </p:nvSpPr>
          <p:spPr>
            <a:xfrm>
              <a:off x="3660075" y="3055950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2AD30F2-3E83-912D-B532-63638C418DB3}"/>
                </a:ext>
              </a:extLst>
            </p:cNvPr>
            <p:cNvSpPr/>
            <p:nvPr/>
          </p:nvSpPr>
          <p:spPr>
            <a:xfrm>
              <a:off x="3653451" y="3218289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F8D6927-9096-0539-13E3-DAFCABFEE2CE}"/>
                </a:ext>
              </a:extLst>
            </p:cNvPr>
            <p:cNvSpPr/>
            <p:nvPr/>
          </p:nvSpPr>
          <p:spPr>
            <a:xfrm>
              <a:off x="3653451" y="3387252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383948B-47FA-44FC-394D-4B1FBB2D3F50}"/>
                </a:ext>
              </a:extLst>
            </p:cNvPr>
            <p:cNvSpPr/>
            <p:nvPr/>
          </p:nvSpPr>
          <p:spPr>
            <a:xfrm>
              <a:off x="3933409" y="3055950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7078CB2-154B-27C5-1FFF-8E241A6C5F45}"/>
                </a:ext>
              </a:extLst>
            </p:cNvPr>
            <p:cNvSpPr/>
            <p:nvPr/>
          </p:nvSpPr>
          <p:spPr>
            <a:xfrm>
              <a:off x="3933409" y="3218289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4826C47-0CC2-85FC-0B6E-EE60F6088177}"/>
                </a:ext>
              </a:extLst>
            </p:cNvPr>
            <p:cNvSpPr/>
            <p:nvPr/>
          </p:nvSpPr>
          <p:spPr>
            <a:xfrm>
              <a:off x="3933409" y="3387252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58606DD-6687-11F1-E575-5C62A5F8B85A}"/>
                </a:ext>
              </a:extLst>
            </p:cNvPr>
            <p:cNvSpPr/>
            <p:nvPr/>
          </p:nvSpPr>
          <p:spPr>
            <a:xfrm>
              <a:off x="4313220" y="3055950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60CF16-DAE0-97E1-9967-A8E3606FE134}"/>
                </a:ext>
              </a:extLst>
            </p:cNvPr>
            <p:cNvSpPr/>
            <p:nvPr/>
          </p:nvSpPr>
          <p:spPr>
            <a:xfrm>
              <a:off x="4306596" y="3218289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7EE0599-66FB-653C-4D34-985B4F289282}"/>
                </a:ext>
              </a:extLst>
            </p:cNvPr>
            <p:cNvSpPr/>
            <p:nvPr/>
          </p:nvSpPr>
          <p:spPr>
            <a:xfrm>
              <a:off x="4306596" y="3387252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91F5C24-F972-3F54-6DB3-D914375BB98F}"/>
                </a:ext>
              </a:extLst>
            </p:cNvPr>
            <p:cNvSpPr/>
            <p:nvPr/>
          </p:nvSpPr>
          <p:spPr>
            <a:xfrm>
              <a:off x="4586554" y="3055950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DA8DEA9-0513-198E-B0FF-44737B1F371F}"/>
                </a:ext>
              </a:extLst>
            </p:cNvPr>
            <p:cNvSpPr/>
            <p:nvPr/>
          </p:nvSpPr>
          <p:spPr>
            <a:xfrm>
              <a:off x="4586554" y="3218289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4C17CAF-03ED-C619-7BF1-0B79AF0CF5E0}"/>
                </a:ext>
              </a:extLst>
            </p:cNvPr>
            <p:cNvSpPr/>
            <p:nvPr/>
          </p:nvSpPr>
          <p:spPr>
            <a:xfrm>
              <a:off x="4586554" y="3387252"/>
              <a:ext cx="168966" cy="99392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F2897AF-1146-DF55-F314-E0BDB6553862}"/>
              </a:ext>
            </a:extLst>
          </p:cNvPr>
          <p:cNvSpPr txBox="1"/>
          <p:nvPr/>
        </p:nvSpPr>
        <p:spPr>
          <a:xfrm>
            <a:off x="3220106" y="1948439"/>
            <a:ext cx="2897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latin typeface="Montserrat" panose="00000500000000000000" pitchFamily="2" charset="0"/>
              </a:rPr>
              <a:t>Vias filled with the drops coming out from the melting </a:t>
            </a:r>
          </a:p>
        </p:txBody>
      </p: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id="{E48ADE37-4CA3-CD17-ECD6-929A0876CF1E}"/>
              </a:ext>
            </a:extLst>
          </p:cNvPr>
          <p:cNvCxnSpPr>
            <a:cxnSpLocks/>
            <a:stCxn id="49" idx="2"/>
          </p:cNvCxnSpPr>
          <p:nvPr/>
        </p:nvCxnSpPr>
        <p:spPr>
          <a:xfrm rot="5400000">
            <a:off x="2320703" y="4316141"/>
            <a:ext cx="633587" cy="1319497"/>
          </a:xfrm>
          <a:prstGeom prst="curved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8DE4AF1-D026-500B-D312-87C79157A993}"/>
              </a:ext>
            </a:extLst>
          </p:cNvPr>
          <p:cNvSpPr txBox="1"/>
          <p:nvPr/>
        </p:nvSpPr>
        <p:spPr>
          <a:xfrm>
            <a:off x="2549916" y="3828099"/>
            <a:ext cx="149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Heated Ultrapure Nickel Plate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BFA1A13-FCC4-63F9-6445-08CE436D545C}"/>
              </a:ext>
            </a:extLst>
          </p:cNvPr>
          <p:cNvSpPr txBox="1"/>
          <p:nvPr/>
        </p:nvSpPr>
        <p:spPr>
          <a:xfrm>
            <a:off x="6980718" y="2079727"/>
            <a:ext cx="5077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The melting sessions took place at the Climate Change Institute (University of Maine) in 2023</a:t>
            </a:r>
          </a:p>
        </p:txBody>
      </p: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A18D2AAC-9EEE-9A8E-7174-E0E71123F00F}"/>
              </a:ext>
            </a:extLst>
          </p:cNvPr>
          <p:cNvCxnSpPr>
            <a:cxnSpLocks/>
            <a:stCxn id="52" idx="0"/>
          </p:cNvCxnSpPr>
          <p:nvPr/>
        </p:nvCxnSpPr>
        <p:spPr>
          <a:xfrm rot="16200000" flipV="1">
            <a:off x="4065360" y="5056784"/>
            <a:ext cx="679922" cy="786507"/>
          </a:xfrm>
          <a:prstGeom prst="curved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09A08DD-858E-1CFA-B70D-23866713CF42}"/>
              </a:ext>
            </a:extLst>
          </p:cNvPr>
          <p:cNvSpPr txBox="1"/>
          <p:nvPr/>
        </p:nvSpPr>
        <p:spPr>
          <a:xfrm>
            <a:off x="3708778" y="5789999"/>
            <a:ext cx="2179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Cables</a:t>
            </a:r>
          </a:p>
        </p:txBody>
      </p:sp>
      <p:sp>
        <p:nvSpPr>
          <p:cNvPr id="53" name="Rectangle: Rounded Corners 5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D11D7D-BFF1-0DE9-843B-C989FFF19D6F}"/>
              </a:ext>
            </a:extLst>
          </p:cNvPr>
          <p:cNvSpPr/>
          <p:nvPr/>
        </p:nvSpPr>
        <p:spPr>
          <a:xfrm>
            <a:off x="9008968" y="3995466"/>
            <a:ext cx="626165" cy="13329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Rectangle 5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0DBAAED-26B8-28BA-7C98-6467D53D8E1F}"/>
              </a:ext>
            </a:extLst>
          </p:cNvPr>
          <p:cNvSpPr/>
          <p:nvPr/>
        </p:nvSpPr>
        <p:spPr>
          <a:xfrm>
            <a:off x="8944364" y="3881816"/>
            <a:ext cx="735494" cy="27829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5" name="Rectangle: Rounded Corners 5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C01A74-4434-9A8F-252B-C254BF3C788E}"/>
              </a:ext>
            </a:extLst>
          </p:cNvPr>
          <p:cNvSpPr/>
          <p:nvPr/>
        </p:nvSpPr>
        <p:spPr>
          <a:xfrm>
            <a:off x="9020649" y="4622930"/>
            <a:ext cx="612172" cy="7054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A2B3EEA-0538-8688-0082-F85825A89064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9635133" y="4661937"/>
            <a:ext cx="15319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7E3FD09-B2EF-F129-1C7F-E04949AEE628}"/>
              </a:ext>
            </a:extLst>
          </p:cNvPr>
          <p:cNvSpPr txBox="1"/>
          <p:nvPr/>
        </p:nvSpPr>
        <p:spPr>
          <a:xfrm>
            <a:off x="9770702" y="4467154"/>
            <a:ext cx="133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1 mL</a:t>
            </a:r>
          </a:p>
        </p:txBody>
      </p: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C135F0F7-CF61-C8B0-DF2A-24520935364A}"/>
              </a:ext>
            </a:extLst>
          </p:cNvPr>
          <p:cNvCxnSpPr>
            <a:cxnSpLocks/>
          </p:cNvCxnSpPr>
          <p:nvPr/>
        </p:nvCxnSpPr>
        <p:spPr>
          <a:xfrm>
            <a:off x="4898782" y="3736821"/>
            <a:ext cx="3910013" cy="1099665"/>
          </a:xfrm>
          <a:prstGeom prst="curvedConnector3">
            <a:avLst>
              <a:gd name="adj1" fmla="val 201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F9DBF46-4D41-03C5-E165-1318251DA582}"/>
              </a:ext>
            </a:extLst>
          </p:cNvPr>
          <p:cNvSpPr txBox="1"/>
          <p:nvPr/>
        </p:nvSpPr>
        <p:spPr>
          <a:xfrm>
            <a:off x="4635357" y="1138268"/>
            <a:ext cx="289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Melting &amp; Subsampling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D0A9A4-7498-1B54-7EBA-656181D610C9}"/>
              </a:ext>
            </a:extLst>
          </p:cNvPr>
          <p:cNvGrpSpPr/>
          <p:nvPr/>
        </p:nvGrpSpPr>
        <p:grpSpPr>
          <a:xfrm>
            <a:off x="2100295" y="478698"/>
            <a:ext cx="7989849" cy="855328"/>
            <a:chOff x="2100295" y="478698"/>
            <a:chExt cx="7989849" cy="85532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4D435F-459E-679A-4669-D88754A1416C}"/>
                </a:ext>
              </a:extLst>
            </p:cNvPr>
            <p:cNvSpPr txBox="1"/>
            <p:nvPr/>
          </p:nvSpPr>
          <p:spPr>
            <a:xfrm>
              <a:off x="2100295" y="478698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METHODOLOGIES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EC33F6-CA57-BA64-ED61-36859F1978EE}"/>
                </a:ext>
              </a:extLst>
            </p:cNvPr>
            <p:cNvSpPr txBox="1"/>
            <p:nvPr/>
          </p:nvSpPr>
          <p:spPr>
            <a:xfrm>
              <a:off x="2121802" y="503029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rPr>
                <a:t>METHODOLOGIES</a:t>
              </a:r>
            </a:p>
          </p:txBody>
        </p:sp>
      </p:grpSp>
      <p:sp>
        <p:nvSpPr>
          <p:cNvPr id="8" name="Rectangle: Rounded Corners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11D00D-33F7-8199-729B-14DDA620607F}"/>
              </a:ext>
            </a:extLst>
          </p:cNvPr>
          <p:cNvSpPr/>
          <p:nvPr/>
        </p:nvSpPr>
        <p:spPr>
          <a:xfrm>
            <a:off x="10952480" y="6259790"/>
            <a:ext cx="1112304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Next</a:t>
            </a:r>
          </a:p>
        </p:txBody>
      </p:sp>
      <p:sp>
        <p:nvSpPr>
          <p:cNvPr id="9" name="Rectangle: Rounded Corners 8">
            <a:hlinkClick r:id="rId4" action="ppaction://hlinksldjump"/>
            <a:extLst>
              <a:ext uri="{FF2B5EF4-FFF2-40B4-BE49-F238E27FC236}">
                <a16:creationId xmlns:a16="http://schemas.microsoft.com/office/drawing/2014/main" id="{80D0D879-F869-FC29-BE40-746EEB03A74E}"/>
              </a:ext>
            </a:extLst>
          </p:cNvPr>
          <p:cNvSpPr/>
          <p:nvPr/>
        </p:nvSpPr>
        <p:spPr>
          <a:xfrm>
            <a:off x="9278825" y="6259790"/>
            <a:ext cx="1589314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Back to Main Menu</a:t>
            </a:r>
          </a:p>
        </p:txBody>
      </p:sp>
      <p:sp>
        <p:nvSpPr>
          <p:cNvPr id="12" name="Rectangle: Rounded Corners 11">
            <a:hlinkClick r:id="rId5" action="ppaction://hlinksldjump"/>
            <a:extLst>
              <a:ext uri="{FF2B5EF4-FFF2-40B4-BE49-F238E27FC236}">
                <a16:creationId xmlns:a16="http://schemas.microsoft.com/office/drawing/2014/main" id="{11FBC2D8-8CE9-0D0E-74BD-A7B8B847ED98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14" name="Picture 13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CAD8AEBE-8A7D-7592-405A-C58FC1C794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25" name="Picture 24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12E76E0A-AC46-936F-3D4E-3DFD47FD0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9DB99C2-C0F1-300F-EF39-4FDE60B85CF8}"/>
              </a:ext>
            </a:extLst>
          </p:cNvPr>
          <p:cNvSpPr txBox="1"/>
          <p:nvPr/>
        </p:nvSpPr>
        <p:spPr>
          <a:xfrm>
            <a:off x="724378" y="523304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2117E3-442B-532B-DC45-ACB6753161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94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291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98F483-81CA-536C-C87D-B736634A8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99433DE-45C2-40F5-CF06-1607739566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991A43-E983-6F40-A3BF-B96921734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F1F6DA-610C-8548-5979-203BC391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1A6897-2ED0-B062-B507-0DF8D2EEB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67F9A-0939-24FE-5458-64F97ADBE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266" r="11" b="14891"/>
          <a:stretch/>
        </p:blipFill>
        <p:spPr>
          <a:xfrm>
            <a:off x="445066" y="546410"/>
            <a:ext cx="11277600" cy="58543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6ECDA7B-5C1E-0F44-69E1-17F47D38CF65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27" name="Picture 2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2FF83EC-9CFF-9835-559C-A97D8299D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9C8A0E8-24BD-C36E-B3D2-F59270E6888A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B6365DE-2E3C-6C1B-A880-67BC7DA8E121}"/>
              </a:ext>
            </a:extLst>
          </p:cNvPr>
          <p:cNvSpPr txBox="1"/>
          <p:nvPr/>
        </p:nvSpPr>
        <p:spPr>
          <a:xfrm>
            <a:off x="4635357" y="1138268"/>
            <a:ext cx="289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Levoglucosan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EE59B2-351E-7440-FA34-FC7B5EFB1BE8}"/>
              </a:ext>
            </a:extLst>
          </p:cNvPr>
          <p:cNvGrpSpPr/>
          <p:nvPr/>
        </p:nvGrpSpPr>
        <p:grpSpPr>
          <a:xfrm>
            <a:off x="1836074" y="4431577"/>
            <a:ext cx="1680927" cy="1446592"/>
            <a:chOff x="690180" y="4169033"/>
            <a:chExt cx="1680927" cy="1446592"/>
          </a:xfrm>
        </p:grpSpPr>
        <p:sp>
          <p:nvSpPr>
            <p:cNvPr id="5" name="Rectangle: Rounded Corners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8D1E805-66C6-72F2-FE74-CD9E8372B848}"/>
                </a:ext>
              </a:extLst>
            </p:cNvPr>
            <p:cNvSpPr/>
            <p:nvPr/>
          </p:nvSpPr>
          <p:spPr>
            <a:xfrm>
              <a:off x="754784" y="4282683"/>
              <a:ext cx="626165" cy="13329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" name="Rectangle 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CA4910D-B01A-5A1A-7FFD-558713EAB93C}"/>
                </a:ext>
              </a:extLst>
            </p:cNvPr>
            <p:cNvSpPr/>
            <p:nvPr/>
          </p:nvSpPr>
          <p:spPr>
            <a:xfrm>
              <a:off x="690180" y="4169033"/>
              <a:ext cx="735494" cy="278296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Rectangle: Rounded Corners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699768-E0C1-50EF-8609-9BA93CECD92E}"/>
                </a:ext>
              </a:extLst>
            </p:cNvPr>
            <p:cNvSpPr/>
            <p:nvPr/>
          </p:nvSpPr>
          <p:spPr>
            <a:xfrm>
              <a:off x="763883" y="4910147"/>
              <a:ext cx="602510" cy="69355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4DF9A8A-F1AB-ED49-DA25-A4877EB9E8A4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>
              <a:off x="1380949" y="4949154"/>
              <a:ext cx="15319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CDDDF2-8F05-9DC7-AA28-D98A15F9903A}"/>
                </a:ext>
              </a:extLst>
            </p:cNvPr>
            <p:cNvSpPr txBox="1"/>
            <p:nvPr/>
          </p:nvSpPr>
          <p:spPr>
            <a:xfrm>
              <a:off x="1516518" y="4754371"/>
              <a:ext cx="854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1 mL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D38442-ABC3-A747-2413-728D05D6D7B4}"/>
              </a:ext>
            </a:extLst>
          </p:cNvPr>
          <p:cNvGrpSpPr/>
          <p:nvPr/>
        </p:nvGrpSpPr>
        <p:grpSpPr>
          <a:xfrm rot="1710777">
            <a:off x="2689474" y="1194238"/>
            <a:ext cx="471925" cy="2938441"/>
            <a:chOff x="3497236" y="1543050"/>
            <a:chExt cx="466725" cy="386423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33FC8C5-377B-463F-90EC-030A573D16E1}"/>
                </a:ext>
              </a:extLst>
            </p:cNvPr>
            <p:cNvSpPr/>
            <p:nvPr/>
          </p:nvSpPr>
          <p:spPr>
            <a:xfrm>
              <a:off x="3497236" y="1821656"/>
              <a:ext cx="466725" cy="151447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F5983986-6F1F-0940-559E-02CDF86A215B}"/>
                </a:ext>
              </a:extLst>
            </p:cNvPr>
            <p:cNvSpPr/>
            <p:nvPr/>
          </p:nvSpPr>
          <p:spPr>
            <a:xfrm>
              <a:off x="3638509" y="3336131"/>
              <a:ext cx="184177" cy="83899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852E7DFD-F95C-ED91-5923-9048EF7EEEB8}"/>
                </a:ext>
              </a:extLst>
            </p:cNvPr>
            <p:cNvSpPr/>
            <p:nvPr/>
          </p:nvSpPr>
          <p:spPr>
            <a:xfrm rot="10800000">
              <a:off x="3638508" y="4169033"/>
              <a:ext cx="184178" cy="123825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62DA531C-046A-8C30-DACC-55E5886A0138}"/>
                </a:ext>
              </a:extLst>
            </p:cNvPr>
            <p:cNvSpPr/>
            <p:nvPr/>
          </p:nvSpPr>
          <p:spPr>
            <a:xfrm rot="10800000">
              <a:off x="3668927" y="4546345"/>
              <a:ext cx="117991" cy="691594"/>
            </a:xfrm>
            <a:prstGeom prst="triangl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023CBFE9-E4A6-BE54-E50D-2070C63EB1D9}"/>
                </a:ext>
              </a:extLst>
            </p:cNvPr>
            <p:cNvSpPr/>
            <p:nvPr/>
          </p:nvSpPr>
          <p:spPr>
            <a:xfrm>
              <a:off x="3638507" y="1609725"/>
              <a:ext cx="184179" cy="19641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329282E2-251A-F95A-51E7-831B78EF5343}"/>
                </a:ext>
              </a:extLst>
            </p:cNvPr>
            <p:cNvSpPr/>
            <p:nvPr/>
          </p:nvSpPr>
          <p:spPr>
            <a:xfrm>
              <a:off x="3638507" y="1543050"/>
              <a:ext cx="184179" cy="7701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65" name="Connector: Curved 64">
            <a:extLst>
              <a:ext uri="{FF2B5EF4-FFF2-40B4-BE49-F238E27FC236}">
                <a16:creationId xmlns:a16="http://schemas.microsoft.com/office/drawing/2014/main" id="{0F749F27-7FA3-D41E-71DC-810043C87BCD}"/>
              </a:ext>
            </a:extLst>
          </p:cNvPr>
          <p:cNvCxnSpPr>
            <a:cxnSpLocks/>
            <a:stCxn id="66" idx="2"/>
          </p:cNvCxnSpPr>
          <p:nvPr/>
        </p:nvCxnSpPr>
        <p:spPr>
          <a:xfrm rot="5400000">
            <a:off x="3473920" y="2812216"/>
            <a:ext cx="339621" cy="2056773"/>
          </a:xfrm>
          <a:prstGeom prst="curved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A789AA4C-72D8-3ED2-7F38-8C67EAE9EC2A}"/>
              </a:ext>
            </a:extLst>
          </p:cNvPr>
          <p:cNvSpPr txBox="1"/>
          <p:nvPr/>
        </p:nvSpPr>
        <p:spPr>
          <a:xfrm>
            <a:off x="3578285" y="2839795"/>
            <a:ext cx="2187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20 </a:t>
            </a:r>
            <a:r>
              <a:rPr lang="en-US" sz="1600" noProof="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L of spike solution (labeled levoglucosan)</a:t>
            </a:r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02126745-6DDC-9EE5-CC09-F6815F66C7A8}"/>
              </a:ext>
            </a:extLst>
          </p:cNvPr>
          <p:cNvSpPr/>
          <p:nvPr/>
        </p:nvSpPr>
        <p:spPr>
          <a:xfrm rot="10800000">
            <a:off x="6657975" y="3349776"/>
            <a:ext cx="57150" cy="1237231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822D6AB8-814C-FF5D-0BE0-26EAD9AF17D2}"/>
              </a:ext>
            </a:extLst>
          </p:cNvPr>
          <p:cNvSpPr/>
          <p:nvPr/>
        </p:nvSpPr>
        <p:spPr>
          <a:xfrm rot="10508229" flipV="1">
            <a:off x="6682671" y="2955762"/>
            <a:ext cx="1573571" cy="649502"/>
          </a:xfrm>
          <a:prstGeom prst="arc">
            <a:avLst>
              <a:gd name="adj1" fmla="val 11694914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546B1D2-1C57-4554-7B4D-6905E7718513}"/>
              </a:ext>
            </a:extLst>
          </p:cNvPr>
          <p:cNvGrpSpPr/>
          <p:nvPr/>
        </p:nvGrpSpPr>
        <p:grpSpPr>
          <a:xfrm>
            <a:off x="8139412" y="2372521"/>
            <a:ext cx="1323975" cy="1789929"/>
            <a:chOff x="8648699" y="1971081"/>
            <a:chExt cx="1323975" cy="1789929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5738317-5920-4F66-7E04-B7ED26A35FAE}"/>
                </a:ext>
              </a:extLst>
            </p:cNvPr>
            <p:cNvSpPr/>
            <p:nvPr/>
          </p:nvSpPr>
          <p:spPr>
            <a:xfrm>
              <a:off x="8743950" y="1971081"/>
              <a:ext cx="1133474" cy="2952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3E9C3B3-982A-D91B-0982-DB5291CB5EB9}"/>
                </a:ext>
              </a:extLst>
            </p:cNvPr>
            <p:cNvSpPr/>
            <p:nvPr/>
          </p:nvSpPr>
          <p:spPr>
            <a:xfrm>
              <a:off x="8648699" y="2281551"/>
              <a:ext cx="1323975" cy="2952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D6C118F-F963-C111-3616-F34A9706ED06}"/>
                </a:ext>
              </a:extLst>
            </p:cNvPr>
            <p:cNvSpPr/>
            <p:nvPr/>
          </p:nvSpPr>
          <p:spPr>
            <a:xfrm>
              <a:off x="8648699" y="2592021"/>
              <a:ext cx="1323975" cy="8963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noProof="0" dirty="0">
                  <a:solidFill>
                    <a:schemeClr val="tx1"/>
                  </a:solidFill>
                  <a:latin typeface="Montserrat" panose="00000500000000000000" pitchFamily="2" charset="0"/>
                </a:rPr>
                <a:t>HPLC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5DB8FDF-C532-5CD3-BCBE-7457E24F12EA}"/>
                </a:ext>
              </a:extLst>
            </p:cNvPr>
            <p:cNvSpPr/>
            <p:nvPr/>
          </p:nvSpPr>
          <p:spPr>
            <a:xfrm>
              <a:off x="8648699" y="3465735"/>
              <a:ext cx="1323975" cy="2952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7BFFBA8-0396-892F-C0A0-48C9F870FB54}"/>
              </a:ext>
            </a:extLst>
          </p:cNvPr>
          <p:cNvCxnSpPr>
            <a:cxnSpLocks/>
            <a:stCxn id="72" idx="3"/>
          </p:cNvCxnSpPr>
          <p:nvPr/>
        </p:nvCxnSpPr>
        <p:spPr>
          <a:xfrm>
            <a:off x="9463387" y="3441618"/>
            <a:ext cx="3046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B9523AF-AE1C-A8E6-670E-EE15826C1FB1}"/>
              </a:ext>
            </a:extLst>
          </p:cNvPr>
          <p:cNvGrpSpPr/>
          <p:nvPr/>
        </p:nvGrpSpPr>
        <p:grpSpPr>
          <a:xfrm>
            <a:off x="9767999" y="3066443"/>
            <a:ext cx="1800412" cy="540000"/>
            <a:chOff x="10277286" y="2665003"/>
            <a:chExt cx="1800412" cy="540000"/>
          </a:xfrm>
          <a:solidFill>
            <a:srgbClr val="F5F2E7"/>
          </a:solidFill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643E18C-BF04-697C-6B43-CB939F7EA182}"/>
                </a:ext>
              </a:extLst>
            </p:cNvPr>
            <p:cNvSpPr/>
            <p:nvPr/>
          </p:nvSpPr>
          <p:spPr>
            <a:xfrm>
              <a:off x="10277286" y="2665003"/>
              <a:ext cx="1800412" cy="540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24CE7DD-9BA6-4664-E14B-CF893F4C64D9}"/>
                </a:ext>
              </a:extLst>
            </p:cNvPr>
            <p:cNvSpPr/>
            <p:nvPr/>
          </p:nvSpPr>
          <p:spPr>
            <a:xfrm>
              <a:off x="10277286" y="2999279"/>
              <a:ext cx="1382485" cy="8631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88B35241-00F3-E889-4ACF-4ADC0E9FFED1}"/>
              </a:ext>
            </a:extLst>
          </p:cNvPr>
          <p:cNvSpPr txBox="1"/>
          <p:nvPr/>
        </p:nvSpPr>
        <p:spPr>
          <a:xfrm>
            <a:off x="9767999" y="2031449"/>
            <a:ext cx="1800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Triple Quadrupole mass spectrometer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7FFCD3D-64B1-8BE0-6822-78085B169E9E}"/>
              </a:ext>
            </a:extLst>
          </p:cNvPr>
          <p:cNvSpPr txBox="1"/>
          <p:nvPr/>
        </p:nvSpPr>
        <p:spPr>
          <a:xfrm>
            <a:off x="5364649" y="3924386"/>
            <a:ext cx="150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100 </a:t>
            </a:r>
            <a:r>
              <a:rPr lang="en-US" sz="1600" noProof="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L of sample</a:t>
            </a:r>
          </a:p>
        </p:txBody>
      </p:sp>
      <p:pic>
        <p:nvPicPr>
          <p:cNvPr id="80" name="Graphic 79" descr="Water with solid fill">
            <a:extLst>
              <a:ext uri="{FF2B5EF4-FFF2-40B4-BE49-F238E27FC236}">
                <a16:creationId xmlns:a16="http://schemas.microsoft.com/office/drawing/2014/main" id="{FAF0473B-340A-988D-C52E-E324FEB75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97538">
            <a:off x="2062657" y="4034784"/>
            <a:ext cx="386172" cy="38617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FCE5994-E077-C757-78AD-D2530112A1C0}"/>
              </a:ext>
            </a:extLst>
          </p:cNvPr>
          <p:cNvGrpSpPr/>
          <p:nvPr/>
        </p:nvGrpSpPr>
        <p:grpSpPr>
          <a:xfrm>
            <a:off x="2100295" y="478698"/>
            <a:ext cx="7989849" cy="855328"/>
            <a:chOff x="2100295" y="478698"/>
            <a:chExt cx="7989849" cy="85532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237CD3F-3815-77A3-989F-ACB35956381F}"/>
                </a:ext>
              </a:extLst>
            </p:cNvPr>
            <p:cNvSpPr txBox="1"/>
            <p:nvPr/>
          </p:nvSpPr>
          <p:spPr>
            <a:xfrm>
              <a:off x="2100295" y="478698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METHODOLOGIES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D02B7D-FE55-BACF-A55E-53C1CC374950}"/>
                </a:ext>
              </a:extLst>
            </p:cNvPr>
            <p:cNvSpPr txBox="1"/>
            <p:nvPr/>
          </p:nvSpPr>
          <p:spPr>
            <a:xfrm>
              <a:off x="2121802" y="503029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rPr>
                <a:t>METHODOLOGIES</a:t>
              </a:r>
            </a:p>
          </p:txBody>
        </p:sp>
      </p:grpSp>
      <p:sp>
        <p:nvSpPr>
          <p:cNvPr id="16" name="Rectangle: Rounded Corners 15">
            <a:hlinkClick r:id="rId6" action="ppaction://hlinksldjump"/>
            <a:extLst>
              <a:ext uri="{FF2B5EF4-FFF2-40B4-BE49-F238E27FC236}">
                <a16:creationId xmlns:a16="http://schemas.microsoft.com/office/drawing/2014/main" id="{ADC309FD-DB64-BC50-E9D3-63AF0B4A4D29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18" name="Picture 17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2BFB1A28-10C9-5965-F83C-245511D516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20" name="Picture 19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F288D506-75AD-4E08-A384-196FF721DF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3FF0E32-D40B-66BE-4AE7-DF7EBA879161}"/>
              </a:ext>
            </a:extLst>
          </p:cNvPr>
          <p:cNvSpPr txBox="1"/>
          <p:nvPr/>
        </p:nvSpPr>
        <p:spPr>
          <a:xfrm>
            <a:off x="724378" y="523304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F6C09-4C90-2C1C-2244-B9030BB4E9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01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54 -0.61828 L 0.01094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3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3681 0.012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98" y="62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1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6" grpId="0"/>
      <p:bldP spid="66" grpId="1"/>
      <p:bldP spid="67" grpId="0" animBg="1"/>
      <p:bldP spid="68" grpId="0" animBg="1"/>
      <p:bldP spid="78" grpId="0"/>
      <p:bldP spid="7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41CAA7-ABAF-8B90-4F34-4675D07E1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AD82BC2-6BDE-AE12-4804-2C1C8EA20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04F573-A7FD-5780-29BE-392BBD0B3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E3DF0C-EEFC-95A9-940C-1AC149197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A40012-EE34-006F-C434-3A1D9EF3C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AB613-4618-29FA-6D20-DD7043E8D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266" r="11" b="14891"/>
          <a:stretch/>
        </p:blipFill>
        <p:spPr>
          <a:xfrm>
            <a:off x="445066" y="546410"/>
            <a:ext cx="11277600" cy="58543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645F6C9-D01C-FEC6-83FB-594344BAF143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27" name="Picture 2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D33B11C-6820-A90F-7B0C-26C2B0578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619DD7-64A1-06B6-51B1-E86F4B9AA88B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1B2F1F9-18B4-31D5-06A9-BD703D85DA0E}"/>
              </a:ext>
            </a:extLst>
          </p:cNvPr>
          <p:cNvSpPr txBox="1"/>
          <p:nvPr/>
        </p:nvSpPr>
        <p:spPr>
          <a:xfrm>
            <a:off x="4635357" y="1138268"/>
            <a:ext cx="289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Levoglucosan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957972-FC41-C1F2-9B64-7BA4A0252A8C}"/>
              </a:ext>
            </a:extLst>
          </p:cNvPr>
          <p:cNvGrpSpPr/>
          <p:nvPr/>
        </p:nvGrpSpPr>
        <p:grpSpPr>
          <a:xfrm>
            <a:off x="6327057" y="4512606"/>
            <a:ext cx="1680927" cy="1446592"/>
            <a:chOff x="690180" y="4169033"/>
            <a:chExt cx="1680927" cy="1446592"/>
          </a:xfrm>
        </p:grpSpPr>
        <p:sp>
          <p:nvSpPr>
            <p:cNvPr id="5" name="Rectangle: Rounded Corners 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B7D9430-60D0-BED6-78AD-D0E37B3ECFED}"/>
                </a:ext>
              </a:extLst>
            </p:cNvPr>
            <p:cNvSpPr/>
            <p:nvPr/>
          </p:nvSpPr>
          <p:spPr>
            <a:xfrm>
              <a:off x="754784" y="4282683"/>
              <a:ext cx="626165" cy="13329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" name="Rectangle 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5FB79F1-6156-6F01-1562-66970C9ABAF2}"/>
                </a:ext>
              </a:extLst>
            </p:cNvPr>
            <p:cNvSpPr/>
            <p:nvPr/>
          </p:nvSpPr>
          <p:spPr>
            <a:xfrm>
              <a:off x="690180" y="4169033"/>
              <a:ext cx="735494" cy="278296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Rectangle: Rounded Corners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92084B9-68DE-23B5-CE71-FAB3AC468762}"/>
                </a:ext>
              </a:extLst>
            </p:cNvPr>
            <p:cNvSpPr/>
            <p:nvPr/>
          </p:nvSpPr>
          <p:spPr>
            <a:xfrm>
              <a:off x="763883" y="4910147"/>
              <a:ext cx="602510" cy="69355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90567FD-7251-693F-4FCB-C645C72637F7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>
              <a:off x="1380949" y="4949154"/>
              <a:ext cx="15319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31E058-3286-5419-E0BB-2AD10084DFED}"/>
                </a:ext>
              </a:extLst>
            </p:cNvPr>
            <p:cNvSpPr txBox="1"/>
            <p:nvPr/>
          </p:nvSpPr>
          <p:spPr>
            <a:xfrm>
              <a:off x="1516518" y="4754371"/>
              <a:ext cx="854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1 mL</a:t>
              </a:r>
            </a:p>
          </p:txBody>
        </p:sp>
      </p:grp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D54F8AF1-97C8-0770-F5D1-53798B2B5C2A}"/>
              </a:ext>
            </a:extLst>
          </p:cNvPr>
          <p:cNvSpPr/>
          <p:nvPr/>
        </p:nvSpPr>
        <p:spPr>
          <a:xfrm rot="10800000">
            <a:off x="6657975" y="3349780"/>
            <a:ext cx="57150" cy="1237231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C5D8F8C2-89E7-7EEC-53BC-0FA82492B361}"/>
              </a:ext>
            </a:extLst>
          </p:cNvPr>
          <p:cNvSpPr/>
          <p:nvPr/>
        </p:nvSpPr>
        <p:spPr>
          <a:xfrm rot="10508229" flipV="1">
            <a:off x="6682671" y="2955766"/>
            <a:ext cx="1573571" cy="649502"/>
          </a:xfrm>
          <a:prstGeom prst="arc">
            <a:avLst>
              <a:gd name="adj1" fmla="val 11694914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CCFECAD-5CA3-D5D8-B343-41695710A470}"/>
              </a:ext>
            </a:extLst>
          </p:cNvPr>
          <p:cNvGrpSpPr/>
          <p:nvPr/>
        </p:nvGrpSpPr>
        <p:grpSpPr>
          <a:xfrm>
            <a:off x="8139412" y="2372525"/>
            <a:ext cx="1323975" cy="1789929"/>
            <a:chOff x="8648699" y="1971081"/>
            <a:chExt cx="1323975" cy="1789929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7AF69B0-CEEE-2413-42AC-A87CDF363BB6}"/>
                </a:ext>
              </a:extLst>
            </p:cNvPr>
            <p:cNvSpPr/>
            <p:nvPr/>
          </p:nvSpPr>
          <p:spPr>
            <a:xfrm>
              <a:off x="8743950" y="1971081"/>
              <a:ext cx="1133474" cy="2952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2D4C195-96BD-B13C-BDBF-0427FB1DE4D1}"/>
                </a:ext>
              </a:extLst>
            </p:cNvPr>
            <p:cNvSpPr/>
            <p:nvPr/>
          </p:nvSpPr>
          <p:spPr>
            <a:xfrm>
              <a:off x="8648699" y="2281551"/>
              <a:ext cx="1323975" cy="2952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20E88EE-A237-F48C-7510-9451019DB66B}"/>
                </a:ext>
              </a:extLst>
            </p:cNvPr>
            <p:cNvSpPr/>
            <p:nvPr/>
          </p:nvSpPr>
          <p:spPr>
            <a:xfrm>
              <a:off x="8648699" y="2592021"/>
              <a:ext cx="1323975" cy="8963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noProof="0" dirty="0">
                  <a:solidFill>
                    <a:schemeClr val="tx1"/>
                  </a:solidFill>
                  <a:latin typeface="Montserrat" panose="00000500000000000000" pitchFamily="2" charset="0"/>
                </a:rPr>
                <a:t>HPLC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C6B5E98-B070-1D4D-BE62-B42C57D2F88A}"/>
                </a:ext>
              </a:extLst>
            </p:cNvPr>
            <p:cNvSpPr/>
            <p:nvPr/>
          </p:nvSpPr>
          <p:spPr>
            <a:xfrm>
              <a:off x="8648699" y="3465735"/>
              <a:ext cx="1323975" cy="2952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6652B67-20FE-2C6D-A4D6-41D4E9A4EF26}"/>
              </a:ext>
            </a:extLst>
          </p:cNvPr>
          <p:cNvCxnSpPr>
            <a:cxnSpLocks/>
            <a:stCxn id="72" idx="3"/>
          </p:cNvCxnSpPr>
          <p:nvPr/>
        </p:nvCxnSpPr>
        <p:spPr>
          <a:xfrm>
            <a:off x="9463387" y="3441622"/>
            <a:ext cx="3046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A9A49A5-4902-DBE2-E0CC-9119D301A99F}"/>
              </a:ext>
            </a:extLst>
          </p:cNvPr>
          <p:cNvGrpSpPr/>
          <p:nvPr/>
        </p:nvGrpSpPr>
        <p:grpSpPr>
          <a:xfrm>
            <a:off x="9767999" y="3066447"/>
            <a:ext cx="1800412" cy="540000"/>
            <a:chOff x="10277286" y="2665003"/>
            <a:chExt cx="1800412" cy="540000"/>
          </a:xfrm>
          <a:solidFill>
            <a:srgbClr val="F5F2E7"/>
          </a:solidFill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0F2201B-6C9C-86DA-F205-E95F3E398A5B}"/>
                </a:ext>
              </a:extLst>
            </p:cNvPr>
            <p:cNvSpPr/>
            <p:nvPr/>
          </p:nvSpPr>
          <p:spPr>
            <a:xfrm>
              <a:off x="10277286" y="2665003"/>
              <a:ext cx="1800412" cy="540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1BAAFEC6-C56D-C07A-24D8-9D596A0F702A}"/>
                </a:ext>
              </a:extLst>
            </p:cNvPr>
            <p:cNvSpPr/>
            <p:nvPr/>
          </p:nvSpPr>
          <p:spPr>
            <a:xfrm>
              <a:off x="10277286" y="2999279"/>
              <a:ext cx="1382485" cy="8631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47E81651-08DC-CEE1-89CE-844BFC36ED0E}"/>
              </a:ext>
            </a:extLst>
          </p:cNvPr>
          <p:cNvSpPr txBox="1"/>
          <p:nvPr/>
        </p:nvSpPr>
        <p:spPr>
          <a:xfrm>
            <a:off x="9767627" y="2022467"/>
            <a:ext cx="1800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Triple Quadrupole mass spectrometer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C861E9-D904-8BFA-01C8-95C364081B14}"/>
              </a:ext>
            </a:extLst>
          </p:cNvPr>
          <p:cNvSpPr txBox="1"/>
          <p:nvPr/>
        </p:nvSpPr>
        <p:spPr>
          <a:xfrm>
            <a:off x="5364649" y="3924390"/>
            <a:ext cx="150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100 </a:t>
            </a:r>
            <a:r>
              <a:rPr lang="en-US" sz="1600" noProof="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L of sample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D84121-930A-B3A9-75D2-82DA00083C2A}"/>
              </a:ext>
            </a:extLst>
          </p:cNvPr>
          <p:cNvGrpSpPr/>
          <p:nvPr/>
        </p:nvGrpSpPr>
        <p:grpSpPr>
          <a:xfrm>
            <a:off x="2100295" y="478698"/>
            <a:ext cx="7989849" cy="855328"/>
            <a:chOff x="2100295" y="478698"/>
            <a:chExt cx="7989849" cy="85532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3BD8BE-A658-9B0A-6F1F-FC785CF7B554}"/>
                </a:ext>
              </a:extLst>
            </p:cNvPr>
            <p:cNvSpPr txBox="1"/>
            <p:nvPr/>
          </p:nvSpPr>
          <p:spPr>
            <a:xfrm>
              <a:off x="2100295" y="478698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METHODOLOGIES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579631-3041-6061-B683-DE040C7C5361}"/>
                </a:ext>
              </a:extLst>
            </p:cNvPr>
            <p:cNvSpPr txBox="1"/>
            <p:nvPr/>
          </p:nvSpPr>
          <p:spPr>
            <a:xfrm>
              <a:off x="2121802" y="503029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rPr>
                <a:t>METHODOLOGIES</a:t>
              </a:r>
            </a:p>
          </p:txBody>
        </p:sp>
      </p:grpSp>
      <p:sp>
        <p:nvSpPr>
          <p:cNvPr id="10" name="Rectangle: Rounded Corners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4C0D586-DC92-2465-16AB-595632F2AF74}"/>
              </a:ext>
            </a:extLst>
          </p:cNvPr>
          <p:cNvSpPr/>
          <p:nvPr/>
        </p:nvSpPr>
        <p:spPr>
          <a:xfrm>
            <a:off x="10952480" y="6259790"/>
            <a:ext cx="1112304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Next</a:t>
            </a:r>
          </a:p>
        </p:txBody>
      </p:sp>
      <p:sp>
        <p:nvSpPr>
          <p:cNvPr id="11" name="Rectangle: Rounded Corners 10">
            <a:hlinkClick r:id="rId4" action="ppaction://hlinksldjump"/>
            <a:extLst>
              <a:ext uri="{FF2B5EF4-FFF2-40B4-BE49-F238E27FC236}">
                <a16:creationId xmlns:a16="http://schemas.microsoft.com/office/drawing/2014/main" id="{EF450426-C3F2-33CB-85CE-C2642A69E6EA}"/>
              </a:ext>
            </a:extLst>
          </p:cNvPr>
          <p:cNvSpPr/>
          <p:nvPr/>
        </p:nvSpPr>
        <p:spPr>
          <a:xfrm>
            <a:off x="9278825" y="6259790"/>
            <a:ext cx="1589314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Back to Main Menu</a:t>
            </a:r>
          </a:p>
        </p:txBody>
      </p:sp>
      <p:sp>
        <p:nvSpPr>
          <p:cNvPr id="23" name="Rectangle: Rounded Corners 22">
            <a:hlinkClick r:id="rId5" action="ppaction://hlinksldjump"/>
            <a:extLst>
              <a:ext uri="{FF2B5EF4-FFF2-40B4-BE49-F238E27FC236}">
                <a16:creationId xmlns:a16="http://schemas.microsoft.com/office/drawing/2014/main" id="{2EEE9EE4-3D73-F747-77A4-8AE4B491285F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24" name="Picture 23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D27FE9A4-A761-DA97-6203-620156239C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25" name="Picture 24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6BD10F2F-30A9-5A47-FB02-37BDCC24AE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4F078B1-E1DC-BDF4-5778-F910EF3ED820}"/>
              </a:ext>
            </a:extLst>
          </p:cNvPr>
          <p:cNvSpPr txBox="1"/>
          <p:nvPr/>
        </p:nvSpPr>
        <p:spPr>
          <a:xfrm>
            <a:off x="724378" y="523304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A20AC-7BA7-143E-DB4E-D7AA90103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7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638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657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583D1C-6956-4052-84F9-C4362CC23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7E0D359-52C6-805F-2A76-9DBC84F82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66BFA8-36F1-2B14-FE38-3250A1731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6EF010-692B-4E4D-B45E-F06D7CF1F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1724A9-8007-98ED-2089-9C99D3A8D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E34C95-3D70-9DE7-1CED-17AAE468C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266" r="11" b="14891"/>
          <a:stretch/>
        </p:blipFill>
        <p:spPr>
          <a:xfrm>
            <a:off x="445066" y="546410"/>
            <a:ext cx="11277600" cy="58543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3A83D3B-36BA-A1BE-6755-7A0EFAE950F9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27" name="Picture 2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79296A8-9D9C-E7B8-DECA-1603B329A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C34A6A7-105F-D447-F8BF-6A210212311C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4998039-2122-7AAD-AF26-489FDC604D68}"/>
              </a:ext>
            </a:extLst>
          </p:cNvPr>
          <p:cNvSpPr txBox="1"/>
          <p:nvPr/>
        </p:nvSpPr>
        <p:spPr>
          <a:xfrm>
            <a:off x="4501991" y="1149467"/>
            <a:ext cx="323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Inorganic &amp; Organic Ions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2D8015-6E5E-7880-BBE4-3B63FBF47186}"/>
              </a:ext>
            </a:extLst>
          </p:cNvPr>
          <p:cNvGrpSpPr/>
          <p:nvPr/>
        </p:nvGrpSpPr>
        <p:grpSpPr>
          <a:xfrm>
            <a:off x="3309567" y="4169033"/>
            <a:ext cx="1634808" cy="1446592"/>
            <a:chOff x="-209134" y="4169033"/>
            <a:chExt cx="1634808" cy="1446592"/>
          </a:xfrm>
        </p:grpSpPr>
        <p:sp>
          <p:nvSpPr>
            <p:cNvPr id="18" name="Rectangle: Rounded Corners 1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856D9E9-900C-F923-573F-340028084F24}"/>
                </a:ext>
              </a:extLst>
            </p:cNvPr>
            <p:cNvSpPr/>
            <p:nvPr/>
          </p:nvSpPr>
          <p:spPr>
            <a:xfrm>
              <a:off x="754784" y="4282683"/>
              <a:ext cx="626165" cy="13329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Rectangle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E6A4BD9-E129-5454-ACA9-7EC038413249}"/>
                </a:ext>
              </a:extLst>
            </p:cNvPr>
            <p:cNvSpPr/>
            <p:nvPr/>
          </p:nvSpPr>
          <p:spPr>
            <a:xfrm>
              <a:off x="690180" y="4169033"/>
              <a:ext cx="735494" cy="278296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Rectangle: Rounded Corners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31C9E92-5556-76B6-BE8F-9F47185FF35D}"/>
                </a:ext>
              </a:extLst>
            </p:cNvPr>
            <p:cNvSpPr/>
            <p:nvPr/>
          </p:nvSpPr>
          <p:spPr>
            <a:xfrm>
              <a:off x="763883" y="4910147"/>
              <a:ext cx="602510" cy="69355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9417583-7985-E06E-F362-8B269F667C0C}"/>
                </a:ext>
              </a:extLst>
            </p:cNvPr>
            <p:cNvCxnSpPr>
              <a:cxnSpLocks/>
            </p:cNvCxnSpPr>
            <p:nvPr/>
          </p:nvCxnSpPr>
          <p:spPr>
            <a:xfrm>
              <a:off x="601593" y="4926621"/>
              <a:ext cx="15319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893B75-0A96-D110-B050-FFAD75FB2643}"/>
                </a:ext>
              </a:extLst>
            </p:cNvPr>
            <p:cNvSpPr txBox="1"/>
            <p:nvPr/>
          </p:nvSpPr>
          <p:spPr>
            <a:xfrm>
              <a:off x="-209134" y="4308181"/>
              <a:ext cx="854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1 mL</a:t>
              </a:r>
            </a:p>
          </p:txBody>
        </p:sp>
      </p:grp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66279EC1-7A99-356F-2B56-1E43D0C70610}"/>
              </a:ext>
            </a:extLst>
          </p:cNvPr>
          <p:cNvSpPr/>
          <p:nvPr/>
        </p:nvSpPr>
        <p:spPr>
          <a:xfrm rot="10800000">
            <a:off x="4550924" y="2901830"/>
            <a:ext cx="57150" cy="1237231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AFE97A5A-2426-3CEB-5FC4-FF5BD6ACD956}"/>
              </a:ext>
            </a:extLst>
          </p:cNvPr>
          <p:cNvSpPr/>
          <p:nvPr/>
        </p:nvSpPr>
        <p:spPr>
          <a:xfrm rot="10508229" flipV="1">
            <a:off x="4574069" y="2471273"/>
            <a:ext cx="2435729" cy="649502"/>
          </a:xfrm>
          <a:prstGeom prst="arc">
            <a:avLst>
              <a:gd name="adj1" fmla="val 11694914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00A095D-FD2F-3C9D-4714-1EC0A9F87099}"/>
              </a:ext>
            </a:extLst>
          </p:cNvPr>
          <p:cNvGrpSpPr/>
          <p:nvPr/>
        </p:nvGrpSpPr>
        <p:grpSpPr>
          <a:xfrm>
            <a:off x="6541648" y="1924575"/>
            <a:ext cx="1323975" cy="1789929"/>
            <a:chOff x="8648699" y="1971081"/>
            <a:chExt cx="1323975" cy="178992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642D6C3-9D36-AD7D-2A93-5601C5C45534}"/>
                </a:ext>
              </a:extLst>
            </p:cNvPr>
            <p:cNvSpPr/>
            <p:nvPr/>
          </p:nvSpPr>
          <p:spPr>
            <a:xfrm>
              <a:off x="8743950" y="1971081"/>
              <a:ext cx="1133474" cy="2952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7B689B4-E008-AABD-B4D3-2CF3F7293250}"/>
                </a:ext>
              </a:extLst>
            </p:cNvPr>
            <p:cNvSpPr/>
            <p:nvPr/>
          </p:nvSpPr>
          <p:spPr>
            <a:xfrm>
              <a:off x="8648699" y="2281551"/>
              <a:ext cx="1323975" cy="2952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E255CDE-6232-CBD1-5114-0B38F03D86D9}"/>
                </a:ext>
              </a:extLst>
            </p:cNvPr>
            <p:cNvSpPr/>
            <p:nvPr/>
          </p:nvSpPr>
          <p:spPr>
            <a:xfrm>
              <a:off x="8648699" y="2592021"/>
              <a:ext cx="1323975" cy="8963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noProof="0" dirty="0">
                  <a:solidFill>
                    <a:schemeClr val="tx1"/>
                  </a:solidFill>
                  <a:latin typeface="Montserrat" panose="00000500000000000000" pitchFamily="2" charset="0"/>
                </a:rPr>
                <a:t>HPLC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A7E7B47-E25A-FE98-8C73-49F0C89F6A4A}"/>
                </a:ext>
              </a:extLst>
            </p:cNvPr>
            <p:cNvSpPr/>
            <p:nvPr/>
          </p:nvSpPr>
          <p:spPr>
            <a:xfrm>
              <a:off x="8648699" y="3465735"/>
              <a:ext cx="1323975" cy="2952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CB1DC6D-E541-20F2-760E-25395E82962A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7865623" y="2993672"/>
            <a:ext cx="3046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CAE21F5-BC78-4864-8205-752ADCAB9201}"/>
              </a:ext>
            </a:extLst>
          </p:cNvPr>
          <p:cNvSpPr txBox="1"/>
          <p:nvPr/>
        </p:nvSpPr>
        <p:spPr>
          <a:xfrm>
            <a:off x="8760974" y="2658667"/>
            <a:ext cx="268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Mass spectrometer</a:t>
            </a:r>
          </a:p>
          <a:p>
            <a:pPr algn="ctr"/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(for some anions and organic acids)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7505B9-B2A2-B711-93FE-44CA2739AC59}"/>
              </a:ext>
            </a:extLst>
          </p:cNvPr>
          <p:cNvSpPr txBox="1"/>
          <p:nvPr/>
        </p:nvSpPr>
        <p:spPr>
          <a:xfrm>
            <a:off x="4384858" y="3580515"/>
            <a:ext cx="150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100 </a:t>
            </a:r>
            <a:r>
              <a:rPr lang="en-US" sz="1600" noProof="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L of sample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9E2378-4576-8D81-44DB-AF336915E2F2}"/>
              </a:ext>
            </a:extLst>
          </p:cNvPr>
          <p:cNvSpPr txBox="1"/>
          <p:nvPr/>
        </p:nvSpPr>
        <p:spPr>
          <a:xfrm>
            <a:off x="7731062" y="1499904"/>
            <a:ext cx="2526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Cations and major anions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A2AB64C-B6F1-FF89-5CED-F604D987F78D}"/>
              </a:ext>
            </a:extLst>
          </p:cNvPr>
          <p:cNvGrpSpPr/>
          <p:nvPr/>
        </p:nvGrpSpPr>
        <p:grpSpPr>
          <a:xfrm>
            <a:off x="8170235" y="2530320"/>
            <a:ext cx="657414" cy="1184183"/>
            <a:chOff x="4651534" y="2530320"/>
            <a:chExt cx="657414" cy="118418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BFC571A-83B7-B4BE-A7C4-BF9A156180D1}"/>
                </a:ext>
              </a:extLst>
            </p:cNvPr>
            <p:cNvSpPr/>
            <p:nvPr/>
          </p:nvSpPr>
          <p:spPr>
            <a:xfrm>
              <a:off x="4651534" y="2618496"/>
              <a:ext cx="657414" cy="10960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2B4C53-38F6-A432-3DAC-C378DF63463E}"/>
                </a:ext>
              </a:extLst>
            </p:cNvPr>
            <p:cNvSpPr/>
            <p:nvPr/>
          </p:nvSpPr>
          <p:spPr>
            <a:xfrm>
              <a:off x="4651534" y="2530320"/>
              <a:ext cx="657414" cy="8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D66F2A51-6109-7C3B-42DE-71FBEFE803D6}"/>
              </a:ext>
            </a:extLst>
          </p:cNvPr>
          <p:cNvCxnSpPr>
            <a:cxnSpLocks/>
            <a:stCxn id="38" idx="2"/>
          </p:cNvCxnSpPr>
          <p:nvPr/>
        </p:nvCxnSpPr>
        <p:spPr>
          <a:xfrm rot="5400000">
            <a:off x="8396162" y="1734050"/>
            <a:ext cx="247715" cy="948973"/>
          </a:xfrm>
          <a:prstGeom prst="curved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F0D5FADA-0302-CDAA-0636-6B0214BDF70E}"/>
              </a:ext>
            </a:extLst>
          </p:cNvPr>
          <p:cNvCxnSpPr>
            <a:cxnSpLocks/>
            <a:stCxn id="23" idx="2"/>
          </p:cNvCxnSpPr>
          <p:nvPr/>
        </p:nvCxnSpPr>
        <p:spPr>
          <a:xfrm rot="16200000" flipH="1">
            <a:off x="3737777" y="4676598"/>
            <a:ext cx="249108" cy="250938"/>
          </a:xfrm>
          <a:prstGeom prst="curved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07FC2AAF-DDC1-55AF-D463-42D2A3B7681D}"/>
              </a:ext>
            </a:extLst>
          </p:cNvPr>
          <p:cNvGrpSpPr/>
          <p:nvPr/>
        </p:nvGrpSpPr>
        <p:grpSpPr>
          <a:xfrm>
            <a:off x="2100295" y="478698"/>
            <a:ext cx="7989849" cy="855328"/>
            <a:chOff x="2100295" y="478698"/>
            <a:chExt cx="7989849" cy="85532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7FECCA-8F9F-1C9E-86C1-627DA019BAFA}"/>
                </a:ext>
              </a:extLst>
            </p:cNvPr>
            <p:cNvSpPr txBox="1"/>
            <p:nvPr/>
          </p:nvSpPr>
          <p:spPr>
            <a:xfrm>
              <a:off x="2100295" y="478698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METHODOLOGIES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9261A1-523C-7FBC-DB7F-AD48B3CD2853}"/>
                </a:ext>
              </a:extLst>
            </p:cNvPr>
            <p:cNvSpPr txBox="1"/>
            <p:nvPr/>
          </p:nvSpPr>
          <p:spPr>
            <a:xfrm>
              <a:off x="2121802" y="503029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rPr>
                <a:t>METHODOLOGIES</a:t>
              </a:r>
            </a:p>
          </p:txBody>
        </p:sp>
      </p:grpSp>
      <p:sp>
        <p:nvSpPr>
          <p:cNvPr id="7" name="Rectangle: Rounded Corners 6">
            <a:hlinkClick r:id="rId4" action="ppaction://hlinksldjump"/>
            <a:extLst>
              <a:ext uri="{FF2B5EF4-FFF2-40B4-BE49-F238E27FC236}">
                <a16:creationId xmlns:a16="http://schemas.microsoft.com/office/drawing/2014/main" id="{26F1CFED-2F9F-CB21-46B2-F8967EA5C2AF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10" name="Picture 9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CED213C4-010E-5CD4-3ACA-ECDCA3085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11" name="Picture 10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658EAC2E-7F49-3F0C-60CF-1B95826B68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021367-F536-E45B-B0E6-A2608B1EDAB8}"/>
              </a:ext>
            </a:extLst>
          </p:cNvPr>
          <p:cNvSpPr txBox="1"/>
          <p:nvPr/>
        </p:nvSpPr>
        <p:spPr>
          <a:xfrm>
            <a:off x="724378" y="523304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BDB204-A2E2-EBE6-928D-5940D88897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30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24" grpId="0" animBg="1"/>
      <p:bldP spid="29" grpId="0" animBg="1"/>
      <p:bldP spid="36" grpId="0"/>
      <p:bldP spid="37" grpId="0"/>
      <p:bldP spid="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0AB427-ACEE-889F-E7C2-050903E0F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EA43CE2-D252-702D-815B-7F1A9961C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14FA49-51C7-19CA-6965-AC1ADD641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5388A7-1B0F-DFD8-1698-1C2480FCA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F6D7CB-7776-AAF8-A19A-53BA9FEF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07C8B-C46B-1A63-08AD-79985ED90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266" r="11" b="14891"/>
          <a:stretch/>
        </p:blipFill>
        <p:spPr>
          <a:xfrm>
            <a:off x="445066" y="546410"/>
            <a:ext cx="11277600" cy="58543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A4BFB58-A571-2A81-43D8-98C38EAE2818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27" name="Picture 2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670D4DE-DD42-5178-16AF-EDEB00C35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3990BD4-58F5-5BA9-6A8A-89E280423D4C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4BF60A1-421B-FAF7-A496-AFD9234B5AEC}"/>
              </a:ext>
            </a:extLst>
          </p:cNvPr>
          <p:cNvSpPr txBox="1"/>
          <p:nvPr/>
        </p:nvSpPr>
        <p:spPr>
          <a:xfrm>
            <a:off x="4501991" y="1149467"/>
            <a:ext cx="323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Inorganic &amp; Organic Ions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D39610-1E72-5FB7-D4C9-1935BF4F62C5}"/>
              </a:ext>
            </a:extLst>
          </p:cNvPr>
          <p:cNvGrpSpPr/>
          <p:nvPr/>
        </p:nvGrpSpPr>
        <p:grpSpPr>
          <a:xfrm>
            <a:off x="4208881" y="4169033"/>
            <a:ext cx="735494" cy="1446592"/>
            <a:chOff x="690180" y="4169033"/>
            <a:chExt cx="735494" cy="1446592"/>
          </a:xfrm>
        </p:grpSpPr>
        <p:sp>
          <p:nvSpPr>
            <p:cNvPr id="18" name="Rectangle: Rounded Corners 1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A886D05-2B98-58BE-8EE4-A147FE52DA63}"/>
                </a:ext>
              </a:extLst>
            </p:cNvPr>
            <p:cNvSpPr/>
            <p:nvPr/>
          </p:nvSpPr>
          <p:spPr>
            <a:xfrm>
              <a:off x="754784" y="4282683"/>
              <a:ext cx="626165" cy="13329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Rectangle 1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904D70-9C0A-CB3E-72BB-1C48D3BA61A5}"/>
                </a:ext>
              </a:extLst>
            </p:cNvPr>
            <p:cNvSpPr/>
            <p:nvPr/>
          </p:nvSpPr>
          <p:spPr>
            <a:xfrm>
              <a:off x="690180" y="4169033"/>
              <a:ext cx="735494" cy="278296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Rectangle: Rounded Corners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4ADE4FD-35B1-68A8-BAF5-3151D0AD7045}"/>
                </a:ext>
              </a:extLst>
            </p:cNvPr>
            <p:cNvSpPr/>
            <p:nvPr/>
          </p:nvSpPr>
          <p:spPr>
            <a:xfrm>
              <a:off x="763883" y="4910147"/>
              <a:ext cx="602510" cy="69355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2958ABD5-5009-0D3A-7E85-A70CEAF7E833}"/>
              </a:ext>
            </a:extLst>
          </p:cNvPr>
          <p:cNvSpPr/>
          <p:nvPr/>
        </p:nvSpPr>
        <p:spPr>
          <a:xfrm rot="10800000">
            <a:off x="4550924" y="2901830"/>
            <a:ext cx="57150" cy="1237231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B74175EB-13F2-78ED-1636-EBD6D72DD2E4}"/>
              </a:ext>
            </a:extLst>
          </p:cNvPr>
          <p:cNvSpPr/>
          <p:nvPr/>
        </p:nvSpPr>
        <p:spPr>
          <a:xfrm rot="10508229" flipV="1">
            <a:off x="4574069" y="2471273"/>
            <a:ext cx="2435729" cy="649502"/>
          </a:xfrm>
          <a:prstGeom prst="arc">
            <a:avLst>
              <a:gd name="adj1" fmla="val 11694914"/>
              <a:gd name="adj2" fmla="val 0"/>
            </a:avLst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452044-44AA-7137-2069-4F01F2E0D8DC}"/>
              </a:ext>
            </a:extLst>
          </p:cNvPr>
          <p:cNvGrpSpPr/>
          <p:nvPr/>
        </p:nvGrpSpPr>
        <p:grpSpPr>
          <a:xfrm>
            <a:off x="6541648" y="1924575"/>
            <a:ext cx="1323975" cy="1789929"/>
            <a:chOff x="8648699" y="1971081"/>
            <a:chExt cx="1323975" cy="178992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811432F-FBB2-F167-45C5-190A1BB4F793}"/>
                </a:ext>
              </a:extLst>
            </p:cNvPr>
            <p:cNvSpPr/>
            <p:nvPr/>
          </p:nvSpPr>
          <p:spPr>
            <a:xfrm>
              <a:off x="8743950" y="1971081"/>
              <a:ext cx="1133474" cy="2952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01D1D76-1A9E-204A-FB62-64AAF4C0BD15}"/>
                </a:ext>
              </a:extLst>
            </p:cNvPr>
            <p:cNvSpPr/>
            <p:nvPr/>
          </p:nvSpPr>
          <p:spPr>
            <a:xfrm>
              <a:off x="8648699" y="2281551"/>
              <a:ext cx="1323975" cy="2952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29A7082-9C3F-F611-B952-14EFE59F18AF}"/>
                </a:ext>
              </a:extLst>
            </p:cNvPr>
            <p:cNvSpPr/>
            <p:nvPr/>
          </p:nvSpPr>
          <p:spPr>
            <a:xfrm>
              <a:off x="8648699" y="2592021"/>
              <a:ext cx="1323975" cy="8963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noProof="0" dirty="0">
                  <a:solidFill>
                    <a:schemeClr val="tx1"/>
                  </a:solidFill>
                  <a:latin typeface="Montserrat" panose="00000500000000000000" pitchFamily="2" charset="0"/>
                </a:rPr>
                <a:t>HPLC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0222B79-E56F-5DAE-5CE1-DCFFE575A26A}"/>
                </a:ext>
              </a:extLst>
            </p:cNvPr>
            <p:cNvSpPr/>
            <p:nvPr/>
          </p:nvSpPr>
          <p:spPr>
            <a:xfrm>
              <a:off x="8648699" y="3465735"/>
              <a:ext cx="1323975" cy="2952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D0A10FF-AF3B-AF7A-4DDF-9A9552D4637E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7865623" y="2993672"/>
            <a:ext cx="3046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E211DF6-FC03-CE26-4502-F7CEEDDFBC65}"/>
              </a:ext>
            </a:extLst>
          </p:cNvPr>
          <p:cNvSpPr txBox="1"/>
          <p:nvPr/>
        </p:nvSpPr>
        <p:spPr>
          <a:xfrm>
            <a:off x="8760974" y="2658667"/>
            <a:ext cx="268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Mass spectrometer</a:t>
            </a:r>
          </a:p>
          <a:p>
            <a:pPr algn="ctr"/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(for some anions and organic acids)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5CE02-C35C-D507-59FF-342E1CC0A42B}"/>
              </a:ext>
            </a:extLst>
          </p:cNvPr>
          <p:cNvSpPr txBox="1"/>
          <p:nvPr/>
        </p:nvSpPr>
        <p:spPr>
          <a:xfrm>
            <a:off x="4384858" y="3580515"/>
            <a:ext cx="150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100 </a:t>
            </a:r>
            <a:r>
              <a:rPr lang="en-US" sz="1600" noProof="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L of sample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84E933-AD23-9644-5DC5-CFBFB857DA57}"/>
              </a:ext>
            </a:extLst>
          </p:cNvPr>
          <p:cNvSpPr txBox="1"/>
          <p:nvPr/>
        </p:nvSpPr>
        <p:spPr>
          <a:xfrm>
            <a:off x="7731062" y="1499904"/>
            <a:ext cx="2526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Cations and major anions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E531A17-847D-1509-A435-A4CDBEF8BB96}"/>
              </a:ext>
            </a:extLst>
          </p:cNvPr>
          <p:cNvGrpSpPr/>
          <p:nvPr/>
        </p:nvGrpSpPr>
        <p:grpSpPr>
          <a:xfrm>
            <a:off x="8170235" y="2530320"/>
            <a:ext cx="657414" cy="1184183"/>
            <a:chOff x="4651534" y="2530320"/>
            <a:chExt cx="657414" cy="118418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D1EE7D3-B348-CB7F-2B6C-50E4C3A495AC}"/>
                </a:ext>
              </a:extLst>
            </p:cNvPr>
            <p:cNvSpPr/>
            <p:nvPr/>
          </p:nvSpPr>
          <p:spPr>
            <a:xfrm>
              <a:off x="4651534" y="2618496"/>
              <a:ext cx="657414" cy="10960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4981FDF-1E11-6C0E-6A0C-5F530B93E6B4}"/>
                </a:ext>
              </a:extLst>
            </p:cNvPr>
            <p:cNvSpPr/>
            <p:nvPr/>
          </p:nvSpPr>
          <p:spPr>
            <a:xfrm>
              <a:off x="4651534" y="2530320"/>
              <a:ext cx="657414" cy="88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FD2F5CA7-ACD8-7E9B-6B8C-072BAB1D1DCE}"/>
              </a:ext>
            </a:extLst>
          </p:cNvPr>
          <p:cNvCxnSpPr>
            <a:cxnSpLocks/>
            <a:stCxn id="38" idx="2"/>
          </p:cNvCxnSpPr>
          <p:nvPr/>
        </p:nvCxnSpPr>
        <p:spPr>
          <a:xfrm rot="5400000">
            <a:off x="8396162" y="1734050"/>
            <a:ext cx="247715" cy="948973"/>
          </a:xfrm>
          <a:prstGeom prst="curved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hlinkClick r:id="rId4" action="ppaction://hlinksldjump"/>
            <a:extLst>
              <a:ext uri="{FF2B5EF4-FFF2-40B4-BE49-F238E27FC236}">
                <a16:creationId xmlns:a16="http://schemas.microsoft.com/office/drawing/2014/main" id="{BA976D4C-68BA-D144-9AF1-9EE08C8A31B8}"/>
              </a:ext>
            </a:extLst>
          </p:cNvPr>
          <p:cNvSpPr/>
          <p:nvPr/>
        </p:nvSpPr>
        <p:spPr>
          <a:xfrm>
            <a:off x="8135954" y="6259790"/>
            <a:ext cx="1589314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Back to Main Menu</a:t>
            </a:r>
          </a:p>
        </p:txBody>
      </p:sp>
      <p:sp>
        <p:nvSpPr>
          <p:cNvPr id="8" name="Rectangle: Rounded Corners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F349704-6C04-24F3-AC07-F631D55E7735}"/>
              </a:ext>
            </a:extLst>
          </p:cNvPr>
          <p:cNvSpPr/>
          <p:nvPr/>
        </p:nvSpPr>
        <p:spPr>
          <a:xfrm>
            <a:off x="9790028" y="6259790"/>
            <a:ext cx="2318600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Next Section: Results &amp; Discussions</a:t>
            </a:r>
          </a:p>
        </p:txBody>
      </p: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10F7B141-8FB7-FAEE-6F66-D8CB4DA85633}"/>
              </a:ext>
            </a:extLst>
          </p:cNvPr>
          <p:cNvCxnSpPr>
            <a:cxnSpLocks/>
          </p:cNvCxnSpPr>
          <p:nvPr/>
        </p:nvCxnSpPr>
        <p:spPr>
          <a:xfrm rot="16200000" flipH="1">
            <a:off x="3737777" y="4676598"/>
            <a:ext cx="249108" cy="250938"/>
          </a:xfrm>
          <a:prstGeom prst="curved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AB0E9B-BEA3-C759-6504-A3549DAA3012}"/>
              </a:ext>
            </a:extLst>
          </p:cNvPr>
          <p:cNvCxnSpPr>
            <a:cxnSpLocks/>
          </p:cNvCxnSpPr>
          <p:nvPr/>
        </p:nvCxnSpPr>
        <p:spPr>
          <a:xfrm>
            <a:off x="4120294" y="4926621"/>
            <a:ext cx="15319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4743655-7534-56E9-CE0C-8B7F03763B4B}"/>
              </a:ext>
            </a:extLst>
          </p:cNvPr>
          <p:cNvSpPr txBox="1"/>
          <p:nvPr/>
        </p:nvSpPr>
        <p:spPr>
          <a:xfrm>
            <a:off x="3309567" y="4308181"/>
            <a:ext cx="854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1 mL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5D37077-2214-682B-2ABC-171B9C895C0B}"/>
              </a:ext>
            </a:extLst>
          </p:cNvPr>
          <p:cNvGrpSpPr/>
          <p:nvPr/>
        </p:nvGrpSpPr>
        <p:grpSpPr>
          <a:xfrm>
            <a:off x="2100295" y="478698"/>
            <a:ext cx="7989849" cy="855328"/>
            <a:chOff x="2100295" y="478698"/>
            <a:chExt cx="7989849" cy="85532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27BC12D-5B5C-CC6E-CFE9-6CEBBFA9AC77}"/>
                </a:ext>
              </a:extLst>
            </p:cNvPr>
            <p:cNvSpPr txBox="1"/>
            <p:nvPr/>
          </p:nvSpPr>
          <p:spPr>
            <a:xfrm>
              <a:off x="2100295" y="478698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METHODOLOGIES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6070EAB-F670-85EE-A00C-1B8A08416CA2}"/>
                </a:ext>
              </a:extLst>
            </p:cNvPr>
            <p:cNvSpPr txBox="1"/>
            <p:nvPr/>
          </p:nvSpPr>
          <p:spPr>
            <a:xfrm>
              <a:off x="2121802" y="503029"/>
              <a:ext cx="7968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rPr>
                <a:t>METHODOLOGIES</a:t>
              </a:r>
            </a:p>
          </p:txBody>
        </p:sp>
      </p:grpSp>
      <p:sp>
        <p:nvSpPr>
          <p:cNvPr id="11" name="Rectangle: Rounded Corners 10">
            <a:hlinkClick r:id="rId5" action="ppaction://hlinksldjump"/>
            <a:extLst>
              <a:ext uri="{FF2B5EF4-FFF2-40B4-BE49-F238E27FC236}">
                <a16:creationId xmlns:a16="http://schemas.microsoft.com/office/drawing/2014/main" id="{E6DF018C-C7DF-EE47-A00A-5C2FFB8A3FB2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22" name="Picture 21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F32D4831-C3BE-D606-E0CE-908689455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23" name="Picture 22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92E82138-2621-560C-0B3D-1150E26C46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B2AD12E-6F56-B8DC-ECEA-84FE643AAD5E}"/>
              </a:ext>
            </a:extLst>
          </p:cNvPr>
          <p:cNvSpPr txBox="1"/>
          <p:nvPr/>
        </p:nvSpPr>
        <p:spPr>
          <a:xfrm>
            <a:off x="724378" y="523304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Mariusz Potocki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99AFA4-174A-21C8-CB39-0E1D26C39D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89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257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375A02-1407-CE74-63B3-8A2B15F47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6C5FB8F-AF85-8467-B3FA-F4A425EA0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395804-51E9-EEE1-6E32-B5C841ACA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171BF6-6AB6-14B0-AA78-E20B655F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E5CF4C-2F17-C595-4120-665565E81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CBEF56-950C-89AB-DF34-75F84A227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" b="29377"/>
          <a:stretch/>
        </p:blipFill>
        <p:spPr>
          <a:xfrm>
            <a:off x="442754" y="546410"/>
            <a:ext cx="11278800" cy="58543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0B3E1-F170-6691-4207-7597EF5E509E}"/>
              </a:ext>
            </a:extLst>
          </p:cNvPr>
          <p:cNvGrpSpPr/>
          <p:nvPr/>
        </p:nvGrpSpPr>
        <p:grpSpPr>
          <a:xfrm>
            <a:off x="1553585" y="1734183"/>
            <a:ext cx="9084829" cy="841724"/>
            <a:chOff x="1458036" y="1678427"/>
            <a:chExt cx="9084829" cy="84172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C5A9A4-A9D8-35C0-9C12-D0F69CEF15C8}"/>
                </a:ext>
              </a:extLst>
            </p:cNvPr>
            <p:cNvSpPr txBox="1"/>
            <p:nvPr/>
          </p:nvSpPr>
          <p:spPr>
            <a:xfrm>
              <a:off x="1458036" y="1678427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RESULTS &amp; DISCUSSIONS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22BD62-37BB-1066-7497-F504AD0BDF0E}"/>
                </a:ext>
              </a:extLst>
            </p:cNvPr>
            <p:cNvSpPr txBox="1"/>
            <p:nvPr/>
          </p:nvSpPr>
          <p:spPr>
            <a:xfrm>
              <a:off x="1478026" y="1689154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RESULTS &amp; DISCUSSIONS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C6ABE2-9888-94E5-C8DA-0DF4F8AFFBB8}"/>
              </a:ext>
            </a:extLst>
          </p:cNvPr>
          <p:cNvSpPr txBox="1"/>
          <p:nvPr/>
        </p:nvSpPr>
        <p:spPr>
          <a:xfrm>
            <a:off x="724378" y="545554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João Ilha</a:t>
            </a:r>
          </a:p>
        </p:txBody>
      </p:sp>
      <p:sp>
        <p:nvSpPr>
          <p:cNvPr id="5" name="Rectangle: Rounded Corners 4">
            <a:hlinkClick r:id="rId3" action="ppaction://hlinksldjump"/>
            <a:extLst>
              <a:ext uri="{FF2B5EF4-FFF2-40B4-BE49-F238E27FC236}">
                <a16:creationId xmlns:a16="http://schemas.microsoft.com/office/drawing/2014/main" id="{3B688E4A-46BA-40F9-780A-92104F4D5C16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6" name="Picture 5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37F373F8-455B-0A49-755B-935C5962B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8" name="Picture 7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2A4A1A1B-0EAD-666C-6926-C06C543BE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44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A822DC-CF16-7DB1-1F91-13D2B5696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37860E6-7747-B1D5-60DD-30ECA423A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4A0C96-EC6D-8889-A490-A88DF5CC3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4EC432-BF08-6123-D6C5-A29D58B18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0EFD84-3E96-CA6C-F6F0-B351291D2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4D695-D82C-D154-4578-5EA6D69C0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" b="29377"/>
          <a:stretch/>
        </p:blipFill>
        <p:spPr>
          <a:xfrm>
            <a:off x="442754" y="546410"/>
            <a:ext cx="11278800" cy="58543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CF259AC-06AE-488D-641D-B1230CBF2769}"/>
              </a:ext>
            </a:extLst>
          </p:cNvPr>
          <p:cNvGrpSpPr/>
          <p:nvPr/>
        </p:nvGrpSpPr>
        <p:grpSpPr>
          <a:xfrm>
            <a:off x="1553585" y="1777726"/>
            <a:ext cx="9084829" cy="841724"/>
            <a:chOff x="1458036" y="1678427"/>
            <a:chExt cx="9084829" cy="84172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E06A9F-889D-E20F-8359-9B476BC4503D}"/>
                </a:ext>
              </a:extLst>
            </p:cNvPr>
            <p:cNvSpPr txBox="1"/>
            <p:nvPr/>
          </p:nvSpPr>
          <p:spPr>
            <a:xfrm>
              <a:off x="1458036" y="1678427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RESULTS &amp; DISCUSSIONS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3FFAAA-25CD-AF96-0F01-B9AE14027FCE}"/>
                </a:ext>
              </a:extLst>
            </p:cNvPr>
            <p:cNvSpPr txBox="1"/>
            <p:nvPr/>
          </p:nvSpPr>
          <p:spPr>
            <a:xfrm>
              <a:off x="1478026" y="1689154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RESULTS &amp; DISCUSSIONS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326FD8D-C8D3-4159-74B0-B63DAE3FD02E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CB9C386-A96B-9331-FF6E-0330870BB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88B18C-1857-93DB-810A-802A81BB7B7C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75E439-674E-CB45-961A-9A7B92819802}"/>
              </a:ext>
            </a:extLst>
          </p:cNvPr>
          <p:cNvSpPr txBox="1"/>
          <p:nvPr/>
        </p:nvSpPr>
        <p:spPr>
          <a:xfrm>
            <a:off x="4481954" y="1089631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The Dating Problematics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55A213-1B8B-A344-A9E0-EF9E84DD0F2F}"/>
              </a:ext>
            </a:extLst>
          </p:cNvPr>
          <p:cNvSpPr txBox="1"/>
          <p:nvPr/>
        </p:nvSpPr>
        <p:spPr>
          <a:xfrm>
            <a:off x="685894" y="1557157"/>
            <a:ext cx="3713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Ice cores are difficult to date</a:t>
            </a:r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04F303CF-F9BA-A6D1-5424-A3D6453D9A6F}"/>
              </a:ext>
            </a:extLst>
          </p:cNvPr>
          <p:cNvCxnSpPr>
            <a:cxnSpLocks/>
            <a:stCxn id="12" idx="2"/>
          </p:cNvCxnSpPr>
          <p:nvPr/>
        </p:nvCxnSpPr>
        <p:spPr>
          <a:xfrm rot="16200000" flipH="1">
            <a:off x="2612351" y="1856725"/>
            <a:ext cx="491590" cy="631118"/>
          </a:xfrm>
          <a:prstGeom prst="curved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9CAAB47-77DA-7A4F-F9FA-3E8D0301AA6A}"/>
              </a:ext>
            </a:extLst>
          </p:cNvPr>
          <p:cNvSpPr txBox="1"/>
          <p:nvPr/>
        </p:nvSpPr>
        <p:spPr>
          <a:xfrm>
            <a:off x="3173705" y="2222229"/>
            <a:ext cx="2256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Chemical purity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C93814-34A7-D255-C80E-E0E9822B0529}"/>
              </a:ext>
            </a:extLst>
          </p:cNvPr>
          <p:cNvSpPr txBox="1"/>
          <p:nvPr/>
        </p:nvSpPr>
        <p:spPr>
          <a:xfrm>
            <a:off x="685894" y="2794180"/>
            <a:ext cx="533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Stable Isotopes are usually used, however melting happens!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7CB41C-0D74-676E-06AC-5F6317C2981C}"/>
              </a:ext>
            </a:extLst>
          </p:cNvPr>
          <p:cNvSpPr txBox="1"/>
          <p:nvPr/>
        </p:nvSpPr>
        <p:spPr>
          <a:xfrm>
            <a:off x="6382568" y="1555794"/>
            <a:ext cx="533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Seasonality not as strong as in the poles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BAF8DA-6B14-91D9-D1F0-8655C3E8F94E}"/>
              </a:ext>
            </a:extLst>
          </p:cNvPr>
          <p:cNvSpPr txBox="1"/>
          <p:nvPr/>
        </p:nvSpPr>
        <p:spPr>
          <a:xfrm>
            <a:off x="6382568" y="2794180"/>
            <a:ext cx="533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Particulate seasonality (Black Carbon &amp; Dust)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46971E-1B48-6264-BE9D-4753FCFAA218}"/>
              </a:ext>
            </a:extLst>
          </p:cNvPr>
          <p:cNvSpPr txBox="1"/>
          <p:nvPr/>
        </p:nvSpPr>
        <p:spPr>
          <a:xfrm>
            <a:off x="8002916" y="3617161"/>
            <a:ext cx="386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Beta Activity &amp; Tritium Peaks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57BC7F24-22ED-3C9B-F99A-D89D6F3F8CF0}"/>
              </a:ext>
            </a:extLst>
          </p:cNvPr>
          <p:cNvCxnSpPr>
            <a:cxnSpLocks/>
            <a:stCxn id="21" idx="1"/>
            <a:endCxn id="22" idx="1"/>
          </p:cNvCxnSpPr>
          <p:nvPr/>
        </p:nvCxnSpPr>
        <p:spPr>
          <a:xfrm rot="10800000" flipH="1" flipV="1">
            <a:off x="6382568" y="3117345"/>
            <a:ext cx="1620348" cy="684481"/>
          </a:xfrm>
          <a:prstGeom prst="curvedConnector3">
            <a:avLst>
              <a:gd name="adj1" fmla="val -14108"/>
            </a:avLst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8AEE788-5CA8-1662-BAD0-B798968079B7}"/>
              </a:ext>
            </a:extLst>
          </p:cNvPr>
          <p:cNvSpPr txBox="1"/>
          <p:nvPr/>
        </p:nvSpPr>
        <p:spPr>
          <a:xfrm>
            <a:off x="724378" y="545554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João Ilha</a:t>
            </a:r>
          </a:p>
        </p:txBody>
      </p:sp>
      <p:sp>
        <p:nvSpPr>
          <p:cNvPr id="27" name="Rectangle: Rounded Corners 26">
            <a:hlinkClick r:id="rId4" action="ppaction://hlinksldjump"/>
            <a:extLst>
              <a:ext uri="{FF2B5EF4-FFF2-40B4-BE49-F238E27FC236}">
                <a16:creationId xmlns:a16="http://schemas.microsoft.com/office/drawing/2014/main" id="{67395C5D-2581-5F4D-A3C2-462A616A699A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28" name="Picture 27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5848C1F2-5DF8-384A-3EBA-8BA681C7D4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29" name="Picture 28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15002305-BD68-B076-DC15-2DD5454117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A0A56E-3F67-CE79-B1DC-E8DB02A013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81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 -0.196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2" grpId="0"/>
      <p:bldP spid="16" grpId="0"/>
      <p:bldP spid="18" grpId="0"/>
      <p:bldP spid="20" grpId="0"/>
      <p:bldP spid="21" grpId="0"/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A642FA-3C0D-F3F6-9A78-D08A049CD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F3F8542-B2EB-C608-125F-3139527B8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464FE9-CD8F-27FB-D2A5-6ACBD9A8C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D4C9D1-CA76-9153-0CED-D36353FDC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E251F6-C833-96DC-FECF-921D52FB3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881C95-4FF0-24B6-0A35-5318BBD60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" b="29377"/>
          <a:stretch/>
        </p:blipFill>
        <p:spPr>
          <a:xfrm>
            <a:off x="442754" y="546410"/>
            <a:ext cx="11278800" cy="5854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F4769E-FD45-7B1D-11E8-E701119E53B0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79DFED4-4E83-B601-178D-8B12F9F9F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698408-F91F-3049-B78A-8528661A6311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4D8C14-AA60-8A50-9DCE-83AC01120DDD}"/>
              </a:ext>
            </a:extLst>
          </p:cNvPr>
          <p:cNvSpPr txBox="1"/>
          <p:nvPr/>
        </p:nvSpPr>
        <p:spPr>
          <a:xfrm>
            <a:off x="4481954" y="1089631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The Dating Problematics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8C8F6-8ADE-2740-D449-CF077D68C5A9}"/>
              </a:ext>
            </a:extLst>
          </p:cNvPr>
          <p:cNvSpPr txBox="1"/>
          <p:nvPr/>
        </p:nvSpPr>
        <p:spPr>
          <a:xfrm>
            <a:off x="685894" y="1557157"/>
            <a:ext cx="3713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Ice cores are difficult to date</a:t>
            </a:r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ABBB65F0-562C-161A-FFC4-6B01322BEFA4}"/>
              </a:ext>
            </a:extLst>
          </p:cNvPr>
          <p:cNvCxnSpPr>
            <a:cxnSpLocks/>
            <a:stCxn id="12" idx="2"/>
          </p:cNvCxnSpPr>
          <p:nvPr/>
        </p:nvCxnSpPr>
        <p:spPr>
          <a:xfrm rot="16200000" flipH="1">
            <a:off x="2612351" y="1856725"/>
            <a:ext cx="491590" cy="631118"/>
          </a:xfrm>
          <a:prstGeom prst="curved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BB25179-F1C9-ADC1-C1F7-ECB447950848}"/>
              </a:ext>
            </a:extLst>
          </p:cNvPr>
          <p:cNvSpPr txBox="1"/>
          <p:nvPr/>
        </p:nvSpPr>
        <p:spPr>
          <a:xfrm>
            <a:off x="3173705" y="2222229"/>
            <a:ext cx="2256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Chemical purity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B8C3EE-2364-6964-B4EC-4B1B2ABFA070}"/>
              </a:ext>
            </a:extLst>
          </p:cNvPr>
          <p:cNvSpPr txBox="1"/>
          <p:nvPr/>
        </p:nvSpPr>
        <p:spPr>
          <a:xfrm>
            <a:off x="685894" y="2794180"/>
            <a:ext cx="533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Stable Isotopes are usually used, however melting happens!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8DAF4A-DE8D-2679-F249-CCC7C60A3750}"/>
              </a:ext>
            </a:extLst>
          </p:cNvPr>
          <p:cNvSpPr txBox="1"/>
          <p:nvPr/>
        </p:nvSpPr>
        <p:spPr>
          <a:xfrm>
            <a:off x="6382568" y="1555794"/>
            <a:ext cx="533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Seasonality not as strong as in the poles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D5D472-8813-8BAA-AED4-F5F8D78DE39C}"/>
              </a:ext>
            </a:extLst>
          </p:cNvPr>
          <p:cNvSpPr txBox="1"/>
          <p:nvPr/>
        </p:nvSpPr>
        <p:spPr>
          <a:xfrm>
            <a:off x="6382568" y="2794180"/>
            <a:ext cx="533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Particulate seasonality (Black Carbon &amp; Dust)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420CC3-91C0-9B4F-2A7D-36EED4AAB465}"/>
              </a:ext>
            </a:extLst>
          </p:cNvPr>
          <p:cNvSpPr txBox="1"/>
          <p:nvPr/>
        </p:nvSpPr>
        <p:spPr>
          <a:xfrm>
            <a:off x="8002916" y="3617161"/>
            <a:ext cx="386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Beta Activity &amp; Tritium Peaks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4AF8D801-1194-E5D1-AC4F-CDE6C0E1BCBE}"/>
              </a:ext>
            </a:extLst>
          </p:cNvPr>
          <p:cNvCxnSpPr>
            <a:cxnSpLocks/>
            <a:stCxn id="21" idx="1"/>
            <a:endCxn id="22" idx="1"/>
          </p:cNvCxnSpPr>
          <p:nvPr/>
        </p:nvCxnSpPr>
        <p:spPr>
          <a:xfrm rot="10800000" flipH="1" flipV="1">
            <a:off x="6382568" y="3117345"/>
            <a:ext cx="1620348" cy="684481"/>
          </a:xfrm>
          <a:prstGeom prst="curvedConnector3">
            <a:avLst>
              <a:gd name="adj1" fmla="val -14108"/>
            </a:avLst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29900D-AD74-AE3B-4C53-C6D1693C433D}"/>
              </a:ext>
            </a:extLst>
          </p:cNvPr>
          <p:cNvSpPr/>
          <p:nvPr/>
        </p:nvSpPr>
        <p:spPr>
          <a:xfrm>
            <a:off x="10736804" y="6259790"/>
            <a:ext cx="1327979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Next</a:t>
            </a:r>
          </a:p>
        </p:txBody>
      </p:sp>
      <p:sp>
        <p:nvSpPr>
          <p:cNvPr id="25" name="Rectangle: Rounded Corners 24">
            <a:hlinkClick r:id="rId4" action="ppaction://hlinksldjump"/>
            <a:extLst>
              <a:ext uri="{FF2B5EF4-FFF2-40B4-BE49-F238E27FC236}">
                <a16:creationId xmlns:a16="http://schemas.microsoft.com/office/drawing/2014/main" id="{082D1166-47E8-E72C-F627-C833210EC36E}"/>
              </a:ext>
            </a:extLst>
          </p:cNvPr>
          <p:cNvSpPr/>
          <p:nvPr/>
        </p:nvSpPr>
        <p:spPr>
          <a:xfrm>
            <a:off x="9095945" y="6259790"/>
            <a:ext cx="1589314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Back to Main Menu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8DC387-CCDA-6DE5-1ECB-FE19E3219485}"/>
              </a:ext>
            </a:extLst>
          </p:cNvPr>
          <p:cNvGrpSpPr/>
          <p:nvPr/>
        </p:nvGrpSpPr>
        <p:grpSpPr>
          <a:xfrm>
            <a:off x="1553585" y="427896"/>
            <a:ext cx="9084829" cy="841724"/>
            <a:chOff x="1458036" y="1678427"/>
            <a:chExt cx="9084829" cy="84172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0550A4F-E82B-D18B-AE3A-82B17C47CF10}"/>
                </a:ext>
              </a:extLst>
            </p:cNvPr>
            <p:cNvSpPr txBox="1"/>
            <p:nvPr/>
          </p:nvSpPr>
          <p:spPr>
            <a:xfrm>
              <a:off x="1458036" y="1678427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RESULTS &amp; DISCUSSIONS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2A0292-EB77-B7E4-C278-0AFDFEABE90A}"/>
                </a:ext>
              </a:extLst>
            </p:cNvPr>
            <p:cNvSpPr txBox="1"/>
            <p:nvPr/>
          </p:nvSpPr>
          <p:spPr>
            <a:xfrm>
              <a:off x="1478026" y="1689154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RESULTS &amp; DISCUSSIONS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F32164A-3EA9-B979-2BDD-DB1D4022F10B}"/>
              </a:ext>
            </a:extLst>
          </p:cNvPr>
          <p:cNvSpPr txBox="1"/>
          <p:nvPr/>
        </p:nvSpPr>
        <p:spPr>
          <a:xfrm>
            <a:off x="724378" y="545554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João Ilha</a:t>
            </a:r>
          </a:p>
        </p:txBody>
      </p:sp>
      <p:sp>
        <p:nvSpPr>
          <p:cNvPr id="26" name="Rectangle: Rounded Corners 25">
            <a:hlinkClick r:id="rId5" action="ppaction://hlinksldjump"/>
            <a:extLst>
              <a:ext uri="{FF2B5EF4-FFF2-40B4-BE49-F238E27FC236}">
                <a16:creationId xmlns:a16="http://schemas.microsoft.com/office/drawing/2014/main" id="{259D364D-CBA7-E5B1-7F17-E23C51BA4DDB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30" name="Picture 29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67B14F7E-9D47-4551-A195-A98F86DB16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31" name="Picture 30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84E303AD-A46C-6BF6-B871-C5E9BAB8E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1F5C5D-116B-4D88-7291-2AAA63E990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3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221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CAA5B9-DAB2-856F-0376-CA87D3840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1652218-285C-EE92-929A-9E112EA69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3C9236-F3A0-40F9-E970-C7546E172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79C175-E73F-4384-887E-3D76A98F2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54EA4A-0432-4C42-009E-2383D5F63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46FD1-0FC8-E020-082D-ABB1EB710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" b="29377"/>
          <a:stretch/>
        </p:blipFill>
        <p:spPr>
          <a:xfrm>
            <a:off x="442754" y="546410"/>
            <a:ext cx="11278800" cy="58543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4BEF92B-ABD8-335D-B90C-701F85D5DCF4}"/>
              </a:ext>
            </a:extLst>
          </p:cNvPr>
          <p:cNvGrpSpPr/>
          <p:nvPr/>
        </p:nvGrpSpPr>
        <p:grpSpPr>
          <a:xfrm>
            <a:off x="1553585" y="427896"/>
            <a:ext cx="9084829" cy="841724"/>
            <a:chOff x="1458036" y="1678427"/>
            <a:chExt cx="9084829" cy="84172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E308C0-0660-F352-6E65-D37924AAB113}"/>
                </a:ext>
              </a:extLst>
            </p:cNvPr>
            <p:cNvSpPr txBox="1"/>
            <p:nvPr/>
          </p:nvSpPr>
          <p:spPr>
            <a:xfrm>
              <a:off x="1458036" y="1678427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RESULTS &amp; DISCUSSIONS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74610B-3153-10D5-B835-E70BBB8C9092}"/>
                </a:ext>
              </a:extLst>
            </p:cNvPr>
            <p:cNvSpPr txBox="1"/>
            <p:nvPr/>
          </p:nvSpPr>
          <p:spPr>
            <a:xfrm>
              <a:off x="1478026" y="1689154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RESULTS &amp; DISCUSSIONS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4FBD3CC-F311-3939-D6F8-BAFC9B6A9D04}"/>
              </a:ext>
            </a:extLst>
          </p:cNvPr>
          <p:cNvSpPr txBox="1"/>
          <p:nvPr/>
        </p:nvSpPr>
        <p:spPr>
          <a:xfrm>
            <a:off x="4481954" y="1069311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Levoglucosan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8EA263-E57A-0930-7302-C0BFBFE4AD1A}"/>
              </a:ext>
            </a:extLst>
          </p:cNvPr>
          <p:cNvSpPr txBox="1"/>
          <p:nvPr/>
        </p:nvSpPr>
        <p:spPr>
          <a:xfrm>
            <a:off x="685894" y="1557157"/>
            <a:ext cx="5420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Great biomass burning proxy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Could be related to </a:t>
            </a:r>
            <a:r>
              <a:rPr lang="en-US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Amazonic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 wildfires 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EB47F0F6-EFB4-9122-43AD-F0238FE7B8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7226807"/>
              </p:ext>
            </p:extLst>
          </p:nvPr>
        </p:nvGraphicFramePr>
        <p:xfrm>
          <a:off x="926252" y="2755193"/>
          <a:ext cx="10359483" cy="3377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E342A8E-1653-87B0-FDDB-B44ED65FA7D1}"/>
              </a:ext>
            </a:extLst>
          </p:cNvPr>
          <p:cNvCxnSpPr>
            <a:cxnSpLocks/>
          </p:cNvCxnSpPr>
          <p:nvPr/>
        </p:nvCxnSpPr>
        <p:spPr>
          <a:xfrm flipH="1">
            <a:off x="8435422" y="5790751"/>
            <a:ext cx="314325" cy="0"/>
          </a:xfrm>
          <a:prstGeom prst="line">
            <a:avLst/>
          </a:prstGeom>
          <a:ln>
            <a:solidFill>
              <a:srgbClr val="FF757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0EA53C1-0AFD-8622-A49A-4C3F4BF80CA5}"/>
              </a:ext>
            </a:extLst>
          </p:cNvPr>
          <p:cNvSpPr txBox="1"/>
          <p:nvPr/>
        </p:nvSpPr>
        <p:spPr>
          <a:xfrm>
            <a:off x="8709101" y="5624597"/>
            <a:ext cx="2821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latin typeface="Montserrat" panose="00000500000000000000" pitchFamily="2" charset="0"/>
              </a:rPr>
              <a:t>Moving average (n=3)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100F51A-112A-F94D-E22B-FA19350930FA}"/>
              </a:ext>
            </a:extLst>
          </p:cNvPr>
          <p:cNvCxnSpPr>
            <a:cxnSpLocks/>
          </p:cNvCxnSpPr>
          <p:nvPr/>
        </p:nvCxnSpPr>
        <p:spPr>
          <a:xfrm flipH="1">
            <a:off x="8435422" y="6038425"/>
            <a:ext cx="3143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EAF08B8-0D5E-460B-F650-BFD08ADC9F6F}"/>
              </a:ext>
            </a:extLst>
          </p:cNvPr>
          <p:cNvSpPr txBox="1"/>
          <p:nvPr/>
        </p:nvSpPr>
        <p:spPr>
          <a:xfrm>
            <a:off x="8706790" y="5848500"/>
            <a:ext cx="2578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latin typeface="Montserrat" panose="00000500000000000000" pitchFamily="2" charset="0"/>
              </a:rPr>
              <a:t>Moving average (n=10)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48C7ED-1312-D3F7-51E8-BBA9D9C4CD90}"/>
              </a:ext>
            </a:extLst>
          </p:cNvPr>
          <p:cNvSpPr txBox="1"/>
          <p:nvPr/>
        </p:nvSpPr>
        <p:spPr>
          <a:xfrm>
            <a:off x="6423767" y="1558826"/>
            <a:ext cx="5420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Could also come from </a:t>
            </a:r>
            <a:r>
              <a:rPr lang="en-US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altiplanic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 wildfires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Isomers (</a:t>
            </a:r>
            <a:r>
              <a:rPr lang="en-US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mannosan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 &amp; </a:t>
            </a:r>
            <a:r>
              <a:rPr lang="en-US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galactosan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) could help differentiate those source areas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B80A9A-7FE1-E2D1-2A42-0059677C2749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26" name="Picture 2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CF39C82-1A3A-6ED0-69F5-6D285035D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01C51AD-4239-91B2-85DA-695B749BC3CD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12E043-8F74-5FFE-5AFB-99B81A45B350}"/>
              </a:ext>
            </a:extLst>
          </p:cNvPr>
          <p:cNvSpPr txBox="1"/>
          <p:nvPr/>
        </p:nvSpPr>
        <p:spPr>
          <a:xfrm>
            <a:off x="724378" y="545554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João Ilha</a:t>
            </a:r>
          </a:p>
        </p:txBody>
      </p:sp>
      <p:sp>
        <p:nvSpPr>
          <p:cNvPr id="14" name="Rectangle: Rounded Corners 13">
            <a:hlinkClick r:id="rId5" action="ppaction://hlinksldjump"/>
            <a:extLst>
              <a:ext uri="{FF2B5EF4-FFF2-40B4-BE49-F238E27FC236}">
                <a16:creationId xmlns:a16="http://schemas.microsoft.com/office/drawing/2014/main" id="{BEE6021D-0524-6348-540D-E47C5B472542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24" name="Picture 23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3D631C1E-C4A0-3436-8607-E422D2AFC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28" name="Picture 27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BBA7F6D1-BB63-A711-FC32-2CB0E8F7A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0712A5-7559-446D-FDFB-F86BA1433C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82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Graphic spid="16" grpId="0">
        <p:bldAsOne/>
      </p:bldGraphic>
      <p:bldP spid="20" grpId="0"/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6A4603-6407-378A-979B-480BE43A9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C75CEE2-8AB6-B103-D487-15F18055F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B7DDEE-F4C7-FEE2-61F6-974B66B2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CC8361-2E4E-F419-E8D1-D421E8B60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4ADDF4-09C0-F4CF-F825-AA8E0D8A1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EE13C3-EF21-1D79-9AD8-CFE36592A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" b="29377"/>
          <a:stretch/>
        </p:blipFill>
        <p:spPr>
          <a:xfrm>
            <a:off x="442754" y="546410"/>
            <a:ext cx="11278800" cy="58543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60936AB-3AA3-CFAE-1C77-AB776C22BB5B}"/>
              </a:ext>
            </a:extLst>
          </p:cNvPr>
          <p:cNvGrpSpPr/>
          <p:nvPr/>
        </p:nvGrpSpPr>
        <p:grpSpPr>
          <a:xfrm>
            <a:off x="1553585" y="427896"/>
            <a:ext cx="9084829" cy="841724"/>
            <a:chOff x="1458036" y="1678427"/>
            <a:chExt cx="9084829" cy="84172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0C9696-BEE3-FEF8-19BA-5068177EF9B3}"/>
                </a:ext>
              </a:extLst>
            </p:cNvPr>
            <p:cNvSpPr txBox="1"/>
            <p:nvPr/>
          </p:nvSpPr>
          <p:spPr>
            <a:xfrm>
              <a:off x="1458036" y="1678427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RESULTS &amp; DISCUSSIONS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2AD8DD-66C9-D37C-F075-8F63D23D60E0}"/>
                </a:ext>
              </a:extLst>
            </p:cNvPr>
            <p:cNvSpPr txBox="1"/>
            <p:nvPr/>
          </p:nvSpPr>
          <p:spPr>
            <a:xfrm>
              <a:off x="1478026" y="1689154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RESULTS &amp; DISCUSSIONS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B5D2454-20BF-9B4E-6C9B-CA652A95CA73}"/>
              </a:ext>
            </a:extLst>
          </p:cNvPr>
          <p:cNvSpPr txBox="1"/>
          <p:nvPr/>
        </p:nvSpPr>
        <p:spPr>
          <a:xfrm>
            <a:off x="4481954" y="1069311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Levoglucosan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9E4242-2577-3654-0EE2-BF37CE2E8A36}"/>
              </a:ext>
            </a:extLst>
          </p:cNvPr>
          <p:cNvSpPr txBox="1"/>
          <p:nvPr/>
        </p:nvSpPr>
        <p:spPr>
          <a:xfrm>
            <a:off x="685894" y="1557157"/>
            <a:ext cx="5420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Great biomass burning proxy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Could be related to </a:t>
            </a:r>
            <a:r>
              <a:rPr lang="en-US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Amazonic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 wildfires 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EF76825F-C688-6C35-476A-94B0F92988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6885474"/>
              </p:ext>
            </p:extLst>
          </p:nvPr>
        </p:nvGraphicFramePr>
        <p:xfrm>
          <a:off x="926252" y="2755193"/>
          <a:ext cx="10359483" cy="3377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01F5996-29C9-1D0B-64C6-FA67FE886BC6}"/>
              </a:ext>
            </a:extLst>
          </p:cNvPr>
          <p:cNvCxnSpPr>
            <a:cxnSpLocks/>
          </p:cNvCxnSpPr>
          <p:nvPr/>
        </p:nvCxnSpPr>
        <p:spPr>
          <a:xfrm flipH="1">
            <a:off x="8435422" y="5790751"/>
            <a:ext cx="314325" cy="0"/>
          </a:xfrm>
          <a:prstGeom prst="line">
            <a:avLst/>
          </a:prstGeom>
          <a:ln>
            <a:solidFill>
              <a:srgbClr val="FF757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49AFFC5-62C3-B1FC-36B1-D42730810CDB}"/>
              </a:ext>
            </a:extLst>
          </p:cNvPr>
          <p:cNvSpPr txBox="1"/>
          <p:nvPr/>
        </p:nvSpPr>
        <p:spPr>
          <a:xfrm>
            <a:off x="8709101" y="5624597"/>
            <a:ext cx="2821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latin typeface="Montserrat" panose="00000500000000000000" pitchFamily="2" charset="0"/>
              </a:rPr>
              <a:t>Moving average (n=3)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27851B-E961-5B25-1876-548DE16BCA89}"/>
              </a:ext>
            </a:extLst>
          </p:cNvPr>
          <p:cNvCxnSpPr>
            <a:cxnSpLocks/>
          </p:cNvCxnSpPr>
          <p:nvPr/>
        </p:nvCxnSpPr>
        <p:spPr>
          <a:xfrm flipH="1">
            <a:off x="8435422" y="6038425"/>
            <a:ext cx="3143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A06B41D-3509-EC47-9EDB-117BF2F8F41A}"/>
              </a:ext>
            </a:extLst>
          </p:cNvPr>
          <p:cNvSpPr txBox="1"/>
          <p:nvPr/>
        </p:nvSpPr>
        <p:spPr>
          <a:xfrm>
            <a:off x="8706790" y="5848500"/>
            <a:ext cx="2578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latin typeface="Montserrat" panose="00000500000000000000" pitchFamily="2" charset="0"/>
              </a:rPr>
              <a:t>Moving average (n=10)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131367-D3B9-152E-1719-0AAECC79ABF9}"/>
              </a:ext>
            </a:extLst>
          </p:cNvPr>
          <p:cNvSpPr txBox="1"/>
          <p:nvPr/>
        </p:nvSpPr>
        <p:spPr>
          <a:xfrm>
            <a:off x="6423767" y="1558826"/>
            <a:ext cx="5420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Could also come from </a:t>
            </a:r>
            <a:r>
              <a:rPr lang="en-US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altiplanic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 wildfires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Isomers (</a:t>
            </a:r>
            <a:r>
              <a:rPr lang="en-US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mannosan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 &amp; </a:t>
            </a:r>
            <a:r>
              <a:rPr lang="en-US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galactosan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) could help differentiate those source areas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65AE4D-4291-81D3-0FDC-631D6DC6D8A2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26" name="Picture 2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798A2DF-7EC9-879D-C41C-F0310A5DE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C8E0A35-6A38-5E88-ED30-1B386CE5CD20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6" name="Rectangle: Rounded Corners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0E50CE9-4AF4-061E-781F-D32B2663F423}"/>
              </a:ext>
            </a:extLst>
          </p:cNvPr>
          <p:cNvSpPr/>
          <p:nvPr/>
        </p:nvSpPr>
        <p:spPr>
          <a:xfrm>
            <a:off x="10736804" y="6259790"/>
            <a:ext cx="1327979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Next</a:t>
            </a:r>
          </a:p>
        </p:txBody>
      </p:sp>
      <p:sp>
        <p:nvSpPr>
          <p:cNvPr id="8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CC2217A8-4130-DF19-2598-8310DD0DD64B}"/>
              </a:ext>
            </a:extLst>
          </p:cNvPr>
          <p:cNvSpPr/>
          <p:nvPr/>
        </p:nvSpPr>
        <p:spPr>
          <a:xfrm>
            <a:off x="9095945" y="6259790"/>
            <a:ext cx="1589314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Back to Main Menu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A67047-4886-70DA-B0F2-6B14FEC61017}"/>
              </a:ext>
            </a:extLst>
          </p:cNvPr>
          <p:cNvSpPr txBox="1"/>
          <p:nvPr/>
        </p:nvSpPr>
        <p:spPr>
          <a:xfrm>
            <a:off x="724378" y="545554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João Ilha</a:t>
            </a:r>
          </a:p>
        </p:txBody>
      </p:sp>
      <p:sp>
        <p:nvSpPr>
          <p:cNvPr id="28" name="Rectangle: Rounded Corners 27">
            <a:hlinkClick r:id="rId6" action="ppaction://hlinksldjump"/>
            <a:extLst>
              <a:ext uri="{FF2B5EF4-FFF2-40B4-BE49-F238E27FC236}">
                <a16:creationId xmlns:a16="http://schemas.microsoft.com/office/drawing/2014/main" id="{BFEF9CE8-627B-1461-A787-D2DE20104A78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29" name="Picture 28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A1E74357-450E-37ED-9252-FE7F29154E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30" name="Picture 29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86ECA7F5-C3C1-7F73-131A-BE340C9052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88EEF-80CD-E699-E392-BCAC2B4A5A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1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noProof="0" dirty="0"/>
          </a:p>
        </p:txBody>
      </p:sp>
      <p:pic>
        <p:nvPicPr>
          <p:cNvPr id="3" name="Picture 2" descr="A snowy landscape with a pyramid&#10;&#10;AI-generated content may be incorrect.">
            <a:extLst>
              <a:ext uri="{FF2B5EF4-FFF2-40B4-BE49-F238E27FC236}">
                <a16:creationId xmlns:a16="http://schemas.microsoft.com/office/drawing/2014/main" id="{10E705FC-336F-D5B3-1DD3-72D59E1E5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D4B8F33-098D-DE00-1294-74693D4B3096}"/>
              </a:ext>
            </a:extLst>
          </p:cNvPr>
          <p:cNvGrpSpPr/>
          <p:nvPr/>
        </p:nvGrpSpPr>
        <p:grpSpPr>
          <a:xfrm>
            <a:off x="2998358" y="5414035"/>
            <a:ext cx="3064646" cy="1333333"/>
            <a:chOff x="2909852" y="5116613"/>
            <a:chExt cx="3064646" cy="1333333"/>
          </a:xfrm>
        </p:grpSpPr>
        <p:pic>
          <p:nvPicPr>
            <p:cNvPr id="30" name="Picture 29" descr="A qr code on a white background&#10;&#10;AI-generated content may be incorrect.">
              <a:extLst>
                <a:ext uri="{FF2B5EF4-FFF2-40B4-BE49-F238E27FC236}">
                  <a16:creationId xmlns:a16="http://schemas.microsoft.com/office/drawing/2014/main" id="{EDE54A53-F1A4-E8D1-9FFF-406CCEFCE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852" y="5116613"/>
              <a:ext cx="1333333" cy="133333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F618486-23D5-4E02-979B-FDA6F3B4AD9D}"/>
                </a:ext>
              </a:extLst>
            </p:cNvPr>
            <p:cNvSpPr txBox="1"/>
            <p:nvPr/>
          </p:nvSpPr>
          <p:spPr>
            <a:xfrm>
              <a:off x="4256332" y="5358403"/>
              <a:ext cx="1718166" cy="923330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Check out my abstract here!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779877D-A9BB-2B37-70FC-DF295FEC5C6B}"/>
              </a:ext>
            </a:extLst>
          </p:cNvPr>
          <p:cNvSpPr txBox="1"/>
          <p:nvPr/>
        </p:nvSpPr>
        <p:spPr>
          <a:xfrm>
            <a:off x="800100" y="103123"/>
            <a:ext cx="10424474" cy="954107"/>
          </a:xfrm>
          <a:prstGeom prst="rect">
            <a:avLst/>
          </a:prstGeom>
          <a:solidFill>
            <a:srgbClr val="0D0D0D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PROXIES OF AMAZON CLIMATE IN A PERUVIAN ICE CORE</a:t>
            </a:r>
          </a:p>
          <a:p>
            <a:pPr algn="ctr"/>
            <a:r>
              <a:rPr lang="en-US" sz="28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THE QUELCCAYA ICE CAP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7618E7-69D4-DC91-6C0B-5B67169B65D6}"/>
              </a:ext>
            </a:extLst>
          </p:cNvPr>
          <p:cNvSpPr txBox="1"/>
          <p:nvPr/>
        </p:nvSpPr>
        <p:spPr>
          <a:xfrm>
            <a:off x="10215165" y="6550223"/>
            <a:ext cx="242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João Ilha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A2FF554-1377-359D-BD39-178BE7EB6E4A}"/>
              </a:ext>
            </a:extLst>
          </p:cNvPr>
          <p:cNvGrpSpPr/>
          <p:nvPr/>
        </p:nvGrpSpPr>
        <p:grpSpPr>
          <a:xfrm>
            <a:off x="6585926" y="5579456"/>
            <a:ext cx="3884448" cy="1073647"/>
            <a:chOff x="6442749" y="5451274"/>
            <a:chExt cx="3884448" cy="107364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F798D4F2-F7FD-E289-5402-32F42D9EFAAB}"/>
                </a:ext>
              </a:extLst>
            </p:cNvPr>
            <p:cNvSpPr/>
            <p:nvPr/>
          </p:nvSpPr>
          <p:spPr>
            <a:xfrm>
              <a:off x="6442749" y="5451274"/>
              <a:ext cx="3884448" cy="107364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7" name="Picture 6" descr="A blue and white sign with a globe and a map&#10;&#10;AI-generated content may be incorrect.">
              <a:extLst>
                <a:ext uri="{FF2B5EF4-FFF2-40B4-BE49-F238E27FC236}">
                  <a16:creationId xmlns:a16="http://schemas.microsoft.com/office/drawing/2014/main" id="{5B446FDA-9931-ED60-9F1B-9AF259716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5666" y="5835975"/>
              <a:ext cx="498741" cy="600869"/>
            </a:xfrm>
            <a:prstGeom prst="rect">
              <a:avLst/>
            </a:prstGeom>
          </p:spPr>
        </p:pic>
        <p:pic>
          <p:nvPicPr>
            <p:cNvPr id="16" name="Picture 15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A580D511-647D-4582-A399-3B43BAE6D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911" y="5835975"/>
              <a:ext cx="1001650" cy="563428"/>
            </a:xfrm>
            <a:prstGeom prst="rect">
              <a:avLst/>
            </a:prstGeom>
          </p:spPr>
        </p:pic>
        <p:pic>
          <p:nvPicPr>
            <p:cNvPr id="29" name="Picture 28" descr="A logo with blue letters and a circle&#10;&#10;AI-generated content may be incorrect.">
              <a:extLst>
                <a:ext uri="{FF2B5EF4-FFF2-40B4-BE49-F238E27FC236}">
                  <a16:creationId xmlns:a16="http://schemas.microsoft.com/office/drawing/2014/main" id="{F5E845D1-1542-DDDF-B56E-9D758626E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3614" y="5873415"/>
              <a:ext cx="732120" cy="563429"/>
            </a:xfrm>
            <a:prstGeom prst="rect">
              <a:avLst/>
            </a:prstGeom>
          </p:spPr>
        </p:pic>
        <p:pic>
          <p:nvPicPr>
            <p:cNvPr id="33" name="Picture 32" descr="A logo on a black background&#10;&#10;AI-generated content may be incorrect.">
              <a:extLst>
                <a:ext uri="{FF2B5EF4-FFF2-40B4-BE49-F238E27FC236}">
                  <a16:creationId xmlns:a16="http://schemas.microsoft.com/office/drawing/2014/main" id="{D00FC98F-DA32-9B37-C713-9CBA56B3F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999" y="5847843"/>
              <a:ext cx="445109" cy="5634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D0D345D-7DA3-7036-C8FE-AD5F1E9C6E7E}"/>
                </a:ext>
              </a:extLst>
            </p:cNvPr>
            <p:cNvSpPr txBox="1"/>
            <p:nvPr/>
          </p:nvSpPr>
          <p:spPr>
            <a:xfrm>
              <a:off x="7035161" y="5451274"/>
              <a:ext cx="258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noProof="0" dirty="0">
                  <a:latin typeface="Montserrat" panose="00000500000000000000" pitchFamily="2" charset="0"/>
                </a:rPr>
                <a:t>Partner Institutions</a:t>
              </a:r>
            </a:p>
          </p:txBody>
        </p:sp>
      </p:grpSp>
      <p:sp>
        <p:nvSpPr>
          <p:cNvPr id="42" name="Rectangle: Rounded Corners 4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7CECB1-5BAB-4EEE-4EA1-DFB9FE2EC49D}"/>
              </a:ext>
            </a:extLst>
          </p:cNvPr>
          <p:cNvSpPr/>
          <p:nvPr/>
        </p:nvSpPr>
        <p:spPr>
          <a:xfrm>
            <a:off x="2971904" y="2452157"/>
            <a:ext cx="6248191" cy="1073647"/>
          </a:xfrm>
          <a:prstGeom prst="roundRect">
            <a:avLst/>
          </a:prstGeom>
          <a:solidFill>
            <a:srgbClr val="000000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START PRESENTATION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77DD37-5C7C-E5B5-F8ED-6FA6EA1FC303}"/>
              </a:ext>
            </a:extLst>
          </p:cNvPr>
          <p:cNvGrpSpPr/>
          <p:nvPr/>
        </p:nvGrpSpPr>
        <p:grpSpPr>
          <a:xfrm>
            <a:off x="243307" y="5414035"/>
            <a:ext cx="2597162" cy="1303200"/>
            <a:chOff x="243307" y="5414035"/>
            <a:chExt cx="2597162" cy="13032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4AB2FB7-EC92-69E4-794A-D4D11B2B1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307" y="5414035"/>
              <a:ext cx="1303200" cy="13032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ACE88B3-C819-079C-E483-EDE097D19422}"/>
                </a:ext>
              </a:extLst>
            </p:cNvPr>
            <p:cNvSpPr txBox="1"/>
            <p:nvPr/>
          </p:nvSpPr>
          <p:spPr>
            <a:xfrm>
              <a:off x="1553118" y="5757537"/>
              <a:ext cx="1287351" cy="646331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Contact me!</a:t>
              </a:r>
            </a:p>
          </p:txBody>
        </p:sp>
      </p:grpSp>
      <p:pic>
        <p:nvPicPr>
          <p:cNvPr id="11" name="Picture 10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0CC09E39-830E-CD07-8839-9FF78D78E5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" y="48768"/>
            <a:ext cx="748800" cy="1048320"/>
          </a:xfrm>
          <a:prstGeom prst="rect">
            <a:avLst/>
          </a:prstGeom>
        </p:spPr>
      </p:pic>
      <p:pic>
        <p:nvPicPr>
          <p:cNvPr id="12" name="Picture 11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E7A202BD-6581-2A01-7B4B-8A56C260BC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287" y="71404"/>
            <a:ext cx="786428" cy="1047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C56416-7D21-50C0-1E50-1B7E2D323AE4}"/>
              </a:ext>
            </a:extLst>
          </p:cNvPr>
          <p:cNvSpPr txBox="1"/>
          <p:nvPr/>
        </p:nvSpPr>
        <p:spPr>
          <a:xfrm>
            <a:off x="1077951" y="1124614"/>
            <a:ext cx="100360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Ilha, JG., 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</a:rPr>
              <a:t>Portella, MBP, </a:t>
            </a: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Barbaro, E., Simões, JC., Mayewski, P., </a:t>
            </a:r>
            <a:r>
              <a:rPr lang="en-US" sz="1600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Barbante</a:t>
            </a: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, 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7CF587-2CDB-AD51-7BE7-A18816B9D7A6}"/>
              </a:ext>
            </a:extLst>
          </p:cNvPr>
          <p:cNvSpPr txBox="1"/>
          <p:nvPr/>
        </p:nvSpPr>
        <p:spPr>
          <a:xfrm>
            <a:off x="1398150" y="3893743"/>
            <a:ext cx="9395699" cy="120032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Montserrat" panose="00000500000000000000" pitchFamily="2" charset="0"/>
              </a:rPr>
              <a:t>FOR THOSE SEEING THIS PRESENTATION AS MY SUPPLEMENTARY MATERIAL: PLEASE, INTERACT WITH THE PRESENTATION USING ONLY THE MOUSE AND </a:t>
            </a:r>
            <a:r>
              <a:rPr lang="it-IT" b="1" dirty="0">
                <a:solidFill>
                  <a:srgbClr val="FF0000"/>
                </a:solidFill>
                <a:latin typeface="Montserrat" panose="00000500000000000000" pitchFamily="2" charset="0"/>
              </a:rPr>
              <a:t>NOT</a:t>
            </a:r>
            <a:r>
              <a:rPr lang="it-IT" dirty="0">
                <a:solidFill>
                  <a:schemeClr val="bg1"/>
                </a:solidFill>
                <a:latin typeface="Montserrat" panose="00000500000000000000" pitchFamily="2" charset="0"/>
              </a:rPr>
              <a:t> THE KEYBOARD ARROWS. THIS WAY YOU SIMULATE THE TOUCHSCREEN OF THE PICO SESSION KEEPING THE NAVIGATION SCHEME FUNCTIONAL.</a:t>
            </a:r>
            <a:endParaRPr lang="en-US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56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653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91236C-D964-252B-0F66-4A8C73166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2A4707-4076-7BDC-A3EC-B2E148508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D75AFE-EF9F-B8C8-2CDF-C2AC78AB4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59958C-1C1F-D315-4663-42782DC2B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92F0E8-7CCA-D915-28B2-90B99C865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ABD77A-2A04-4873-34FB-6B2069D2C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" b="29377"/>
          <a:stretch/>
        </p:blipFill>
        <p:spPr>
          <a:xfrm>
            <a:off x="442754" y="546410"/>
            <a:ext cx="11278800" cy="58543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D5EA36B-CAAE-7B49-0655-FF0014D57060}"/>
              </a:ext>
            </a:extLst>
          </p:cNvPr>
          <p:cNvGrpSpPr/>
          <p:nvPr/>
        </p:nvGrpSpPr>
        <p:grpSpPr>
          <a:xfrm>
            <a:off x="1553585" y="427896"/>
            <a:ext cx="9084829" cy="841724"/>
            <a:chOff x="1458036" y="1678427"/>
            <a:chExt cx="9084829" cy="84172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18740D-F1EC-9574-14D1-8F0E4FEC89BD}"/>
                </a:ext>
              </a:extLst>
            </p:cNvPr>
            <p:cNvSpPr txBox="1"/>
            <p:nvPr/>
          </p:nvSpPr>
          <p:spPr>
            <a:xfrm>
              <a:off x="1458036" y="1678427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RESULTS &amp; DISCUSSIONS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C75153-B763-3EF1-5FC0-60E808BDCA1D}"/>
                </a:ext>
              </a:extLst>
            </p:cNvPr>
            <p:cNvSpPr txBox="1"/>
            <p:nvPr/>
          </p:nvSpPr>
          <p:spPr>
            <a:xfrm>
              <a:off x="1478026" y="1689154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RESULTS &amp; DISCUSSIONS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0BD36E0-6604-34F8-1833-D0713E811F4A}"/>
              </a:ext>
            </a:extLst>
          </p:cNvPr>
          <p:cNvSpPr txBox="1"/>
          <p:nvPr/>
        </p:nvSpPr>
        <p:spPr>
          <a:xfrm>
            <a:off x="4481954" y="1069311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Inorganic &amp; Organic Ions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C5F19B-3FD9-2534-782A-7B18804FEB2C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26" name="Picture 2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F47ADCB-5545-F6BE-A08B-BFF057046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71F2011-EDBC-7515-EA68-F35AFA1D7E5B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9CA2DE-E257-3F84-8180-8C8890406624}"/>
              </a:ext>
            </a:extLst>
          </p:cNvPr>
          <p:cNvSpPr txBox="1"/>
          <p:nvPr/>
        </p:nvSpPr>
        <p:spPr>
          <a:xfrm>
            <a:off x="495560" y="1456807"/>
            <a:ext cx="690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Oceanic (</a:t>
            </a:r>
            <a:r>
              <a:rPr lang="en-US" noProof="0" dirty="0">
                <a:solidFill>
                  <a:srgbClr val="1EE4EE"/>
                </a:solidFill>
                <a:latin typeface="Montserrat" panose="00000500000000000000" pitchFamily="2" charset="0"/>
              </a:rPr>
              <a:t>Sodium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) </a:t>
            </a:r>
            <a:r>
              <a:rPr lang="en-US" i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vs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 Continental (</a:t>
            </a:r>
            <a:r>
              <a:rPr lang="en-US" noProof="0" dirty="0">
                <a:solidFill>
                  <a:srgbClr val="FFC000"/>
                </a:solidFill>
                <a:latin typeface="Montserrat" panose="00000500000000000000" pitchFamily="2" charset="0"/>
              </a:rPr>
              <a:t>Cl/Na &gt; 2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)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latin typeface="Montserrat" panose="00000500000000000000" pitchFamily="2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393B21D-09BD-635A-67A4-36BA9EEA5C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1220629"/>
              </p:ext>
            </p:extLst>
          </p:nvPr>
        </p:nvGraphicFramePr>
        <p:xfrm>
          <a:off x="444760" y="2657259"/>
          <a:ext cx="5523955" cy="3449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9D84D28-17D9-5C17-34DF-8F01D45277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1428734"/>
              </p:ext>
            </p:extLst>
          </p:nvPr>
        </p:nvGraphicFramePr>
        <p:xfrm>
          <a:off x="6197600" y="2657259"/>
          <a:ext cx="5523955" cy="3449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604F2B5B-8532-E523-2F60-04190A96AE27}"/>
              </a:ext>
            </a:extLst>
          </p:cNvPr>
          <p:cNvCxnSpPr>
            <a:cxnSpLocks/>
            <a:stCxn id="30" idx="2"/>
          </p:cNvCxnSpPr>
          <p:nvPr/>
        </p:nvCxnSpPr>
        <p:spPr>
          <a:xfrm rot="5400000">
            <a:off x="4191427" y="2395030"/>
            <a:ext cx="1656941" cy="1835043"/>
          </a:xfrm>
          <a:prstGeom prst="curvedConnector2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32B4291F-767E-820D-544F-2845C4BCDBC4}"/>
              </a:ext>
            </a:extLst>
          </p:cNvPr>
          <p:cNvCxnSpPr>
            <a:cxnSpLocks/>
            <a:stCxn id="30" idx="2"/>
          </p:cNvCxnSpPr>
          <p:nvPr/>
        </p:nvCxnSpPr>
        <p:spPr>
          <a:xfrm rot="16200000" flipH="1">
            <a:off x="6591027" y="1830471"/>
            <a:ext cx="1889839" cy="3197057"/>
          </a:xfrm>
          <a:prstGeom prst="curvedConnector2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7177F0C-CF50-5B2B-4FA8-3ADDE94E478B}"/>
              </a:ext>
            </a:extLst>
          </p:cNvPr>
          <p:cNvSpPr txBox="1"/>
          <p:nvPr/>
        </p:nvSpPr>
        <p:spPr>
          <a:xfrm>
            <a:off x="5137318" y="183775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Continental </a:t>
            </a:r>
          </a:p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inputs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09D360-D6F5-F5B8-F8EB-10B66930F79C}"/>
              </a:ext>
            </a:extLst>
          </p:cNvPr>
          <p:cNvSpPr txBox="1"/>
          <p:nvPr/>
        </p:nvSpPr>
        <p:spPr>
          <a:xfrm>
            <a:off x="5120216" y="1856851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Oceanic </a:t>
            </a:r>
          </a:p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inputs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28D2B3B1-C655-BC5A-C64C-507B5528126A}"/>
              </a:ext>
            </a:extLst>
          </p:cNvPr>
          <p:cNvCxnSpPr>
            <a:cxnSpLocks/>
            <a:stCxn id="31" idx="2"/>
          </p:cNvCxnSpPr>
          <p:nvPr/>
        </p:nvCxnSpPr>
        <p:spPr>
          <a:xfrm rot="5400000">
            <a:off x="4575747" y="2990501"/>
            <a:ext cx="1831888" cy="857250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B6260204-EA93-F600-33AC-DB20E153F2A1}"/>
              </a:ext>
            </a:extLst>
          </p:cNvPr>
          <p:cNvCxnSpPr>
            <a:cxnSpLocks/>
            <a:stCxn id="31" idx="2"/>
          </p:cNvCxnSpPr>
          <p:nvPr/>
        </p:nvCxnSpPr>
        <p:spPr>
          <a:xfrm rot="16200000" flipH="1">
            <a:off x="5812339" y="2611159"/>
            <a:ext cx="2050997" cy="1835042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7AB4EBA-36A5-CD7C-E553-9116156C3AC3}"/>
              </a:ext>
            </a:extLst>
          </p:cNvPr>
          <p:cNvCxnSpPr>
            <a:cxnSpLocks/>
          </p:cNvCxnSpPr>
          <p:nvPr/>
        </p:nvCxnSpPr>
        <p:spPr>
          <a:xfrm flipH="1">
            <a:off x="535469" y="2261062"/>
            <a:ext cx="314325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ABAFF1F-ECC6-5874-C17C-DB83F18C8FA8}"/>
              </a:ext>
            </a:extLst>
          </p:cNvPr>
          <p:cNvSpPr txBox="1"/>
          <p:nvPr/>
        </p:nvSpPr>
        <p:spPr>
          <a:xfrm>
            <a:off x="808192" y="2122562"/>
            <a:ext cx="2434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Moving average (n=3)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97071C3-82CF-94D8-A8FB-0B877D0BAEF4}"/>
              </a:ext>
            </a:extLst>
          </p:cNvPr>
          <p:cNvCxnSpPr>
            <a:cxnSpLocks/>
          </p:cNvCxnSpPr>
          <p:nvPr/>
        </p:nvCxnSpPr>
        <p:spPr>
          <a:xfrm flipH="1">
            <a:off x="535469" y="2480171"/>
            <a:ext cx="314325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1A9116A-106F-60C5-385A-2C549A136997}"/>
              </a:ext>
            </a:extLst>
          </p:cNvPr>
          <p:cNvSpPr txBox="1"/>
          <p:nvPr/>
        </p:nvSpPr>
        <p:spPr>
          <a:xfrm>
            <a:off x="808192" y="2341671"/>
            <a:ext cx="2532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Moving average (n=10)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DD92E27-F1B6-DF60-F1E7-E58AE78412B1}"/>
              </a:ext>
            </a:extLst>
          </p:cNvPr>
          <p:cNvCxnSpPr>
            <a:cxnSpLocks/>
          </p:cNvCxnSpPr>
          <p:nvPr/>
        </p:nvCxnSpPr>
        <p:spPr>
          <a:xfrm flipH="1">
            <a:off x="9032867" y="2261061"/>
            <a:ext cx="314325" cy="0"/>
          </a:xfrm>
          <a:prstGeom prst="line">
            <a:avLst/>
          </a:prstGeom>
          <a:ln>
            <a:solidFill>
              <a:srgbClr val="F9E8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1725931-0CF4-DCEB-85F6-1F7202E282FB}"/>
              </a:ext>
            </a:extLst>
          </p:cNvPr>
          <p:cNvSpPr txBox="1"/>
          <p:nvPr/>
        </p:nvSpPr>
        <p:spPr>
          <a:xfrm>
            <a:off x="9305590" y="2122561"/>
            <a:ext cx="2396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Moving average (n=3)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C5C0489-91C0-5681-745E-BDB81FEF733A}"/>
              </a:ext>
            </a:extLst>
          </p:cNvPr>
          <p:cNvCxnSpPr>
            <a:cxnSpLocks/>
          </p:cNvCxnSpPr>
          <p:nvPr/>
        </p:nvCxnSpPr>
        <p:spPr>
          <a:xfrm flipH="1">
            <a:off x="9032867" y="2480170"/>
            <a:ext cx="314325" cy="0"/>
          </a:xfrm>
          <a:prstGeom prst="line">
            <a:avLst/>
          </a:prstGeom>
          <a:ln>
            <a:solidFill>
              <a:srgbClr val="F0C8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F29487E-7CDF-CDFE-E70D-C53B0D00850E}"/>
              </a:ext>
            </a:extLst>
          </p:cNvPr>
          <p:cNvSpPr txBox="1"/>
          <p:nvPr/>
        </p:nvSpPr>
        <p:spPr>
          <a:xfrm>
            <a:off x="9305590" y="2341670"/>
            <a:ext cx="2532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Moving average (n=10)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FCE703-3011-C575-BF63-7FE5707DA8BF}"/>
              </a:ext>
            </a:extLst>
          </p:cNvPr>
          <p:cNvSpPr txBox="1"/>
          <p:nvPr/>
        </p:nvSpPr>
        <p:spPr>
          <a:xfrm>
            <a:off x="724378" y="545554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João Ilha</a:t>
            </a:r>
          </a:p>
        </p:txBody>
      </p:sp>
      <p:sp>
        <p:nvSpPr>
          <p:cNvPr id="18" name="Rectangle: Rounded Corners 17">
            <a:hlinkClick r:id="rId6" action="ppaction://hlinksldjump"/>
            <a:extLst>
              <a:ext uri="{FF2B5EF4-FFF2-40B4-BE49-F238E27FC236}">
                <a16:creationId xmlns:a16="http://schemas.microsoft.com/office/drawing/2014/main" id="{6BEDF97A-7DB5-CAF6-C451-43FC5670E1CC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20" name="Picture 19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3707DBE1-58E6-DB67-05E4-F3F6A28ABB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21" name="Picture 20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4A78935A-DA5A-3D09-BFE7-6AC3D3F8E6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91F4A6-60E0-8772-46F2-0EC4848456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91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Graphic spid="12" grpId="0">
        <p:bldAsOne/>
      </p:bldGraphic>
      <p:bldGraphic spid="14" grpId="0">
        <p:bldAsOne/>
      </p:bldGraphic>
      <p:bldP spid="30" grpId="0"/>
      <p:bldP spid="30" grpId="1"/>
      <p:bldP spid="31" grpId="0"/>
      <p:bldP spid="35" grpId="0"/>
      <p:bldP spid="37" grpId="0"/>
      <p:bldP spid="39" grpId="0"/>
      <p:bldP spid="4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1D32DC-F300-B853-864C-39347569D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BFDE5D4-4357-F5D9-F52D-3ADEBFE8B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FBBDEB-BE39-9052-2D1A-D9FB57E09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087A92-2687-9263-E179-4379CF6A2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6C40DF-C0A9-90C2-B8F6-EE59D69AE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F9DCCF-48F3-7B46-0D4F-A870A6CB0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" b="29377"/>
          <a:stretch/>
        </p:blipFill>
        <p:spPr>
          <a:xfrm>
            <a:off x="442754" y="546410"/>
            <a:ext cx="11278800" cy="58543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81C1110-D279-4A71-BCAC-0F1AFADB5ADB}"/>
              </a:ext>
            </a:extLst>
          </p:cNvPr>
          <p:cNvGrpSpPr/>
          <p:nvPr/>
        </p:nvGrpSpPr>
        <p:grpSpPr>
          <a:xfrm>
            <a:off x="1553585" y="427896"/>
            <a:ext cx="9084829" cy="841724"/>
            <a:chOff x="1458036" y="1678427"/>
            <a:chExt cx="9084829" cy="84172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28148D-34DC-3DD5-69E0-DA6F08702331}"/>
                </a:ext>
              </a:extLst>
            </p:cNvPr>
            <p:cNvSpPr txBox="1"/>
            <p:nvPr/>
          </p:nvSpPr>
          <p:spPr>
            <a:xfrm>
              <a:off x="1458036" y="1678427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RESULTS &amp; DISCUSSIONS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9B14C0-E0AD-C606-2B17-02E6BE977A67}"/>
                </a:ext>
              </a:extLst>
            </p:cNvPr>
            <p:cNvSpPr txBox="1"/>
            <p:nvPr/>
          </p:nvSpPr>
          <p:spPr>
            <a:xfrm>
              <a:off x="1478026" y="1689154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RESULTS &amp; DISCUSSIONS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E99F816-00BD-947F-8F0E-2C3526A8B5CF}"/>
              </a:ext>
            </a:extLst>
          </p:cNvPr>
          <p:cNvSpPr txBox="1"/>
          <p:nvPr/>
        </p:nvSpPr>
        <p:spPr>
          <a:xfrm>
            <a:off x="4481954" y="1069311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Inorganic &amp; Organic Ions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A6FF99-E7BE-E5E3-3705-4ED73DDD7181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26" name="Picture 2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9664C3F-078C-F037-0DC2-73D300C17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F4251E7-B6F3-14B0-37C3-6C70F7F27835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837AF9-6859-D20A-C4F5-7859CF3CB49D}"/>
              </a:ext>
            </a:extLst>
          </p:cNvPr>
          <p:cNvSpPr txBox="1"/>
          <p:nvPr/>
        </p:nvSpPr>
        <p:spPr>
          <a:xfrm>
            <a:off x="495560" y="1456807"/>
            <a:ext cx="690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Oceanic (</a:t>
            </a:r>
            <a:r>
              <a:rPr lang="en-US" noProof="0" dirty="0">
                <a:solidFill>
                  <a:srgbClr val="1EE4EE"/>
                </a:solidFill>
                <a:latin typeface="Montserrat" panose="00000500000000000000" pitchFamily="2" charset="0"/>
              </a:rPr>
              <a:t>Sodium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) </a:t>
            </a:r>
            <a:r>
              <a:rPr lang="en-US" i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vs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 Continental (</a:t>
            </a:r>
            <a:r>
              <a:rPr lang="en-US" noProof="0" dirty="0">
                <a:solidFill>
                  <a:srgbClr val="FFC000"/>
                </a:solidFill>
                <a:latin typeface="Montserrat" panose="00000500000000000000" pitchFamily="2" charset="0"/>
              </a:rPr>
              <a:t>Cl/Na &gt; 2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)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latin typeface="Montserrat" panose="00000500000000000000" pitchFamily="2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F4558B4-0723-A572-A7DA-F68336301B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2026084"/>
              </p:ext>
            </p:extLst>
          </p:nvPr>
        </p:nvGraphicFramePr>
        <p:xfrm>
          <a:off x="444760" y="2657259"/>
          <a:ext cx="5523955" cy="3449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CA1DA595-E8EF-D0DD-B549-FEF8E92C83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2871452"/>
              </p:ext>
            </p:extLst>
          </p:nvPr>
        </p:nvGraphicFramePr>
        <p:xfrm>
          <a:off x="6197600" y="2657259"/>
          <a:ext cx="5523955" cy="3449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6FB08F9A-2719-FA0D-21B6-941BCF49A44C}"/>
              </a:ext>
            </a:extLst>
          </p:cNvPr>
          <p:cNvSpPr txBox="1"/>
          <p:nvPr/>
        </p:nvSpPr>
        <p:spPr>
          <a:xfrm>
            <a:off x="5120216" y="1856851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Oceanic </a:t>
            </a:r>
          </a:p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inputs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AC954294-1E1F-D76D-CB05-8DBA95ECD35B}"/>
              </a:ext>
            </a:extLst>
          </p:cNvPr>
          <p:cNvCxnSpPr>
            <a:cxnSpLocks/>
            <a:stCxn id="31" idx="2"/>
          </p:cNvCxnSpPr>
          <p:nvPr/>
        </p:nvCxnSpPr>
        <p:spPr>
          <a:xfrm rot="5400000">
            <a:off x="4575747" y="2990501"/>
            <a:ext cx="1831888" cy="857250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6B1A8AA5-29CA-5760-67E3-8B5DFDBE877F}"/>
              </a:ext>
            </a:extLst>
          </p:cNvPr>
          <p:cNvCxnSpPr>
            <a:cxnSpLocks/>
            <a:stCxn id="31" idx="2"/>
          </p:cNvCxnSpPr>
          <p:nvPr/>
        </p:nvCxnSpPr>
        <p:spPr>
          <a:xfrm rot="16200000" flipH="1">
            <a:off x="5812339" y="2611159"/>
            <a:ext cx="2050997" cy="1835042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8EE1049-4152-8833-852A-DEC3C1766971}"/>
              </a:ext>
            </a:extLst>
          </p:cNvPr>
          <p:cNvCxnSpPr>
            <a:cxnSpLocks/>
          </p:cNvCxnSpPr>
          <p:nvPr/>
        </p:nvCxnSpPr>
        <p:spPr>
          <a:xfrm flipH="1">
            <a:off x="535469" y="2261062"/>
            <a:ext cx="314325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B193FDA-2D0A-1F47-5D27-834274A662DB}"/>
              </a:ext>
            </a:extLst>
          </p:cNvPr>
          <p:cNvSpPr txBox="1"/>
          <p:nvPr/>
        </p:nvSpPr>
        <p:spPr>
          <a:xfrm>
            <a:off x="808192" y="2122562"/>
            <a:ext cx="2434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Moving average (n=3)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4C843CE-2C7B-C7DD-567A-1965C42473C7}"/>
              </a:ext>
            </a:extLst>
          </p:cNvPr>
          <p:cNvCxnSpPr>
            <a:cxnSpLocks/>
          </p:cNvCxnSpPr>
          <p:nvPr/>
        </p:nvCxnSpPr>
        <p:spPr>
          <a:xfrm flipH="1">
            <a:off x="535469" y="2480171"/>
            <a:ext cx="314325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72EE769-3B7B-677F-7900-FD4EA2695934}"/>
              </a:ext>
            </a:extLst>
          </p:cNvPr>
          <p:cNvSpPr txBox="1"/>
          <p:nvPr/>
        </p:nvSpPr>
        <p:spPr>
          <a:xfrm>
            <a:off x="808192" y="2341671"/>
            <a:ext cx="2532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Moving average (n=10)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6D5B686-7166-DB62-5C5D-EF5666ACE1DB}"/>
              </a:ext>
            </a:extLst>
          </p:cNvPr>
          <p:cNvCxnSpPr>
            <a:cxnSpLocks/>
          </p:cNvCxnSpPr>
          <p:nvPr/>
        </p:nvCxnSpPr>
        <p:spPr>
          <a:xfrm flipH="1">
            <a:off x="9032867" y="2261061"/>
            <a:ext cx="314325" cy="0"/>
          </a:xfrm>
          <a:prstGeom prst="line">
            <a:avLst/>
          </a:prstGeom>
          <a:ln>
            <a:solidFill>
              <a:srgbClr val="F9E8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FA09A15-62B9-9BA5-56BF-0484596B9BF8}"/>
              </a:ext>
            </a:extLst>
          </p:cNvPr>
          <p:cNvSpPr txBox="1"/>
          <p:nvPr/>
        </p:nvSpPr>
        <p:spPr>
          <a:xfrm>
            <a:off x="9305590" y="2122561"/>
            <a:ext cx="2396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Moving average (n=3)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1381CB7-06DE-2F86-E46E-8D599F27249D}"/>
              </a:ext>
            </a:extLst>
          </p:cNvPr>
          <p:cNvCxnSpPr>
            <a:cxnSpLocks/>
          </p:cNvCxnSpPr>
          <p:nvPr/>
        </p:nvCxnSpPr>
        <p:spPr>
          <a:xfrm flipH="1">
            <a:off x="9032867" y="2480170"/>
            <a:ext cx="314325" cy="0"/>
          </a:xfrm>
          <a:prstGeom prst="line">
            <a:avLst/>
          </a:prstGeom>
          <a:ln>
            <a:solidFill>
              <a:srgbClr val="F0C8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89D30DD-3DE3-78C6-508B-DA3C90CF5327}"/>
              </a:ext>
            </a:extLst>
          </p:cNvPr>
          <p:cNvSpPr txBox="1"/>
          <p:nvPr/>
        </p:nvSpPr>
        <p:spPr>
          <a:xfrm>
            <a:off x="9305590" y="2341670"/>
            <a:ext cx="2532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Moving average (n=10)</a:t>
            </a:r>
          </a:p>
        </p:txBody>
      </p:sp>
      <p:sp>
        <p:nvSpPr>
          <p:cNvPr id="5" name="Rectangle: Rounded Corners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163353-F610-7D4C-9161-8EE2D07E69F8}"/>
              </a:ext>
            </a:extLst>
          </p:cNvPr>
          <p:cNvSpPr/>
          <p:nvPr/>
        </p:nvSpPr>
        <p:spPr>
          <a:xfrm>
            <a:off x="10736804" y="6259790"/>
            <a:ext cx="1327979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Next</a:t>
            </a:r>
          </a:p>
        </p:txBody>
      </p:sp>
      <p:sp>
        <p:nvSpPr>
          <p:cNvPr id="6" name="Rectangle: Rounded Corners 5">
            <a:hlinkClick r:id="rId6" action="ppaction://hlinksldjump"/>
            <a:extLst>
              <a:ext uri="{FF2B5EF4-FFF2-40B4-BE49-F238E27FC236}">
                <a16:creationId xmlns:a16="http://schemas.microsoft.com/office/drawing/2014/main" id="{0F5A2F3B-B660-5D2C-6975-D4024E9F1EB2}"/>
              </a:ext>
            </a:extLst>
          </p:cNvPr>
          <p:cNvSpPr/>
          <p:nvPr/>
        </p:nvSpPr>
        <p:spPr>
          <a:xfrm>
            <a:off x="9095945" y="6259790"/>
            <a:ext cx="1589314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Back to Main Menu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61CF36-9AB6-1CFE-C040-034D8511A7E9}"/>
              </a:ext>
            </a:extLst>
          </p:cNvPr>
          <p:cNvSpPr txBox="1"/>
          <p:nvPr/>
        </p:nvSpPr>
        <p:spPr>
          <a:xfrm>
            <a:off x="724378" y="545554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João Ilha</a:t>
            </a:r>
          </a:p>
        </p:txBody>
      </p:sp>
      <p:sp>
        <p:nvSpPr>
          <p:cNvPr id="21" name="Rectangle: Rounded Corners 20">
            <a:hlinkClick r:id="rId7" action="ppaction://hlinksldjump"/>
            <a:extLst>
              <a:ext uri="{FF2B5EF4-FFF2-40B4-BE49-F238E27FC236}">
                <a16:creationId xmlns:a16="http://schemas.microsoft.com/office/drawing/2014/main" id="{F949E935-4B32-26A9-AE82-222BB1F2446C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22" name="Picture 21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F4D2B6EE-573F-9262-1C82-34FB969DB2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23" name="Picture 22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0777ED0E-39C8-9AC3-2887-875D4709A3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88F01E-777C-AD5D-C5C3-3083F6E0FA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8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431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9199F8-1658-821B-E459-F056C8051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2A6DE79-9E60-F350-BB6D-9A4C6E30E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12D373-9201-6479-318D-C9270C173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A9F8BA-2FAB-2A95-2B17-DBAB2C07C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F8F3D1-17B4-133B-596F-D11F466E3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D7F76-B79F-7E4F-7D2F-9867D336F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" b="29377"/>
          <a:stretch/>
        </p:blipFill>
        <p:spPr>
          <a:xfrm>
            <a:off x="442754" y="546410"/>
            <a:ext cx="11278800" cy="58543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C6DCA2-5759-C554-C9D8-64E74E5B5874}"/>
              </a:ext>
            </a:extLst>
          </p:cNvPr>
          <p:cNvGrpSpPr/>
          <p:nvPr/>
        </p:nvGrpSpPr>
        <p:grpSpPr>
          <a:xfrm>
            <a:off x="1553585" y="427896"/>
            <a:ext cx="9084829" cy="841724"/>
            <a:chOff x="1458036" y="1678427"/>
            <a:chExt cx="9084829" cy="84172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0E1CDB-638C-0A13-622D-E73F46BC89BD}"/>
                </a:ext>
              </a:extLst>
            </p:cNvPr>
            <p:cNvSpPr txBox="1"/>
            <p:nvPr/>
          </p:nvSpPr>
          <p:spPr>
            <a:xfrm>
              <a:off x="1458036" y="1678427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RESULTS &amp; DISCUSSIONS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C43C9C-3546-FFEA-B339-D68B33DDA5FB}"/>
                </a:ext>
              </a:extLst>
            </p:cNvPr>
            <p:cNvSpPr txBox="1"/>
            <p:nvPr/>
          </p:nvSpPr>
          <p:spPr>
            <a:xfrm>
              <a:off x="1478026" y="1689154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RESULTS &amp; DISCUSSIONS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047B2E4-A128-263B-7B23-A06E0C411CE8}"/>
              </a:ext>
            </a:extLst>
          </p:cNvPr>
          <p:cNvSpPr txBox="1"/>
          <p:nvPr/>
        </p:nvSpPr>
        <p:spPr>
          <a:xfrm>
            <a:off x="4481954" y="1069311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Inorganic &amp; Organic Ions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7AF4C5-3806-01AB-A80A-B4B91E94E608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26" name="Picture 2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10FCC23-AC9D-7EC5-737B-1565FD1D1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F50F70E-B7F1-F671-BFD9-E282E566318C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4EC9AF-01C4-9637-DE74-9379EAAEC741}"/>
              </a:ext>
            </a:extLst>
          </p:cNvPr>
          <p:cNvSpPr txBox="1"/>
          <p:nvPr/>
        </p:nvSpPr>
        <p:spPr>
          <a:xfrm>
            <a:off x="556520" y="1438643"/>
            <a:ext cx="542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Other proxies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Non-sea salt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 sulfate (volcanism, anthropic activity, biomass emissions)</a:t>
            </a:r>
            <a:endParaRPr lang="en-US" i="1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158DA2-603D-EB92-551E-86B3BAD03B1D}"/>
              </a:ext>
            </a:extLst>
          </p:cNvPr>
          <p:cNvSpPr txBox="1"/>
          <p:nvPr/>
        </p:nvSpPr>
        <p:spPr>
          <a:xfrm>
            <a:off x="6415220" y="1438643"/>
            <a:ext cx="5420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Non-sea salt 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potassium (biomass burning, continental dust)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B1D60E1-AA52-4F31-1B7E-8D880D8AC8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6137739"/>
              </p:ext>
            </p:extLst>
          </p:nvPr>
        </p:nvGraphicFramePr>
        <p:xfrm>
          <a:off x="6264173" y="2975543"/>
          <a:ext cx="5371308" cy="3166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7B43A709-8C24-B0DC-1BD9-66372D21B9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8363487"/>
              </p:ext>
            </p:extLst>
          </p:nvPr>
        </p:nvGraphicFramePr>
        <p:xfrm>
          <a:off x="464821" y="2975543"/>
          <a:ext cx="5371308" cy="3166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176D66-D6C4-5457-2046-CEB27B3CEBA0}"/>
              </a:ext>
            </a:extLst>
          </p:cNvPr>
          <p:cNvCxnSpPr>
            <a:cxnSpLocks/>
          </p:cNvCxnSpPr>
          <p:nvPr/>
        </p:nvCxnSpPr>
        <p:spPr>
          <a:xfrm flipH="1">
            <a:off x="579195" y="2814633"/>
            <a:ext cx="314325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E13CA35-82D9-1F0F-165F-5383A3C15986}"/>
              </a:ext>
            </a:extLst>
          </p:cNvPr>
          <p:cNvSpPr txBox="1"/>
          <p:nvPr/>
        </p:nvSpPr>
        <p:spPr>
          <a:xfrm>
            <a:off x="851918" y="2676133"/>
            <a:ext cx="2440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Moving average (n=3)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4BDB7A-01FD-B62E-429C-E46CEF370721}"/>
              </a:ext>
            </a:extLst>
          </p:cNvPr>
          <p:cNvCxnSpPr>
            <a:cxnSpLocks/>
          </p:cNvCxnSpPr>
          <p:nvPr/>
        </p:nvCxnSpPr>
        <p:spPr>
          <a:xfrm flipH="1">
            <a:off x="3203402" y="2822369"/>
            <a:ext cx="314325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EE5CFC2-7364-2484-0B2B-2358B7D98E81}"/>
              </a:ext>
            </a:extLst>
          </p:cNvPr>
          <p:cNvSpPr txBox="1"/>
          <p:nvPr/>
        </p:nvSpPr>
        <p:spPr>
          <a:xfrm>
            <a:off x="3476125" y="2683869"/>
            <a:ext cx="2483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Moving average (n=10)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3DD2F1-A40F-CFBB-AFB1-CE54DD2082BD}"/>
              </a:ext>
            </a:extLst>
          </p:cNvPr>
          <p:cNvCxnSpPr>
            <a:cxnSpLocks/>
          </p:cNvCxnSpPr>
          <p:nvPr/>
        </p:nvCxnSpPr>
        <p:spPr>
          <a:xfrm flipH="1">
            <a:off x="6301052" y="2800122"/>
            <a:ext cx="31432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2905A5A-24AF-8983-65E8-FD69721DECB3}"/>
              </a:ext>
            </a:extLst>
          </p:cNvPr>
          <p:cNvSpPr txBox="1"/>
          <p:nvPr/>
        </p:nvSpPr>
        <p:spPr>
          <a:xfrm>
            <a:off x="6573775" y="2661622"/>
            <a:ext cx="2440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Moving average (n=3)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5B1E6C4-664A-3DA4-DBBA-C7B40D692742}"/>
              </a:ext>
            </a:extLst>
          </p:cNvPr>
          <p:cNvCxnSpPr>
            <a:cxnSpLocks/>
          </p:cNvCxnSpPr>
          <p:nvPr/>
        </p:nvCxnSpPr>
        <p:spPr>
          <a:xfrm flipH="1">
            <a:off x="8925259" y="2807858"/>
            <a:ext cx="314325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F58FEF8-FC4F-5793-F8F1-2395E145855C}"/>
              </a:ext>
            </a:extLst>
          </p:cNvPr>
          <p:cNvSpPr txBox="1"/>
          <p:nvPr/>
        </p:nvSpPr>
        <p:spPr>
          <a:xfrm>
            <a:off x="9197982" y="2669358"/>
            <a:ext cx="2483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Moving average (n=10)</a:t>
            </a:r>
          </a:p>
        </p:txBody>
      </p:sp>
      <p:graphicFrame>
        <p:nvGraphicFramePr>
          <p:cNvPr id="45" name="Chart 44">
            <a:extLst>
              <a:ext uri="{FF2B5EF4-FFF2-40B4-BE49-F238E27FC236}">
                <a16:creationId xmlns:a16="http://schemas.microsoft.com/office/drawing/2014/main" id="{007D1DFB-D1E8-03F4-9942-6B1880E425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4912688"/>
              </p:ext>
            </p:extLst>
          </p:nvPr>
        </p:nvGraphicFramePr>
        <p:xfrm>
          <a:off x="1641463" y="2807858"/>
          <a:ext cx="8785813" cy="31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28327D0-B661-A7D9-4707-6708E11D7FDF}"/>
              </a:ext>
            </a:extLst>
          </p:cNvPr>
          <p:cNvCxnSpPr>
            <a:cxnSpLocks/>
          </p:cNvCxnSpPr>
          <p:nvPr/>
        </p:nvCxnSpPr>
        <p:spPr>
          <a:xfrm flipH="1">
            <a:off x="8455579" y="2289626"/>
            <a:ext cx="314325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C8F7E23-72FC-837C-0C28-CFCA3DA9BD84}"/>
              </a:ext>
            </a:extLst>
          </p:cNvPr>
          <p:cNvSpPr txBox="1"/>
          <p:nvPr/>
        </p:nvSpPr>
        <p:spPr>
          <a:xfrm>
            <a:off x="8728302" y="2110486"/>
            <a:ext cx="2750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Moving average (n=3)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4DF79AA-E7EA-934F-8832-62E81CBAC9F9}"/>
              </a:ext>
            </a:extLst>
          </p:cNvPr>
          <p:cNvCxnSpPr>
            <a:cxnSpLocks/>
          </p:cNvCxnSpPr>
          <p:nvPr/>
        </p:nvCxnSpPr>
        <p:spPr>
          <a:xfrm flipH="1">
            <a:off x="8455579" y="2508735"/>
            <a:ext cx="314325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ECBCBBFC-F4C9-2A0E-FC7C-C79569B6295E}"/>
              </a:ext>
            </a:extLst>
          </p:cNvPr>
          <p:cNvSpPr txBox="1"/>
          <p:nvPr/>
        </p:nvSpPr>
        <p:spPr>
          <a:xfrm>
            <a:off x="8725990" y="2320149"/>
            <a:ext cx="2625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Moving average (n=10)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3E53990-0627-4F28-1E83-08854F2F781C}"/>
              </a:ext>
            </a:extLst>
          </p:cNvPr>
          <p:cNvSpPr txBox="1"/>
          <p:nvPr/>
        </p:nvSpPr>
        <p:spPr>
          <a:xfrm>
            <a:off x="554208" y="1985521"/>
            <a:ext cx="4611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Calcium (mainly continental dust)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6864A4-9B2A-98B5-C7B7-84EDBB88C2B2}"/>
              </a:ext>
            </a:extLst>
          </p:cNvPr>
          <p:cNvSpPr txBox="1"/>
          <p:nvPr/>
        </p:nvSpPr>
        <p:spPr>
          <a:xfrm>
            <a:off x="724378" y="545554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João Ilha</a:t>
            </a:r>
          </a:p>
        </p:txBody>
      </p:sp>
      <p:sp>
        <p:nvSpPr>
          <p:cNvPr id="28" name="Rectangle: Rounded Corners 27">
            <a:hlinkClick r:id="rId7" action="ppaction://hlinksldjump"/>
            <a:extLst>
              <a:ext uri="{FF2B5EF4-FFF2-40B4-BE49-F238E27FC236}">
                <a16:creationId xmlns:a16="http://schemas.microsoft.com/office/drawing/2014/main" id="{7D4B002B-0E15-FF52-87CF-ADA6FFBEEEAE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29" name="Picture 28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BF4361F6-3AB7-2D42-17C4-74A908FB98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30" name="Picture 29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B6EDB63C-5E61-9BD0-03BF-C6DF7DB004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D103D2-FF81-7C69-3CC6-59C93EFBAF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56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8" grpId="1">
        <p:bldAsOne/>
      </p:bldGraphic>
      <p:bldGraphic spid="16" grpId="0">
        <p:bldAsOne/>
      </p:bldGraphic>
      <p:bldGraphic spid="16" grpId="1">
        <p:bldAsOne/>
      </p:bldGraphic>
      <p:bldP spid="20" grpId="0"/>
      <p:bldP spid="20" grpId="1"/>
      <p:bldP spid="22" grpId="0"/>
      <p:bldP spid="22" grpId="1"/>
      <p:bldP spid="42" grpId="0"/>
      <p:bldP spid="42" grpId="1"/>
      <p:bldP spid="44" grpId="0"/>
      <p:bldP spid="44" grpId="1"/>
      <p:bldGraphic spid="45" grpId="0">
        <p:bldAsOne/>
      </p:bldGraphic>
      <p:bldP spid="49" grpId="0"/>
      <p:bldP spid="51" grpId="0"/>
      <p:bldP spid="5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EF8DAF-5AF1-2441-9BE9-8B05E261B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ECFF2F1-BD9B-9C21-4B68-FFD115648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2066C9-74B1-6450-4F3B-47AD41BD2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D26097-303A-DA1C-8D0B-CF121849D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ECCCB2-819B-8C12-BE64-172759ECD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275D0-2D47-066F-B8B8-4F31A9181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" b="29377"/>
          <a:stretch/>
        </p:blipFill>
        <p:spPr>
          <a:xfrm>
            <a:off x="442754" y="546410"/>
            <a:ext cx="11278800" cy="58543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D616B3-47DC-32FD-0A50-6755A152B2A3}"/>
              </a:ext>
            </a:extLst>
          </p:cNvPr>
          <p:cNvGrpSpPr/>
          <p:nvPr/>
        </p:nvGrpSpPr>
        <p:grpSpPr>
          <a:xfrm>
            <a:off x="1553585" y="427896"/>
            <a:ext cx="9084829" cy="841724"/>
            <a:chOff x="1458036" y="1678427"/>
            <a:chExt cx="9084829" cy="84172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9C47478-8FE9-537D-31BF-EB07640767A2}"/>
                </a:ext>
              </a:extLst>
            </p:cNvPr>
            <p:cNvSpPr txBox="1"/>
            <p:nvPr/>
          </p:nvSpPr>
          <p:spPr>
            <a:xfrm>
              <a:off x="1458036" y="1678427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RESULTS &amp; DISCUSSIONS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7921A3-B886-5ACB-BB54-F21377284221}"/>
                </a:ext>
              </a:extLst>
            </p:cNvPr>
            <p:cNvSpPr txBox="1"/>
            <p:nvPr/>
          </p:nvSpPr>
          <p:spPr>
            <a:xfrm>
              <a:off x="1478026" y="1689154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Montserrat" panose="00000500000000000000" pitchFamily="2" charset="0"/>
                </a:rPr>
                <a:t>RESULTS &amp; DISCUSSIONS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5CF7D6A-EDCB-ADF8-15A1-43016675FB82}"/>
              </a:ext>
            </a:extLst>
          </p:cNvPr>
          <p:cNvSpPr txBox="1"/>
          <p:nvPr/>
        </p:nvSpPr>
        <p:spPr>
          <a:xfrm>
            <a:off x="4481954" y="1069311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Inorganic &amp; Organic Ions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41CB59-8AD4-49E6-BEE0-A387EC014FE7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26" name="Picture 2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3913DCD-D97E-F6D4-788E-ACE0C5B4E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A2AA40C-084A-41C0-BB3D-4981FE935A0D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CC4F41-A7D9-BE43-AB78-2AAC4B13CE5E}"/>
              </a:ext>
            </a:extLst>
          </p:cNvPr>
          <p:cNvSpPr txBox="1"/>
          <p:nvPr/>
        </p:nvSpPr>
        <p:spPr>
          <a:xfrm>
            <a:off x="556520" y="1438643"/>
            <a:ext cx="5420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Other proxies</a:t>
            </a:r>
            <a:endParaRPr lang="en-US" i="1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17033E1-43AD-505B-CEA5-F35C23757B4C}"/>
              </a:ext>
            </a:extLst>
          </p:cNvPr>
          <p:cNvCxnSpPr>
            <a:cxnSpLocks/>
          </p:cNvCxnSpPr>
          <p:nvPr/>
        </p:nvCxnSpPr>
        <p:spPr>
          <a:xfrm flipH="1">
            <a:off x="8925259" y="2807858"/>
            <a:ext cx="314325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Chart 44">
            <a:extLst>
              <a:ext uri="{FF2B5EF4-FFF2-40B4-BE49-F238E27FC236}">
                <a16:creationId xmlns:a16="http://schemas.microsoft.com/office/drawing/2014/main" id="{5911BA76-226C-9902-E176-55D6A25B43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0099922"/>
              </p:ext>
            </p:extLst>
          </p:nvPr>
        </p:nvGraphicFramePr>
        <p:xfrm>
          <a:off x="1641463" y="2807858"/>
          <a:ext cx="8785813" cy="31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3C7108E-DB84-F82C-53F1-BF9DD797244C}"/>
              </a:ext>
            </a:extLst>
          </p:cNvPr>
          <p:cNvCxnSpPr>
            <a:cxnSpLocks/>
          </p:cNvCxnSpPr>
          <p:nvPr/>
        </p:nvCxnSpPr>
        <p:spPr>
          <a:xfrm flipH="1">
            <a:off x="8455579" y="2289626"/>
            <a:ext cx="314325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95E28B18-B4AB-1F92-C4CE-8CC44661138A}"/>
              </a:ext>
            </a:extLst>
          </p:cNvPr>
          <p:cNvSpPr txBox="1"/>
          <p:nvPr/>
        </p:nvSpPr>
        <p:spPr>
          <a:xfrm>
            <a:off x="8728302" y="2110486"/>
            <a:ext cx="2750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Moving average (n=3)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7779268-CA9C-7EBE-2684-657C2FD556CF}"/>
              </a:ext>
            </a:extLst>
          </p:cNvPr>
          <p:cNvCxnSpPr>
            <a:cxnSpLocks/>
          </p:cNvCxnSpPr>
          <p:nvPr/>
        </p:nvCxnSpPr>
        <p:spPr>
          <a:xfrm flipH="1">
            <a:off x="8455579" y="2508735"/>
            <a:ext cx="314325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49CC3EF-B637-8E59-EDA8-7250E2FD7A92}"/>
              </a:ext>
            </a:extLst>
          </p:cNvPr>
          <p:cNvSpPr txBox="1"/>
          <p:nvPr/>
        </p:nvSpPr>
        <p:spPr>
          <a:xfrm>
            <a:off x="8725990" y="2320149"/>
            <a:ext cx="2625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Moving average (n=10)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DB8A21-35E0-7D0F-9879-408DFD865183}"/>
              </a:ext>
            </a:extLst>
          </p:cNvPr>
          <p:cNvSpPr txBox="1"/>
          <p:nvPr/>
        </p:nvSpPr>
        <p:spPr>
          <a:xfrm>
            <a:off x="554208" y="1985521"/>
            <a:ext cx="4611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Calcium (mainly continental dust)</a:t>
            </a:r>
          </a:p>
        </p:txBody>
      </p:sp>
      <p:sp>
        <p:nvSpPr>
          <p:cNvPr id="9" name="Rectangle: Rounded Corners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C9AD3B-CE85-71CB-3F8C-3003CA629339}"/>
              </a:ext>
            </a:extLst>
          </p:cNvPr>
          <p:cNvSpPr/>
          <p:nvPr/>
        </p:nvSpPr>
        <p:spPr>
          <a:xfrm>
            <a:off x="10007600" y="6259790"/>
            <a:ext cx="2057183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Next Section: Conclusions</a:t>
            </a:r>
          </a:p>
        </p:txBody>
      </p:sp>
      <p:sp>
        <p:nvSpPr>
          <p:cNvPr id="12" name="Rectangle: Rounded Corners 11">
            <a:hlinkClick r:id="rId5" action="ppaction://hlinksldjump"/>
            <a:extLst>
              <a:ext uri="{FF2B5EF4-FFF2-40B4-BE49-F238E27FC236}">
                <a16:creationId xmlns:a16="http://schemas.microsoft.com/office/drawing/2014/main" id="{DDE7851E-B91D-C0E2-58F0-6879FE8D3160}"/>
              </a:ext>
            </a:extLst>
          </p:cNvPr>
          <p:cNvSpPr/>
          <p:nvPr/>
        </p:nvSpPr>
        <p:spPr>
          <a:xfrm>
            <a:off x="8303465" y="6259790"/>
            <a:ext cx="1589314" cy="52251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Back to Main Menu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73B063-2E54-37A7-BDD5-3C2128CB8114}"/>
              </a:ext>
            </a:extLst>
          </p:cNvPr>
          <p:cNvSpPr txBox="1"/>
          <p:nvPr/>
        </p:nvSpPr>
        <p:spPr>
          <a:xfrm>
            <a:off x="724378" y="545554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João Ilha</a:t>
            </a:r>
          </a:p>
        </p:txBody>
      </p:sp>
      <p:sp>
        <p:nvSpPr>
          <p:cNvPr id="18" name="Rectangle: Rounded Corners 17">
            <a:hlinkClick r:id="rId6" action="ppaction://hlinksldjump"/>
            <a:extLst>
              <a:ext uri="{FF2B5EF4-FFF2-40B4-BE49-F238E27FC236}">
                <a16:creationId xmlns:a16="http://schemas.microsoft.com/office/drawing/2014/main" id="{55BD412D-1C1B-DFB8-9BD0-4281A4C725AC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20" name="Picture 19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A76FB067-BABD-4A25-8449-1A937B9386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21" name="Picture 20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5E493E65-CDE5-15B4-4110-73A975B63D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9AC12F-55DC-F903-3B9A-9940A81BE2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2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329FC-7EF7-6D1B-7E53-8CAAC4E7C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30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1DD8D7-428A-A8DF-0ED1-508F25C15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6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Picture 7" descr="A lake with snow and a hill in the background&#10;&#10;AI-generated content may be incorrect.">
            <a:extLst>
              <a:ext uri="{FF2B5EF4-FFF2-40B4-BE49-F238E27FC236}">
                <a16:creationId xmlns:a16="http://schemas.microsoft.com/office/drawing/2014/main" id="{CB0419D1-B8B5-5ED7-B795-FEEC4FCDD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34"/>
          <a:stretch/>
        </p:blipFill>
        <p:spPr>
          <a:xfrm>
            <a:off x="718471" y="643467"/>
            <a:ext cx="10755057" cy="557106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0A3A2BE-9617-2ED8-B468-242E050CD95B}"/>
              </a:ext>
            </a:extLst>
          </p:cNvPr>
          <p:cNvGrpSpPr/>
          <p:nvPr/>
        </p:nvGrpSpPr>
        <p:grpSpPr>
          <a:xfrm>
            <a:off x="1553585" y="2343781"/>
            <a:ext cx="9084830" cy="848701"/>
            <a:chOff x="1553585" y="2343781"/>
            <a:chExt cx="9084830" cy="8487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0FB3BD-930C-47B7-8346-42E4CBC0BA5C}"/>
                </a:ext>
              </a:extLst>
            </p:cNvPr>
            <p:cNvSpPr txBox="1"/>
            <p:nvPr/>
          </p:nvSpPr>
          <p:spPr>
            <a:xfrm>
              <a:off x="1553585" y="2343781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CONCLUSIONS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D2F962-0B3E-C508-91C1-99C9DE6223A3}"/>
                </a:ext>
              </a:extLst>
            </p:cNvPr>
            <p:cNvSpPr txBox="1"/>
            <p:nvPr/>
          </p:nvSpPr>
          <p:spPr>
            <a:xfrm>
              <a:off x="1573576" y="2361485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2">
                      <a:lumMod val="50000"/>
                    </a:schemeClr>
                  </a:solidFill>
                  <a:latin typeface="Montserrat" panose="00000500000000000000" pitchFamily="2" charset="0"/>
                </a:rPr>
                <a:t>CONCLUSIONS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922A3BB-039C-2C2C-1D46-05AA8AAFD9F3}"/>
              </a:ext>
            </a:extLst>
          </p:cNvPr>
          <p:cNvSpPr txBox="1"/>
          <p:nvPr/>
        </p:nvSpPr>
        <p:spPr>
          <a:xfrm>
            <a:off x="3912523" y="1288167"/>
            <a:ext cx="4386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Dating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9A4975-9AAD-0786-16A8-5266244E35E1}"/>
              </a:ext>
            </a:extLst>
          </p:cNvPr>
          <p:cNvSpPr txBox="1"/>
          <p:nvPr/>
        </p:nvSpPr>
        <p:spPr>
          <a:xfrm>
            <a:off x="858644" y="1863721"/>
            <a:ext cx="5151863" cy="3139321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Peak counting for the particulate seems a reasonable way of dating (at least the younger part)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Nonetheless, having reference horizons would be great for backing-up the peak counting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-activity, </a:t>
            </a:r>
            <a:r>
              <a:rPr lang="en-US" baseline="300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3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H, volcanic sulfur</a:t>
            </a:r>
          </a:p>
        </p:txBody>
      </p: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C5B39A72-BB18-5C98-2E92-043C915FBDCF}"/>
              </a:ext>
            </a:extLst>
          </p:cNvPr>
          <p:cNvCxnSpPr>
            <a:cxnSpLocks/>
          </p:cNvCxnSpPr>
          <p:nvPr/>
        </p:nvCxnSpPr>
        <p:spPr>
          <a:xfrm>
            <a:off x="2026293" y="5282091"/>
            <a:ext cx="1441736" cy="112677"/>
          </a:xfrm>
          <a:prstGeom prst="curvedConnector3">
            <a:avLst>
              <a:gd name="adj1" fmla="val 1272"/>
            </a:avLst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9B7160D-9B93-AA8B-0E0A-90F8AA33CDAD}"/>
              </a:ext>
            </a:extLst>
          </p:cNvPr>
          <p:cNvSpPr txBox="1"/>
          <p:nvPr/>
        </p:nvSpPr>
        <p:spPr>
          <a:xfrm>
            <a:off x="3434575" y="5208354"/>
            <a:ext cx="360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Currently being analyzed</a:t>
            </a:r>
          </a:p>
        </p:txBody>
      </p:sp>
      <p:sp>
        <p:nvSpPr>
          <p:cNvPr id="42" name="Left Brace 41">
            <a:extLst>
              <a:ext uri="{FF2B5EF4-FFF2-40B4-BE49-F238E27FC236}">
                <a16:creationId xmlns:a16="http://schemas.microsoft.com/office/drawing/2014/main" id="{6000020B-8883-A23E-5320-848FE0AD0514}"/>
              </a:ext>
            </a:extLst>
          </p:cNvPr>
          <p:cNvSpPr/>
          <p:nvPr/>
        </p:nvSpPr>
        <p:spPr>
          <a:xfrm rot="16200000">
            <a:off x="1896025" y="4316113"/>
            <a:ext cx="163406" cy="1441736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9827954-323E-31B6-C3F9-4B0587F6B9A0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54" name="Picture 5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9BAF7CF-C6A1-8D15-185B-82F70090C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3F8EDDB-D18C-67F3-853A-49DADBF3EDC2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7DA9D2-A375-1536-102C-4530D57C6DC0}"/>
              </a:ext>
            </a:extLst>
          </p:cNvPr>
          <p:cNvSpPr txBox="1"/>
          <p:nvPr/>
        </p:nvSpPr>
        <p:spPr>
          <a:xfrm>
            <a:off x="724378" y="612229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João Ilha</a:t>
            </a:r>
          </a:p>
        </p:txBody>
      </p:sp>
      <p:sp>
        <p:nvSpPr>
          <p:cNvPr id="5" name="Rectangle: Rounded Corners 4">
            <a:hlinkClick r:id="rId4" action="ppaction://hlinksldjump"/>
            <a:extLst>
              <a:ext uri="{FF2B5EF4-FFF2-40B4-BE49-F238E27FC236}">
                <a16:creationId xmlns:a16="http://schemas.microsoft.com/office/drawing/2014/main" id="{E974E5EA-37F8-C427-5B32-72FA0FAE8A2A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6" name="Picture 5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2C7DE5FF-E1F6-BD24-617B-CA2A3E286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9" name="Picture 8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5D1A4E5F-3A40-468A-3C08-F13F8CC78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7D1118-CDCF-8966-44AB-2AC6EDD0FF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68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9" grpId="0"/>
      <p:bldP spid="42" grpId="0" animBg="1"/>
      <p:bldP spid="53" grpId="0" animBg="1"/>
      <p:bldP spid="5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EEE05D-B4F2-D15F-9294-8D52C33C2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AADEFCC-0FD4-6693-4888-911F69713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6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7090AF-2C9C-7082-8CD5-F43BB007F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Picture 7" descr="A lake with snow and a hill in the background&#10;&#10;AI-generated content may be incorrect.">
            <a:extLst>
              <a:ext uri="{FF2B5EF4-FFF2-40B4-BE49-F238E27FC236}">
                <a16:creationId xmlns:a16="http://schemas.microsoft.com/office/drawing/2014/main" id="{9D4E35EC-7D13-9AB3-1AEA-853CCBD7E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34"/>
          <a:stretch/>
        </p:blipFill>
        <p:spPr>
          <a:xfrm>
            <a:off x="718471" y="643467"/>
            <a:ext cx="10755057" cy="557106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A88D524-AC75-A92D-D8DE-66C76AB95337}"/>
              </a:ext>
            </a:extLst>
          </p:cNvPr>
          <p:cNvGrpSpPr/>
          <p:nvPr/>
        </p:nvGrpSpPr>
        <p:grpSpPr>
          <a:xfrm>
            <a:off x="1553585" y="626498"/>
            <a:ext cx="9084830" cy="848701"/>
            <a:chOff x="1553585" y="2343781"/>
            <a:chExt cx="9084830" cy="8487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6F0497-D7F0-0EF5-5323-B801A2294927}"/>
                </a:ext>
              </a:extLst>
            </p:cNvPr>
            <p:cNvSpPr txBox="1"/>
            <p:nvPr/>
          </p:nvSpPr>
          <p:spPr>
            <a:xfrm>
              <a:off x="1553585" y="2343781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CONCLUSIONS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3B4794-6C23-E772-B0D4-FA8C6BBE6237}"/>
                </a:ext>
              </a:extLst>
            </p:cNvPr>
            <p:cNvSpPr txBox="1"/>
            <p:nvPr/>
          </p:nvSpPr>
          <p:spPr>
            <a:xfrm>
              <a:off x="1573576" y="2361485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2">
                      <a:lumMod val="50000"/>
                    </a:schemeClr>
                  </a:solidFill>
                  <a:latin typeface="Montserrat" panose="00000500000000000000" pitchFamily="2" charset="0"/>
                </a:rPr>
                <a:t>CONCLUSIONS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FDB31C6-7DBF-0629-F8E0-E908B60517F5}"/>
              </a:ext>
            </a:extLst>
          </p:cNvPr>
          <p:cNvSpPr txBox="1"/>
          <p:nvPr/>
        </p:nvSpPr>
        <p:spPr>
          <a:xfrm>
            <a:off x="3912523" y="1288167"/>
            <a:ext cx="4386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Dating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AA2795-F561-A5AD-C415-C727EA127906}"/>
              </a:ext>
            </a:extLst>
          </p:cNvPr>
          <p:cNvSpPr txBox="1"/>
          <p:nvPr/>
        </p:nvSpPr>
        <p:spPr>
          <a:xfrm>
            <a:off x="858644" y="1863721"/>
            <a:ext cx="5151863" cy="3139321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Peak counting for the particulate seems a reasonable way of dating (at least the younger part)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Nonetheless, having reference horizons would be great for backing-up the peak counting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-activity, </a:t>
            </a:r>
            <a:r>
              <a:rPr lang="en-US" baseline="300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3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H, volcanic sulfur</a:t>
            </a:r>
          </a:p>
        </p:txBody>
      </p: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ADEFF613-C5FF-B1E6-B6E2-0D7DAE8269F4}"/>
              </a:ext>
            </a:extLst>
          </p:cNvPr>
          <p:cNvCxnSpPr>
            <a:cxnSpLocks/>
          </p:cNvCxnSpPr>
          <p:nvPr/>
        </p:nvCxnSpPr>
        <p:spPr>
          <a:xfrm>
            <a:off x="2026293" y="5282091"/>
            <a:ext cx="1441736" cy="112677"/>
          </a:xfrm>
          <a:prstGeom prst="curvedConnector3">
            <a:avLst>
              <a:gd name="adj1" fmla="val 1272"/>
            </a:avLst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806ABAE-F45B-72FA-AC09-0943DCB35B7C}"/>
              </a:ext>
            </a:extLst>
          </p:cNvPr>
          <p:cNvSpPr txBox="1"/>
          <p:nvPr/>
        </p:nvSpPr>
        <p:spPr>
          <a:xfrm>
            <a:off x="3434575" y="5208354"/>
            <a:ext cx="360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Currently being analyzed</a:t>
            </a:r>
          </a:p>
        </p:txBody>
      </p:sp>
      <p:sp>
        <p:nvSpPr>
          <p:cNvPr id="42" name="Left Brace 41">
            <a:extLst>
              <a:ext uri="{FF2B5EF4-FFF2-40B4-BE49-F238E27FC236}">
                <a16:creationId xmlns:a16="http://schemas.microsoft.com/office/drawing/2014/main" id="{A8888785-B338-7EB7-CB72-56B0412A00AE}"/>
              </a:ext>
            </a:extLst>
          </p:cNvPr>
          <p:cNvSpPr/>
          <p:nvPr/>
        </p:nvSpPr>
        <p:spPr>
          <a:xfrm rot="16200000">
            <a:off x="1896025" y="4316113"/>
            <a:ext cx="163406" cy="1441736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CAF3395-8199-7D6C-C493-7FF54DC7AB52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54" name="Picture 5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11CD0F5-348E-9EA0-44F6-FC5B70BBB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E9332B2-C6F2-55C1-F8E0-A53AD3DF770C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2" name="Rectangle: Rounded Corners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2A55D7-E377-5BBE-E81E-5475FA8AE589}"/>
              </a:ext>
            </a:extLst>
          </p:cNvPr>
          <p:cNvSpPr/>
          <p:nvPr/>
        </p:nvSpPr>
        <p:spPr>
          <a:xfrm>
            <a:off x="10736804" y="6259790"/>
            <a:ext cx="1327979" cy="522514"/>
          </a:xfrm>
          <a:prstGeom prst="roundRect">
            <a:avLst/>
          </a:prstGeom>
          <a:solidFill>
            <a:srgbClr val="00000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Next</a:t>
            </a:r>
          </a:p>
        </p:txBody>
      </p:sp>
      <p:sp>
        <p:nvSpPr>
          <p:cNvPr id="3" name="Rectangle: Rounded Corners 2">
            <a:hlinkClick r:id="rId4" action="ppaction://hlinksldjump"/>
            <a:extLst>
              <a:ext uri="{FF2B5EF4-FFF2-40B4-BE49-F238E27FC236}">
                <a16:creationId xmlns:a16="http://schemas.microsoft.com/office/drawing/2014/main" id="{6B4B3DE9-C072-7BFA-4844-E12E1E8BDDB2}"/>
              </a:ext>
            </a:extLst>
          </p:cNvPr>
          <p:cNvSpPr/>
          <p:nvPr/>
        </p:nvSpPr>
        <p:spPr>
          <a:xfrm>
            <a:off x="9095945" y="6259790"/>
            <a:ext cx="1589314" cy="522514"/>
          </a:xfrm>
          <a:prstGeom prst="roundRect">
            <a:avLst/>
          </a:prstGeom>
          <a:solidFill>
            <a:srgbClr val="00000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Back to Main Menu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BB365-8E51-027C-C51C-78AA505A8642}"/>
              </a:ext>
            </a:extLst>
          </p:cNvPr>
          <p:cNvSpPr txBox="1"/>
          <p:nvPr/>
        </p:nvSpPr>
        <p:spPr>
          <a:xfrm>
            <a:off x="724378" y="612229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João Ilha</a:t>
            </a:r>
          </a:p>
        </p:txBody>
      </p:sp>
      <p:sp>
        <p:nvSpPr>
          <p:cNvPr id="10" name="Rectangle: Rounded Corners 9">
            <a:hlinkClick r:id="rId5" action="ppaction://hlinksldjump"/>
            <a:extLst>
              <a:ext uri="{FF2B5EF4-FFF2-40B4-BE49-F238E27FC236}">
                <a16:creationId xmlns:a16="http://schemas.microsoft.com/office/drawing/2014/main" id="{64F96714-0B49-A385-30FD-AE2C65F0504A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11" name="Picture 10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1C47071A-244C-3CC6-D3BA-E1A9965E0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12" name="Picture 11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400350D0-2F02-17E5-5DA4-C597A3F1E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24B0B7-EF97-16D3-6A83-D8380EB4E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77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1C4AC-460D-C15E-4787-8D457B219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265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104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8D42EC-CE6C-49F6-424D-7EDD4D51E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A27FE88-C165-A91D-777D-7F0FE612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6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2E768E5-BFB4-7575-52AB-39607AA7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Picture 7" descr="A lake with snow and a hill in the background&#10;&#10;AI-generated content may be incorrect.">
            <a:extLst>
              <a:ext uri="{FF2B5EF4-FFF2-40B4-BE49-F238E27FC236}">
                <a16:creationId xmlns:a16="http://schemas.microsoft.com/office/drawing/2014/main" id="{522A1DDB-60FC-31E2-A90A-F80780E6A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34"/>
          <a:stretch/>
        </p:blipFill>
        <p:spPr>
          <a:xfrm>
            <a:off x="718471" y="643467"/>
            <a:ext cx="10755057" cy="557106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1BB2E68-89A5-C85C-9904-B21E8CE53110}"/>
              </a:ext>
            </a:extLst>
          </p:cNvPr>
          <p:cNvGrpSpPr/>
          <p:nvPr/>
        </p:nvGrpSpPr>
        <p:grpSpPr>
          <a:xfrm>
            <a:off x="1553585" y="626498"/>
            <a:ext cx="9084830" cy="848701"/>
            <a:chOff x="1553585" y="2343781"/>
            <a:chExt cx="9084830" cy="8487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6971A6-C2E6-2F9B-DDD0-A2D5EF4972F4}"/>
                </a:ext>
              </a:extLst>
            </p:cNvPr>
            <p:cNvSpPr txBox="1"/>
            <p:nvPr/>
          </p:nvSpPr>
          <p:spPr>
            <a:xfrm>
              <a:off x="1553585" y="2343781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CONCLUSIONS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93FEED-EF3F-85A4-E083-8E1C50350F24}"/>
                </a:ext>
              </a:extLst>
            </p:cNvPr>
            <p:cNvSpPr txBox="1"/>
            <p:nvPr/>
          </p:nvSpPr>
          <p:spPr>
            <a:xfrm>
              <a:off x="1573576" y="2361485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2">
                      <a:lumMod val="50000"/>
                    </a:schemeClr>
                  </a:solidFill>
                  <a:latin typeface="Montserrat" panose="00000500000000000000" pitchFamily="2" charset="0"/>
                </a:rPr>
                <a:t>CONCLUSIONS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21A5DD0-313B-46F9-BBA4-019CC066DFDD}"/>
              </a:ext>
            </a:extLst>
          </p:cNvPr>
          <p:cNvSpPr txBox="1"/>
          <p:nvPr/>
        </p:nvSpPr>
        <p:spPr>
          <a:xfrm>
            <a:off x="3912523" y="1288167"/>
            <a:ext cx="4386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Proxies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7ADE69-97B1-0F03-4C1F-684AF049AA34}"/>
              </a:ext>
            </a:extLst>
          </p:cNvPr>
          <p:cNvSpPr txBox="1"/>
          <p:nvPr/>
        </p:nvSpPr>
        <p:spPr>
          <a:xfrm>
            <a:off x="6222375" y="1863721"/>
            <a:ext cx="5151863" cy="3416320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It’s possible to identify both continental and oceanic-type chemical signals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Identifying that part of the continental signal is </a:t>
            </a:r>
            <a:r>
              <a:rPr lang="en-US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Amazonic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 is challenging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However, previous results of organic compounds suggest that there’s a very real possibility of </a:t>
            </a:r>
            <a:r>
              <a:rPr lang="en-US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Amazonic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 record being recorded in the </a:t>
            </a:r>
            <a:r>
              <a:rPr lang="en-US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Quelccaya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 Ice Cap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FECBEA-EE40-AD16-2306-5F5C211E43D5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54" name="Picture 5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12FC488-2562-A2D3-A2EB-08B79A440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5717A95-1305-D25F-7AFB-D5DAD8E2955C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F7A3E0-7A5B-E209-4C62-C7CE4C11002B}"/>
              </a:ext>
            </a:extLst>
          </p:cNvPr>
          <p:cNvSpPr txBox="1"/>
          <p:nvPr/>
        </p:nvSpPr>
        <p:spPr>
          <a:xfrm>
            <a:off x="777547" y="1863721"/>
            <a:ext cx="5151863" cy="3416320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Even though there’s the presence of relevant melt and percolation, most of the ions maintain an inhomogeneous record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At least for most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The results so far are promising for climatic interpretation of the region</a:t>
            </a:r>
          </a:p>
        </p:txBody>
      </p: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B61977EC-3A3D-FF88-9494-C69DD953178C}"/>
              </a:ext>
            </a:extLst>
          </p:cNvPr>
          <p:cNvCxnSpPr>
            <a:cxnSpLocks/>
          </p:cNvCxnSpPr>
          <p:nvPr/>
        </p:nvCxnSpPr>
        <p:spPr>
          <a:xfrm rot="16200000" flipH="1">
            <a:off x="5580754" y="2549627"/>
            <a:ext cx="529548" cy="361416"/>
          </a:xfrm>
          <a:prstGeom prst="curvedConnector3">
            <a:avLst>
              <a:gd name="adj1" fmla="val 1567"/>
            </a:avLst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8F9A413-E9A1-664C-D914-E3FF963818A0}"/>
              </a:ext>
            </a:extLst>
          </p:cNvPr>
          <p:cNvGrpSpPr/>
          <p:nvPr/>
        </p:nvGrpSpPr>
        <p:grpSpPr>
          <a:xfrm>
            <a:off x="1349298" y="3044283"/>
            <a:ext cx="10178751" cy="3098167"/>
            <a:chOff x="1349298" y="3044283"/>
            <a:chExt cx="10178751" cy="3098167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6D7D1CD4-E495-4840-AA7B-B1D50A741C7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56177001"/>
                </p:ext>
              </p:extLst>
            </p:nvPr>
          </p:nvGraphicFramePr>
          <p:xfrm>
            <a:off x="1349298" y="3044283"/>
            <a:ext cx="9735014" cy="30602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955475F-A814-1D1D-353B-0D29AC07FF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35422" y="5749045"/>
              <a:ext cx="314325" cy="0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BF9A9D-A7D8-999E-40E7-274A5EB93D96}"/>
                </a:ext>
              </a:extLst>
            </p:cNvPr>
            <p:cNvSpPr txBox="1"/>
            <p:nvPr/>
          </p:nvSpPr>
          <p:spPr>
            <a:xfrm>
              <a:off x="8706790" y="5579768"/>
              <a:ext cx="28212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noProof="0" dirty="0">
                  <a:latin typeface="Montserrat" panose="00000500000000000000" pitchFamily="2" charset="0"/>
                </a:rPr>
                <a:t>Moving average (n=3)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859A8C2-29CD-CFA1-9C0F-C9E481F025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2718" y="5973173"/>
              <a:ext cx="31432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0CBBA7-4E74-6D4F-69CF-9E9C3ABA4BCB}"/>
                </a:ext>
              </a:extLst>
            </p:cNvPr>
            <p:cNvSpPr txBox="1"/>
            <p:nvPr/>
          </p:nvSpPr>
          <p:spPr>
            <a:xfrm>
              <a:off x="8706790" y="5803896"/>
              <a:ext cx="25789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noProof="0" dirty="0">
                  <a:latin typeface="Montserrat" panose="00000500000000000000" pitchFamily="2" charset="0"/>
                </a:rPr>
                <a:t>Moving average (n=10)</a:t>
              </a:r>
            </a:p>
          </p:txBody>
        </p:sp>
      </p:grpSp>
      <p:sp>
        <p:nvSpPr>
          <p:cNvPr id="24" name="Left Brace 23">
            <a:extLst>
              <a:ext uri="{FF2B5EF4-FFF2-40B4-BE49-F238E27FC236}">
                <a16:creationId xmlns:a16="http://schemas.microsoft.com/office/drawing/2014/main" id="{313A04DE-5B8E-8E5F-C77C-B4C0AE6A91C9}"/>
              </a:ext>
            </a:extLst>
          </p:cNvPr>
          <p:cNvSpPr/>
          <p:nvPr/>
        </p:nvSpPr>
        <p:spPr>
          <a:xfrm rot="5400000">
            <a:off x="4709207" y="1637047"/>
            <a:ext cx="263257" cy="515186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A0D0A3-7B83-0E7E-2AA2-AF10E977A2D6}"/>
              </a:ext>
            </a:extLst>
          </p:cNvPr>
          <p:cNvSpPr txBox="1"/>
          <p:nvPr/>
        </p:nvSpPr>
        <p:spPr>
          <a:xfrm>
            <a:off x="3862907" y="3613671"/>
            <a:ext cx="195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 err="1">
                <a:latin typeface="Montserrat" panose="00000500000000000000" pitchFamily="2" charset="0"/>
              </a:rPr>
              <a:t>Firn</a:t>
            </a:r>
            <a:r>
              <a:rPr lang="en-US" noProof="0" dirty="0">
                <a:latin typeface="Montserrat" panose="00000500000000000000" pitchFamily="2" charset="0"/>
              </a:rPr>
              <a:t> Package</a:t>
            </a:r>
          </a:p>
        </p:txBody>
      </p: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38852740-5817-3336-FFB4-4CF007FECE1C}"/>
              </a:ext>
            </a:extLst>
          </p:cNvPr>
          <p:cNvCxnSpPr>
            <a:cxnSpLocks/>
          </p:cNvCxnSpPr>
          <p:nvPr/>
        </p:nvCxnSpPr>
        <p:spPr>
          <a:xfrm flipV="1">
            <a:off x="3610749" y="3044283"/>
            <a:ext cx="2370166" cy="528276"/>
          </a:xfrm>
          <a:prstGeom prst="curvedConnector3">
            <a:avLst>
              <a:gd name="adj1" fmla="val 275"/>
            </a:avLst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C7CB3808-232F-1A59-2D1F-ED33BDED99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5545089"/>
              </p:ext>
            </p:extLst>
          </p:nvPr>
        </p:nvGraphicFramePr>
        <p:xfrm>
          <a:off x="787430" y="3809758"/>
          <a:ext cx="5345205" cy="2159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1DF80560-91FF-4D3A-38A5-DE45D7F81CE1}"/>
              </a:ext>
            </a:extLst>
          </p:cNvPr>
          <p:cNvCxnSpPr>
            <a:cxnSpLocks/>
          </p:cNvCxnSpPr>
          <p:nvPr/>
        </p:nvCxnSpPr>
        <p:spPr>
          <a:xfrm rot="16200000" flipH="1">
            <a:off x="3965830" y="3695685"/>
            <a:ext cx="327036" cy="313268"/>
          </a:xfrm>
          <a:prstGeom prst="curvedConnector3">
            <a:avLst>
              <a:gd name="adj1" fmla="val -2814"/>
            </a:avLst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6C33325E-BB6C-E81D-0B24-56907678EF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9175059"/>
              </p:ext>
            </p:extLst>
          </p:nvPr>
        </p:nvGraphicFramePr>
        <p:xfrm>
          <a:off x="6224377" y="2846620"/>
          <a:ext cx="5234314" cy="3122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6A97B87-1484-19E2-1518-CF34FF149D3D}"/>
              </a:ext>
            </a:extLst>
          </p:cNvPr>
          <p:cNvSpPr txBox="1"/>
          <p:nvPr/>
        </p:nvSpPr>
        <p:spPr>
          <a:xfrm>
            <a:off x="724378" y="612229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João Ilha</a:t>
            </a:r>
          </a:p>
        </p:txBody>
      </p:sp>
      <p:sp>
        <p:nvSpPr>
          <p:cNvPr id="9" name="Rectangle: Rounded Corners 8">
            <a:hlinkClick r:id="rId7" action="ppaction://hlinksldjump"/>
            <a:extLst>
              <a:ext uri="{FF2B5EF4-FFF2-40B4-BE49-F238E27FC236}">
                <a16:creationId xmlns:a16="http://schemas.microsoft.com/office/drawing/2014/main" id="{BEF14F5C-6E9B-8F2E-5959-6F35EC0B5012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11" name="Picture 10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3F283593-3F1B-3B69-635B-2218F051E0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12" name="Picture 11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0EEF8942-EE68-FC16-C4C9-DB3C555258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D28377-0B1A-2C3D-0476-256396841B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00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uiExpand="1" build="allAtOnce" animBg="1"/>
      <p:bldP spid="4" grpId="0" animBg="1"/>
      <p:bldP spid="24" grpId="0" animBg="1"/>
      <p:bldP spid="24" grpId="1" animBg="1"/>
      <p:bldP spid="25" grpId="0"/>
      <p:bldP spid="25" grpId="1"/>
      <p:bldGraphic spid="36" grpId="0">
        <p:bldAsOne/>
      </p:bldGraphic>
      <p:bldGraphic spid="36" grpId="1">
        <p:bldAsOne/>
      </p:bldGraphic>
      <p:bldGraphic spid="51" grpId="0">
        <p:bldAsOne/>
      </p:bldGraphic>
      <p:bldGraphic spid="51" grpId="1">
        <p:bldAsOne/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882549-47F4-A34A-A548-EF8AE3C60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9AABB64-681A-3FF7-0BF1-0B43ACB39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6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4A86D76-086A-8F85-590B-C54E1D195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Picture 7" descr="A lake with snow and a hill in the background&#10;&#10;AI-generated content may be incorrect.">
            <a:extLst>
              <a:ext uri="{FF2B5EF4-FFF2-40B4-BE49-F238E27FC236}">
                <a16:creationId xmlns:a16="http://schemas.microsoft.com/office/drawing/2014/main" id="{DA5FFCF5-78B0-6C6B-75DE-D34385A27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34"/>
          <a:stretch/>
        </p:blipFill>
        <p:spPr>
          <a:xfrm>
            <a:off x="718471" y="643467"/>
            <a:ext cx="10755057" cy="557106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72626CE-37B8-82C5-CE69-B98FC14DB9AA}"/>
              </a:ext>
            </a:extLst>
          </p:cNvPr>
          <p:cNvGrpSpPr/>
          <p:nvPr/>
        </p:nvGrpSpPr>
        <p:grpSpPr>
          <a:xfrm>
            <a:off x="1553585" y="626498"/>
            <a:ext cx="9084830" cy="848701"/>
            <a:chOff x="1553585" y="2343781"/>
            <a:chExt cx="9084830" cy="8487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08573D-E418-D797-08C0-57A04A713E24}"/>
                </a:ext>
              </a:extLst>
            </p:cNvPr>
            <p:cNvSpPr txBox="1"/>
            <p:nvPr/>
          </p:nvSpPr>
          <p:spPr>
            <a:xfrm>
              <a:off x="1553585" y="2343781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CONCLUSIONS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878417-36AC-D5B4-D0BC-48E9352185D1}"/>
                </a:ext>
              </a:extLst>
            </p:cNvPr>
            <p:cNvSpPr txBox="1"/>
            <p:nvPr/>
          </p:nvSpPr>
          <p:spPr>
            <a:xfrm>
              <a:off x="1573576" y="2361485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2">
                      <a:lumMod val="50000"/>
                    </a:schemeClr>
                  </a:solidFill>
                  <a:latin typeface="Montserrat" panose="00000500000000000000" pitchFamily="2" charset="0"/>
                </a:rPr>
                <a:t>CONCLUSIONS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66E467D-16B1-7554-860E-97C366579E91}"/>
              </a:ext>
            </a:extLst>
          </p:cNvPr>
          <p:cNvSpPr txBox="1"/>
          <p:nvPr/>
        </p:nvSpPr>
        <p:spPr>
          <a:xfrm>
            <a:off x="3912523" y="1288167"/>
            <a:ext cx="4386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Proxies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E8FB38-8CC8-1B8A-E239-ADE32C4B1597}"/>
              </a:ext>
            </a:extLst>
          </p:cNvPr>
          <p:cNvSpPr txBox="1"/>
          <p:nvPr/>
        </p:nvSpPr>
        <p:spPr>
          <a:xfrm>
            <a:off x="6222375" y="1863721"/>
            <a:ext cx="5151863" cy="3416320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It’s possible to identify both continental and oceanic-type chemical signals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Identifying that part of the continental signal is </a:t>
            </a:r>
            <a:r>
              <a:rPr lang="en-US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Amazonic</a:t>
            </a:r>
            <a:r>
              <a:rPr lang="en-US" noProof="0">
                <a:solidFill>
                  <a:schemeClr val="bg1"/>
                </a:solidFill>
                <a:latin typeface="Montserrat" panose="00000500000000000000" pitchFamily="2" charset="0"/>
              </a:rPr>
              <a:t> is challenging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However, previous results of organic compounds suggest that there’s a very real possibility of </a:t>
            </a:r>
            <a:r>
              <a:rPr lang="en-US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Amazonic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 record being recorded in the </a:t>
            </a:r>
            <a:r>
              <a:rPr lang="en-US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Quelccaya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 Ice Cap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B86359F-5094-831F-5E1D-5109C231D24A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54" name="Picture 5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F245FD5-39E1-6605-00E1-373C10A24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01FB69D-65B1-BDAF-AC95-BFEC2E3B1CD3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CF7825-1939-FC41-F4B1-31DD34B17294}"/>
              </a:ext>
            </a:extLst>
          </p:cNvPr>
          <p:cNvSpPr txBox="1"/>
          <p:nvPr/>
        </p:nvSpPr>
        <p:spPr>
          <a:xfrm>
            <a:off x="777547" y="1863721"/>
            <a:ext cx="5151863" cy="3416320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Even though there’s the presence of relevant melt and percolation, most of the ions maintain an inhomogeneous record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At least for most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The results so far are promising for climatic interpretation of the region</a:t>
            </a:r>
          </a:p>
        </p:txBody>
      </p:sp>
      <p:sp>
        <p:nvSpPr>
          <p:cNvPr id="2" name="Rectangle: Rounded Corners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A7686E-B7EE-DD46-3E95-9B329405A142}"/>
              </a:ext>
            </a:extLst>
          </p:cNvPr>
          <p:cNvSpPr/>
          <p:nvPr/>
        </p:nvSpPr>
        <p:spPr>
          <a:xfrm>
            <a:off x="10736804" y="6259790"/>
            <a:ext cx="1327979" cy="522514"/>
          </a:xfrm>
          <a:prstGeom prst="roundRect">
            <a:avLst/>
          </a:prstGeom>
          <a:solidFill>
            <a:srgbClr val="00000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Next</a:t>
            </a:r>
          </a:p>
        </p:txBody>
      </p:sp>
      <p:sp>
        <p:nvSpPr>
          <p:cNvPr id="3" name="Rectangle: Rounded Corners 2">
            <a:hlinkClick r:id="rId4" action="ppaction://hlinksldjump"/>
            <a:extLst>
              <a:ext uri="{FF2B5EF4-FFF2-40B4-BE49-F238E27FC236}">
                <a16:creationId xmlns:a16="http://schemas.microsoft.com/office/drawing/2014/main" id="{9BB89FA0-0BC1-2813-4A76-7E6479296AFB}"/>
              </a:ext>
            </a:extLst>
          </p:cNvPr>
          <p:cNvSpPr/>
          <p:nvPr/>
        </p:nvSpPr>
        <p:spPr>
          <a:xfrm>
            <a:off x="9095945" y="6259790"/>
            <a:ext cx="1589314" cy="522514"/>
          </a:xfrm>
          <a:prstGeom prst="roundRect">
            <a:avLst/>
          </a:prstGeom>
          <a:solidFill>
            <a:srgbClr val="00000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Back to Main Menu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415C8A-2B87-47FE-7FB7-A14863374447}"/>
              </a:ext>
            </a:extLst>
          </p:cNvPr>
          <p:cNvSpPr txBox="1"/>
          <p:nvPr/>
        </p:nvSpPr>
        <p:spPr>
          <a:xfrm>
            <a:off x="724378" y="612229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João Ilha</a:t>
            </a:r>
          </a:p>
        </p:txBody>
      </p:sp>
      <p:sp>
        <p:nvSpPr>
          <p:cNvPr id="11" name="Rectangle: Rounded Corners 10">
            <a:hlinkClick r:id="rId5" action="ppaction://hlinksldjump"/>
            <a:extLst>
              <a:ext uri="{FF2B5EF4-FFF2-40B4-BE49-F238E27FC236}">
                <a16:creationId xmlns:a16="http://schemas.microsoft.com/office/drawing/2014/main" id="{4601F4F5-B6C3-C327-5B70-1444FA283FAC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12" name="Picture 11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E34ED8C0-F86F-CEAA-2D46-7A42550A3A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13" name="Picture 12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D1A9008A-E8A5-24FF-74D7-89AC89FFDF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81238B-E82F-855A-E93D-E7C0426850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2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D7379-8684-923D-CE5C-8871020AE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109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762813-A2FD-1030-94C5-84A838200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9E77308-BD82-ADD4-433A-FF5D2D3D1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6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6AA564-AC2E-4BD9-F684-A3B83950E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Picture 7" descr="A lake with snow and a hill in the background&#10;&#10;AI-generated content may be incorrect.">
            <a:extLst>
              <a:ext uri="{FF2B5EF4-FFF2-40B4-BE49-F238E27FC236}">
                <a16:creationId xmlns:a16="http://schemas.microsoft.com/office/drawing/2014/main" id="{D115B2CC-31CE-0CF5-BD88-101EF6D19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34"/>
          <a:stretch/>
        </p:blipFill>
        <p:spPr>
          <a:xfrm>
            <a:off x="718471" y="643467"/>
            <a:ext cx="10755057" cy="557106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F7DB6E3-8AC4-40CA-B471-63C0F16CED86}"/>
              </a:ext>
            </a:extLst>
          </p:cNvPr>
          <p:cNvGrpSpPr/>
          <p:nvPr/>
        </p:nvGrpSpPr>
        <p:grpSpPr>
          <a:xfrm>
            <a:off x="1553585" y="626498"/>
            <a:ext cx="9084830" cy="848701"/>
            <a:chOff x="1553585" y="2343781"/>
            <a:chExt cx="9084830" cy="8487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85669E-E06E-DC05-8AB2-7102D74A0796}"/>
                </a:ext>
              </a:extLst>
            </p:cNvPr>
            <p:cNvSpPr txBox="1"/>
            <p:nvPr/>
          </p:nvSpPr>
          <p:spPr>
            <a:xfrm>
              <a:off x="1553585" y="2343781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CONCLUSIONS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BE211AF-2412-D315-BC12-6C528A679BCC}"/>
                </a:ext>
              </a:extLst>
            </p:cNvPr>
            <p:cNvSpPr txBox="1"/>
            <p:nvPr/>
          </p:nvSpPr>
          <p:spPr>
            <a:xfrm>
              <a:off x="1573576" y="2361485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2">
                      <a:lumMod val="50000"/>
                    </a:schemeClr>
                  </a:solidFill>
                  <a:latin typeface="Montserrat" panose="00000500000000000000" pitchFamily="2" charset="0"/>
                </a:rPr>
                <a:t>CONCLUSIONS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C81C5D3-B40E-E2CE-6955-26875D834431}"/>
              </a:ext>
            </a:extLst>
          </p:cNvPr>
          <p:cNvSpPr txBox="1"/>
          <p:nvPr/>
        </p:nvSpPr>
        <p:spPr>
          <a:xfrm>
            <a:off x="3912523" y="1288167"/>
            <a:ext cx="4386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Next Steps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E89E6F5-F679-EA8C-7A15-EFB63046B3C8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54" name="Picture 5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A814774-28BA-03F0-C0FF-C392DEC7A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D1C8BC6-880B-B763-2695-72A3541B59C3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CED1C-8F1B-2531-C9FF-221E45DB5CCF}"/>
              </a:ext>
            </a:extLst>
          </p:cNvPr>
          <p:cNvSpPr txBox="1"/>
          <p:nvPr/>
        </p:nvSpPr>
        <p:spPr>
          <a:xfrm>
            <a:off x="777547" y="1863721"/>
            <a:ext cx="5151863" cy="3416320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After </a:t>
            </a:r>
            <a:r>
              <a:rPr lang="en-US" noProof="0" dirty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-activity and </a:t>
            </a:r>
            <a:r>
              <a:rPr lang="en-US" baseline="300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3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H analysis are done, proceed with the determination of the age-depth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Analyze levoglucosan isomers (</a:t>
            </a:r>
            <a:r>
              <a:rPr lang="en-US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mannosan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 &amp; </a:t>
            </a:r>
            <a:r>
              <a:rPr lang="en-US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galactosan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) to have further environmental and ecological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Finish analyzing all the samples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54CF8-CD8F-2A59-1098-AD206E16386D}"/>
              </a:ext>
            </a:extLst>
          </p:cNvPr>
          <p:cNvSpPr txBox="1"/>
          <p:nvPr/>
        </p:nvSpPr>
        <p:spPr>
          <a:xfrm>
            <a:off x="6262592" y="1863721"/>
            <a:ext cx="5151863" cy="1477328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Deepen the air mass circulation models and other models that could be useful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Perform statistical analyzes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7CF122-D87A-655C-7E20-C20DD9F77FF8}"/>
              </a:ext>
            </a:extLst>
          </p:cNvPr>
          <p:cNvSpPr txBox="1"/>
          <p:nvPr/>
        </p:nvSpPr>
        <p:spPr>
          <a:xfrm>
            <a:off x="724378" y="612229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João Ilha</a:t>
            </a:r>
          </a:p>
        </p:txBody>
      </p:sp>
      <p:sp>
        <p:nvSpPr>
          <p:cNvPr id="10" name="Rectangle: Rounded Corners 9">
            <a:hlinkClick r:id="rId4" action="ppaction://hlinksldjump"/>
            <a:extLst>
              <a:ext uri="{FF2B5EF4-FFF2-40B4-BE49-F238E27FC236}">
                <a16:creationId xmlns:a16="http://schemas.microsoft.com/office/drawing/2014/main" id="{6AF58E95-6E97-28F0-2A9A-43ED82B562D1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11" name="Picture 10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D5F539EC-E7A7-45B2-D7AA-E69E36756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12" name="Picture 11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2A56BFB6-372A-0365-AAC8-E3237BE6BF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8CFC2C-ADE8-9016-E448-55AA068558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24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 animBg="1"/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3EB55B-8EDE-57E8-49F2-A34BC8DFF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F151687-9AFF-BF92-B10B-49D710888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6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5A3ACF-A093-9458-8FD5-0E2521F8C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Picture 7" descr="A lake with snow and a hill in the background&#10;&#10;AI-generated content may be incorrect.">
            <a:extLst>
              <a:ext uri="{FF2B5EF4-FFF2-40B4-BE49-F238E27FC236}">
                <a16:creationId xmlns:a16="http://schemas.microsoft.com/office/drawing/2014/main" id="{20658CB4-9B80-E488-882B-169B7A2C3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34"/>
          <a:stretch/>
        </p:blipFill>
        <p:spPr>
          <a:xfrm>
            <a:off x="718471" y="643467"/>
            <a:ext cx="10755057" cy="557106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6ECBA2A-14FF-DF15-74CA-D42B758E60ED}"/>
              </a:ext>
            </a:extLst>
          </p:cNvPr>
          <p:cNvGrpSpPr/>
          <p:nvPr/>
        </p:nvGrpSpPr>
        <p:grpSpPr>
          <a:xfrm>
            <a:off x="1553585" y="626498"/>
            <a:ext cx="9084830" cy="848701"/>
            <a:chOff x="1553585" y="2343781"/>
            <a:chExt cx="9084830" cy="8487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C870C2-A356-6545-3039-7A4DC23F0674}"/>
                </a:ext>
              </a:extLst>
            </p:cNvPr>
            <p:cNvSpPr txBox="1"/>
            <p:nvPr/>
          </p:nvSpPr>
          <p:spPr>
            <a:xfrm>
              <a:off x="1553585" y="2343781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CONCLUSIONS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F81FAF-3B41-CF3F-D595-4E5ED1D62A2A}"/>
                </a:ext>
              </a:extLst>
            </p:cNvPr>
            <p:cNvSpPr txBox="1"/>
            <p:nvPr/>
          </p:nvSpPr>
          <p:spPr>
            <a:xfrm>
              <a:off x="1573576" y="2361485"/>
              <a:ext cx="90648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noProof="0" dirty="0">
                  <a:solidFill>
                    <a:schemeClr val="accent2">
                      <a:lumMod val="50000"/>
                    </a:schemeClr>
                  </a:solidFill>
                  <a:latin typeface="Montserrat" panose="00000500000000000000" pitchFamily="2" charset="0"/>
                </a:rPr>
                <a:t>CONCLUSIONS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D516084-36BD-E9B6-3D95-0950A37D4C53}"/>
              </a:ext>
            </a:extLst>
          </p:cNvPr>
          <p:cNvSpPr txBox="1"/>
          <p:nvPr/>
        </p:nvSpPr>
        <p:spPr>
          <a:xfrm>
            <a:off x="3912523" y="1288167"/>
            <a:ext cx="4386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Next Steps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0F0BEC0-2EC6-88BC-FBEA-1081B9CBA2FA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54" name="Picture 5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AB1FC01-3987-D968-95DE-C27B9E5CC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79F4BE63-C240-8A7F-8E0E-6423CB0FA11B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707EB3-E310-2BAE-E7BC-C64A2CD1E4FB}"/>
              </a:ext>
            </a:extLst>
          </p:cNvPr>
          <p:cNvSpPr txBox="1"/>
          <p:nvPr/>
        </p:nvSpPr>
        <p:spPr>
          <a:xfrm>
            <a:off x="777547" y="1863721"/>
            <a:ext cx="5151863" cy="3416320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After </a:t>
            </a:r>
            <a:r>
              <a:rPr lang="en-US" noProof="0" dirty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-activity and </a:t>
            </a:r>
            <a:r>
              <a:rPr lang="en-US" baseline="300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3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H analysis are done, proceed with the determination of the age-depth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Analyze levoglucosan isomers (</a:t>
            </a:r>
            <a:r>
              <a:rPr lang="en-US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mannosan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 &amp; </a:t>
            </a:r>
            <a:r>
              <a:rPr lang="en-US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galactosan</a:t>
            </a: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) to have further environmental and ecological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Finish analyzing all the samples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9C2D1A-8A6E-C731-BFE9-5B23E86B2668}"/>
              </a:ext>
            </a:extLst>
          </p:cNvPr>
          <p:cNvSpPr txBox="1"/>
          <p:nvPr/>
        </p:nvSpPr>
        <p:spPr>
          <a:xfrm>
            <a:off x="6262592" y="1863721"/>
            <a:ext cx="5151863" cy="1477328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Deepen the air mass circulation models and other models that could be useful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Perform statistical analyzes</a:t>
            </a:r>
          </a:p>
        </p:txBody>
      </p:sp>
      <p:sp>
        <p:nvSpPr>
          <p:cNvPr id="2" name="Rectangle: Rounded Corners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0FBC45-643B-7BFA-22E6-8BECED667468}"/>
              </a:ext>
            </a:extLst>
          </p:cNvPr>
          <p:cNvSpPr/>
          <p:nvPr/>
        </p:nvSpPr>
        <p:spPr>
          <a:xfrm>
            <a:off x="10736804" y="6259790"/>
            <a:ext cx="1327979" cy="522514"/>
          </a:xfrm>
          <a:prstGeom prst="roundRect">
            <a:avLst/>
          </a:prstGeom>
          <a:solidFill>
            <a:srgbClr val="00000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Next</a:t>
            </a:r>
          </a:p>
        </p:txBody>
      </p:sp>
      <p:sp>
        <p:nvSpPr>
          <p:cNvPr id="3" name="Rectangle: Rounded Corners 2">
            <a:hlinkClick r:id="rId4" action="ppaction://hlinksldjump"/>
            <a:extLst>
              <a:ext uri="{FF2B5EF4-FFF2-40B4-BE49-F238E27FC236}">
                <a16:creationId xmlns:a16="http://schemas.microsoft.com/office/drawing/2014/main" id="{6FF66AA1-8318-4418-6B7A-D7CA0B395014}"/>
              </a:ext>
            </a:extLst>
          </p:cNvPr>
          <p:cNvSpPr/>
          <p:nvPr/>
        </p:nvSpPr>
        <p:spPr>
          <a:xfrm>
            <a:off x="9095945" y="6259790"/>
            <a:ext cx="1589314" cy="522514"/>
          </a:xfrm>
          <a:prstGeom prst="roundRect">
            <a:avLst/>
          </a:prstGeom>
          <a:solidFill>
            <a:srgbClr val="00000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Back to Main Menu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4430C5-C654-7D10-207C-F8D85EDBF5FA}"/>
              </a:ext>
            </a:extLst>
          </p:cNvPr>
          <p:cNvSpPr txBox="1"/>
          <p:nvPr/>
        </p:nvSpPr>
        <p:spPr>
          <a:xfrm>
            <a:off x="724378" y="612229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João Ilha</a:t>
            </a:r>
          </a:p>
        </p:txBody>
      </p:sp>
      <p:sp>
        <p:nvSpPr>
          <p:cNvPr id="12" name="Rectangle: Rounded Corners 11">
            <a:hlinkClick r:id="rId5" action="ppaction://hlinksldjump"/>
            <a:extLst>
              <a:ext uri="{FF2B5EF4-FFF2-40B4-BE49-F238E27FC236}">
                <a16:creationId xmlns:a16="http://schemas.microsoft.com/office/drawing/2014/main" id="{8EAEDDD9-2827-99BC-D3B5-EAEB9CE96661}"/>
              </a:ext>
            </a:extLst>
          </p:cNvPr>
          <p:cNvSpPr/>
          <p:nvPr/>
        </p:nvSpPr>
        <p:spPr>
          <a:xfrm>
            <a:off x="5164451" y="17156"/>
            <a:ext cx="1840030" cy="353006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End Presentation</a:t>
            </a:r>
          </a:p>
        </p:txBody>
      </p:sp>
      <p:pic>
        <p:nvPicPr>
          <p:cNvPr id="13" name="Picture 12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B21827D9-151E-A07F-46CB-548D399326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14" name="Picture 13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F73EA2FF-67C6-E637-0A74-57358DD654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D1BDA4-0D0A-8DDA-EA96-D3E32D5E29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49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227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59BF3D-51A8-FB1A-3DDB-0841B2945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0229540-F4EC-376F-F883-4A4C8557C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6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783CC1A-2ADA-C88D-9FDB-E06901562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3" name="Picture 12" descr="Several tents in the snow&#10;&#10;AI-generated content may be incorrect.">
            <a:extLst>
              <a:ext uri="{FF2B5EF4-FFF2-40B4-BE49-F238E27FC236}">
                <a16:creationId xmlns:a16="http://schemas.microsoft.com/office/drawing/2014/main" id="{ADA3F873-6A7F-37E6-771A-C27757FD5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5" b="15019"/>
          <a:stretch/>
        </p:blipFill>
        <p:spPr>
          <a:xfrm>
            <a:off x="718471" y="643467"/>
            <a:ext cx="10756800" cy="557106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B9F3150-8B6E-FC05-C72E-EAB6FCB04353}"/>
              </a:ext>
            </a:extLst>
          </p:cNvPr>
          <p:cNvSpPr txBox="1"/>
          <p:nvPr/>
        </p:nvSpPr>
        <p:spPr>
          <a:xfrm>
            <a:off x="851918" y="6476286"/>
            <a:ext cx="1248377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Contact me!</a:t>
            </a:r>
          </a:p>
        </p:txBody>
      </p:sp>
      <p:pic>
        <p:nvPicPr>
          <p:cNvPr id="54" name="Picture 5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679EB0A-2023-3C05-9C9B-CF8B2B950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17" y="6153738"/>
            <a:ext cx="676800" cy="6768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50B720E-3217-4EF0-09E7-08A37E868874}"/>
              </a:ext>
            </a:extLst>
          </p:cNvPr>
          <p:cNvSpPr txBox="1"/>
          <p:nvPr/>
        </p:nvSpPr>
        <p:spPr>
          <a:xfrm>
            <a:off x="3173706" y="6460163"/>
            <a:ext cx="2394728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Check out my abstract here!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31D9DA-88A8-7D37-3DA4-4F1C420A9709}"/>
              </a:ext>
            </a:extLst>
          </p:cNvPr>
          <p:cNvGrpSpPr/>
          <p:nvPr/>
        </p:nvGrpSpPr>
        <p:grpSpPr>
          <a:xfrm>
            <a:off x="3398520" y="2753975"/>
            <a:ext cx="5394960" cy="959310"/>
            <a:chOff x="4265139" y="2967335"/>
            <a:chExt cx="5394960" cy="95931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DD8275-F8CE-D6D8-E60C-717174E64F0B}"/>
                </a:ext>
              </a:extLst>
            </p:cNvPr>
            <p:cNvSpPr txBox="1"/>
            <p:nvPr/>
          </p:nvSpPr>
          <p:spPr>
            <a:xfrm>
              <a:off x="4265139" y="2967335"/>
              <a:ext cx="5364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noProof="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THANK YOU!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41ED37-AD4D-90C5-5408-864D6C131193}"/>
                </a:ext>
              </a:extLst>
            </p:cNvPr>
            <p:cNvSpPr txBox="1"/>
            <p:nvPr/>
          </p:nvSpPr>
          <p:spPr>
            <a:xfrm>
              <a:off x="4295619" y="3003315"/>
              <a:ext cx="5364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noProof="0" dirty="0"/>
                <a:t>THANK YOU!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B36516E-AC21-1998-4ECE-0A863FCA4E57}"/>
              </a:ext>
            </a:extLst>
          </p:cNvPr>
          <p:cNvSpPr txBox="1"/>
          <p:nvPr/>
        </p:nvSpPr>
        <p:spPr>
          <a:xfrm>
            <a:off x="3860800" y="3006682"/>
            <a:ext cx="4500880" cy="646331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Montserrat" panose="00000500000000000000" pitchFamily="2" charset="0"/>
              </a:rPr>
              <a:t>Don’t forget to access my abstract page!</a:t>
            </a: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F5D84801-42AB-5B9A-F110-7AEE9295C6A1}"/>
              </a:ext>
            </a:extLst>
          </p:cNvPr>
          <p:cNvCxnSpPr>
            <a:cxnSpLocks/>
            <a:stCxn id="15" idx="2"/>
          </p:cNvCxnSpPr>
          <p:nvPr/>
        </p:nvCxnSpPr>
        <p:spPr>
          <a:xfrm rot="5400000">
            <a:off x="4462617" y="4902364"/>
            <a:ext cx="2837702" cy="459544"/>
          </a:xfrm>
          <a:prstGeom prst="curvedConnector3">
            <a:avLst>
              <a:gd name="adj1" fmla="val 100125"/>
            </a:avLst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hlinkClick r:id="rId4" action="ppaction://hlinksldjump"/>
            <a:extLst>
              <a:ext uri="{FF2B5EF4-FFF2-40B4-BE49-F238E27FC236}">
                <a16:creationId xmlns:a16="http://schemas.microsoft.com/office/drawing/2014/main" id="{8853490F-1E9E-2CD6-3226-0C3BA21E21C5}"/>
              </a:ext>
            </a:extLst>
          </p:cNvPr>
          <p:cNvSpPr/>
          <p:nvPr/>
        </p:nvSpPr>
        <p:spPr>
          <a:xfrm>
            <a:off x="10545425" y="6264567"/>
            <a:ext cx="1589314" cy="522514"/>
          </a:xfrm>
          <a:prstGeom prst="roundRect">
            <a:avLst/>
          </a:prstGeom>
          <a:solidFill>
            <a:srgbClr val="00000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Back to Start Page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4A1E4-712C-7E64-8E38-A059B4449B71}"/>
              </a:ext>
            </a:extLst>
          </p:cNvPr>
          <p:cNvSpPr txBox="1"/>
          <p:nvPr/>
        </p:nvSpPr>
        <p:spPr>
          <a:xfrm>
            <a:off x="724378" y="612229"/>
            <a:ext cx="2238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noProof="0" dirty="0">
                <a:latin typeface="Montserrat" panose="00000500000000000000" pitchFamily="2" charset="0"/>
              </a:rPr>
              <a:t>Photo: João Ilha</a:t>
            </a:r>
          </a:p>
        </p:txBody>
      </p:sp>
      <p:pic>
        <p:nvPicPr>
          <p:cNvPr id="5" name="Picture 4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2102208C-4A31-D7BB-8DD8-968C3BD50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" y="-856"/>
            <a:ext cx="748800" cy="1048320"/>
          </a:xfrm>
          <a:prstGeom prst="rect">
            <a:avLst/>
          </a:prstGeom>
        </p:spPr>
      </p:pic>
      <p:pic>
        <p:nvPicPr>
          <p:cNvPr id="8" name="Picture 7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6EBAFE25-4ED5-E2DF-48D0-FED5888DF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884" y="6318"/>
            <a:ext cx="786428" cy="104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474860-4E55-3D14-623A-9A85D12FC3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0" y="6159620"/>
            <a:ext cx="662400" cy="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82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>
        <p159:morph option="byObjec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 -0.308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A1930C-56E2-0994-26D3-B836E2F9B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FDFC4C-A3AF-0EEA-49F2-868A1BD26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noProof="0" dirty="0"/>
          </a:p>
        </p:txBody>
      </p:sp>
      <p:pic>
        <p:nvPicPr>
          <p:cNvPr id="3" name="Picture 2" descr="A snowy landscape with a pyramid&#10;&#10;AI-generated content may be incorrect.">
            <a:extLst>
              <a:ext uri="{FF2B5EF4-FFF2-40B4-BE49-F238E27FC236}">
                <a16:creationId xmlns:a16="http://schemas.microsoft.com/office/drawing/2014/main" id="{7ECA794B-60BC-CE42-870D-DE9E2348C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35900B8-1E79-B16F-8F0F-C6211B6F09F1}"/>
              </a:ext>
            </a:extLst>
          </p:cNvPr>
          <p:cNvSpPr/>
          <p:nvPr/>
        </p:nvSpPr>
        <p:spPr>
          <a:xfrm>
            <a:off x="181370" y="3282600"/>
            <a:ext cx="2585212" cy="667392"/>
          </a:xfrm>
          <a:prstGeom prst="roundRect">
            <a:avLst/>
          </a:prstGeom>
          <a:solidFill>
            <a:srgbClr val="0D0D0D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INTRODUCTION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219D0E2-6DD6-9266-7BC2-C249722E5CB0}"/>
              </a:ext>
            </a:extLst>
          </p:cNvPr>
          <p:cNvSpPr/>
          <p:nvPr/>
        </p:nvSpPr>
        <p:spPr>
          <a:xfrm>
            <a:off x="3173833" y="3282600"/>
            <a:ext cx="2584800" cy="667392"/>
          </a:xfrm>
          <a:prstGeom prst="roundRect">
            <a:avLst/>
          </a:prstGeom>
          <a:solidFill>
            <a:srgbClr val="0D0D0D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METHODOLOGIES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23EB812-A427-2389-2DEF-7FE764202B87}"/>
              </a:ext>
            </a:extLst>
          </p:cNvPr>
          <p:cNvSpPr/>
          <p:nvPr/>
        </p:nvSpPr>
        <p:spPr>
          <a:xfrm>
            <a:off x="6165884" y="3282600"/>
            <a:ext cx="2584800" cy="667392"/>
          </a:xfrm>
          <a:prstGeom prst="roundRect">
            <a:avLst/>
          </a:prstGeom>
          <a:solidFill>
            <a:srgbClr val="0D0D0D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RESULTS &amp; DISCUSSION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A84DE21-3F70-37BA-2788-830F444B03C7}"/>
              </a:ext>
            </a:extLst>
          </p:cNvPr>
          <p:cNvSpPr/>
          <p:nvPr/>
        </p:nvSpPr>
        <p:spPr>
          <a:xfrm>
            <a:off x="9178180" y="3282600"/>
            <a:ext cx="2584800" cy="667392"/>
          </a:xfrm>
          <a:prstGeom prst="roundRect">
            <a:avLst/>
          </a:prstGeom>
          <a:solidFill>
            <a:srgbClr val="0D0D0D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CONCLUSIONS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5BC5BC-CFC9-C428-3A10-F6492D73AB16}"/>
              </a:ext>
            </a:extLst>
          </p:cNvPr>
          <p:cNvGrpSpPr/>
          <p:nvPr/>
        </p:nvGrpSpPr>
        <p:grpSpPr>
          <a:xfrm>
            <a:off x="2998358" y="5414035"/>
            <a:ext cx="3064646" cy="1333333"/>
            <a:chOff x="2909852" y="5116613"/>
            <a:chExt cx="3064646" cy="1333333"/>
          </a:xfrm>
        </p:grpSpPr>
        <p:pic>
          <p:nvPicPr>
            <p:cNvPr id="30" name="Picture 29" descr="A qr code on a white background&#10;&#10;AI-generated content may be incorrect.">
              <a:extLst>
                <a:ext uri="{FF2B5EF4-FFF2-40B4-BE49-F238E27FC236}">
                  <a16:creationId xmlns:a16="http://schemas.microsoft.com/office/drawing/2014/main" id="{1617917E-4DED-CA2A-23F0-7ABE9ED73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852" y="5116613"/>
              <a:ext cx="1333333" cy="133333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1DE046A-997F-4501-08FC-ADD3276ACAC0}"/>
                </a:ext>
              </a:extLst>
            </p:cNvPr>
            <p:cNvSpPr txBox="1"/>
            <p:nvPr/>
          </p:nvSpPr>
          <p:spPr>
            <a:xfrm>
              <a:off x="4256332" y="5358403"/>
              <a:ext cx="1718166" cy="923330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Check out my abstract here!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2E87ED6-B781-1073-B3FB-1E4F9AF1BA6E}"/>
              </a:ext>
            </a:extLst>
          </p:cNvPr>
          <p:cNvSpPr txBox="1"/>
          <p:nvPr/>
        </p:nvSpPr>
        <p:spPr>
          <a:xfrm>
            <a:off x="10215165" y="6550223"/>
            <a:ext cx="242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João Ilha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EABE085-8E5D-3391-742F-EBD99FDD8E64}"/>
              </a:ext>
            </a:extLst>
          </p:cNvPr>
          <p:cNvGrpSpPr/>
          <p:nvPr/>
        </p:nvGrpSpPr>
        <p:grpSpPr>
          <a:xfrm>
            <a:off x="6585926" y="5579456"/>
            <a:ext cx="3884448" cy="1073647"/>
            <a:chOff x="6442749" y="5451274"/>
            <a:chExt cx="3884448" cy="107364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0B8968F-943E-938B-5A63-0296BC2710C1}"/>
                </a:ext>
              </a:extLst>
            </p:cNvPr>
            <p:cNvSpPr/>
            <p:nvPr/>
          </p:nvSpPr>
          <p:spPr>
            <a:xfrm>
              <a:off x="6442749" y="5451274"/>
              <a:ext cx="3884448" cy="107364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7" name="Picture 6" descr="A blue and white sign with a globe and a map&#10;&#10;AI-generated content may be incorrect.">
              <a:extLst>
                <a:ext uri="{FF2B5EF4-FFF2-40B4-BE49-F238E27FC236}">
                  <a16:creationId xmlns:a16="http://schemas.microsoft.com/office/drawing/2014/main" id="{132095C9-D9ED-41CF-6F0C-CA5026AAD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5666" y="5835975"/>
              <a:ext cx="498741" cy="600869"/>
            </a:xfrm>
            <a:prstGeom prst="rect">
              <a:avLst/>
            </a:prstGeom>
          </p:spPr>
        </p:pic>
        <p:pic>
          <p:nvPicPr>
            <p:cNvPr id="16" name="Picture 15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ECDDA7FC-23A6-BC16-B4F7-13BD2E17A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911" y="5835975"/>
              <a:ext cx="1001650" cy="563428"/>
            </a:xfrm>
            <a:prstGeom prst="rect">
              <a:avLst/>
            </a:prstGeom>
          </p:spPr>
        </p:pic>
        <p:pic>
          <p:nvPicPr>
            <p:cNvPr id="29" name="Picture 28" descr="A logo with blue letters and a circle&#10;&#10;AI-generated content may be incorrect.">
              <a:extLst>
                <a:ext uri="{FF2B5EF4-FFF2-40B4-BE49-F238E27FC236}">
                  <a16:creationId xmlns:a16="http://schemas.microsoft.com/office/drawing/2014/main" id="{BA4E734D-5F1C-5022-14DE-4B3319034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3614" y="5873415"/>
              <a:ext cx="732120" cy="563429"/>
            </a:xfrm>
            <a:prstGeom prst="rect">
              <a:avLst/>
            </a:prstGeom>
          </p:spPr>
        </p:pic>
        <p:pic>
          <p:nvPicPr>
            <p:cNvPr id="33" name="Picture 32" descr="A logo on a black background&#10;&#10;AI-generated content may be incorrect.">
              <a:extLst>
                <a:ext uri="{FF2B5EF4-FFF2-40B4-BE49-F238E27FC236}">
                  <a16:creationId xmlns:a16="http://schemas.microsoft.com/office/drawing/2014/main" id="{3A2A7413-7F7E-7A92-9109-1C712BE90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999" y="5847843"/>
              <a:ext cx="445109" cy="5634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46B1F9F-1925-70F8-6A41-96125C4D5BC7}"/>
                </a:ext>
              </a:extLst>
            </p:cNvPr>
            <p:cNvSpPr txBox="1"/>
            <p:nvPr/>
          </p:nvSpPr>
          <p:spPr>
            <a:xfrm>
              <a:off x="7035161" y="5451274"/>
              <a:ext cx="258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noProof="0" dirty="0">
                  <a:latin typeface="Montserrat" panose="00000500000000000000" pitchFamily="2" charset="0"/>
                </a:rPr>
                <a:t>Partner Institutions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302539E-132E-739B-1AD2-1E1B0ECC57B7}"/>
              </a:ext>
            </a:extLst>
          </p:cNvPr>
          <p:cNvSpPr/>
          <p:nvPr/>
        </p:nvSpPr>
        <p:spPr>
          <a:xfrm>
            <a:off x="181370" y="2244668"/>
            <a:ext cx="2585212" cy="3115924"/>
          </a:xfrm>
          <a:prstGeom prst="roundRect">
            <a:avLst/>
          </a:prstGeom>
          <a:solidFill>
            <a:srgbClr val="0D0D0D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2" name="Rectangle: Rounded Corners 41">
            <a:hlinkClick r:id="rId9" action="ppaction://hlinksldjump"/>
            <a:extLst>
              <a:ext uri="{FF2B5EF4-FFF2-40B4-BE49-F238E27FC236}">
                <a16:creationId xmlns:a16="http://schemas.microsoft.com/office/drawing/2014/main" id="{81D0CA04-A72E-B2D8-12EB-5F9037539EC8}"/>
              </a:ext>
            </a:extLst>
          </p:cNvPr>
          <p:cNvSpPr/>
          <p:nvPr/>
        </p:nvSpPr>
        <p:spPr>
          <a:xfrm>
            <a:off x="324640" y="2578364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The </a:t>
            </a:r>
            <a:r>
              <a:rPr lang="en-US" noProof="0" dirty="0" err="1">
                <a:latin typeface="Montserrat" panose="00000500000000000000" pitchFamily="2" charset="0"/>
              </a:rPr>
              <a:t>Quelccaya</a:t>
            </a:r>
            <a:r>
              <a:rPr lang="en-US" noProof="0" dirty="0">
                <a:latin typeface="Montserrat" panose="00000500000000000000" pitchFamily="2" charset="0"/>
              </a:rPr>
              <a:t> Region</a:t>
            </a:r>
          </a:p>
        </p:txBody>
      </p:sp>
      <p:sp>
        <p:nvSpPr>
          <p:cNvPr id="43" name="Rectangle: Rounded Corners 42">
            <a:hlinkClick r:id="rId10" action="ppaction://hlinksldjump"/>
            <a:extLst>
              <a:ext uri="{FF2B5EF4-FFF2-40B4-BE49-F238E27FC236}">
                <a16:creationId xmlns:a16="http://schemas.microsoft.com/office/drawing/2014/main" id="{6E710A6A-B4A6-0F0F-2D29-828DF36B933D}"/>
              </a:ext>
            </a:extLst>
          </p:cNvPr>
          <p:cNvSpPr/>
          <p:nvPr/>
        </p:nvSpPr>
        <p:spPr>
          <a:xfrm>
            <a:off x="324640" y="3494860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Why Ice Cores?</a:t>
            </a:r>
          </a:p>
        </p:txBody>
      </p:sp>
      <p:sp>
        <p:nvSpPr>
          <p:cNvPr id="44" name="Rectangle: Rounded Corners 43">
            <a:hlinkClick r:id="rId11" action="ppaction://hlinksldjump"/>
            <a:extLst>
              <a:ext uri="{FF2B5EF4-FFF2-40B4-BE49-F238E27FC236}">
                <a16:creationId xmlns:a16="http://schemas.microsoft.com/office/drawing/2014/main" id="{F88DEEFD-A691-9595-AF75-EDEDC660DA6B}"/>
              </a:ext>
            </a:extLst>
          </p:cNvPr>
          <p:cNvSpPr/>
          <p:nvPr/>
        </p:nvSpPr>
        <p:spPr>
          <a:xfrm>
            <a:off x="324640" y="4411356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Air mass circulation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498C433-EEB7-F660-1E60-3789A96CFB4B}"/>
              </a:ext>
            </a:extLst>
          </p:cNvPr>
          <p:cNvSpPr/>
          <p:nvPr/>
        </p:nvSpPr>
        <p:spPr>
          <a:xfrm>
            <a:off x="3173833" y="2250376"/>
            <a:ext cx="2585212" cy="3115924"/>
          </a:xfrm>
          <a:prstGeom prst="roundRect">
            <a:avLst/>
          </a:prstGeom>
          <a:solidFill>
            <a:srgbClr val="0D0D0D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6" name="Rectangle: Rounded Corners 45">
            <a:hlinkClick r:id="rId12" action="ppaction://hlinksldjump"/>
            <a:extLst>
              <a:ext uri="{FF2B5EF4-FFF2-40B4-BE49-F238E27FC236}">
                <a16:creationId xmlns:a16="http://schemas.microsoft.com/office/drawing/2014/main" id="{0F7B6DEF-E42D-9DC3-7801-8FD167E9ABA8}"/>
              </a:ext>
            </a:extLst>
          </p:cNvPr>
          <p:cNvSpPr/>
          <p:nvPr/>
        </p:nvSpPr>
        <p:spPr>
          <a:xfrm>
            <a:off x="3317103" y="2578364"/>
            <a:ext cx="2298672" cy="863636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Ice coring, melting &amp; subsampling</a:t>
            </a:r>
          </a:p>
        </p:txBody>
      </p:sp>
      <p:sp>
        <p:nvSpPr>
          <p:cNvPr id="47" name="Rectangle: Rounded Corners 46">
            <a:hlinkClick r:id="rId13" action="ppaction://hlinksldjump"/>
            <a:extLst>
              <a:ext uri="{FF2B5EF4-FFF2-40B4-BE49-F238E27FC236}">
                <a16:creationId xmlns:a16="http://schemas.microsoft.com/office/drawing/2014/main" id="{3A03A580-968D-7065-DE8F-29C040BA4B00}"/>
              </a:ext>
            </a:extLst>
          </p:cNvPr>
          <p:cNvSpPr/>
          <p:nvPr/>
        </p:nvSpPr>
        <p:spPr>
          <a:xfrm>
            <a:off x="3316897" y="3583778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Levoglucosan</a:t>
            </a:r>
          </a:p>
        </p:txBody>
      </p:sp>
      <p:sp>
        <p:nvSpPr>
          <p:cNvPr id="48" name="Rectangle: Rounded Corners 47">
            <a:hlinkClick r:id="rId14" action="ppaction://hlinksldjump"/>
            <a:extLst>
              <a:ext uri="{FF2B5EF4-FFF2-40B4-BE49-F238E27FC236}">
                <a16:creationId xmlns:a16="http://schemas.microsoft.com/office/drawing/2014/main" id="{EFCD9D5B-3F22-0AF1-F61D-7F32F8421E98}"/>
              </a:ext>
            </a:extLst>
          </p:cNvPr>
          <p:cNvSpPr/>
          <p:nvPr/>
        </p:nvSpPr>
        <p:spPr>
          <a:xfrm>
            <a:off x="3326607" y="4411356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Inorganic &amp; Organic Ions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BF1D1CC-0EFE-36C4-A74E-C8D3822E3471}"/>
              </a:ext>
            </a:extLst>
          </p:cNvPr>
          <p:cNvSpPr/>
          <p:nvPr/>
        </p:nvSpPr>
        <p:spPr>
          <a:xfrm>
            <a:off x="6185923" y="2244668"/>
            <a:ext cx="2585212" cy="3115924"/>
          </a:xfrm>
          <a:prstGeom prst="roundRect">
            <a:avLst/>
          </a:prstGeom>
          <a:solidFill>
            <a:srgbClr val="0D0D0D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50" name="Rectangle: Rounded Corners 49">
            <a:hlinkClick r:id="rId15" action="ppaction://hlinksldjump"/>
            <a:extLst>
              <a:ext uri="{FF2B5EF4-FFF2-40B4-BE49-F238E27FC236}">
                <a16:creationId xmlns:a16="http://schemas.microsoft.com/office/drawing/2014/main" id="{8102C263-7F8B-638B-D753-AA6A44B42EF3}"/>
              </a:ext>
            </a:extLst>
          </p:cNvPr>
          <p:cNvSpPr/>
          <p:nvPr/>
        </p:nvSpPr>
        <p:spPr>
          <a:xfrm>
            <a:off x="6308948" y="3532978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Levoglucosan</a:t>
            </a:r>
          </a:p>
        </p:txBody>
      </p:sp>
      <p:sp>
        <p:nvSpPr>
          <p:cNvPr id="51" name="Rectangle: Rounded Corners 50">
            <a:hlinkClick r:id="rId16" action="ppaction://hlinksldjump"/>
            <a:extLst>
              <a:ext uri="{FF2B5EF4-FFF2-40B4-BE49-F238E27FC236}">
                <a16:creationId xmlns:a16="http://schemas.microsoft.com/office/drawing/2014/main" id="{9D85CA66-69CA-202A-E6E5-18B1F068E8C7}"/>
              </a:ext>
            </a:extLst>
          </p:cNvPr>
          <p:cNvSpPr/>
          <p:nvPr/>
        </p:nvSpPr>
        <p:spPr>
          <a:xfrm>
            <a:off x="6321316" y="4411356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Inorganic &amp; Organic Ions</a:t>
            </a:r>
          </a:p>
        </p:txBody>
      </p:sp>
      <p:sp>
        <p:nvSpPr>
          <p:cNvPr id="52" name="Rectangle: Rounded Corners 51">
            <a:hlinkClick r:id="rId17" action="ppaction://hlinksldjump"/>
            <a:extLst>
              <a:ext uri="{FF2B5EF4-FFF2-40B4-BE49-F238E27FC236}">
                <a16:creationId xmlns:a16="http://schemas.microsoft.com/office/drawing/2014/main" id="{48981768-02AD-3585-B67E-A686363F507B}"/>
              </a:ext>
            </a:extLst>
          </p:cNvPr>
          <p:cNvSpPr/>
          <p:nvPr/>
        </p:nvSpPr>
        <p:spPr>
          <a:xfrm>
            <a:off x="6316844" y="2667282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The Dating Problematics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617AA300-1BAE-4AE2-E75D-CA7B3895FEE4}"/>
              </a:ext>
            </a:extLst>
          </p:cNvPr>
          <p:cNvSpPr/>
          <p:nvPr/>
        </p:nvSpPr>
        <p:spPr>
          <a:xfrm>
            <a:off x="9177768" y="2244668"/>
            <a:ext cx="2585212" cy="3115924"/>
          </a:xfrm>
          <a:prstGeom prst="roundRect">
            <a:avLst/>
          </a:prstGeom>
          <a:solidFill>
            <a:srgbClr val="0D0D0D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54" name="Rectangle: Rounded Corners 53">
            <a:hlinkClick r:id="rId18" action="ppaction://hlinksldjump"/>
            <a:extLst>
              <a:ext uri="{FF2B5EF4-FFF2-40B4-BE49-F238E27FC236}">
                <a16:creationId xmlns:a16="http://schemas.microsoft.com/office/drawing/2014/main" id="{BFCEF000-8736-9F05-3EAD-6E442B0D8A6A}"/>
              </a:ext>
            </a:extLst>
          </p:cNvPr>
          <p:cNvSpPr/>
          <p:nvPr/>
        </p:nvSpPr>
        <p:spPr>
          <a:xfrm>
            <a:off x="9321038" y="2578364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Dating</a:t>
            </a:r>
          </a:p>
        </p:txBody>
      </p:sp>
      <p:sp>
        <p:nvSpPr>
          <p:cNvPr id="55" name="Rectangle: Rounded Corners 54">
            <a:hlinkClick r:id="rId19" action="ppaction://hlinksldjump"/>
            <a:extLst>
              <a:ext uri="{FF2B5EF4-FFF2-40B4-BE49-F238E27FC236}">
                <a16:creationId xmlns:a16="http://schemas.microsoft.com/office/drawing/2014/main" id="{B6411381-7A8C-DD03-5A22-F032808CAB66}"/>
              </a:ext>
            </a:extLst>
          </p:cNvPr>
          <p:cNvSpPr/>
          <p:nvPr/>
        </p:nvSpPr>
        <p:spPr>
          <a:xfrm>
            <a:off x="9321038" y="3447707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Proxies</a:t>
            </a:r>
          </a:p>
        </p:txBody>
      </p:sp>
      <p:sp>
        <p:nvSpPr>
          <p:cNvPr id="56" name="Rectangle: Rounded Corners 55">
            <a:hlinkClick r:id="rId20" action="ppaction://hlinksldjump"/>
            <a:extLst>
              <a:ext uri="{FF2B5EF4-FFF2-40B4-BE49-F238E27FC236}">
                <a16:creationId xmlns:a16="http://schemas.microsoft.com/office/drawing/2014/main" id="{14734927-E801-1DE1-73E7-CC78E0FFA6A6}"/>
              </a:ext>
            </a:extLst>
          </p:cNvPr>
          <p:cNvSpPr/>
          <p:nvPr/>
        </p:nvSpPr>
        <p:spPr>
          <a:xfrm>
            <a:off x="9321038" y="4261756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Next Steps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9A43C5-8DB3-23C5-C516-B0FDF6BFBBEF}"/>
              </a:ext>
            </a:extLst>
          </p:cNvPr>
          <p:cNvSpPr txBox="1"/>
          <p:nvPr/>
        </p:nvSpPr>
        <p:spPr>
          <a:xfrm>
            <a:off x="800100" y="103123"/>
            <a:ext cx="10424474" cy="954107"/>
          </a:xfrm>
          <a:prstGeom prst="rect">
            <a:avLst/>
          </a:prstGeom>
          <a:solidFill>
            <a:srgbClr val="0D0D0D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PROXIES OF AMAZON CLIMATE IN A PERUVIAN ICE CORE</a:t>
            </a:r>
          </a:p>
          <a:p>
            <a:pPr algn="ctr"/>
            <a:r>
              <a:rPr lang="en-US" sz="28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THE QUELCCAYA ICE CAP</a:t>
            </a:r>
          </a:p>
        </p:txBody>
      </p:sp>
      <p:pic>
        <p:nvPicPr>
          <p:cNvPr id="17" name="Picture 16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689D8FC4-1DD2-3B09-9914-1F69B71C2E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" y="48768"/>
            <a:ext cx="748800" cy="1048320"/>
          </a:xfrm>
          <a:prstGeom prst="rect">
            <a:avLst/>
          </a:prstGeom>
        </p:spPr>
      </p:pic>
      <p:pic>
        <p:nvPicPr>
          <p:cNvPr id="18" name="Picture 17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8A7B7BB0-9066-5509-621A-56ED31D9722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287" y="71404"/>
            <a:ext cx="786428" cy="104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107845-B1D8-6311-203A-9C0B9F49FDEE}"/>
              </a:ext>
            </a:extLst>
          </p:cNvPr>
          <p:cNvSpPr txBox="1"/>
          <p:nvPr/>
        </p:nvSpPr>
        <p:spPr>
          <a:xfrm>
            <a:off x="1077951" y="1124614"/>
            <a:ext cx="100360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Ilha, JG., 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</a:rPr>
              <a:t>Portella, MBP, </a:t>
            </a: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Barbaro, E., Simões, JC., Mayewski, P., </a:t>
            </a:r>
            <a:r>
              <a:rPr lang="en-US" sz="1600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Barbante</a:t>
            </a: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, C.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089784C-0FD3-65BF-68DD-9CBC728682BA}"/>
              </a:ext>
            </a:extLst>
          </p:cNvPr>
          <p:cNvGrpSpPr/>
          <p:nvPr/>
        </p:nvGrpSpPr>
        <p:grpSpPr>
          <a:xfrm>
            <a:off x="243307" y="5414035"/>
            <a:ext cx="2597162" cy="1303200"/>
            <a:chOff x="243307" y="5414035"/>
            <a:chExt cx="2597162" cy="13032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4C2BF48-F107-A9DB-1845-03807DE3E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307" y="5414035"/>
              <a:ext cx="1303200" cy="1303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A0E0D26-DC5C-1DEF-C89D-3EC590B99A0D}"/>
                </a:ext>
              </a:extLst>
            </p:cNvPr>
            <p:cNvSpPr txBox="1"/>
            <p:nvPr/>
          </p:nvSpPr>
          <p:spPr>
            <a:xfrm>
              <a:off x="1553118" y="5757537"/>
              <a:ext cx="1287351" cy="646331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Contact me!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984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3.33333E-6 -0.262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0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0039 -0.2620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310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00091 -0.2606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30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4.16667E-6 -0.259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6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2" presetClass="entr" presetSubtype="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4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4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4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36" grpId="0" animBg="1"/>
      <p:bldP spid="36" grpId="1" animBg="1"/>
      <p:bldP spid="36" grpId="2" animBg="1"/>
      <p:bldP spid="36" grpId="3" animBg="1"/>
      <p:bldP spid="36" grpId="4" animBg="1"/>
      <p:bldP spid="42" grpId="0" animBg="1"/>
      <p:bldP spid="42" grpId="1" animBg="1"/>
      <p:bldP spid="42" grpId="2" animBg="1"/>
      <p:bldP spid="42" grpId="3" animBg="1"/>
      <p:bldP spid="42" grpId="4" animBg="1"/>
      <p:bldP spid="43" grpId="0" animBg="1"/>
      <p:bldP spid="43" grpId="1" animBg="1"/>
      <p:bldP spid="43" grpId="2" animBg="1"/>
      <p:bldP spid="43" grpId="3" animBg="1"/>
      <p:bldP spid="43" grpId="4" animBg="1"/>
      <p:bldP spid="44" grpId="0" animBg="1"/>
      <p:bldP spid="44" grpId="1" animBg="1"/>
      <p:bldP spid="44" grpId="2" animBg="1"/>
      <p:bldP spid="44" grpId="3" animBg="1"/>
      <p:bldP spid="44" grpId="4" animBg="1"/>
      <p:bldP spid="45" grpId="0" animBg="1"/>
      <p:bldP spid="45" grpId="1" animBg="1"/>
      <p:bldP spid="45" grpId="2" animBg="1"/>
      <p:bldP spid="45" grpId="3" animBg="1"/>
      <p:bldP spid="45" grpId="4" animBg="1"/>
      <p:bldP spid="46" grpId="0" animBg="1"/>
      <p:bldP spid="46" grpId="1" animBg="1"/>
      <p:bldP spid="46" grpId="2" animBg="1"/>
      <p:bldP spid="46" grpId="3" animBg="1"/>
      <p:bldP spid="46" grpId="4" animBg="1"/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  <p:bldP spid="49" grpId="0" animBg="1"/>
      <p:bldP spid="49" grpId="1" animBg="1"/>
      <p:bldP spid="49" grpId="2" animBg="1"/>
      <p:bldP spid="49" grpId="3" animBg="1"/>
      <p:bldP spid="49" grpId="4" animBg="1"/>
      <p:bldP spid="50" grpId="0" animBg="1"/>
      <p:bldP spid="50" grpId="1" animBg="1"/>
      <p:bldP spid="50" grpId="2" animBg="1"/>
      <p:bldP spid="50" grpId="3" animBg="1"/>
      <p:bldP spid="50" grpId="4" animBg="1"/>
      <p:bldP spid="51" grpId="0" animBg="1"/>
      <p:bldP spid="51" grpId="1" animBg="1"/>
      <p:bldP spid="51" grpId="2" animBg="1"/>
      <p:bldP spid="51" grpId="3" animBg="1"/>
      <p:bldP spid="51" grpId="4" animBg="1"/>
      <p:bldP spid="52" grpId="0" animBg="1"/>
      <p:bldP spid="52" grpId="1" animBg="1"/>
      <p:bldP spid="52" grpId="2" animBg="1"/>
      <p:bldP spid="52" grpId="3" animBg="1"/>
      <p:bldP spid="52" grpId="4" animBg="1"/>
      <p:bldP spid="53" grpId="0" animBg="1"/>
      <p:bldP spid="53" grpId="1" animBg="1"/>
      <p:bldP spid="53" grpId="2" animBg="1"/>
      <p:bldP spid="53" grpId="3" animBg="1"/>
      <p:bldP spid="53" grpId="4" animBg="1"/>
      <p:bldP spid="54" grpId="0" animBg="1"/>
      <p:bldP spid="54" grpId="1" animBg="1"/>
      <p:bldP spid="54" grpId="2" animBg="1"/>
      <p:bldP spid="54" grpId="3" animBg="1"/>
      <p:bldP spid="54" grpId="4" animBg="1"/>
      <p:bldP spid="55" grpId="0" animBg="1"/>
      <p:bldP spid="55" grpId="1" animBg="1"/>
      <p:bldP spid="55" grpId="2" animBg="1"/>
      <p:bldP spid="55" grpId="3" animBg="1"/>
      <p:bldP spid="55" grpId="4" animBg="1"/>
      <p:bldP spid="56" grpId="0" animBg="1"/>
      <p:bldP spid="56" grpId="1" animBg="1"/>
      <p:bldP spid="56" grpId="2" animBg="1"/>
      <p:bldP spid="56" grpId="3" animBg="1"/>
      <p:bldP spid="56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244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A6B1E4-2100-FA85-8CC5-0CC5F38EA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900689-2FE6-1683-EADE-D0135555E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noProof="0" dirty="0"/>
          </a:p>
        </p:txBody>
      </p:sp>
      <p:pic>
        <p:nvPicPr>
          <p:cNvPr id="3" name="Picture 2" descr="A snowy landscape with a pyramid&#10;&#10;AI-generated content may be incorrect.">
            <a:extLst>
              <a:ext uri="{FF2B5EF4-FFF2-40B4-BE49-F238E27FC236}">
                <a16:creationId xmlns:a16="http://schemas.microsoft.com/office/drawing/2014/main" id="{132659AD-D79B-0919-D16C-96486CC43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33DAAB3-29A2-8927-7492-2E9B0B85A0BF}"/>
              </a:ext>
            </a:extLst>
          </p:cNvPr>
          <p:cNvSpPr/>
          <p:nvPr/>
        </p:nvSpPr>
        <p:spPr>
          <a:xfrm>
            <a:off x="181370" y="1494440"/>
            <a:ext cx="2585212" cy="667392"/>
          </a:xfrm>
          <a:prstGeom prst="roundRect">
            <a:avLst/>
          </a:prstGeom>
          <a:solidFill>
            <a:srgbClr val="0D0D0D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INTRODUCTION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D378252-99F1-0729-2D19-DA637687DADF}"/>
              </a:ext>
            </a:extLst>
          </p:cNvPr>
          <p:cNvSpPr/>
          <p:nvPr/>
        </p:nvSpPr>
        <p:spPr>
          <a:xfrm>
            <a:off x="181370" y="2244668"/>
            <a:ext cx="2585212" cy="3115924"/>
          </a:xfrm>
          <a:prstGeom prst="roundRect">
            <a:avLst/>
          </a:prstGeom>
          <a:solidFill>
            <a:srgbClr val="0D0D0D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: Rounded Corners 4">
            <a:hlinkClick r:id="rId4" action="ppaction://hlinksldjump"/>
            <a:extLst>
              <a:ext uri="{FF2B5EF4-FFF2-40B4-BE49-F238E27FC236}">
                <a16:creationId xmlns:a16="http://schemas.microsoft.com/office/drawing/2014/main" id="{C607AED6-5645-C996-45F2-A1501E4F6112}"/>
              </a:ext>
            </a:extLst>
          </p:cNvPr>
          <p:cNvSpPr/>
          <p:nvPr/>
        </p:nvSpPr>
        <p:spPr>
          <a:xfrm>
            <a:off x="324640" y="2578364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The </a:t>
            </a:r>
            <a:r>
              <a:rPr lang="en-US" noProof="0" dirty="0" err="1">
                <a:latin typeface="Montserrat" panose="00000500000000000000" pitchFamily="2" charset="0"/>
              </a:rPr>
              <a:t>Quelccaya</a:t>
            </a:r>
            <a:r>
              <a:rPr lang="en-US" noProof="0" dirty="0">
                <a:latin typeface="Montserrat" panose="00000500000000000000" pitchFamily="2" charset="0"/>
              </a:rPr>
              <a:t> Region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C996BC-8226-E8D2-360E-23810A352B2B}"/>
              </a:ext>
            </a:extLst>
          </p:cNvPr>
          <p:cNvSpPr/>
          <p:nvPr/>
        </p:nvSpPr>
        <p:spPr>
          <a:xfrm>
            <a:off x="3173833" y="1494440"/>
            <a:ext cx="2584800" cy="667392"/>
          </a:xfrm>
          <a:prstGeom prst="roundRect">
            <a:avLst/>
          </a:prstGeom>
          <a:solidFill>
            <a:srgbClr val="0D0D0D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METHODOLOGIES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BCA804C-3B34-1357-3ECB-CDF813AC587F}"/>
              </a:ext>
            </a:extLst>
          </p:cNvPr>
          <p:cNvSpPr/>
          <p:nvPr/>
        </p:nvSpPr>
        <p:spPr>
          <a:xfrm>
            <a:off x="6165884" y="1494440"/>
            <a:ext cx="2584800" cy="667392"/>
          </a:xfrm>
          <a:prstGeom prst="roundRect">
            <a:avLst/>
          </a:prstGeom>
          <a:solidFill>
            <a:srgbClr val="0D0D0D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RESULTS &amp; DISCUSSION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D26238-E217-94BD-2815-9FAE9C251645}"/>
              </a:ext>
            </a:extLst>
          </p:cNvPr>
          <p:cNvSpPr/>
          <p:nvPr/>
        </p:nvSpPr>
        <p:spPr>
          <a:xfrm>
            <a:off x="9178180" y="1494440"/>
            <a:ext cx="2584800" cy="667392"/>
          </a:xfrm>
          <a:prstGeom prst="roundRect">
            <a:avLst/>
          </a:prstGeom>
          <a:solidFill>
            <a:srgbClr val="0D0D0D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CONCLUSIONS</a:t>
            </a:r>
          </a:p>
        </p:txBody>
      </p:sp>
      <p:sp>
        <p:nvSpPr>
          <p:cNvPr id="14" name="Rectangle: Rounded Corners 13">
            <a:hlinkClick r:id="rId5" action="ppaction://hlinksldjump"/>
            <a:extLst>
              <a:ext uri="{FF2B5EF4-FFF2-40B4-BE49-F238E27FC236}">
                <a16:creationId xmlns:a16="http://schemas.microsoft.com/office/drawing/2014/main" id="{FD258A04-495C-C59E-3135-06A9337A265F}"/>
              </a:ext>
            </a:extLst>
          </p:cNvPr>
          <p:cNvSpPr/>
          <p:nvPr/>
        </p:nvSpPr>
        <p:spPr>
          <a:xfrm>
            <a:off x="324640" y="3494860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Why Ice Cores?</a:t>
            </a:r>
          </a:p>
        </p:txBody>
      </p:sp>
      <p:sp>
        <p:nvSpPr>
          <p:cNvPr id="15" name="Rectangle: Rounded Corners 14">
            <a:hlinkClick r:id="rId6" action="ppaction://hlinksldjump"/>
            <a:extLst>
              <a:ext uri="{FF2B5EF4-FFF2-40B4-BE49-F238E27FC236}">
                <a16:creationId xmlns:a16="http://schemas.microsoft.com/office/drawing/2014/main" id="{994DF18E-1B99-7D4F-6E58-3E7EB97F6DBB}"/>
              </a:ext>
            </a:extLst>
          </p:cNvPr>
          <p:cNvSpPr/>
          <p:nvPr/>
        </p:nvSpPr>
        <p:spPr>
          <a:xfrm>
            <a:off x="324640" y="4411356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Air mass circulation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E05A2DA-2F11-CB21-6CFB-1AF62E84C267}"/>
              </a:ext>
            </a:extLst>
          </p:cNvPr>
          <p:cNvSpPr/>
          <p:nvPr/>
        </p:nvSpPr>
        <p:spPr>
          <a:xfrm>
            <a:off x="3173833" y="2250376"/>
            <a:ext cx="2585212" cy="3115924"/>
          </a:xfrm>
          <a:prstGeom prst="roundRect">
            <a:avLst/>
          </a:prstGeom>
          <a:solidFill>
            <a:srgbClr val="0D0D0D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8" name="Rectangle: Rounded Corners 17">
            <a:hlinkClick r:id="rId7" action="ppaction://hlinksldjump"/>
            <a:extLst>
              <a:ext uri="{FF2B5EF4-FFF2-40B4-BE49-F238E27FC236}">
                <a16:creationId xmlns:a16="http://schemas.microsoft.com/office/drawing/2014/main" id="{A229887C-E281-5240-4AE8-AB4F44D8CA9B}"/>
              </a:ext>
            </a:extLst>
          </p:cNvPr>
          <p:cNvSpPr/>
          <p:nvPr/>
        </p:nvSpPr>
        <p:spPr>
          <a:xfrm>
            <a:off x="3317103" y="2578364"/>
            <a:ext cx="2298672" cy="863636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Ice coring, melting &amp; subsampling</a:t>
            </a:r>
          </a:p>
        </p:txBody>
      </p:sp>
      <p:sp>
        <p:nvSpPr>
          <p:cNvPr id="19" name="Rectangle: Rounded Corners 18">
            <a:hlinkClick r:id="rId8" action="ppaction://hlinksldjump"/>
            <a:extLst>
              <a:ext uri="{FF2B5EF4-FFF2-40B4-BE49-F238E27FC236}">
                <a16:creationId xmlns:a16="http://schemas.microsoft.com/office/drawing/2014/main" id="{095C9208-0346-C90D-C412-F55BAA6F9BE7}"/>
              </a:ext>
            </a:extLst>
          </p:cNvPr>
          <p:cNvSpPr/>
          <p:nvPr/>
        </p:nvSpPr>
        <p:spPr>
          <a:xfrm>
            <a:off x="3316897" y="3583778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Levoglucosan</a:t>
            </a:r>
          </a:p>
        </p:txBody>
      </p:sp>
      <p:sp>
        <p:nvSpPr>
          <p:cNvPr id="20" name="Rectangle: Rounded Corners 19">
            <a:hlinkClick r:id="rId9" action="ppaction://hlinksldjump"/>
            <a:extLst>
              <a:ext uri="{FF2B5EF4-FFF2-40B4-BE49-F238E27FC236}">
                <a16:creationId xmlns:a16="http://schemas.microsoft.com/office/drawing/2014/main" id="{9D4689CF-4406-0A62-D087-170DA2037BBF}"/>
              </a:ext>
            </a:extLst>
          </p:cNvPr>
          <p:cNvSpPr/>
          <p:nvPr/>
        </p:nvSpPr>
        <p:spPr>
          <a:xfrm>
            <a:off x="3326607" y="4411356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Inorganic &amp; Organic Ions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E3F78B4-2DFB-08D0-3459-64DE2C67B3AA}"/>
              </a:ext>
            </a:extLst>
          </p:cNvPr>
          <p:cNvSpPr/>
          <p:nvPr/>
        </p:nvSpPr>
        <p:spPr>
          <a:xfrm>
            <a:off x="6185923" y="2244668"/>
            <a:ext cx="2585212" cy="3115924"/>
          </a:xfrm>
          <a:prstGeom prst="roundRect">
            <a:avLst/>
          </a:prstGeom>
          <a:solidFill>
            <a:srgbClr val="0D0D0D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2" name="Rectangle: Rounded Corners 21">
            <a:hlinkClick r:id="rId10" action="ppaction://hlinksldjump"/>
            <a:extLst>
              <a:ext uri="{FF2B5EF4-FFF2-40B4-BE49-F238E27FC236}">
                <a16:creationId xmlns:a16="http://schemas.microsoft.com/office/drawing/2014/main" id="{4BF684EE-C055-D2AF-7D76-E227426C9D16}"/>
              </a:ext>
            </a:extLst>
          </p:cNvPr>
          <p:cNvSpPr/>
          <p:nvPr/>
        </p:nvSpPr>
        <p:spPr>
          <a:xfrm>
            <a:off x="6308948" y="3532978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Levoglucosan</a:t>
            </a:r>
          </a:p>
        </p:txBody>
      </p:sp>
      <p:sp>
        <p:nvSpPr>
          <p:cNvPr id="23" name="Rectangle: Rounded Corners 22">
            <a:hlinkClick r:id="rId11" action="ppaction://hlinksldjump"/>
            <a:extLst>
              <a:ext uri="{FF2B5EF4-FFF2-40B4-BE49-F238E27FC236}">
                <a16:creationId xmlns:a16="http://schemas.microsoft.com/office/drawing/2014/main" id="{B231399E-0E06-DA68-D818-352B51E1A3C2}"/>
              </a:ext>
            </a:extLst>
          </p:cNvPr>
          <p:cNvSpPr/>
          <p:nvPr/>
        </p:nvSpPr>
        <p:spPr>
          <a:xfrm>
            <a:off x="6321316" y="4411356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Inorganic &amp; Organic Ions</a:t>
            </a:r>
          </a:p>
        </p:txBody>
      </p:sp>
      <p:sp>
        <p:nvSpPr>
          <p:cNvPr id="24" name="Rectangle: Rounded Corners 23">
            <a:hlinkClick r:id="rId12" action="ppaction://hlinksldjump"/>
            <a:extLst>
              <a:ext uri="{FF2B5EF4-FFF2-40B4-BE49-F238E27FC236}">
                <a16:creationId xmlns:a16="http://schemas.microsoft.com/office/drawing/2014/main" id="{02D9238E-4F73-BBA7-320B-28F3FF8BD295}"/>
              </a:ext>
            </a:extLst>
          </p:cNvPr>
          <p:cNvSpPr/>
          <p:nvPr/>
        </p:nvSpPr>
        <p:spPr>
          <a:xfrm>
            <a:off x="6316844" y="2667282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The Dating Problematics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EC784CD-1E72-735B-4350-7340F4F843CB}"/>
              </a:ext>
            </a:extLst>
          </p:cNvPr>
          <p:cNvSpPr/>
          <p:nvPr/>
        </p:nvSpPr>
        <p:spPr>
          <a:xfrm>
            <a:off x="9177768" y="2244668"/>
            <a:ext cx="2585212" cy="3115924"/>
          </a:xfrm>
          <a:prstGeom prst="roundRect">
            <a:avLst/>
          </a:prstGeom>
          <a:solidFill>
            <a:srgbClr val="0D0D0D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noProof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6" name="Rectangle: Rounded Corners 25">
            <a:hlinkClick r:id="rId13" action="ppaction://hlinksldjump"/>
            <a:extLst>
              <a:ext uri="{FF2B5EF4-FFF2-40B4-BE49-F238E27FC236}">
                <a16:creationId xmlns:a16="http://schemas.microsoft.com/office/drawing/2014/main" id="{E50A0DF6-EA2E-0994-695D-2D35BC56B75A}"/>
              </a:ext>
            </a:extLst>
          </p:cNvPr>
          <p:cNvSpPr/>
          <p:nvPr/>
        </p:nvSpPr>
        <p:spPr>
          <a:xfrm>
            <a:off x="9321038" y="2578364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Dating</a:t>
            </a:r>
          </a:p>
        </p:txBody>
      </p:sp>
      <p:sp>
        <p:nvSpPr>
          <p:cNvPr id="27" name="Rectangle: Rounded Corners 26">
            <a:hlinkClick r:id="rId14" action="ppaction://hlinksldjump"/>
            <a:extLst>
              <a:ext uri="{FF2B5EF4-FFF2-40B4-BE49-F238E27FC236}">
                <a16:creationId xmlns:a16="http://schemas.microsoft.com/office/drawing/2014/main" id="{CEEDE73D-51C4-7EA2-A412-DEFD8D725123}"/>
              </a:ext>
            </a:extLst>
          </p:cNvPr>
          <p:cNvSpPr/>
          <p:nvPr/>
        </p:nvSpPr>
        <p:spPr>
          <a:xfrm>
            <a:off x="9321038" y="3447707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Proxies</a:t>
            </a:r>
          </a:p>
        </p:txBody>
      </p:sp>
      <p:sp>
        <p:nvSpPr>
          <p:cNvPr id="28" name="Rectangle: Rounded Corners 27">
            <a:hlinkClick r:id="rId15" action="ppaction://hlinksldjump"/>
            <a:extLst>
              <a:ext uri="{FF2B5EF4-FFF2-40B4-BE49-F238E27FC236}">
                <a16:creationId xmlns:a16="http://schemas.microsoft.com/office/drawing/2014/main" id="{BA4156CB-E61E-3E38-196D-9AFE44BD000E}"/>
              </a:ext>
            </a:extLst>
          </p:cNvPr>
          <p:cNvSpPr/>
          <p:nvPr/>
        </p:nvSpPr>
        <p:spPr>
          <a:xfrm>
            <a:off x="9321038" y="4261756"/>
            <a:ext cx="2298672" cy="685800"/>
          </a:xfrm>
          <a:prstGeom prst="roundRect">
            <a:avLst/>
          </a:prstGeom>
          <a:solidFill>
            <a:srgbClr val="0D0D0D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noProof="0" dirty="0">
                <a:latin typeface="Montserrat" panose="00000500000000000000" pitchFamily="2" charset="0"/>
              </a:rPr>
              <a:t>Next Steps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F06387-30B0-54CE-D3EB-73011E90BEF0}"/>
              </a:ext>
            </a:extLst>
          </p:cNvPr>
          <p:cNvGrpSpPr/>
          <p:nvPr/>
        </p:nvGrpSpPr>
        <p:grpSpPr>
          <a:xfrm>
            <a:off x="2998358" y="5414035"/>
            <a:ext cx="3064646" cy="1333333"/>
            <a:chOff x="2909852" y="5116613"/>
            <a:chExt cx="3064646" cy="1333333"/>
          </a:xfrm>
        </p:grpSpPr>
        <p:pic>
          <p:nvPicPr>
            <p:cNvPr id="30" name="Picture 29" descr="A qr code on a white background&#10;&#10;AI-generated content may be incorrect.">
              <a:extLst>
                <a:ext uri="{FF2B5EF4-FFF2-40B4-BE49-F238E27FC236}">
                  <a16:creationId xmlns:a16="http://schemas.microsoft.com/office/drawing/2014/main" id="{C29A3A36-04BA-42B3-7F67-364685B58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852" y="5116613"/>
              <a:ext cx="1333333" cy="133333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AA230CC-4D1F-DBDA-BD6C-5680283326EA}"/>
                </a:ext>
              </a:extLst>
            </p:cNvPr>
            <p:cNvSpPr txBox="1"/>
            <p:nvPr/>
          </p:nvSpPr>
          <p:spPr>
            <a:xfrm>
              <a:off x="4256332" y="5358403"/>
              <a:ext cx="1718166" cy="923330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Check out my abstract here!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64D6B14-5F2D-79C0-B066-C13DCB9FE7BE}"/>
              </a:ext>
            </a:extLst>
          </p:cNvPr>
          <p:cNvSpPr txBox="1"/>
          <p:nvPr/>
        </p:nvSpPr>
        <p:spPr>
          <a:xfrm>
            <a:off x="10215165" y="6550223"/>
            <a:ext cx="242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Photo: João Ilha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CB00ACE-DE34-01ED-8A99-4B6FCCF03984}"/>
              </a:ext>
            </a:extLst>
          </p:cNvPr>
          <p:cNvGrpSpPr/>
          <p:nvPr/>
        </p:nvGrpSpPr>
        <p:grpSpPr>
          <a:xfrm>
            <a:off x="6585926" y="5579456"/>
            <a:ext cx="3884448" cy="1073647"/>
            <a:chOff x="6442749" y="5451274"/>
            <a:chExt cx="3884448" cy="107364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2B4375B-4C97-1DCE-C18D-9B48CC038D03}"/>
                </a:ext>
              </a:extLst>
            </p:cNvPr>
            <p:cNvSpPr/>
            <p:nvPr/>
          </p:nvSpPr>
          <p:spPr>
            <a:xfrm>
              <a:off x="6442749" y="5451274"/>
              <a:ext cx="3884448" cy="107364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7" name="Picture 6" descr="A blue and white sign with a globe and a map&#10;&#10;AI-generated content may be incorrect.">
              <a:extLst>
                <a:ext uri="{FF2B5EF4-FFF2-40B4-BE49-F238E27FC236}">
                  <a16:creationId xmlns:a16="http://schemas.microsoft.com/office/drawing/2014/main" id="{5E204923-D467-6C42-D28B-70D2B5BFE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5666" y="5835975"/>
              <a:ext cx="498741" cy="600869"/>
            </a:xfrm>
            <a:prstGeom prst="rect">
              <a:avLst/>
            </a:prstGeom>
          </p:spPr>
        </p:pic>
        <p:pic>
          <p:nvPicPr>
            <p:cNvPr id="16" name="Picture 15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B0EBD526-04FB-282C-8126-20E77898E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911" y="5835975"/>
              <a:ext cx="1001650" cy="563428"/>
            </a:xfrm>
            <a:prstGeom prst="rect">
              <a:avLst/>
            </a:prstGeom>
          </p:spPr>
        </p:pic>
        <p:pic>
          <p:nvPicPr>
            <p:cNvPr id="29" name="Picture 28" descr="A logo with blue letters and a circle&#10;&#10;AI-generated content may be incorrect.">
              <a:extLst>
                <a:ext uri="{FF2B5EF4-FFF2-40B4-BE49-F238E27FC236}">
                  <a16:creationId xmlns:a16="http://schemas.microsoft.com/office/drawing/2014/main" id="{A1D75DD5-7476-E80F-7EAD-735B0F63D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3614" y="5873415"/>
              <a:ext cx="732120" cy="563429"/>
            </a:xfrm>
            <a:prstGeom prst="rect">
              <a:avLst/>
            </a:prstGeom>
          </p:spPr>
        </p:pic>
        <p:pic>
          <p:nvPicPr>
            <p:cNvPr id="33" name="Picture 32" descr="A logo on a black background&#10;&#10;AI-generated content may be incorrect.">
              <a:extLst>
                <a:ext uri="{FF2B5EF4-FFF2-40B4-BE49-F238E27FC236}">
                  <a16:creationId xmlns:a16="http://schemas.microsoft.com/office/drawing/2014/main" id="{851AF3B1-A954-4204-2D54-357346F94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999" y="5847843"/>
              <a:ext cx="445109" cy="5634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46F0499-DB88-1D8F-6EF5-361DEBC8C842}"/>
                </a:ext>
              </a:extLst>
            </p:cNvPr>
            <p:cNvSpPr txBox="1"/>
            <p:nvPr/>
          </p:nvSpPr>
          <p:spPr>
            <a:xfrm>
              <a:off x="7035161" y="5451274"/>
              <a:ext cx="258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noProof="0" dirty="0">
                  <a:latin typeface="Montserrat" panose="00000500000000000000" pitchFamily="2" charset="0"/>
                </a:rPr>
                <a:t>Partner Institutions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13A54D3-94E8-84CD-6DBD-91CD76C8573B}"/>
              </a:ext>
            </a:extLst>
          </p:cNvPr>
          <p:cNvSpPr txBox="1"/>
          <p:nvPr/>
        </p:nvSpPr>
        <p:spPr>
          <a:xfrm>
            <a:off x="800100" y="103123"/>
            <a:ext cx="10424474" cy="954107"/>
          </a:xfrm>
          <a:prstGeom prst="rect">
            <a:avLst/>
          </a:prstGeom>
          <a:solidFill>
            <a:srgbClr val="0D0D0D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PROXIES OF AMAZON CLIMATE IN A PERUVIAN ICE CORE</a:t>
            </a:r>
          </a:p>
          <a:p>
            <a:pPr algn="ctr"/>
            <a:r>
              <a:rPr lang="en-US" sz="2800" b="1" noProof="0" dirty="0">
                <a:solidFill>
                  <a:schemeClr val="bg1"/>
                </a:solidFill>
                <a:latin typeface="Montserrat" panose="00000500000000000000" pitchFamily="2" charset="0"/>
              </a:rPr>
              <a:t>THE QUELCCAYA ICE CAP</a:t>
            </a:r>
          </a:p>
        </p:txBody>
      </p:sp>
      <p:pic>
        <p:nvPicPr>
          <p:cNvPr id="39" name="Picture 38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29D2BD51-6971-BB10-1234-E3A47B9E6B2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" y="48768"/>
            <a:ext cx="748800" cy="1048320"/>
          </a:xfrm>
          <a:prstGeom prst="rect">
            <a:avLst/>
          </a:prstGeom>
        </p:spPr>
      </p:pic>
      <p:pic>
        <p:nvPicPr>
          <p:cNvPr id="40" name="Picture 39" descr="A blue and yellow sign with text&#10;&#10;AI-generated content may be incorrect.">
            <a:extLst>
              <a:ext uri="{FF2B5EF4-FFF2-40B4-BE49-F238E27FC236}">
                <a16:creationId xmlns:a16="http://schemas.microsoft.com/office/drawing/2014/main" id="{99309EED-2880-A7D3-3563-3FAD5CD7820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287" y="71404"/>
            <a:ext cx="786428" cy="104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C4C374-9499-85CA-92DB-AAC47F516DB8}"/>
              </a:ext>
            </a:extLst>
          </p:cNvPr>
          <p:cNvSpPr txBox="1"/>
          <p:nvPr/>
        </p:nvSpPr>
        <p:spPr>
          <a:xfrm>
            <a:off x="1077951" y="1124614"/>
            <a:ext cx="100360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Ilha, JG., 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</a:rPr>
              <a:t>Portella, MBP, </a:t>
            </a: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Barbaro, E., Simões, JC., Mayewski, P., </a:t>
            </a:r>
            <a:r>
              <a:rPr lang="en-US" sz="1600" noProof="0" dirty="0" err="1">
                <a:solidFill>
                  <a:schemeClr val="bg1"/>
                </a:solidFill>
                <a:latin typeface="Montserrat" panose="00000500000000000000" pitchFamily="2" charset="0"/>
              </a:rPr>
              <a:t>Barbante</a:t>
            </a:r>
            <a:r>
              <a:rPr lang="en-US" sz="1600" noProof="0" dirty="0">
                <a:solidFill>
                  <a:schemeClr val="bg1"/>
                </a:solidFill>
                <a:latin typeface="Montserrat" panose="00000500000000000000" pitchFamily="2" charset="0"/>
              </a:rPr>
              <a:t>, C.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88371B-DAB7-705C-9F2B-978B4C929814}"/>
              </a:ext>
            </a:extLst>
          </p:cNvPr>
          <p:cNvGrpSpPr/>
          <p:nvPr/>
        </p:nvGrpSpPr>
        <p:grpSpPr>
          <a:xfrm>
            <a:off x="243307" y="5414035"/>
            <a:ext cx="2597162" cy="1303200"/>
            <a:chOff x="243307" y="5414035"/>
            <a:chExt cx="2597162" cy="13032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15037E5-7EE6-8233-7086-0E7A5DF41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307" y="5414035"/>
              <a:ext cx="1303200" cy="13032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5E8F7D3-DAB4-D328-7881-B925F89C5B2E}"/>
                </a:ext>
              </a:extLst>
            </p:cNvPr>
            <p:cNvSpPr txBox="1"/>
            <p:nvPr/>
          </p:nvSpPr>
          <p:spPr>
            <a:xfrm>
              <a:off x="1553118" y="5757537"/>
              <a:ext cx="1287351" cy="646331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noProof="0" dirty="0">
                  <a:solidFill>
                    <a:schemeClr val="bg1"/>
                  </a:solidFill>
                  <a:latin typeface="Montserrat" panose="00000500000000000000" pitchFamily="2" charset="0"/>
                </a:rPr>
                <a:t>Contact me!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425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2" presetClass="entr" presetSubtype="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4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4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4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5" grpId="0" animBg="1"/>
      <p:bldP spid="5" grpId="1" animBg="1"/>
      <p:bldP spid="5" grpId="2" animBg="1"/>
      <p:bldP spid="5" grpId="3" animBg="1"/>
      <p:bldP spid="5" grpId="4" animBg="1"/>
      <p:bldP spid="14" grpId="0" animBg="1"/>
      <p:bldP spid="14" grpId="1" animBg="1"/>
      <p:bldP spid="14" grpId="2" animBg="1"/>
      <p:bldP spid="14" grpId="3" animBg="1"/>
      <p:bldP spid="14" grpId="4" animBg="1"/>
      <p:bldP spid="15" grpId="0" animBg="1"/>
      <p:bldP spid="15" grpId="1" animBg="1"/>
      <p:bldP spid="15" grpId="2" animBg="1"/>
      <p:bldP spid="15" grpId="3" animBg="1"/>
      <p:bldP spid="15" grpId="4" animBg="1"/>
      <p:bldP spid="17" grpId="0" animBg="1"/>
      <p:bldP spid="17" grpId="1" animBg="1"/>
      <p:bldP spid="17" grpId="2" animBg="1"/>
      <p:bldP spid="17" grpId="3" animBg="1"/>
      <p:bldP spid="17" grpId="4" animBg="1"/>
      <p:bldP spid="18" grpId="0" animBg="1"/>
      <p:bldP spid="18" grpId="1" animBg="1"/>
      <p:bldP spid="18" grpId="2" animBg="1"/>
      <p:bldP spid="18" grpId="3" animBg="1"/>
      <p:bldP spid="18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  <p:bldP spid="22" grpId="0" animBg="1"/>
      <p:bldP spid="22" grpId="1" animBg="1"/>
      <p:bldP spid="22" grpId="2" animBg="1"/>
      <p:bldP spid="22" grpId="3" animBg="1"/>
      <p:bldP spid="22" grpId="4" animBg="1"/>
      <p:bldP spid="23" grpId="0" animBg="1"/>
      <p:bldP spid="23" grpId="1" animBg="1"/>
      <p:bldP spid="23" grpId="2" animBg="1"/>
      <p:bldP spid="23" grpId="3" animBg="1"/>
      <p:bldP spid="23" grpId="4" animBg="1"/>
      <p:bldP spid="24" grpId="0" animBg="1"/>
      <p:bldP spid="24" grpId="1" animBg="1"/>
      <p:bldP spid="24" grpId="2" animBg="1"/>
      <p:bldP spid="24" grpId="3" animBg="1"/>
      <p:bldP spid="24" grpId="4" animBg="1"/>
      <p:bldP spid="25" grpId="0" animBg="1"/>
      <p:bldP spid="25" grpId="1" animBg="1"/>
      <p:bldP spid="25" grpId="2" animBg="1"/>
      <p:bldP spid="25" grpId="3" animBg="1"/>
      <p:bldP spid="25" grpId="4" animBg="1"/>
      <p:bldP spid="26" grpId="0" animBg="1"/>
      <p:bldP spid="26" grpId="1" animBg="1"/>
      <p:bldP spid="26" grpId="2" animBg="1"/>
      <p:bldP spid="26" grpId="3" animBg="1"/>
      <p:bldP spid="26" grpId="4" animBg="1"/>
      <p:bldP spid="27" grpId="0" animBg="1"/>
      <p:bldP spid="27" grpId="1" animBg="1"/>
      <p:bldP spid="27" grpId="2" animBg="1"/>
      <p:bldP spid="27" grpId="3" animBg="1"/>
      <p:bldP spid="27" grpId="4" animBg="1"/>
      <p:bldP spid="28" grpId="0" animBg="1"/>
      <p:bldP spid="28" grpId="1" animBg="1"/>
      <p:bldP spid="28" grpId="2" animBg="1"/>
      <p:bldP spid="28" grpId="3" animBg="1"/>
      <p:bldP spid="28" grpId="4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2867</TotalTime>
  <Words>2932</Words>
  <Application>Microsoft Office PowerPoint</Application>
  <PresentationFormat>Widescreen</PresentationFormat>
  <Paragraphs>730</Paragraphs>
  <Slides>66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Aptos</vt:lpstr>
      <vt:lpstr>Aptos Display</vt:lpstr>
      <vt:lpstr>Arial</vt:lpstr>
      <vt:lpstr>Montserrat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João Ilha</dc:creator>
  <cp:lastModifiedBy>João Ilha</cp:lastModifiedBy>
  <cp:revision>14</cp:revision>
  <dcterms:created xsi:type="dcterms:W3CDTF">2025-03-13T11:02:39Z</dcterms:created>
  <dcterms:modified xsi:type="dcterms:W3CDTF">2025-04-29T07:46:55Z</dcterms:modified>
</cp:coreProperties>
</file>