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5"/>
    <p:sldMasterId id="2147483675" r:id="rId6"/>
  </p:sldMasterIdLst>
  <p:notesMasterIdLst>
    <p:notesMasterId r:id="rId17"/>
  </p:notesMasterIdLst>
  <p:handoutMasterIdLst>
    <p:handoutMasterId r:id="rId18"/>
  </p:handoutMasterIdLst>
  <p:sldIdLst>
    <p:sldId id="256" r:id="rId7"/>
    <p:sldId id="259" r:id="rId8"/>
    <p:sldId id="277" r:id="rId9"/>
    <p:sldId id="278" r:id="rId10"/>
    <p:sldId id="279" r:id="rId11"/>
    <p:sldId id="285" r:id="rId12"/>
    <p:sldId id="257" r:id="rId13"/>
    <p:sldId id="280" r:id="rId14"/>
    <p:sldId id="288" r:id="rId15"/>
    <p:sldId id="275" r:id="rId16"/>
  </p:sldIdLst>
  <p:sldSz cx="12192000" cy="6858000"/>
  <p:notesSz cx="6858000" cy="9144000"/>
  <p:embeddedFontLst>
    <p:embeddedFont>
      <p:font typeface="Equinor" panose="020B0604020202020204" charset="0"/>
      <p:regular r:id="rId19"/>
      <p:bold r:id="rId20"/>
      <p:italic r:id="rId21"/>
      <p:boldItalic r:id="rId22"/>
    </p:embeddedFont>
    <p:embeddedFont>
      <p:font typeface="Equinor Light" panose="020B0604020202020204" charset="0"/>
      <p:regular r:id="rId23"/>
      <p:bold r:id="rId24"/>
      <p:italic r:id="rId25"/>
      <p:boldItalic r:id="rId26"/>
    </p:embeddedFont>
    <p:embeddedFont>
      <p:font typeface="Equinor Medium"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893"/>
    <a:srgbClr val="E8937C"/>
    <a:srgbClr val="FDDFC6"/>
    <a:srgbClr val="E6F9EB"/>
    <a:srgbClr val="448C83"/>
    <a:srgbClr val="FBDC79"/>
    <a:srgbClr val="496F9C"/>
    <a:srgbClr val="70AD46"/>
    <a:srgbClr val="E7EBEC"/>
    <a:srgbClr val="DF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96" autoAdjust="0"/>
  </p:normalViewPr>
  <p:slideViewPr>
    <p:cSldViewPr snapToGrid="0">
      <p:cViewPr varScale="1">
        <p:scale>
          <a:sx n="89" d="100"/>
          <a:sy n="89" d="100"/>
        </p:scale>
        <p:origin x="840"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gven Roudot" userId="36590ad8-576e-4708-80d0-1456ddf64701" providerId="ADAL" clId="{EAA05673-874A-4485-B23B-67F9D4D08E32}"/>
    <pc:docChg chg="delSld modSld">
      <pc:chgData name="Malgven Roudot" userId="36590ad8-576e-4708-80d0-1456ddf64701" providerId="ADAL" clId="{EAA05673-874A-4485-B23B-67F9D4D08E32}" dt="2025-04-28T14:11:45.331" v="9" actId="6549"/>
      <pc:docMkLst>
        <pc:docMk/>
      </pc:docMkLst>
      <pc:sldChg chg="modNotesTx">
        <pc:chgData name="Malgven Roudot" userId="36590ad8-576e-4708-80d0-1456ddf64701" providerId="ADAL" clId="{EAA05673-874A-4485-B23B-67F9D4D08E32}" dt="2025-04-28T14:11:45.331" v="9" actId="6549"/>
        <pc:sldMkLst>
          <pc:docMk/>
          <pc:sldMk cId="4007871920" sldId="256"/>
        </pc:sldMkLst>
      </pc:sldChg>
      <pc:sldChg chg="modNotesTx">
        <pc:chgData name="Malgven Roudot" userId="36590ad8-576e-4708-80d0-1456ddf64701" providerId="ADAL" clId="{EAA05673-874A-4485-B23B-67F9D4D08E32}" dt="2025-04-28T14:11:07.824" v="3" actId="6549"/>
        <pc:sldMkLst>
          <pc:docMk/>
          <pc:sldMk cId="414237623" sldId="257"/>
        </pc:sldMkLst>
      </pc:sldChg>
      <pc:sldChg chg="modNotesTx">
        <pc:chgData name="Malgven Roudot" userId="36590ad8-576e-4708-80d0-1456ddf64701" providerId="ADAL" clId="{EAA05673-874A-4485-B23B-67F9D4D08E32}" dt="2025-04-28T14:11:38.879" v="8" actId="6549"/>
        <pc:sldMkLst>
          <pc:docMk/>
          <pc:sldMk cId="3892425080" sldId="259"/>
        </pc:sldMkLst>
      </pc:sldChg>
      <pc:sldChg chg="modNotesTx">
        <pc:chgData name="Malgven Roudot" userId="36590ad8-576e-4708-80d0-1456ddf64701" providerId="ADAL" clId="{EAA05673-874A-4485-B23B-67F9D4D08E32}" dt="2025-04-28T14:11:32.016" v="7" actId="6549"/>
        <pc:sldMkLst>
          <pc:docMk/>
          <pc:sldMk cId="3743925266" sldId="277"/>
        </pc:sldMkLst>
      </pc:sldChg>
      <pc:sldChg chg="modNotesTx">
        <pc:chgData name="Malgven Roudot" userId="36590ad8-576e-4708-80d0-1456ddf64701" providerId="ADAL" clId="{EAA05673-874A-4485-B23B-67F9D4D08E32}" dt="2025-04-28T14:11:25.311" v="6" actId="6549"/>
        <pc:sldMkLst>
          <pc:docMk/>
          <pc:sldMk cId="874511435" sldId="278"/>
        </pc:sldMkLst>
      </pc:sldChg>
      <pc:sldChg chg="modNotesTx">
        <pc:chgData name="Malgven Roudot" userId="36590ad8-576e-4708-80d0-1456ddf64701" providerId="ADAL" clId="{EAA05673-874A-4485-B23B-67F9D4D08E32}" dt="2025-04-28T14:11:18.624" v="5" actId="6549"/>
        <pc:sldMkLst>
          <pc:docMk/>
          <pc:sldMk cId="3637819865" sldId="279"/>
        </pc:sldMkLst>
      </pc:sldChg>
      <pc:sldChg chg="modNotesTx">
        <pc:chgData name="Malgven Roudot" userId="36590ad8-576e-4708-80d0-1456ddf64701" providerId="ADAL" clId="{EAA05673-874A-4485-B23B-67F9D4D08E32}" dt="2025-04-28T14:11:02.452" v="2" actId="6549"/>
        <pc:sldMkLst>
          <pc:docMk/>
          <pc:sldMk cId="737659958" sldId="280"/>
        </pc:sldMkLst>
      </pc:sldChg>
      <pc:sldChg chg="del">
        <pc:chgData name="Malgven Roudot" userId="36590ad8-576e-4708-80d0-1456ddf64701" providerId="ADAL" clId="{EAA05673-874A-4485-B23B-67F9D4D08E32}" dt="2025-04-28T14:10:49.321" v="0" actId="47"/>
        <pc:sldMkLst>
          <pc:docMk/>
          <pc:sldMk cId="1809407969" sldId="281"/>
        </pc:sldMkLst>
      </pc:sldChg>
      <pc:sldChg chg="del">
        <pc:chgData name="Malgven Roudot" userId="36590ad8-576e-4708-80d0-1456ddf64701" providerId="ADAL" clId="{EAA05673-874A-4485-B23B-67F9D4D08E32}" dt="2025-04-28T14:10:49.321" v="0" actId="47"/>
        <pc:sldMkLst>
          <pc:docMk/>
          <pc:sldMk cId="2034535563" sldId="282"/>
        </pc:sldMkLst>
      </pc:sldChg>
      <pc:sldChg chg="modNotesTx">
        <pc:chgData name="Malgven Roudot" userId="36590ad8-576e-4708-80d0-1456ddf64701" providerId="ADAL" clId="{EAA05673-874A-4485-B23B-67F9D4D08E32}" dt="2025-04-28T14:11:13.373" v="4" actId="6549"/>
        <pc:sldMkLst>
          <pc:docMk/>
          <pc:sldMk cId="2051444814" sldId="285"/>
        </pc:sldMkLst>
      </pc:sldChg>
      <pc:sldChg chg="modNotesTx">
        <pc:chgData name="Malgven Roudot" userId="36590ad8-576e-4708-80d0-1456ddf64701" providerId="ADAL" clId="{EAA05673-874A-4485-B23B-67F9D4D08E32}" dt="2025-04-28T14:10:55.807" v="1" actId="6549"/>
        <pc:sldMkLst>
          <pc:docMk/>
          <pc:sldMk cId="2330114230" sldId="288"/>
        </pc:sldMkLst>
      </pc:sldChg>
      <pc:sldChg chg="del">
        <pc:chgData name="Malgven Roudot" userId="36590ad8-576e-4708-80d0-1456ddf64701" providerId="ADAL" clId="{EAA05673-874A-4485-B23B-67F9D4D08E32}" dt="2025-04-28T14:10:49.321" v="0" actId="47"/>
        <pc:sldMkLst>
          <pc:docMk/>
          <pc:sldMk cId="3260742347" sldId="289"/>
        </pc:sldMkLst>
      </pc:sldChg>
      <pc:sldChg chg="del">
        <pc:chgData name="Malgven Roudot" userId="36590ad8-576e-4708-80d0-1456ddf64701" providerId="ADAL" clId="{EAA05673-874A-4485-B23B-67F9D4D08E32}" dt="2025-04-28T14:10:49.321" v="0" actId="47"/>
        <pc:sldMkLst>
          <pc:docMk/>
          <pc:sldMk cId="952908502"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EC84AE-7282-4695-8716-C7A09A10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54720E-115C-42D4-A6F4-FA2F6CC0A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EA88EB-8FDD-45EC-96FC-94A1AF99DAFF}" type="datetimeFigureOut">
              <a:rPr lang="en-GB" smtClean="0"/>
              <a:t>30/04/2025</a:t>
            </a:fld>
            <a:endParaRPr lang="en-GB"/>
          </a:p>
        </p:txBody>
      </p:sp>
      <p:sp>
        <p:nvSpPr>
          <p:cNvPr id="4" name="Footer Placeholder 3">
            <a:extLst>
              <a:ext uri="{FF2B5EF4-FFF2-40B4-BE49-F238E27FC236}">
                <a16:creationId xmlns:a16="http://schemas.microsoft.com/office/drawing/2014/main" id="{4CECD3B8-7ADF-49DE-84B0-42BA73A8C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1A57CE3-8B90-4654-A56B-20F3524C0E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6F21D-FBDA-415F-AD90-9EF411C40755}" type="slidenum">
              <a:rPr lang="en-GB" smtClean="0"/>
              <a:t>‹#›</a:t>
            </a:fld>
            <a:endParaRPr lang="en-GB"/>
          </a:p>
        </p:txBody>
      </p:sp>
    </p:spTree>
    <p:extLst>
      <p:ext uri="{BB962C8B-B14F-4D97-AF65-F5344CB8AC3E}">
        <p14:creationId xmlns:p14="http://schemas.microsoft.com/office/powerpoint/2010/main" val="324275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AAD9-D119-47C5-9471-94F136996FDC}"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46255-B0A8-41CF-A15B-EB86725FC229}" type="slidenum">
              <a:rPr lang="en-GB" smtClean="0"/>
              <a:t>‹#›</a:t>
            </a:fld>
            <a:endParaRPr lang="en-GB"/>
          </a:p>
        </p:txBody>
      </p:sp>
    </p:spTree>
    <p:extLst>
      <p:ext uri="{BB962C8B-B14F-4D97-AF65-F5344CB8AC3E}">
        <p14:creationId xmlns:p14="http://schemas.microsoft.com/office/powerpoint/2010/main" val="90029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C46255-B0A8-41CF-A15B-EB86725FC229}" type="slidenum">
              <a:rPr lang="en-GB" smtClean="0"/>
              <a:t>1</a:t>
            </a:fld>
            <a:endParaRPr lang="en-GB"/>
          </a:p>
        </p:txBody>
      </p:sp>
    </p:spTree>
    <p:extLst>
      <p:ext uri="{BB962C8B-B14F-4D97-AF65-F5344CB8AC3E}">
        <p14:creationId xmlns:p14="http://schemas.microsoft.com/office/powerpoint/2010/main" val="352859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C46255-B0A8-41CF-A15B-EB86725FC229}" type="slidenum">
              <a:rPr lang="en-GB" smtClean="0"/>
              <a:t>10</a:t>
            </a:fld>
            <a:endParaRPr lang="en-GB"/>
          </a:p>
        </p:txBody>
      </p:sp>
    </p:spTree>
    <p:extLst>
      <p:ext uri="{BB962C8B-B14F-4D97-AF65-F5344CB8AC3E}">
        <p14:creationId xmlns:p14="http://schemas.microsoft.com/office/powerpoint/2010/main" val="274643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C46255-B0A8-41CF-A15B-EB86725FC229}" type="slidenum">
              <a:rPr lang="en-GB" smtClean="0"/>
              <a:t>2</a:t>
            </a:fld>
            <a:endParaRPr lang="en-GB"/>
          </a:p>
        </p:txBody>
      </p:sp>
    </p:spTree>
    <p:extLst>
      <p:ext uri="{BB962C8B-B14F-4D97-AF65-F5344CB8AC3E}">
        <p14:creationId xmlns:p14="http://schemas.microsoft.com/office/powerpoint/2010/main" val="96998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C46255-B0A8-41CF-A15B-EB86725FC229}" type="slidenum">
              <a:rPr lang="en-GB" smtClean="0"/>
              <a:t>3</a:t>
            </a:fld>
            <a:endParaRPr lang="en-GB"/>
          </a:p>
        </p:txBody>
      </p:sp>
    </p:spTree>
    <p:extLst>
      <p:ext uri="{BB962C8B-B14F-4D97-AF65-F5344CB8AC3E}">
        <p14:creationId xmlns:p14="http://schemas.microsoft.com/office/powerpoint/2010/main" val="83681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C46255-B0A8-41CF-A15B-EB86725FC229}" type="slidenum">
              <a:rPr lang="en-GB" smtClean="0"/>
              <a:t>4</a:t>
            </a:fld>
            <a:endParaRPr lang="en-GB"/>
          </a:p>
        </p:txBody>
      </p:sp>
    </p:spTree>
    <p:extLst>
      <p:ext uri="{BB962C8B-B14F-4D97-AF65-F5344CB8AC3E}">
        <p14:creationId xmlns:p14="http://schemas.microsoft.com/office/powerpoint/2010/main" val="286032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C46255-B0A8-41CF-A15B-EB86725FC229}" type="slidenum">
              <a:rPr lang="en-GB" smtClean="0"/>
              <a:t>5</a:t>
            </a:fld>
            <a:endParaRPr lang="en-GB"/>
          </a:p>
        </p:txBody>
      </p:sp>
    </p:spTree>
    <p:extLst>
      <p:ext uri="{BB962C8B-B14F-4D97-AF65-F5344CB8AC3E}">
        <p14:creationId xmlns:p14="http://schemas.microsoft.com/office/powerpoint/2010/main" val="376755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CF67-8EAB-5DDB-A06B-732EB128E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2FE73-5717-7CE9-9305-BD3FB9EAA3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12822-54CF-6928-DDE5-FBE3255FD8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920438-FF5B-00B8-B8F3-4C0616426D5E}"/>
              </a:ext>
            </a:extLst>
          </p:cNvPr>
          <p:cNvSpPr>
            <a:spLocks noGrp="1"/>
          </p:cNvSpPr>
          <p:nvPr>
            <p:ph type="sldNum" sz="quarter" idx="5"/>
          </p:nvPr>
        </p:nvSpPr>
        <p:spPr/>
        <p:txBody>
          <a:bodyPr/>
          <a:lstStyle/>
          <a:p>
            <a:fld id="{73C46255-B0A8-41CF-A15B-EB86725FC229}" type="slidenum">
              <a:rPr lang="en-GB" smtClean="0"/>
              <a:t>6</a:t>
            </a:fld>
            <a:endParaRPr lang="en-GB"/>
          </a:p>
        </p:txBody>
      </p:sp>
    </p:spTree>
    <p:extLst>
      <p:ext uri="{BB962C8B-B14F-4D97-AF65-F5344CB8AC3E}">
        <p14:creationId xmlns:p14="http://schemas.microsoft.com/office/powerpoint/2010/main" val="373890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C46255-B0A8-41CF-A15B-EB86725FC229}" type="slidenum">
              <a:rPr lang="en-GB" smtClean="0"/>
              <a:t>7</a:t>
            </a:fld>
            <a:endParaRPr lang="en-GB"/>
          </a:p>
        </p:txBody>
      </p:sp>
    </p:spTree>
    <p:extLst>
      <p:ext uri="{BB962C8B-B14F-4D97-AF65-F5344CB8AC3E}">
        <p14:creationId xmlns:p14="http://schemas.microsoft.com/office/powerpoint/2010/main" val="232494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C46255-B0A8-41CF-A15B-EB86725FC229}" type="slidenum">
              <a:rPr lang="en-GB" smtClean="0"/>
              <a:t>8</a:t>
            </a:fld>
            <a:endParaRPr lang="en-GB"/>
          </a:p>
        </p:txBody>
      </p:sp>
    </p:spTree>
    <p:extLst>
      <p:ext uri="{BB962C8B-B14F-4D97-AF65-F5344CB8AC3E}">
        <p14:creationId xmlns:p14="http://schemas.microsoft.com/office/powerpoint/2010/main" val="250508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56A12-7B87-F6A5-10F5-661462F14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511F8-7DAB-3403-A980-63771C47F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A8BF8-4BFF-4C74-D7C5-E156A98768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FD71B1-B2D3-40E9-E76F-75667DFFDB32}"/>
              </a:ext>
            </a:extLst>
          </p:cNvPr>
          <p:cNvSpPr>
            <a:spLocks noGrp="1"/>
          </p:cNvSpPr>
          <p:nvPr>
            <p:ph type="sldNum" sz="quarter" idx="5"/>
          </p:nvPr>
        </p:nvSpPr>
        <p:spPr/>
        <p:txBody>
          <a:bodyPr/>
          <a:lstStyle/>
          <a:p>
            <a:fld id="{73C46255-B0A8-41CF-A15B-EB86725FC229}" type="slidenum">
              <a:rPr lang="en-GB" smtClean="0"/>
              <a:t>9</a:t>
            </a:fld>
            <a:endParaRPr lang="en-GB"/>
          </a:p>
        </p:txBody>
      </p:sp>
    </p:spTree>
    <p:extLst>
      <p:ext uri="{BB962C8B-B14F-4D97-AF65-F5344CB8AC3E}">
        <p14:creationId xmlns:p14="http://schemas.microsoft.com/office/powerpoint/2010/main" val="2649730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4" y="728664"/>
            <a:ext cx="5400000" cy="3600336"/>
          </a:xfrm>
          <a:noFill/>
        </p:spPr>
        <p:txBody>
          <a:bodyPr tIns="0" bIns="72000" anchor="b"/>
          <a:lstStyle>
            <a:lvl1pPr algn="l">
              <a:lnSpc>
                <a:spcPct val="100000"/>
              </a:lnSpc>
              <a:defRPr sz="3200">
                <a:solidFill>
                  <a:srgbClr val="FF1243"/>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800" y="4508499"/>
            <a:ext cx="5401200" cy="1260475"/>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5" name="Table 4">
            <a:extLst>
              <a:ext uri="{FF2B5EF4-FFF2-40B4-BE49-F238E27FC236}">
                <a16:creationId xmlns:a16="http://schemas.microsoft.com/office/drawing/2014/main" id="{C09896F2-0368-EE4A-5399-826098860953}"/>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41264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1056000" y="4508501"/>
            <a:ext cx="8640000" cy="539750"/>
          </a:xfrm>
          <a:noFill/>
        </p:spPr>
        <p:txBody>
          <a:bodyPr tIns="0" bIns="72000" anchor="t"/>
          <a:lstStyle>
            <a:lvl1pPr algn="l">
              <a:lnSpc>
                <a:spcPct val="100000"/>
              </a:lnSpc>
              <a:defRPr sz="3200">
                <a:solidFill>
                  <a:schemeClr val="accent1"/>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1054774" y="5229225"/>
            <a:ext cx="8639999" cy="719138"/>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aphicFrame>
        <p:nvGraphicFramePr>
          <p:cNvPr id="5" name="Table 4">
            <a:extLst>
              <a:ext uri="{FF2B5EF4-FFF2-40B4-BE49-F238E27FC236}">
                <a16:creationId xmlns:a16="http://schemas.microsoft.com/office/drawing/2014/main" id="{C09896F2-0368-EE4A-5399-826098860953}"/>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
        <p:nvSpPr>
          <p:cNvPr id="6" name="Picture Placeholder 5">
            <a:extLst>
              <a:ext uri="{FF2B5EF4-FFF2-40B4-BE49-F238E27FC236}">
                <a16:creationId xmlns:a16="http://schemas.microsoft.com/office/drawing/2014/main" id="{FE4F4F81-E42F-5F3C-8E68-BF8D9F3E73DD}"/>
              </a:ext>
            </a:extLst>
          </p:cNvPr>
          <p:cNvSpPr>
            <a:spLocks noGrp="1"/>
          </p:cNvSpPr>
          <p:nvPr>
            <p:ph type="pic" sz="quarter" idx="10"/>
          </p:nvPr>
        </p:nvSpPr>
        <p:spPr>
          <a:xfrm>
            <a:off x="0" y="0"/>
            <a:ext cx="12192000" cy="4149000"/>
          </a:xfrm>
          <a:solidFill>
            <a:schemeClr val="bg1">
              <a:lumMod val="85000"/>
            </a:schemeClr>
          </a:solidFill>
        </p:spPr>
        <p:txBody>
          <a:bodyPr/>
          <a:lstStyle/>
          <a:p>
            <a:r>
              <a:rPr lang="en-US"/>
              <a:t>Click icon to add picture</a:t>
            </a:r>
            <a:endParaRPr lang="en-GB"/>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spTree>
    <p:extLst>
      <p:ext uri="{BB962C8B-B14F-4D97-AF65-F5344CB8AC3E}">
        <p14:creationId xmlns:p14="http://schemas.microsoft.com/office/powerpoint/2010/main" val="56208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ide-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1089025"/>
            <a:ext cx="3781113" cy="1266424"/>
          </a:xfrm>
          <a:noFill/>
        </p:spPr>
        <p:txBody>
          <a:bodyPr tIns="0" bIns="72000" anchor="t"/>
          <a:lstStyle>
            <a:lvl1pPr algn="l">
              <a:lnSpc>
                <a:spcPct val="100000"/>
              </a:lnSpc>
              <a:defRPr sz="3200">
                <a:solidFill>
                  <a:schemeClr val="accent1"/>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099" y="2355449"/>
            <a:ext cx="8639999" cy="719138"/>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aphicFrame>
        <p:nvGraphicFramePr>
          <p:cNvPr id="5" name="Table 4">
            <a:extLst>
              <a:ext uri="{FF2B5EF4-FFF2-40B4-BE49-F238E27FC236}">
                <a16:creationId xmlns:a16="http://schemas.microsoft.com/office/drawing/2014/main" id="{C09896F2-0368-EE4A-5399-826098860953}"/>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
        <p:nvSpPr>
          <p:cNvPr id="6" name="Picture Placeholder 5">
            <a:extLst>
              <a:ext uri="{FF2B5EF4-FFF2-40B4-BE49-F238E27FC236}">
                <a16:creationId xmlns:a16="http://schemas.microsoft.com/office/drawing/2014/main" id="{FE4F4F81-E42F-5F3C-8E68-BF8D9F3E73DD}"/>
              </a:ext>
            </a:extLst>
          </p:cNvPr>
          <p:cNvSpPr>
            <a:spLocks noGrp="1"/>
          </p:cNvSpPr>
          <p:nvPr>
            <p:ph type="pic" sz="quarter" idx="10"/>
          </p:nvPr>
        </p:nvSpPr>
        <p:spPr>
          <a:xfrm>
            <a:off x="694099" y="3249612"/>
            <a:ext cx="10801902" cy="3608387"/>
          </a:xfrm>
          <a:solidFill>
            <a:schemeClr val="bg1">
              <a:lumMod val="85000"/>
            </a:schemeClr>
          </a:solidFill>
        </p:spPr>
        <p:txBody>
          <a:bodyPr/>
          <a:lstStyle/>
          <a:p>
            <a:r>
              <a:rPr lang="en-US"/>
              <a:t>Click icon to add picture</a:t>
            </a:r>
            <a:endParaRPr lang="en-GB"/>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spTree>
    <p:extLst>
      <p:ext uri="{BB962C8B-B14F-4D97-AF65-F5344CB8AC3E}">
        <p14:creationId xmlns:p14="http://schemas.microsoft.com/office/powerpoint/2010/main" val="78093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4" y="909638"/>
            <a:ext cx="10802026" cy="539359"/>
          </a:xfrm>
        </p:spPr>
        <p:txBody>
          <a:bodyPr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a:xfrm>
            <a:off x="698359" y="1809000"/>
            <a:ext cx="10800000" cy="4320338"/>
          </a:xfrm>
        </p:spPr>
        <p:txBody>
          <a:bodyPr/>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Slide Number Placeholder 19">
            <a:extLst>
              <a:ext uri="{FF2B5EF4-FFF2-40B4-BE49-F238E27FC236}">
                <a16:creationId xmlns:a16="http://schemas.microsoft.com/office/drawing/2014/main" id="{50A219CA-56C7-4FC0-AF3C-443253982630}"/>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nchor="t"/>
          <a:lstStyle/>
          <a:p>
            <a:fld id="{5D1E5300-FC0F-4317-A193-EF6CE9E6F7B5}" type="slidenum">
              <a:rPr lang="en-GB" smtClean="0"/>
              <a:pPr/>
              <a:t>‹#›</a:t>
            </a:fld>
            <a:r>
              <a:rPr lang="en-GB"/>
              <a:t>  |  </a:t>
            </a:r>
            <a:endParaRPr lang="en-GB" noProof="0"/>
          </a:p>
        </p:txBody>
      </p:sp>
      <p:cxnSp>
        <p:nvCxnSpPr>
          <p:cNvPr id="4" name="Footer line">
            <a:extLst>
              <a:ext uri="{FF2B5EF4-FFF2-40B4-BE49-F238E27FC236}">
                <a16:creationId xmlns:a16="http://schemas.microsoft.com/office/drawing/2014/main" id="{75FC345E-DEFA-21C8-C25F-335A754DDC2B}"/>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96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a:xfrm>
            <a:off x="695323" y="910026"/>
            <a:ext cx="10800000" cy="539362"/>
          </a:xfrm>
        </p:spPr>
        <p:txBody>
          <a:bodyPr tIns="72000"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6" y="1809750"/>
            <a:ext cx="5040000" cy="4320000"/>
          </a:xfrm>
        </p:spPr>
        <p:txBody>
          <a:bodyPr r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6454800" y="1809750"/>
            <a:ext cx="5040000" cy="4320000"/>
          </a:xfrm>
        </p:spPr>
        <p:txBody>
          <a:bodyPr l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Slide Number Placeholder 19">
            <a:extLst>
              <a:ext uri="{FF2B5EF4-FFF2-40B4-BE49-F238E27FC236}">
                <a16:creationId xmlns:a16="http://schemas.microsoft.com/office/drawing/2014/main" id="{58A78EE1-E17C-46F7-8814-5155A1C7169D}"/>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Footer line">
            <a:extLst>
              <a:ext uri="{FF2B5EF4-FFF2-40B4-BE49-F238E27FC236}">
                <a16:creationId xmlns:a16="http://schemas.microsoft.com/office/drawing/2014/main" id="{B88EF2B1-5D15-AC57-C3A7-7CE4A3E13ED2}"/>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54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tIns="72000" anchor="t"/>
          <a:lstStyle>
            <a:lvl1pPr>
              <a:defRPr>
                <a:solidFill>
                  <a:srgbClr val="243746"/>
                </a:solidFill>
              </a:defRPr>
            </a:lvl1p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9000"/>
            <a:ext cx="3240000" cy="4320000"/>
          </a:xfrm>
        </p:spPr>
        <p:txBody>
          <a:bodyPr r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8254800" y="1809000"/>
            <a:ext cx="3240000" cy="4320000"/>
          </a:xfrm>
        </p:spPr>
        <p:txBody>
          <a:bodyPr lIns="0" r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hasCustomPrompt="1"/>
          </p:nvPr>
        </p:nvSpPr>
        <p:spPr>
          <a:xfrm>
            <a:off x="4476000" y="1809000"/>
            <a:ext cx="3240000" cy="4320000"/>
          </a:xfrm>
        </p:spPr>
        <p:txBody>
          <a:bodyPr lIns="0" r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Slide Number Placeholder 19">
            <a:extLst>
              <a:ext uri="{FF2B5EF4-FFF2-40B4-BE49-F238E27FC236}">
                <a16:creationId xmlns:a16="http://schemas.microsoft.com/office/drawing/2014/main" id="{3EAACCE9-428D-4665-9135-ACC3F08D070F}"/>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Footer line">
            <a:extLst>
              <a:ext uri="{FF2B5EF4-FFF2-40B4-BE49-F238E27FC236}">
                <a16:creationId xmlns:a16="http://schemas.microsoft.com/office/drawing/2014/main" id="{7A018867-D415-47C1-72C3-ECD430F9B5FA}"/>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410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tIns="72000"/>
          <a:lstStyle>
            <a:lvl1pPr>
              <a:defRPr>
                <a:solidFill>
                  <a:srgbClr val="243746"/>
                </a:solidFill>
              </a:defRPr>
            </a:lvl1pPr>
          </a:lstStyle>
          <a:p>
            <a:r>
              <a:rPr lang="en-US" noProof="0"/>
              <a:t>Click to edit Master title style</a:t>
            </a:r>
            <a:endParaRPr lang="en-GB" noProof="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349724"/>
            <a:ext cx="3240000" cy="3780000"/>
          </a:xfrm>
        </p:spPr>
        <p:txBody>
          <a:bodyPr lIns="0" tIns="0" r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4476000" y="2349725"/>
            <a:ext cx="3240000" cy="3780000"/>
          </a:xfrm>
        </p:spPr>
        <p:txBody>
          <a:bodyPr lIns="0" tIns="0" r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8254800" y="2349725"/>
            <a:ext cx="3240000" cy="3780000"/>
          </a:xfrm>
        </p:spPr>
        <p:txBody>
          <a:bodyPr lIns="0" tIns="0" r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1628775"/>
            <a:ext cx="3240000" cy="540000"/>
          </a:xfrm>
        </p:spPr>
        <p:txBody>
          <a:bodyPr lIns="0" tIns="0" rIns="0" anchor="ctr"/>
          <a:lstStyle>
            <a:lvl1pPr marL="0" indent="0">
              <a:buNone/>
              <a:defRPr sz="16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4476000" y="1628775"/>
            <a:ext cx="3240000" cy="540000"/>
          </a:xfrm>
        </p:spPr>
        <p:txBody>
          <a:bodyPr lIns="0" tIns="0" rIns="0" anchor="ctr"/>
          <a:lstStyle>
            <a:lvl1pPr marL="0" indent="0">
              <a:buNone/>
              <a:defRPr sz="16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8254800" y="1628775"/>
            <a:ext cx="3240000" cy="540000"/>
          </a:xfrm>
        </p:spPr>
        <p:txBody>
          <a:bodyPr lIns="0" tIns="0" rIns="0" anchor="ctr"/>
          <a:lstStyle>
            <a:lvl1pPr marL="0" indent="0">
              <a:buNone/>
              <a:defRPr sz="16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cxnSp>
        <p:nvCxnSpPr>
          <p:cNvPr id="4" name="Footer line">
            <a:extLst>
              <a:ext uri="{FF2B5EF4-FFF2-40B4-BE49-F238E27FC236}">
                <a16:creationId xmlns:a16="http://schemas.microsoft.com/office/drawing/2014/main" id="{973D9FA1-A940-457E-C9C4-51118A88793F}"/>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6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tIns="72000"/>
          <a:lstStyle>
            <a:lvl1pPr>
              <a:defRPr>
                <a:solidFill>
                  <a:srgbClr val="243746"/>
                </a:solidFill>
              </a:defRPr>
            </a:lvl1pPr>
          </a:lstStyle>
          <a:p>
            <a:r>
              <a:rPr lang="en-US" noProof="0"/>
              <a:t>Click to edit Master title style</a:t>
            </a:r>
            <a:endParaRPr lang="en-GB" noProof="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5" y="2349000"/>
            <a:ext cx="2340000" cy="3780001"/>
          </a:xfrm>
        </p:spPr>
        <p:txBody>
          <a:bodyPr lIns="0" tIns="36000" rIns="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3393814" y="2349000"/>
            <a:ext cx="2520000" cy="3779998"/>
          </a:xfrm>
        </p:spPr>
        <p:txBody>
          <a:bodyPr lIns="0" tIns="36000" rIns="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9154800" y="2349000"/>
            <a:ext cx="2340000" cy="3779998"/>
          </a:xfrm>
        </p:spPr>
        <p:txBody>
          <a:bodyPr lIns="0" tIns="36000" rIns="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Plassholder for tekst 8">
            <a:extLst>
              <a:ext uri="{FF2B5EF4-FFF2-40B4-BE49-F238E27FC236}">
                <a16:creationId xmlns:a16="http://schemas.microsoft.com/office/drawing/2014/main" id="{F41B8369-23C3-4F16-BCF6-293D6FF66C20}"/>
              </a:ext>
            </a:extLst>
          </p:cNvPr>
          <p:cNvSpPr>
            <a:spLocks noGrp="1"/>
          </p:cNvSpPr>
          <p:nvPr>
            <p:ph type="body" sz="quarter" idx="23" hasCustomPrompt="1"/>
          </p:nvPr>
        </p:nvSpPr>
        <p:spPr>
          <a:xfrm>
            <a:off x="6274800" y="2349000"/>
            <a:ext cx="2520000" cy="3779998"/>
          </a:xfrm>
        </p:spPr>
        <p:txBody>
          <a:bodyPr lIns="0" tIns="36000" rIns="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1629000"/>
            <a:ext cx="2340000" cy="540000"/>
          </a:xfrm>
        </p:spPr>
        <p:txBody>
          <a:bodyPr lIns="0" tIns="0" rIns="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3393814" y="1629000"/>
            <a:ext cx="2520000" cy="540000"/>
          </a:xfrm>
        </p:spPr>
        <p:txBody>
          <a:bodyPr lIns="0" tIns="0" rIns="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9154800" y="1629000"/>
            <a:ext cx="2340000" cy="540000"/>
          </a:xfrm>
        </p:spPr>
        <p:txBody>
          <a:bodyPr lIns="0" tIns="0" rIns="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2" name="Plassholder for tekst 18">
            <a:extLst>
              <a:ext uri="{FF2B5EF4-FFF2-40B4-BE49-F238E27FC236}">
                <a16:creationId xmlns:a16="http://schemas.microsoft.com/office/drawing/2014/main" id="{DBA1DC41-ABAE-4F03-A70D-362A4D4B5903}"/>
              </a:ext>
            </a:extLst>
          </p:cNvPr>
          <p:cNvSpPr>
            <a:spLocks noGrp="1"/>
          </p:cNvSpPr>
          <p:nvPr>
            <p:ph type="body" sz="quarter" idx="24" hasCustomPrompt="1"/>
          </p:nvPr>
        </p:nvSpPr>
        <p:spPr>
          <a:xfrm>
            <a:off x="6274800" y="1629000"/>
            <a:ext cx="2520000" cy="540000"/>
          </a:xfrm>
        </p:spPr>
        <p:txBody>
          <a:bodyPr lIns="0" tIns="0" rIns="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cxnSp>
        <p:nvCxnSpPr>
          <p:cNvPr id="4" name="Footer line">
            <a:extLst>
              <a:ext uri="{FF2B5EF4-FFF2-40B4-BE49-F238E27FC236}">
                <a16:creationId xmlns:a16="http://schemas.microsoft.com/office/drawing/2014/main" id="{817174BB-E7A2-C453-3CBA-9BEC411756BE}"/>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4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tIns="72000"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69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47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825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hasCustomPrompt="1"/>
          </p:nvPr>
        </p:nvSpPr>
        <p:spPr>
          <a:xfrm>
            <a:off x="694800" y="3790800"/>
            <a:ext cx="3240000" cy="540000"/>
          </a:xfrm>
          <a:solidFill>
            <a:srgbClr val="243746"/>
          </a:solidFill>
        </p:spPr>
        <p:txBody>
          <a:bodyPr lIns="180000" tIns="72000" rIns="1188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hasCustomPrompt="1"/>
          </p:nvPr>
        </p:nvSpPr>
        <p:spPr>
          <a:xfrm>
            <a:off x="694800" y="4330800"/>
            <a:ext cx="3240000" cy="1800000"/>
          </a:xfrm>
          <a:solidFill>
            <a:srgbClr val="DFF5FF"/>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hasCustomPrompt="1"/>
          </p:nvPr>
        </p:nvSpPr>
        <p:spPr>
          <a:xfrm>
            <a:off x="4476000" y="3790800"/>
            <a:ext cx="3240000" cy="540000"/>
          </a:xfrm>
          <a:solidFill>
            <a:srgbClr val="243746"/>
          </a:solidFill>
          <a:ln>
            <a:noFill/>
          </a:ln>
        </p:spPr>
        <p:txBody>
          <a:bodyPr lIns="180000" tIns="72000" rIns="1800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hasCustomPrompt="1"/>
          </p:nvPr>
        </p:nvSpPr>
        <p:spPr>
          <a:xfrm>
            <a:off x="4476000" y="4330800"/>
            <a:ext cx="3240000" cy="1800000"/>
          </a:xfrm>
          <a:solidFill>
            <a:srgbClr val="DFF5FF"/>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hasCustomPrompt="1"/>
          </p:nvPr>
        </p:nvSpPr>
        <p:spPr>
          <a:xfrm>
            <a:off x="8256000" y="3790800"/>
            <a:ext cx="3240000" cy="540000"/>
          </a:xfrm>
          <a:solidFill>
            <a:srgbClr val="243746"/>
          </a:solidFill>
        </p:spPr>
        <p:txBody>
          <a:bodyPr lIns="180000" tIns="72000" rIns="1800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hasCustomPrompt="1"/>
          </p:nvPr>
        </p:nvSpPr>
        <p:spPr>
          <a:xfrm>
            <a:off x="8256000" y="4330800"/>
            <a:ext cx="3240000" cy="1800000"/>
          </a:xfrm>
          <a:solidFill>
            <a:srgbClr val="DFF5FF"/>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3" name="Footer line">
            <a:extLst>
              <a:ext uri="{FF2B5EF4-FFF2-40B4-BE49-F238E27FC236}">
                <a16:creationId xmlns:a16="http://schemas.microsoft.com/office/drawing/2014/main" id="{6D95B2CA-66BD-9F70-AD85-54BC5D632277}"/>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2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tIns="72000"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1" y="1810505"/>
            <a:ext cx="2340000" cy="1619245"/>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3399658" y="1809750"/>
            <a:ext cx="2520000" cy="1620000"/>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6274565" y="1809750"/>
            <a:ext cx="2520000" cy="1620000"/>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hasCustomPrompt="1"/>
          </p:nvPr>
        </p:nvSpPr>
        <p:spPr>
          <a:xfrm>
            <a:off x="702528" y="3609000"/>
            <a:ext cx="2340000" cy="540000"/>
          </a:xfrm>
          <a:solidFill>
            <a:srgbClr val="243746"/>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hasCustomPrompt="1"/>
          </p:nvPr>
        </p:nvSpPr>
        <p:spPr>
          <a:xfrm>
            <a:off x="702528" y="4149725"/>
            <a:ext cx="2340000" cy="1980000"/>
          </a:xfrm>
          <a:solidFill>
            <a:srgbClr val="DFF5FF"/>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hasCustomPrompt="1"/>
          </p:nvPr>
        </p:nvSpPr>
        <p:spPr>
          <a:xfrm>
            <a:off x="3398176" y="3609000"/>
            <a:ext cx="2520000" cy="540000"/>
          </a:xfrm>
          <a:solidFill>
            <a:srgbClr val="243746"/>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hasCustomPrompt="1"/>
          </p:nvPr>
        </p:nvSpPr>
        <p:spPr>
          <a:xfrm>
            <a:off x="3398176" y="4149338"/>
            <a:ext cx="2520000" cy="1980000"/>
          </a:xfrm>
          <a:solidFill>
            <a:srgbClr val="DFF5FF"/>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hasCustomPrompt="1"/>
          </p:nvPr>
        </p:nvSpPr>
        <p:spPr>
          <a:xfrm>
            <a:off x="6273824" y="3609000"/>
            <a:ext cx="2520000" cy="540000"/>
          </a:xfrm>
          <a:solidFill>
            <a:srgbClr val="243746"/>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hasCustomPrompt="1"/>
          </p:nvPr>
        </p:nvSpPr>
        <p:spPr>
          <a:xfrm>
            <a:off x="6273824" y="4149338"/>
            <a:ext cx="2520000" cy="1980000"/>
          </a:xfrm>
          <a:solidFill>
            <a:srgbClr val="DFF5FF"/>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icture Placeholder 10">
            <a:extLst>
              <a:ext uri="{FF2B5EF4-FFF2-40B4-BE49-F238E27FC236}">
                <a16:creationId xmlns:a16="http://schemas.microsoft.com/office/drawing/2014/main" id="{DD9B2730-1633-40E2-8BC2-F1C840471316}"/>
              </a:ext>
            </a:extLst>
          </p:cNvPr>
          <p:cNvSpPr>
            <a:spLocks noGrp="1"/>
          </p:cNvSpPr>
          <p:nvPr>
            <p:ph type="pic" sz="quarter" idx="22"/>
          </p:nvPr>
        </p:nvSpPr>
        <p:spPr>
          <a:xfrm>
            <a:off x="9149472" y="1809750"/>
            <a:ext cx="2340000" cy="1620000"/>
          </a:xfrm>
        </p:spPr>
        <p:txBody>
          <a:bodyPr/>
          <a:lstStyle>
            <a:lvl1pPr>
              <a:defRPr>
                <a:solidFill>
                  <a:srgbClr val="243746"/>
                </a:solidFill>
              </a:defRPr>
            </a:lvl1pPr>
          </a:lstStyle>
          <a:p>
            <a:r>
              <a:rPr lang="en-US" noProof="0"/>
              <a:t>Click icon to add picture</a:t>
            </a:r>
            <a:endParaRPr lang="en-GB" noProof="0"/>
          </a:p>
        </p:txBody>
      </p:sp>
      <p:sp>
        <p:nvSpPr>
          <p:cNvPr id="20" name="Text Placeholder 12">
            <a:extLst>
              <a:ext uri="{FF2B5EF4-FFF2-40B4-BE49-F238E27FC236}">
                <a16:creationId xmlns:a16="http://schemas.microsoft.com/office/drawing/2014/main" id="{3116D8BC-B55B-42AC-B449-0078EDE9394A}"/>
              </a:ext>
            </a:extLst>
          </p:cNvPr>
          <p:cNvSpPr>
            <a:spLocks noGrp="1"/>
          </p:cNvSpPr>
          <p:nvPr>
            <p:ph type="body" sz="quarter" idx="23" hasCustomPrompt="1"/>
          </p:nvPr>
        </p:nvSpPr>
        <p:spPr>
          <a:xfrm>
            <a:off x="9149472" y="3609000"/>
            <a:ext cx="2340000" cy="540000"/>
          </a:xfrm>
          <a:solidFill>
            <a:srgbClr val="243746"/>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Text Placeholder 14">
            <a:extLst>
              <a:ext uri="{FF2B5EF4-FFF2-40B4-BE49-F238E27FC236}">
                <a16:creationId xmlns:a16="http://schemas.microsoft.com/office/drawing/2014/main" id="{5222868D-42E6-4FED-B90F-0A7F1DC09DD9}"/>
              </a:ext>
            </a:extLst>
          </p:cNvPr>
          <p:cNvSpPr>
            <a:spLocks noGrp="1"/>
          </p:cNvSpPr>
          <p:nvPr>
            <p:ph type="body" sz="quarter" idx="24" hasCustomPrompt="1"/>
          </p:nvPr>
        </p:nvSpPr>
        <p:spPr>
          <a:xfrm>
            <a:off x="9149472" y="4149725"/>
            <a:ext cx="2340000" cy="1979613"/>
          </a:xfrm>
          <a:solidFill>
            <a:srgbClr val="DFF5FF"/>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cxnSp>
        <p:nvCxnSpPr>
          <p:cNvPr id="3" name="Footer line">
            <a:extLst>
              <a:ext uri="{FF2B5EF4-FFF2-40B4-BE49-F238E27FC236}">
                <a16:creationId xmlns:a16="http://schemas.microsoft.com/office/drawing/2014/main" id="{57C6EC40-2D1B-FFDC-422F-E34EF1BB107E}"/>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729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red left column-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3935413"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349500"/>
            <a:ext cx="2700338" cy="3770498"/>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2700338" cy="1078338"/>
          </a:xfrm>
        </p:spPr>
        <p:txBody>
          <a:bodyPr tIns="72000" rIns="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476750" y="1089000"/>
            <a:ext cx="7019924" cy="5031001"/>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336C300C-39A7-4D64-4573-232584A70C53}"/>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39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729113"/>
            <a:ext cx="5400000" cy="3600000"/>
          </a:xfrm>
          <a:noFill/>
        </p:spPr>
        <p:txBody>
          <a:bodyPr tIns="0" bIns="72000" anchor="b"/>
          <a:lstStyle>
            <a:lvl1pPr algn="l">
              <a:lnSpc>
                <a:spcPct val="100000"/>
              </a:lnSpc>
              <a:defRPr sz="3200">
                <a:solidFill>
                  <a:srgbClr val="FF1243"/>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508499"/>
            <a:ext cx="5401200" cy="1260475"/>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3" name="Graphic 2">
            <a:extLst>
              <a:ext uri="{FF2B5EF4-FFF2-40B4-BE49-F238E27FC236}">
                <a16:creationId xmlns:a16="http://schemas.microsoft.com/office/drawing/2014/main" id="{CEF1D22E-DF9C-3DB5-9CFE-D4EE4F864F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4" name="Table 3">
            <a:extLst>
              <a:ext uri="{FF2B5EF4-FFF2-40B4-BE49-F238E27FC236}">
                <a16:creationId xmlns:a16="http://schemas.microsoft.com/office/drawing/2014/main" id="{68800882-A49F-60C4-D136-0B02D7652C32}"/>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487255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ored left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4656138"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5" y="2349500"/>
            <a:ext cx="3420676" cy="3779838"/>
          </a:xfrm>
        </p:spPr>
        <p:txBody>
          <a:bodyPr rIns="216000"/>
          <a:lstStyle>
            <a:lvl1pPr marL="0" indent="0">
              <a:buNone/>
              <a:defRPr sz="1400">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3420676" cy="1079038"/>
          </a:xfrm>
        </p:spPr>
        <p:txBody>
          <a:bodyPr tIns="72000" rIns="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5195888" y="1089025"/>
            <a:ext cx="6300786" cy="5030976"/>
          </a:xfrm>
          <a:prstGeom prst="rect">
            <a:avLst/>
          </a:prstGeom>
        </p:spPr>
        <p:txBody>
          <a:bodyPr lIns="180000" tIns="0" rIns="0" b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CBD27593-6AE3-F42A-0CEB-ED09363DCD3F}"/>
              </a:ext>
            </a:extLst>
          </p:cNvPr>
          <p:cNvCxnSpPr>
            <a:cxnSpLocks/>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40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tIns="72000"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69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47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825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hasCustomPrompt="1"/>
          </p:nvPr>
        </p:nvSpPr>
        <p:spPr>
          <a:xfrm>
            <a:off x="694800" y="3790800"/>
            <a:ext cx="3240000" cy="540000"/>
          </a:xfrm>
          <a:solidFill>
            <a:srgbClr val="85B8A5"/>
          </a:solidFill>
        </p:spPr>
        <p:txBody>
          <a:bodyPr lIns="180000" tIns="72000" rIns="1188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hasCustomPrompt="1"/>
          </p:nvPr>
        </p:nvSpPr>
        <p:spPr>
          <a:xfrm>
            <a:off x="694800" y="4330800"/>
            <a:ext cx="3240000" cy="1800000"/>
          </a:xfrm>
          <a:solidFill>
            <a:schemeClr val="accent4"/>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hasCustomPrompt="1"/>
          </p:nvPr>
        </p:nvSpPr>
        <p:spPr>
          <a:xfrm>
            <a:off x="4476000" y="3790800"/>
            <a:ext cx="3240000" cy="540000"/>
          </a:xfrm>
          <a:solidFill>
            <a:srgbClr val="85B8A5"/>
          </a:solidFill>
          <a:ln>
            <a:noFill/>
          </a:ln>
        </p:spPr>
        <p:txBody>
          <a:bodyPr lIns="180000" tIns="72000" rIns="1800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hasCustomPrompt="1"/>
          </p:nvPr>
        </p:nvSpPr>
        <p:spPr>
          <a:xfrm>
            <a:off x="4476000" y="4330800"/>
            <a:ext cx="3240000" cy="1800000"/>
          </a:xfrm>
          <a:solidFill>
            <a:schemeClr val="accent4"/>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hasCustomPrompt="1"/>
          </p:nvPr>
        </p:nvSpPr>
        <p:spPr>
          <a:xfrm>
            <a:off x="8256000" y="3790800"/>
            <a:ext cx="3240000" cy="540000"/>
          </a:xfrm>
          <a:solidFill>
            <a:srgbClr val="85B8A5"/>
          </a:solidFill>
        </p:spPr>
        <p:txBody>
          <a:bodyPr lIns="180000" tIns="72000" rIns="1800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hasCustomPrompt="1"/>
          </p:nvPr>
        </p:nvSpPr>
        <p:spPr>
          <a:xfrm>
            <a:off x="8256000" y="4330800"/>
            <a:ext cx="3240000" cy="1800000"/>
          </a:xfrm>
          <a:solidFill>
            <a:schemeClr val="accent4"/>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3" name="Footer line">
            <a:extLst>
              <a:ext uri="{FF2B5EF4-FFF2-40B4-BE49-F238E27FC236}">
                <a16:creationId xmlns:a16="http://schemas.microsoft.com/office/drawing/2014/main" id="{6D95B2CA-66BD-9F70-AD85-54BC5D632277}"/>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845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4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tIns="72000"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1" y="1810505"/>
            <a:ext cx="2340000" cy="1619245"/>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3399658" y="1809750"/>
            <a:ext cx="2520000" cy="1620000"/>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6274565" y="1809750"/>
            <a:ext cx="2520000" cy="1620000"/>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hasCustomPrompt="1"/>
          </p:nvPr>
        </p:nvSpPr>
        <p:spPr>
          <a:xfrm>
            <a:off x="702528" y="3609000"/>
            <a:ext cx="2340000" cy="540000"/>
          </a:xfrm>
          <a:solidFill>
            <a:srgbClr val="85B8A5"/>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hasCustomPrompt="1"/>
          </p:nvPr>
        </p:nvSpPr>
        <p:spPr>
          <a:xfrm>
            <a:off x="702528" y="4149725"/>
            <a:ext cx="2340000" cy="1980000"/>
          </a:xfrm>
          <a:solidFill>
            <a:schemeClr val="accent4"/>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hasCustomPrompt="1"/>
          </p:nvPr>
        </p:nvSpPr>
        <p:spPr>
          <a:xfrm>
            <a:off x="3398176" y="3609000"/>
            <a:ext cx="2520000" cy="540000"/>
          </a:xfrm>
          <a:solidFill>
            <a:srgbClr val="85B8A5"/>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hasCustomPrompt="1"/>
          </p:nvPr>
        </p:nvSpPr>
        <p:spPr>
          <a:xfrm>
            <a:off x="3398176" y="4149338"/>
            <a:ext cx="2520000" cy="1980000"/>
          </a:xfrm>
          <a:solidFill>
            <a:schemeClr val="accent4"/>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hasCustomPrompt="1"/>
          </p:nvPr>
        </p:nvSpPr>
        <p:spPr>
          <a:xfrm>
            <a:off x="6273824" y="3609000"/>
            <a:ext cx="2520000" cy="540000"/>
          </a:xfrm>
          <a:solidFill>
            <a:srgbClr val="85B8A5"/>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hasCustomPrompt="1"/>
          </p:nvPr>
        </p:nvSpPr>
        <p:spPr>
          <a:xfrm>
            <a:off x="6273824" y="4149338"/>
            <a:ext cx="2520000" cy="1980000"/>
          </a:xfrm>
          <a:solidFill>
            <a:schemeClr val="accent4"/>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icture Placeholder 10">
            <a:extLst>
              <a:ext uri="{FF2B5EF4-FFF2-40B4-BE49-F238E27FC236}">
                <a16:creationId xmlns:a16="http://schemas.microsoft.com/office/drawing/2014/main" id="{DD9B2730-1633-40E2-8BC2-F1C840471316}"/>
              </a:ext>
            </a:extLst>
          </p:cNvPr>
          <p:cNvSpPr>
            <a:spLocks noGrp="1"/>
          </p:cNvSpPr>
          <p:nvPr>
            <p:ph type="pic" sz="quarter" idx="22"/>
          </p:nvPr>
        </p:nvSpPr>
        <p:spPr>
          <a:xfrm>
            <a:off x="9149472" y="1809750"/>
            <a:ext cx="2340000" cy="1620000"/>
          </a:xfrm>
        </p:spPr>
        <p:txBody>
          <a:bodyPr/>
          <a:lstStyle>
            <a:lvl1pPr>
              <a:defRPr>
                <a:solidFill>
                  <a:srgbClr val="243746"/>
                </a:solidFill>
              </a:defRPr>
            </a:lvl1pPr>
          </a:lstStyle>
          <a:p>
            <a:r>
              <a:rPr lang="en-US" noProof="0"/>
              <a:t>Click icon to add picture</a:t>
            </a:r>
            <a:endParaRPr lang="en-GB" noProof="0"/>
          </a:p>
        </p:txBody>
      </p:sp>
      <p:sp>
        <p:nvSpPr>
          <p:cNvPr id="20" name="Text Placeholder 12">
            <a:extLst>
              <a:ext uri="{FF2B5EF4-FFF2-40B4-BE49-F238E27FC236}">
                <a16:creationId xmlns:a16="http://schemas.microsoft.com/office/drawing/2014/main" id="{3116D8BC-B55B-42AC-B449-0078EDE9394A}"/>
              </a:ext>
            </a:extLst>
          </p:cNvPr>
          <p:cNvSpPr>
            <a:spLocks noGrp="1"/>
          </p:cNvSpPr>
          <p:nvPr>
            <p:ph type="body" sz="quarter" idx="23" hasCustomPrompt="1"/>
          </p:nvPr>
        </p:nvSpPr>
        <p:spPr>
          <a:xfrm>
            <a:off x="9149472" y="3609000"/>
            <a:ext cx="2340000" cy="540000"/>
          </a:xfrm>
          <a:solidFill>
            <a:srgbClr val="85B8A5"/>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Text Placeholder 14">
            <a:extLst>
              <a:ext uri="{FF2B5EF4-FFF2-40B4-BE49-F238E27FC236}">
                <a16:creationId xmlns:a16="http://schemas.microsoft.com/office/drawing/2014/main" id="{5222868D-42E6-4FED-B90F-0A7F1DC09DD9}"/>
              </a:ext>
            </a:extLst>
          </p:cNvPr>
          <p:cNvSpPr>
            <a:spLocks noGrp="1"/>
          </p:cNvSpPr>
          <p:nvPr>
            <p:ph type="body" sz="quarter" idx="24" hasCustomPrompt="1"/>
          </p:nvPr>
        </p:nvSpPr>
        <p:spPr>
          <a:xfrm>
            <a:off x="9149472" y="4149725"/>
            <a:ext cx="2340000" cy="1979613"/>
          </a:xfrm>
          <a:solidFill>
            <a:schemeClr val="accent4"/>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cxnSp>
        <p:nvCxnSpPr>
          <p:cNvPr id="3" name="Footer line">
            <a:extLst>
              <a:ext uri="{FF2B5EF4-FFF2-40B4-BE49-F238E27FC236}">
                <a16:creationId xmlns:a16="http://schemas.microsoft.com/office/drawing/2014/main" id="{57C6EC40-2D1B-FFDC-422F-E34EF1BB107E}"/>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107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lored left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4656138" cy="6858000"/>
          </a:xfrm>
          <a:prstGeom prst="rect">
            <a:avLst/>
          </a:prstGeom>
          <a:solidFill>
            <a:srgbClr val="C3E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5" y="2349500"/>
            <a:ext cx="3420676" cy="3779838"/>
          </a:xfrm>
        </p:spPr>
        <p:txBody>
          <a:bodyPr rIns="216000"/>
          <a:lstStyle>
            <a:lvl1pPr marL="0" indent="0">
              <a:buNone/>
              <a:defRPr sz="1400">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3420676" cy="1079038"/>
          </a:xfrm>
        </p:spPr>
        <p:txBody>
          <a:bodyPr tIns="72000" rIns="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5195888" y="1089025"/>
            <a:ext cx="6300786" cy="5030976"/>
          </a:xfrm>
          <a:prstGeom prst="rect">
            <a:avLst/>
          </a:prstGeom>
        </p:spPr>
        <p:txBody>
          <a:bodyPr lIns="180000" tIns="0" rIns="0" b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CBD27593-6AE3-F42A-0CEB-ED09363DCD3F}"/>
              </a:ext>
            </a:extLst>
          </p:cNvPr>
          <p:cNvCxnSpPr>
            <a:cxnSpLocks/>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359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ed left column-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3935413" cy="6858000"/>
          </a:xfrm>
          <a:prstGeom prst="rect">
            <a:avLst/>
          </a:prstGeom>
          <a:solidFill>
            <a:srgbClr val="C3E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349500"/>
            <a:ext cx="2700338" cy="3770498"/>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2700338" cy="1078338"/>
          </a:xfrm>
        </p:spPr>
        <p:txBody>
          <a:bodyPr tIns="72000" rIns="0" bIns="18000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476750" y="1089000"/>
            <a:ext cx="7019924" cy="5031001"/>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336C300C-39A7-4D64-4573-232584A70C53}"/>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297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3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tIns="72000"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69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47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8256000" y="1810800"/>
            <a:ext cx="3240000" cy="1800000"/>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hasCustomPrompt="1"/>
          </p:nvPr>
        </p:nvSpPr>
        <p:spPr>
          <a:xfrm>
            <a:off x="694800" y="3790800"/>
            <a:ext cx="3240000" cy="540000"/>
          </a:xfrm>
          <a:solidFill>
            <a:srgbClr val="DF6D61"/>
          </a:solidFill>
        </p:spPr>
        <p:txBody>
          <a:bodyPr lIns="180000" tIns="72000" rIns="1188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hasCustomPrompt="1"/>
          </p:nvPr>
        </p:nvSpPr>
        <p:spPr>
          <a:xfrm>
            <a:off x="694800" y="4330800"/>
            <a:ext cx="3240000" cy="1800000"/>
          </a:xfrm>
          <a:solidFill>
            <a:srgbClr val="FEE0C8"/>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hasCustomPrompt="1"/>
          </p:nvPr>
        </p:nvSpPr>
        <p:spPr>
          <a:xfrm>
            <a:off x="4476000" y="3790800"/>
            <a:ext cx="3240000" cy="540000"/>
          </a:xfrm>
          <a:solidFill>
            <a:srgbClr val="DF6D61"/>
          </a:solidFill>
          <a:ln>
            <a:noFill/>
          </a:ln>
        </p:spPr>
        <p:txBody>
          <a:bodyPr lIns="180000" tIns="72000" rIns="1800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hasCustomPrompt="1"/>
          </p:nvPr>
        </p:nvSpPr>
        <p:spPr>
          <a:xfrm>
            <a:off x="4476000" y="4330800"/>
            <a:ext cx="3240000" cy="1800000"/>
          </a:xfrm>
          <a:solidFill>
            <a:srgbClr val="FEE0C8"/>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hasCustomPrompt="1"/>
          </p:nvPr>
        </p:nvSpPr>
        <p:spPr>
          <a:xfrm>
            <a:off x="8256000" y="3790800"/>
            <a:ext cx="3240000" cy="540000"/>
          </a:xfrm>
          <a:solidFill>
            <a:srgbClr val="DF6D61"/>
          </a:solidFill>
        </p:spPr>
        <p:txBody>
          <a:bodyPr lIns="180000" tIns="72000" rIns="180000" bIns="72000" anchor="ctr"/>
          <a:lstStyle>
            <a:lvl1pPr marL="0" indent="0" algn="l">
              <a:buNone/>
              <a:defRPr sz="16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hasCustomPrompt="1"/>
          </p:nvPr>
        </p:nvSpPr>
        <p:spPr>
          <a:xfrm>
            <a:off x="8256000" y="4330800"/>
            <a:ext cx="3240000" cy="1800000"/>
          </a:xfrm>
          <a:solidFill>
            <a:srgbClr val="FEE0C8"/>
          </a:solidFill>
        </p:spPr>
        <p:txBody>
          <a:bodyPr lIns="180000" tIns="180000" rIns="180000" bIns="180000">
            <a:noAutofit/>
          </a:bodyPr>
          <a:lstStyle>
            <a:lvl1pPr marL="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3" name="Footer line">
            <a:extLst>
              <a:ext uri="{FF2B5EF4-FFF2-40B4-BE49-F238E27FC236}">
                <a16:creationId xmlns:a16="http://schemas.microsoft.com/office/drawing/2014/main" id="{6D95B2CA-66BD-9F70-AD85-54BC5D632277}"/>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70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4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tIns="72000" anchor="t"/>
          <a:lstStyle>
            <a:lvl1pPr>
              <a:defRPr>
                <a:solidFill>
                  <a:srgbClr val="243746"/>
                </a:solidFill>
              </a:defRPr>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1" y="1810505"/>
            <a:ext cx="2340000" cy="1619245"/>
          </a:xfrm>
        </p:spPr>
        <p:txBody>
          <a:bodyPr/>
          <a:lstStyle>
            <a:lvl1pPr>
              <a:defRPr>
                <a:solidFill>
                  <a:srgbClr val="243746"/>
                </a:solidFill>
              </a:defRPr>
            </a:lvl1p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3399658" y="1809750"/>
            <a:ext cx="2520000" cy="1620000"/>
          </a:xfrm>
        </p:spPr>
        <p:txBody>
          <a:bodyPr/>
          <a:lstStyle>
            <a:lvl1pPr>
              <a:defRPr>
                <a:solidFill>
                  <a:srgbClr val="243746"/>
                </a:solidFill>
              </a:defRPr>
            </a:lvl1p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6274565" y="1809750"/>
            <a:ext cx="2520000" cy="1620000"/>
          </a:xfrm>
        </p:spPr>
        <p:txBody>
          <a:bodyPr/>
          <a:lstStyle>
            <a:lvl1pPr>
              <a:defRPr>
                <a:solidFill>
                  <a:srgbClr val="243746"/>
                </a:solidFill>
              </a:defRPr>
            </a:lvl1p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hasCustomPrompt="1"/>
          </p:nvPr>
        </p:nvSpPr>
        <p:spPr>
          <a:xfrm>
            <a:off x="702528" y="3609000"/>
            <a:ext cx="2340000" cy="540000"/>
          </a:xfrm>
          <a:solidFill>
            <a:srgbClr val="DF6D61"/>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hasCustomPrompt="1"/>
          </p:nvPr>
        </p:nvSpPr>
        <p:spPr>
          <a:xfrm>
            <a:off x="702528" y="4149725"/>
            <a:ext cx="2340000" cy="1980000"/>
          </a:xfrm>
          <a:solidFill>
            <a:srgbClr val="FEE0C8"/>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hasCustomPrompt="1"/>
          </p:nvPr>
        </p:nvSpPr>
        <p:spPr>
          <a:xfrm>
            <a:off x="3398176" y="3609000"/>
            <a:ext cx="2520000" cy="540000"/>
          </a:xfrm>
          <a:solidFill>
            <a:srgbClr val="DF6D61"/>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hasCustomPrompt="1"/>
          </p:nvPr>
        </p:nvSpPr>
        <p:spPr>
          <a:xfrm>
            <a:off x="3398176" y="4149338"/>
            <a:ext cx="2520000" cy="1980000"/>
          </a:xfrm>
          <a:solidFill>
            <a:srgbClr val="FEE0C8"/>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hasCustomPrompt="1"/>
          </p:nvPr>
        </p:nvSpPr>
        <p:spPr>
          <a:xfrm>
            <a:off x="6273824" y="3609000"/>
            <a:ext cx="2520000" cy="540000"/>
          </a:xfrm>
          <a:solidFill>
            <a:srgbClr val="DF6D61"/>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hasCustomPrompt="1"/>
          </p:nvPr>
        </p:nvSpPr>
        <p:spPr>
          <a:xfrm>
            <a:off x="6273824" y="4149338"/>
            <a:ext cx="2520000" cy="1980000"/>
          </a:xfrm>
          <a:solidFill>
            <a:srgbClr val="FEE0C8"/>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14" name="Picture Placeholder 10">
            <a:extLst>
              <a:ext uri="{FF2B5EF4-FFF2-40B4-BE49-F238E27FC236}">
                <a16:creationId xmlns:a16="http://schemas.microsoft.com/office/drawing/2014/main" id="{DD9B2730-1633-40E2-8BC2-F1C840471316}"/>
              </a:ext>
            </a:extLst>
          </p:cNvPr>
          <p:cNvSpPr>
            <a:spLocks noGrp="1"/>
          </p:cNvSpPr>
          <p:nvPr>
            <p:ph type="pic" sz="quarter" idx="22"/>
          </p:nvPr>
        </p:nvSpPr>
        <p:spPr>
          <a:xfrm>
            <a:off x="9149472" y="1809750"/>
            <a:ext cx="2340000" cy="1620000"/>
          </a:xfrm>
        </p:spPr>
        <p:txBody>
          <a:bodyPr/>
          <a:lstStyle>
            <a:lvl1pPr>
              <a:defRPr>
                <a:solidFill>
                  <a:srgbClr val="243746"/>
                </a:solidFill>
              </a:defRPr>
            </a:lvl1pPr>
          </a:lstStyle>
          <a:p>
            <a:r>
              <a:rPr lang="en-US" noProof="0"/>
              <a:t>Click icon to add picture</a:t>
            </a:r>
            <a:endParaRPr lang="en-GB" noProof="0"/>
          </a:p>
        </p:txBody>
      </p:sp>
      <p:sp>
        <p:nvSpPr>
          <p:cNvPr id="20" name="Text Placeholder 12">
            <a:extLst>
              <a:ext uri="{FF2B5EF4-FFF2-40B4-BE49-F238E27FC236}">
                <a16:creationId xmlns:a16="http://schemas.microsoft.com/office/drawing/2014/main" id="{3116D8BC-B55B-42AC-B449-0078EDE9394A}"/>
              </a:ext>
            </a:extLst>
          </p:cNvPr>
          <p:cNvSpPr>
            <a:spLocks noGrp="1"/>
          </p:cNvSpPr>
          <p:nvPr>
            <p:ph type="body" sz="quarter" idx="23" hasCustomPrompt="1"/>
          </p:nvPr>
        </p:nvSpPr>
        <p:spPr>
          <a:xfrm>
            <a:off x="9149472" y="3609000"/>
            <a:ext cx="2340000" cy="540000"/>
          </a:xfrm>
          <a:solidFill>
            <a:srgbClr val="DF6D61"/>
          </a:solidFill>
        </p:spPr>
        <p:txBody>
          <a:bodyPr lIns="180000" tIns="72000" rIns="180000" bIns="72000" anchor="ctr"/>
          <a:lstStyle>
            <a:lvl1pPr marL="0" indent="0" algn="l">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Text Placeholder 14">
            <a:extLst>
              <a:ext uri="{FF2B5EF4-FFF2-40B4-BE49-F238E27FC236}">
                <a16:creationId xmlns:a16="http://schemas.microsoft.com/office/drawing/2014/main" id="{5222868D-42E6-4FED-B90F-0A7F1DC09DD9}"/>
              </a:ext>
            </a:extLst>
          </p:cNvPr>
          <p:cNvSpPr>
            <a:spLocks noGrp="1"/>
          </p:cNvSpPr>
          <p:nvPr>
            <p:ph type="body" sz="quarter" idx="24" hasCustomPrompt="1"/>
          </p:nvPr>
        </p:nvSpPr>
        <p:spPr>
          <a:xfrm>
            <a:off x="9149472" y="4149725"/>
            <a:ext cx="2340000" cy="1979613"/>
          </a:xfrm>
          <a:solidFill>
            <a:srgbClr val="FEE0C8"/>
          </a:solidFill>
        </p:spPr>
        <p:txBody>
          <a:bodyPr lIns="180000" tIns="180000" rIns="180000" bIns="180000">
            <a:noAutofit/>
          </a:bodyPr>
          <a:lstStyle>
            <a:lvl1pPr marL="0" indent="0" algn="l">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cxnSp>
        <p:nvCxnSpPr>
          <p:cNvPr id="3" name="Footer line">
            <a:extLst>
              <a:ext uri="{FF2B5EF4-FFF2-40B4-BE49-F238E27FC236}">
                <a16:creationId xmlns:a16="http://schemas.microsoft.com/office/drawing/2014/main" id="{57C6EC40-2D1B-FFDC-422F-E34EF1BB107E}"/>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84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ored left column-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3935413" cy="6858000"/>
          </a:xfrm>
          <a:prstGeom prst="rect">
            <a:avLst/>
          </a:prstGeom>
          <a:solidFill>
            <a:srgbClr val="E99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349500"/>
            <a:ext cx="2700338" cy="3770498"/>
          </a:xfrm>
        </p:spPr>
        <p:txBody>
          <a:bodyPr rIns="216000"/>
          <a:lstStyle>
            <a:lvl1pPr marL="0" indent="0">
              <a:buNone/>
              <a:defRPr>
                <a:solidFill>
                  <a:schemeClr val="bg1"/>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2700338" cy="1078338"/>
          </a:xfrm>
        </p:spPr>
        <p:txBody>
          <a:bodyPr tIns="72000" rIns="0" bIns="180000" anchor="t"/>
          <a:lstStyle>
            <a:lvl1pPr>
              <a:defRPr>
                <a:solidFill>
                  <a:schemeClr val="bg1"/>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476750" y="1089000"/>
            <a:ext cx="7019924" cy="5031001"/>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336C300C-39A7-4D64-4573-232584A70C53}"/>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93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ed left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4656138" cy="6858000"/>
          </a:xfrm>
          <a:prstGeom prst="rect">
            <a:avLst/>
          </a:prstGeom>
          <a:solidFill>
            <a:srgbClr val="E99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5" y="2349500"/>
            <a:ext cx="3420676" cy="3779838"/>
          </a:xfrm>
        </p:spPr>
        <p:txBody>
          <a:bodyPr rIns="216000"/>
          <a:lstStyle>
            <a:lvl1pPr marL="0" indent="0">
              <a:buNone/>
              <a:defRPr sz="1400">
                <a:solidFill>
                  <a:schemeClr val="bg1"/>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3420676" cy="1079038"/>
          </a:xfrm>
        </p:spPr>
        <p:txBody>
          <a:bodyPr tIns="72000" rIns="0" bIns="180000" anchor="t"/>
          <a:lstStyle>
            <a:lvl1pPr>
              <a:defRPr>
                <a:solidFill>
                  <a:schemeClr val="bg1"/>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5195888" y="1089025"/>
            <a:ext cx="6300786" cy="5030976"/>
          </a:xfrm>
          <a:prstGeom prst="rect">
            <a:avLst/>
          </a:prstGeom>
        </p:spPr>
        <p:txBody>
          <a:bodyPr lIns="180000" tIns="0" rIns="0" b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CBD27593-6AE3-F42A-0CEB-ED09363DCD3F}"/>
              </a:ext>
            </a:extLst>
          </p:cNvPr>
          <p:cNvCxnSpPr>
            <a:cxnSpLocks/>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177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ored left column-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3935413" cy="6858000"/>
          </a:xfrm>
          <a:prstGeom prst="rect">
            <a:avLst/>
          </a:prstGeom>
          <a:solidFill>
            <a:srgbClr val="86A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349500"/>
            <a:ext cx="2700338" cy="3770498"/>
          </a:xfrm>
        </p:spPr>
        <p:txBody>
          <a:bodyPr rIns="216000"/>
          <a:lstStyle>
            <a:lvl1pPr marL="0" indent="0">
              <a:buNone/>
              <a:defRPr>
                <a:solidFill>
                  <a:schemeClr val="bg1"/>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2700338" cy="1078338"/>
          </a:xfrm>
        </p:spPr>
        <p:txBody>
          <a:bodyPr tIns="72000" rIns="0" bIns="180000" anchor="t"/>
          <a:lstStyle>
            <a:lvl1pPr>
              <a:defRPr>
                <a:solidFill>
                  <a:schemeClr val="bg1"/>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476750" y="1089000"/>
            <a:ext cx="7019924" cy="5031001"/>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336C300C-39A7-4D64-4573-232584A70C53}"/>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23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green">
    <p:bg>
      <p:bgPr>
        <a:solidFill>
          <a:srgbClr val="E6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728663"/>
            <a:ext cx="5400000" cy="3600000"/>
          </a:xfrm>
          <a:noFill/>
        </p:spPr>
        <p:txBody>
          <a:bodyPr tIns="0" bIns="72000" anchor="b"/>
          <a:lstStyle>
            <a:lvl1pPr algn="l">
              <a:lnSpc>
                <a:spcPct val="100000"/>
              </a:lnSpc>
              <a:defRPr sz="3200">
                <a:solidFill>
                  <a:schemeClr val="accent6"/>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508499"/>
            <a:ext cx="5401200" cy="1260475"/>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3" name="Graphic 2">
            <a:extLst>
              <a:ext uri="{FF2B5EF4-FFF2-40B4-BE49-F238E27FC236}">
                <a16:creationId xmlns:a16="http://schemas.microsoft.com/office/drawing/2014/main" id="{BA93B5CC-8C08-1E4B-63AD-5C860A1E85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4" name="Table 3">
            <a:extLst>
              <a:ext uri="{FF2B5EF4-FFF2-40B4-BE49-F238E27FC236}">
                <a16:creationId xmlns:a16="http://schemas.microsoft.com/office/drawing/2014/main" id="{EE7378FB-79CF-3042-0118-AEAD0351F240}"/>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4265976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lored left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4656138" cy="6858000"/>
          </a:xfrm>
          <a:prstGeom prst="rect">
            <a:avLst/>
          </a:prstGeom>
          <a:solidFill>
            <a:srgbClr val="86A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5" y="2349500"/>
            <a:ext cx="3420676" cy="3779838"/>
          </a:xfrm>
        </p:spPr>
        <p:txBody>
          <a:bodyPr rIns="216000"/>
          <a:lstStyle>
            <a:lvl1pPr marL="0" indent="0">
              <a:buNone/>
              <a:defRPr sz="1400">
                <a:solidFill>
                  <a:schemeClr val="bg1"/>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3420676" cy="1079038"/>
          </a:xfrm>
        </p:spPr>
        <p:txBody>
          <a:bodyPr tIns="72000" rIns="0" bIns="180000" anchor="t"/>
          <a:lstStyle>
            <a:lvl1pPr>
              <a:defRPr>
                <a:solidFill>
                  <a:schemeClr val="bg1"/>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5195888" y="1089025"/>
            <a:ext cx="6300786" cy="5030976"/>
          </a:xfrm>
          <a:prstGeom prst="rect">
            <a:avLst/>
          </a:prstGeom>
        </p:spPr>
        <p:txBody>
          <a:bodyPr lIns="180000" tIns="0" rIns="0" b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CBD27593-6AE3-F42A-0CEB-ED09363DCD3F}"/>
              </a:ext>
            </a:extLst>
          </p:cNvPr>
          <p:cNvCxnSpPr>
            <a:cxnSpLocks/>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367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ed right column">
    <p:bg>
      <p:bgPr>
        <a:solidFill>
          <a:srgbClr val="DFF5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userDrawn="1"/>
        </p:nvSpPr>
        <p:spPr>
          <a:xfrm>
            <a:off x="0" y="0"/>
            <a:ext cx="39354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349501"/>
            <a:ext cx="2700338" cy="3779838"/>
          </a:xfrm>
        </p:spPr>
        <p:txBody>
          <a:bodyPr tIns="0" rIns="0" bIns="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910801"/>
            <a:ext cx="2700338" cy="1078338"/>
          </a:xfrm>
        </p:spPr>
        <p:txBody>
          <a:bodyPr tIns="72000" rIns="0" bIns="0" anchor="t"/>
          <a:lstStyle>
            <a:lvl1pPr>
              <a:defRPr>
                <a:solidFill>
                  <a:srgbClr val="243746"/>
                </a:solidFill>
              </a:defRPr>
            </a:lvl1pPr>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hasCustomPrompt="1"/>
          </p:nvPr>
        </p:nvSpPr>
        <p:spPr>
          <a:xfrm>
            <a:off x="4475999" y="1089025"/>
            <a:ext cx="7020675" cy="5040314"/>
          </a:xfrm>
          <a:prstGeom prst="rect">
            <a:avLst/>
          </a:prstGeom>
        </p:spPr>
        <p:txBody>
          <a:bodyPr lIns="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Footer line">
            <a:extLst>
              <a:ext uri="{FF2B5EF4-FFF2-40B4-BE49-F238E27FC236}">
                <a16:creationId xmlns:a16="http://schemas.microsoft.com/office/drawing/2014/main" id="{C022ED4C-43E4-97FC-A786-A40849B86F9A}"/>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230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Colored top r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0" y="0"/>
            <a:ext cx="12192000" cy="3787807"/>
          </a:xfrm>
          <a:solidFill>
            <a:srgbClr val="DFF5FF"/>
          </a:solidFill>
        </p:spPr>
        <p:txBody>
          <a:bodyPr anchor="ctr">
            <a:normAutofit/>
          </a:bodyPr>
          <a:lstStyle>
            <a:lvl1pPr marL="0" indent="0" algn="ctr">
              <a:buNone/>
              <a:defRPr sz="1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4" y="3968750"/>
            <a:ext cx="2881313" cy="2160582"/>
          </a:xfrm>
        </p:spPr>
        <p:txBody>
          <a:bodyPr tIns="72000" rIns="0" anchor="t"/>
          <a:lstStyle>
            <a:lvl1pPr>
              <a:lnSpc>
                <a:spcPct val="100000"/>
              </a:lnSpc>
              <a:defRPr sz="2400">
                <a:solidFill>
                  <a:srgbClr val="243746"/>
                </a:solidFill>
              </a:defRPr>
            </a:lvl1p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4295775" y="4149725"/>
            <a:ext cx="7200900" cy="1979613"/>
          </a:xfrm>
        </p:spPr>
        <p:txBody>
          <a:bodyPr lIns="0" tIns="0" rIns="0"/>
          <a:lstStyle>
            <a:lvl1pPr marL="0" indent="0">
              <a:buNone/>
              <a:defRPr sz="1600">
                <a:solidFill>
                  <a:srgbClr val="24374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Footer line">
            <a:extLst>
              <a:ext uri="{FF2B5EF4-FFF2-40B4-BE49-F238E27FC236}">
                <a16:creationId xmlns:a16="http://schemas.microsoft.com/office/drawing/2014/main" id="{A5D7DD4A-AF71-5C05-7AE2-F5FF334B803B}"/>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49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lored top row">
    <p:bg>
      <p:bgPr>
        <a:solidFill>
          <a:srgbClr val="A8C3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0B0546-DC29-80EE-6DA0-4F7C670B9B05}"/>
              </a:ext>
            </a:extLst>
          </p:cNvPr>
          <p:cNvSpPr/>
          <p:nvPr userDrawn="1"/>
        </p:nvSpPr>
        <p:spPr>
          <a:xfrm>
            <a:off x="0" y="0"/>
            <a:ext cx="12192000" cy="6858000"/>
          </a:xfrm>
          <a:prstGeom prst="rect">
            <a:avLst/>
          </a:prstGeom>
          <a:solidFill>
            <a:srgbClr val="A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398326F-7ADC-4CFA-A21A-595F3F82C21D}"/>
              </a:ext>
            </a:extLst>
          </p:cNvPr>
          <p:cNvSpPr>
            <a:spLocks noGrp="1"/>
          </p:cNvSpPr>
          <p:nvPr>
            <p:ph type="title" hasCustomPrompt="1"/>
          </p:nvPr>
        </p:nvSpPr>
        <p:spPr>
          <a:xfrm>
            <a:off x="695325" y="1089000"/>
            <a:ext cx="5400675" cy="2160582"/>
          </a:xfrm>
        </p:spPr>
        <p:txBody>
          <a:bodyPr tIns="72000" rIns="0" anchor="t"/>
          <a:lstStyle>
            <a:lvl1pPr>
              <a:lnSpc>
                <a:spcPct val="100000"/>
              </a:lnSpc>
              <a:defRPr sz="4000">
                <a:solidFill>
                  <a:schemeClr val="accent1"/>
                </a:solidFill>
                <a:latin typeface="+mn-lt"/>
              </a:defRPr>
            </a:lvl1pPr>
          </a:lstStyle>
          <a:p>
            <a:r>
              <a:rPr lang="en-US" noProof="0"/>
              <a:t>Click to edit </a:t>
            </a:r>
            <a:br>
              <a:rPr lang="en-US" noProof="0"/>
            </a:br>
            <a:r>
              <a:rPr lang="en-US" noProof="0"/>
              <a:t>the chapter title in one or multiple lines </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695325" y="3429000"/>
            <a:ext cx="9175750" cy="719138"/>
          </a:xfrm>
        </p:spPr>
        <p:txBody>
          <a:bodyPr lIns="0" tIns="0" rIns="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additional information</a:t>
            </a:r>
          </a:p>
        </p:txBody>
      </p:sp>
      <p:sp>
        <p:nvSpPr>
          <p:cNvPr id="9" name="Slide Number Placeholder 19" hidden="1">
            <a:extLst>
              <a:ext uri="{FF2B5EF4-FFF2-40B4-BE49-F238E27FC236}">
                <a16:creationId xmlns:a16="http://schemas.microsoft.com/office/drawing/2014/main" id="{05DF783A-B52F-42AD-A2BE-6C3FD3EF3FA6}"/>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Footer line" hidden="1">
            <a:extLst>
              <a:ext uri="{FF2B5EF4-FFF2-40B4-BE49-F238E27FC236}">
                <a16:creationId xmlns:a16="http://schemas.microsoft.com/office/drawing/2014/main" id="{A5D7DD4A-AF71-5C05-7AE2-F5FF334B803B}"/>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17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ored top row">
    <p:bg>
      <p:bgPr>
        <a:solidFill>
          <a:srgbClr val="A8C3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0B0546-DC29-80EE-6DA0-4F7C670B9B05}"/>
              </a:ext>
            </a:extLst>
          </p:cNvPr>
          <p:cNvSpPr/>
          <p:nvPr userDrawn="1"/>
        </p:nvSpPr>
        <p:spPr>
          <a:xfrm>
            <a:off x="0" y="0"/>
            <a:ext cx="12192000" cy="6858000"/>
          </a:xfrm>
          <a:prstGeom prst="rect">
            <a:avLst/>
          </a:prstGeom>
          <a:solidFill>
            <a:srgbClr val="224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398326F-7ADC-4CFA-A21A-595F3F82C21D}"/>
              </a:ext>
            </a:extLst>
          </p:cNvPr>
          <p:cNvSpPr>
            <a:spLocks noGrp="1"/>
          </p:cNvSpPr>
          <p:nvPr>
            <p:ph type="title" hasCustomPrompt="1"/>
          </p:nvPr>
        </p:nvSpPr>
        <p:spPr>
          <a:xfrm>
            <a:off x="695325" y="1089000"/>
            <a:ext cx="5400675" cy="2160582"/>
          </a:xfrm>
        </p:spPr>
        <p:txBody>
          <a:bodyPr tIns="72000" rIns="0" anchor="t"/>
          <a:lstStyle>
            <a:lvl1pPr>
              <a:lnSpc>
                <a:spcPct val="100000"/>
              </a:lnSpc>
              <a:defRPr sz="4000">
                <a:solidFill>
                  <a:schemeClr val="bg1"/>
                </a:solidFill>
                <a:latin typeface="+mn-lt"/>
              </a:defRPr>
            </a:lvl1pPr>
          </a:lstStyle>
          <a:p>
            <a:r>
              <a:rPr lang="en-US" noProof="0"/>
              <a:t>Click to edit </a:t>
            </a:r>
            <a:br>
              <a:rPr lang="en-US" noProof="0"/>
            </a:br>
            <a:r>
              <a:rPr lang="en-US" noProof="0"/>
              <a:t>the chapter title in one or multiple lines </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695325" y="3429000"/>
            <a:ext cx="9175750" cy="719138"/>
          </a:xfrm>
        </p:spPr>
        <p:txBody>
          <a:bodyPr lIns="0" tIns="0" rIns="0"/>
          <a:lstStyle>
            <a:lvl1pPr marL="0" indent="0">
              <a:buNone/>
              <a:defRPr sz="1600">
                <a:solidFill>
                  <a:srgbClr val="ABD6B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additional information</a:t>
            </a:r>
          </a:p>
        </p:txBody>
      </p:sp>
      <p:sp>
        <p:nvSpPr>
          <p:cNvPr id="9" name="Slide Number Placeholder 19" hidden="1">
            <a:extLst>
              <a:ext uri="{FF2B5EF4-FFF2-40B4-BE49-F238E27FC236}">
                <a16:creationId xmlns:a16="http://schemas.microsoft.com/office/drawing/2014/main" id="{05DF783A-B52F-42AD-A2BE-6C3FD3EF3FA6}"/>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Footer line" hidden="1">
            <a:extLst>
              <a:ext uri="{FF2B5EF4-FFF2-40B4-BE49-F238E27FC236}">
                <a16:creationId xmlns:a16="http://schemas.microsoft.com/office/drawing/2014/main" id="{A5D7DD4A-AF71-5C05-7AE2-F5FF334B803B}"/>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98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olored top row">
    <p:bg>
      <p:bgPr>
        <a:solidFill>
          <a:srgbClr val="A8C3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0B0546-DC29-80EE-6DA0-4F7C670B9B05}"/>
              </a:ext>
            </a:extLst>
          </p:cNvPr>
          <p:cNvSpPr/>
          <p:nvPr userDrawn="1"/>
        </p:nvSpPr>
        <p:spPr>
          <a:xfrm>
            <a:off x="0" y="0"/>
            <a:ext cx="12192000" cy="6858000"/>
          </a:xfrm>
          <a:prstGeom prst="rect">
            <a:avLst/>
          </a:prstGeom>
          <a:solidFill>
            <a:srgbClr val="F5C3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398326F-7ADC-4CFA-A21A-595F3F82C21D}"/>
              </a:ext>
            </a:extLst>
          </p:cNvPr>
          <p:cNvSpPr>
            <a:spLocks noGrp="1"/>
          </p:cNvSpPr>
          <p:nvPr>
            <p:ph type="title" hasCustomPrompt="1"/>
          </p:nvPr>
        </p:nvSpPr>
        <p:spPr>
          <a:xfrm>
            <a:off x="695325" y="1089000"/>
            <a:ext cx="5400675" cy="2160582"/>
          </a:xfrm>
        </p:spPr>
        <p:txBody>
          <a:bodyPr tIns="72000" rIns="0" anchor="t"/>
          <a:lstStyle>
            <a:lvl1pPr>
              <a:lnSpc>
                <a:spcPct val="100000"/>
              </a:lnSpc>
              <a:defRPr sz="4000">
                <a:solidFill>
                  <a:srgbClr val="DF6D61"/>
                </a:solidFill>
                <a:latin typeface="+mn-lt"/>
              </a:defRPr>
            </a:lvl1pPr>
          </a:lstStyle>
          <a:p>
            <a:r>
              <a:rPr lang="en-US" noProof="0"/>
              <a:t>Click to edit </a:t>
            </a:r>
            <a:br>
              <a:rPr lang="en-US" noProof="0"/>
            </a:br>
            <a:r>
              <a:rPr lang="en-US" noProof="0"/>
              <a:t>the chapter title in one or multiple lines </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695325" y="3429000"/>
            <a:ext cx="9175750" cy="719138"/>
          </a:xfrm>
        </p:spPr>
        <p:txBody>
          <a:bodyPr lIns="0" tIns="0" rIns="0"/>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additional information</a:t>
            </a:r>
          </a:p>
        </p:txBody>
      </p:sp>
      <p:sp>
        <p:nvSpPr>
          <p:cNvPr id="9" name="Slide Number Placeholder 19" hidden="1">
            <a:extLst>
              <a:ext uri="{FF2B5EF4-FFF2-40B4-BE49-F238E27FC236}">
                <a16:creationId xmlns:a16="http://schemas.microsoft.com/office/drawing/2014/main" id="{05DF783A-B52F-42AD-A2BE-6C3FD3EF3FA6}"/>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Footer line" hidden="1">
            <a:extLst>
              <a:ext uri="{FF2B5EF4-FFF2-40B4-BE49-F238E27FC236}">
                <a16:creationId xmlns:a16="http://schemas.microsoft.com/office/drawing/2014/main" id="{A5D7DD4A-AF71-5C05-7AE2-F5FF334B803B}"/>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798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lored top row">
    <p:bg>
      <p:bgPr>
        <a:solidFill>
          <a:srgbClr val="A8C3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0B0546-DC29-80EE-6DA0-4F7C670B9B05}"/>
              </a:ext>
            </a:extLst>
          </p:cNvPr>
          <p:cNvSpPr/>
          <p:nvPr userDrawn="1"/>
        </p:nvSpPr>
        <p:spPr>
          <a:xfrm>
            <a:off x="0" y="0"/>
            <a:ext cx="12192000" cy="6858000"/>
          </a:xfrm>
          <a:prstGeom prst="rect">
            <a:avLst/>
          </a:prstGeom>
          <a:solidFill>
            <a:srgbClr val="DF6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398326F-7ADC-4CFA-A21A-595F3F82C21D}"/>
              </a:ext>
            </a:extLst>
          </p:cNvPr>
          <p:cNvSpPr>
            <a:spLocks noGrp="1"/>
          </p:cNvSpPr>
          <p:nvPr>
            <p:ph type="title" hasCustomPrompt="1"/>
          </p:nvPr>
        </p:nvSpPr>
        <p:spPr>
          <a:xfrm>
            <a:off x="695325" y="1089000"/>
            <a:ext cx="5400675" cy="2160582"/>
          </a:xfrm>
        </p:spPr>
        <p:txBody>
          <a:bodyPr tIns="72000" rIns="0" anchor="t"/>
          <a:lstStyle>
            <a:lvl1pPr>
              <a:lnSpc>
                <a:spcPct val="100000"/>
              </a:lnSpc>
              <a:defRPr sz="4000">
                <a:solidFill>
                  <a:schemeClr val="bg2"/>
                </a:solidFill>
                <a:latin typeface="+mn-lt"/>
              </a:defRPr>
            </a:lvl1pPr>
          </a:lstStyle>
          <a:p>
            <a:r>
              <a:rPr lang="en-US" noProof="0"/>
              <a:t>Click to edit </a:t>
            </a:r>
            <a:br>
              <a:rPr lang="en-US" noProof="0"/>
            </a:br>
            <a:r>
              <a:rPr lang="en-US" noProof="0"/>
              <a:t>the chapter title in one or multiple lines </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695325" y="3429000"/>
            <a:ext cx="9175750" cy="719138"/>
          </a:xfrm>
        </p:spPr>
        <p:txBody>
          <a:bodyPr lIns="0" tIns="0" rIns="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additional information</a:t>
            </a:r>
          </a:p>
        </p:txBody>
      </p:sp>
      <p:sp>
        <p:nvSpPr>
          <p:cNvPr id="9" name="Slide Number Placeholder 19" hidden="1">
            <a:extLst>
              <a:ext uri="{FF2B5EF4-FFF2-40B4-BE49-F238E27FC236}">
                <a16:creationId xmlns:a16="http://schemas.microsoft.com/office/drawing/2014/main" id="{05DF783A-B52F-42AD-A2BE-6C3FD3EF3FA6}"/>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Footer line" hidden="1">
            <a:extLst>
              <a:ext uri="{FF2B5EF4-FFF2-40B4-BE49-F238E27FC236}">
                <a16:creationId xmlns:a16="http://schemas.microsoft.com/office/drawing/2014/main" id="{A5D7DD4A-AF71-5C05-7AE2-F5FF334B803B}"/>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288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lored top row">
    <p:bg>
      <p:bgPr>
        <a:solidFill>
          <a:srgbClr val="A8C3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0B0546-DC29-80EE-6DA0-4F7C670B9B05}"/>
              </a:ext>
            </a:extLst>
          </p:cNvPr>
          <p:cNvSpPr/>
          <p:nvPr userDrawn="1"/>
        </p:nvSpPr>
        <p:spPr>
          <a:xfrm>
            <a:off x="0" y="0"/>
            <a:ext cx="12192000" cy="6858000"/>
          </a:xfrm>
          <a:prstGeom prst="rect">
            <a:avLst/>
          </a:prstGeom>
          <a:solidFill>
            <a:srgbClr val="ABD6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A398326F-7ADC-4CFA-A21A-595F3F82C21D}"/>
              </a:ext>
            </a:extLst>
          </p:cNvPr>
          <p:cNvSpPr>
            <a:spLocks noGrp="1"/>
          </p:cNvSpPr>
          <p:nvPr>
            <p:ph type="title" hasCustomPrompt="1"/>
          </p:nvPr>
        </p:nvSpPr>
        <p:spPr>
          <a:xfrm>
            <a:off x="695325" y="1089000"/>
            <a:ext cx="5400675" cy="2160582"/>
          </a:xfrm>
        </p:spPr>
        <p:txBody>
          <a:bodyPr tIns="72000" rIns="0" anchor="t"/>
          <a:lstStyle>
            <a:lvl1pPr>
              <a:lnSpc>
                <a:spcPct val="100000"/>
              </a:lnSpc>
              <a:defRPr sz="4000">
                <a:solidFill>
                  <a:schemeClr val="bg1"/>
                </a:solidFill>
                <a:latin typeface="+mn-lt"/>
              </a:defRPr>
            </a:lvl1pPr>
          </a:lstStyle>
          <a:p>
            <a:r>
              <a:rPr lang="en-US" noProof="0"/>
              <a:t>Click to edit </a:t>
            </a:r>
            <a:br>
              <a:rPr lang="en-US" noProof="0"/>
            </a:br>
            <a:r>
              <a:rPr lang="en-US" noProof="0"/>
              <a:t>the chapter title in one or multiple lines </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695325" y="3429000"/>
            <a:ext cx="9175750" cy="719138"/>
          </a:xfrm>
        </p:spPr>
        <p:txBody>
          <a:bodyPr lIns="0" tIns="0" rIns="0"/>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additional information</a:t>
            </a:r>
          </a:p>
        </p:txBody>
      </p:sp>
      <p:sp>
        <p:nvSpPr>
          <p:cNvPr id="9" name="Slide Number Placeholder 19" hidden="1">
            <a:extLst>
              <a:ext uri="{FF2B5EF4-FFF2-40B4-BE49-F238E27FC236}">
                <a16:creationId xmlns:a16="http://schemas.microsoft.com/office/drawing/2014/main" id="{05DF783A-B52F-42AD-A2BE-6C3FD3EF3FA6}"/>
              </a:ext>
            </a:extLst>
          </p:cNvPr>
          <p:cNvSpPr>
            <a:spLocks noGrp="1" noRot="1" noMove="1" noResize="1" noEditPoints="1" noAdjustHandles="1" noChangeArrowheads="1" noChangeShapeType="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5" name="Footer line" hidden="1">
            <a:extLst>
              <a:ext uri="{FF2B5EF4-FFF2-40B4-BE49-F238E27FC236}">
                <a16:creationId xmlns:a16="http://schemas.microsoft.com/office/drawing/2014/main" id="{A5D7DD4A-AF71-5C05-7AE2-F5FF334B803B}"/>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21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910800"/>
            <a:ext cx="10801350" cy="601648"/>
          </a:xfrm>
        </p:spPr>
        <p:txBody>
          <a:bodyPr tIns="72000" anchor="t"/>
          <a:lstStyle>
            <a:lvl1pPr>
              <a:defRPr>
                <a:solidFill>
                  <a:srgbClr val="243746"/>
                </a:solidFill>
              </a:defRPr>
            </a:lvl1pPr>
          </a:lstStyle>
          <a:p>
            <a:r>
              <a:rPr lang="en-US" noProof="0"/>
              <a:t>Click to edit Master title style</a:t>
            </a:r>
            <a:endParaRPr lang="en-GB" noProof="0"/>
          </a:p>
        </p:txBody>
      </p: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3" name="Footer line">
            <a:extLst>
              <a:ext uri="{FF2B5EF4-FFF2-40B4-BE49-F238E27FC236}">
                <a16:creationId xmlns:a16="http://schemas.microsoft.com/office/drawing/2014/main" id="{F31E28B7-C1C7-04C3-344E-E8A71F095A7E}"/>
              </a:ext>
            </a:extLst>
          </p:cNvPr>
          <p:cNvCxnSpPr>
            <a:cxnSpLocks noGrp="1" noRot="1" noMove="1" noResize="1" noEditPoints="1" noAdjustHandles="1" noChangeArrowheads="1" noChangeShapeType="1"/>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568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c">
    <p:spTree>
      <p:nvGrpSpPr>
        <p:cNvPr id="1" name=""/>
        <p:cNvGrpSpPr/>
        <p:nvPr/>
      </p:nvGrpSpPr>
      <p:grpSpPr>
        <a:xfrm>
          <a:off x="0" y="0"/>
          <a:ext cx="0" cy="0"/>
          <a:chOff x="0" y="0"/>
          <a:chExt cx="0" cy="0"/>
        </a:xfrm>
      </p:grpSpPr>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59200"/>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2" name="Straight Connector 1">
            <a:extLst>
              <a:ext uri="{FF2B5EF4-FFF2-40B4-BE49-F238E27FC236}">
                <a16:creationId xmlns:a16="http://schemas.microsoft.com/office/drawing/2014/main" id="{B07F050B-D265-02D8-6A42-E4E231555ADD}"/>
              </a:ext>
            </a:extLst>
          </p:cNvPr>
          <p:cNvCxnSpPr>
            <a:cxnSpLocks/>
          </p:cNvCxnSpPr>
          <p:nvPr userDrawn="1"/>
        </p:nvCxnSpPr>
        <p:spPr>
          <a:xfrm>
            <a:off x="0" y="6489000"/>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wood">
    <p:bg>
      <p:bgPr>
        <a:solidFill>
          <a:srgbClr val="FFE7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4" y="728663"/>
            <a:ext cx="5400675" cy="3600449"/>
          </a:xfrm>
          <a:noFill/>
        </p:spPr>
        <p:txBody>
          <a:bodyPr tIns="0" bIns="72000" anchor="b"/>
          <a:lstStyle>
            <a:lvl1pPr algn="l">
              <a:lnSpc>
                <a:spcPct val="100000"/>
              </a:lnSpc>
              <a:defRPr sz="3200">
                <a:solidFill>
                  <a:srgbClr val="FF1243"/>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508499"/>
            <a:ext cx="5401200" cy="1260475"/>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3" name="Graphic 2">
            <a:extLst>
              <a:ext uri="{FF2B5EF4-FFF2-40B4-BE49-F238E27FC236}">
                <a16:creationId xmlns:a16="http://schemas.microsoft.com/office/drawing/2014/main" id="{E63DA37F-D970-E504-1086-E36740A4D6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4" name="Table 3">
            <a:extLst>
              <a:ext uri="{FF2B5EF4-FFF2-40B4-BE49-F238E27FC236}">
                <a16:creationId xmlns:a16="http://schemas.microsoft.com/office/drawing/2014/main" id="{608FD354-7C77-241B-953E-7923224284A6}"/>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2585820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credits - animated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5B974-3DC1-44AE-96AE-E5BC33594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6200" y="454269"/>
            <a:ext cx="1368000" cy="1061193"/>
          </a:xfrm>
          <a:prstGeom prst="rect">
            <a:avLst/>
          </a:prstGeom>
          <a:ln>
            <a:noFill/>
          </a:ln>
        </p:spPr>
      </p:pic>
      <p:sp>
        <p:nvSpPr>
          <p:cNvPr id="6" name="Rectangle 5">
            <a:extLst>
              <a:ext uri="{FF2B5EF4-FFF2-40B4-BE49-F238E27FC236}">
                <a16:creationId xmlns:a16="http://schemas.microsoft.com/office/drawing/2014/main" id="{01E21570-2B89-43CC-8DEE-216454BE3068}"/>
              </a:ext>
            </a:extLst>
          </p:cNvPr>
          <p:cNvSpPr/>
          <p:nvPr userDrawn="1"/>
        </p:nvSpPr>
        <p:spPr>
          <a:xfrm>
            <a:off x="695325" y="6122244"/>
            <a:ext cx="10801350" cy="735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rgbClr val="243746"/>
                </a:solidFill>
                <a:effectLst/>
                <a:uLnTx/>
                <a:uFillTx/>
                <a:latin typeface="+mj-lt"/>
                <a:ea typeface="+mn-ea"/>
                <a:cs typeface="Arial" charset="0"/>
              </a:rPr>
              <a:t>© Equinor ASA</a:t>
            </a:r>
            <a:endParaRPr kumimoji="0" lang="en-GB" sz="1000" b="0" i="0" u="none" strike="noStrike" kern="1200" cap="none" spc="0" normalizeH="0" baseline="0" noProof="0">
              <a:ln>
                <a:noFill/>
              </a:ln>
              <a:solidFill>
                <a:srgbClr val="243746"/>
              </a:solidFill>
              <a:effectLst/>
              <a:uLnTx/>
              <a:uFillTx/>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endParaRPr kumimoji="0" lang="en-GB" sz="600" b="0" i="0" u="none" strike="noStrike" kern="1200" cap="none" spc="0" normalizeH="0" baseline="0" noProof="0">
              <a:ln>
                <a:noFill/>
              </a:ln>
              <a:solidFill>
                <a:srgbClr val="243746"/>
              </a:solidFill>
              <a:effectLst/>
              <a:uLnTx/>
              <a:uFillTx/>
              <a:latin typeface="+mn-lt"/>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48250"/>
            <a:ext cx="10801350" cy="409785"/>
          </a:xfrm>
        </p:spPr>
        <p:txBody>
          <a:bodyPr lIns="0" tIns="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5" y="4329000"/>
            <a:ext cx="10801349" cy="609337"/>
          </a:xfrm>
        </p:spPr>
        <p:txBody>
          <a:bodyPr lIns="0" tIns="0" rIns="0" bIns="0" anchor="b"/>
          <a:lstStyle>
            <a:lvl1pPr>
              <a:defRPr sz="2000">
                <a:solidFill>
                  <a:srgbClr val="FF1243"/>
                </a:solidFill>
                <a:latin typeface="+mj-lt"/>
              </a:defRPr>
            </a:lvl1pPr>
          </a:lstStyle>
          <a:p>
            <a:r>
              <a:rPr lang="en-GB" noProof="0"/>
              <a:t>Click to add presentation title</a:t>
            </a:r>
          </a:p>
        </p:txBody>
      </p:sp>
      <p:graphicFrame>
        <p:nvGraphicFramePr>
          <p:cNvPr id="4" name="Table 3">
            <a:extLst>
              <a:ext uri="{FF2B5EF4-FFF2-40B4-BE49-F238E27FC236}">
                <a16:creationId xmlns:a16="http://schemas.microsoft.com/office/drawing/2014/main" id="{1A80D2A4-AF11-3544-99B5-1DC9E61B03C3}"/>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46316136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userDrawn="1"/>
        </p:nvSpPr>
        <p:spPr>
          <a:xfrm>
            <a:off x="695325" y="6122244"/>
            <a:ext cx="10801350" cy="735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rgbClr val="243746"/>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a:ln>
                  <a:noFill/>
                </a:ln>
                <a:solidFill>
                  <a:srgbClr val="243746"/>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a:ln>
                <a:noFill/>
              </a:ln>
              <a:solidFill>
                <a:srgbClr val="243746"/>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48250"/>
            <a:ext cx="10801350" cy="409785"/>
          </a:xfrm>
        </p:spPr>
        <p:txBody>
          <a:bodyPr lIns="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329113"/>
            <a:ext cx="10801349" cy="609337"/>
          </a:xfrm>
        </p:spPr>
        <p:txBody>
          <a:bodyPr lIns="0" tIns="0" rIns="0" bIns="0" anchor="b"/>
          <a:lstStyle>
            <a:lvl1pPr>
              <a:defRPr sz="2000">
                <a:solidFill>
                  <a:srgbClr val="FF1243"/>
                </a:solidFill>
                <a:latin typeface="+mj-lt"/>
              </a:defRPr>
            </a:lvl1pPr>
          </a:lstStyle>
          <a:p>
            <a:r>
              <a:rPr lang="en-GB" noProof="0"/>
              <a:t>Click to add presentation title</a:t>
            </a:r>
          </a:p>
        </p:txBody>
      </p:sp>
      <p:pic>
        <p:nvPicPr>
          <p:cNvPr id="2" name="Graphic 1">
            <a:extLst>
              <a:ext uri="{FF2B5EF4-FFF2-40B4-BE49-F238E27FC236}">
                <a16:creationId xmlns:a16="http://schemas.microsoft.com/office/drawing/2014/main" id="{B38DBFF7-AACE-8FF9-0195-44B87AD366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3" name="Table 2">
            <a:extLst>
              <a:ext uri="{FF2B5EF4-FFF2-40B4-BE49-F238E27FC236}">
                <a16:creationId xmlns:a16="http://schemas.microsoft.com/office/drawing/2014/main" id="{7D3EFABB-8C55-3174-109F-59F0F499F92A}"/>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102662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CED5-A01A-8FF4-6C3B-B323AC4A04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C80D8E-4AEE-5D29-3B95-63B08E96180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6247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slate">
    <p:bg>
      <p:bgPr>
        <a:solidFill>
          <a:srgbClr val="2437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729113"/>
            <a:ext cx="5400000" cy="3600000"/>
          </a:xfrm>
          <a:noFill/>
        </p:spPr>
        <p:txBody>
          <a:bodyPr tIns="0" bIns="72000" anchor="b"/>
          <a:lstStyle>
            <a:lvl1pPr algn="l">
              <a:lnSpc>
                <a:spcPct val="100000"/>
              </a:lnSpc>
              <a:defRPr sz="3200">
                <a:solidFill>
                  <a:srgbClr val="FF1243"/>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508499"/>
            <a:ext cx="5400000" cy="1260475"/>
          </a:xfrm>
        </p:spPr>
        <p:txBody>
          <a:bodyPr/>
          <a:lstStyle>
            <a:lvl1pPr marL="0" indent="0" algn="l">
              <a:spcBef>
                <a:spcPts val="0"/>
              </a:spcBef>
              <a:spcAft>
                <a:spcPts val="0"/>
              </a:spcAft>
              <a:buNone/>
              <a:defRPr sz="16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3" name="Graphic 2">
            <a:extLst>
              <a:ext uri="{FF2B5EF4-FFF2-40B4-BE49-F238E27FC236}">
                <a16:creationId xmlns:a16="http://schemas.microsoft.com/office/drawing/2014/main" id="{0936FAB5-0D5A-3D46-9B10-F8BE90DF95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4" name="Table 3">
            <a:extLst>
              <a:ext uri="{FF2B5EF4-FFF2-40B4-BE49-F238E27FC236}">
                <a16:creationId xmlns:a16="http://schemas.microsoft.com/office/drawing/2014/main" id="{224664B0-9A7D-2F4D-C9A2-4558354F83BD}"/>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373397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6000" y="729113"/>
            <a:ext cx="5400000" cy="3600000"/>
          </a:xfrm>
        </p:spPr>
        <p:txBody>
          <a:bodyPr tIns="0" bIns="72000" anchor="b"/>
          <a:lstStyle>
            <a:lvl1pPr algn="l">
              <a:lnSpc>
                <a:spcPct val="100000"/>
              </a:lnSpc>
              <a:defRPr sz="3200">
                <a:solidFill>
                  <a:schemeClr val="bg1"/>
                </a:solidFill>
                <a:latin typeface="+mn-lt"/>
              </a:defRPr>
            </a:lvl1pPr>
          </a:lstStyle>
          <a:p>
            <a:r>
              <a:rPr lang="en-US" noProof="0"/>
              <a:t>Click to edit Master title style</a:t>
            </a:r>
            <a:endParaRPr lang="en-GB" noProof="0"/>
          </a:p>
        </p:txBody>
      </p:sp>
      <p:sp>
        <p:nvSpPr>
          <p:cNvPr id="4" name="imageSlide" hidden="1">
            <a:extLst>
              <a:ext uri="{FF2B5EF4-FFF2-40B4-BE49-F238E27FC236}">
                <a16:creationId xmlns:a16="http://schemas.microsoft.com/office/drawing/2014/main"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508500"/>
            <a:ext cx="5400000" cy="1260474"/>
          </a:xfrm>
        </p:spPr>
        <p:txBody>
          <a:bodyPr/>
          <a:lstStyle>
            <a:lvl1pPr marL="0" indent="0" algn="l">
              <a:spcBef>
                <a:spcPts val="0"/>
              </a:spcBef>
              <a:spcAft>
                <a:spcPts val="0"/>
              </a:spcAft>
              <a:buNone/>
              <a:defRPr sz="16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3" name="Graphic 2">
            <a:extLst>
              <a:ext uri="{FF2B5EF4-FFF2-40B4-BE49-F238E27FC236}">
                <a16:creationId xmlns:a16="http://schemas.microsoft.com/office/drawing/2014/main" id="{8D72F4D2-1C3C-FE69-CC00-6F5B9CE417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5" name="Table 4">
            <a:extLst>
              <a:ext uri="{FF2B5EF4-FFF2-40B4-BE49-F238E27FC236}">
                <a16:creationId xmlns:a16="http://schemas.microsoft.com/office/drawing/2014/main" id="{199A4CB3-EDF5-714F-3CC4-83635FB6C30E}"/>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4381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4" y="729113"/>
            <a:ext cx="5400000" cy="3600000"/>
          </a:xfrm>
        </p:spPr>
        <p:txBody>
          <a:bodyPr tIns="0" bIns="72000" anchor="b"/>
          <a:lstStyle>
            <a:lvl1pPr algn="l">
              <a:lnSpc>
                <a:spcPct val="100000"/>
              </a:lnSpc>
              <a:defRPr sz="3200">
                <a:solidFill>
                  <a:srgbClr val="FF1243"/>
                </a:solidFill>
                <a:latin typeface="+mn-lt"/>
              </a:defRPr>
            </a:lvl1pPr>
          </a:lstStyle>
          <a:p>
            <a:r>
              <a:rPr lang="en-US" noProof="0"/>
              <a:t>Click to edit Master title style</a:t>
            </a:r>
            <a:endParaRPr lang="en-GB" noProof="0"/>
          </a:p>
        </p:txBody>
      </p:sp>
      <p:sp>
        <p:nvSpPr>
          <p:cNvPr id="7" name="imageSlide" hidden="1">
            <a:extLst>
              <a:ext uri="{FF2B5EF4-FFF2-40B4-BE49-F238E27FC236}">
                <a16:creationId xmlns:a16="http://schemas.microsoft.com/office/drawing/2014/main"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508500"/>
            <a:ext cx="5400000" cy="1260474"/>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3" name="Graphic 2">
            <a:extLst>
              <a:ext uri="{FF2B5EF4-FFF2-40B4-BE49-F238E27FC236}">
                <a16:creationId xmlns:a16="http://schemas.microsoft.com/office/drawing/2014/main" id="{9F7B2CEE-BFE9-44FE-1C23-1EF612C621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4" name="Table 3">
            <a:extLst>
              <a:ext uri="{FF2B5EF4-FFF2-40B4-BE49-F238E27FC236}">
                <a16:creationId xmlns:a16="http://schemas.microsoft.com/office/drawing/2014/main" id="{954935E4-A2DA-8EF5-C257-8479807BA01E}"/>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255624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C1F93C-087F-9303-15F2-563943419A4B}"/>
              </a:ext>
            </a:extLst>
          </p:cNvPr>
          <p:cNvSpPr/>
          <p:nvPr userDrawn="1"/>
        </p:nvSpPr>
        <p:spPr>
          <a:xfrm>
            <a:off x="3576000" y="0"/>
            <a:ext cx="8616000" cy="4689475"/>
          </a:xfrm>
          <a:prstGeom prst="rect">
            <a:avLst/>
          </a:prstGeom>
          <a:solidFill>
            <a:srgbClr val="86A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5016499" y="1809750"/>
            <a:ext cx="4679501" cy="2519250"/>
          </a:xfrm>
          <a:noFill/>
        </p:spPr>
        <p:txBody>
          <a:bodyPr tIns="0" bIns="72000" anchor="b"/>
          <a:lstStyle>
            <a:lvl1pPr algn="l">
              <a:lnSpc>
                <a:spcPct val="100000"/>
              </a:lnSpc>
              <a:defRPr sz="3200">
                <a:solidFill>
                  <a:schemeClr val="bg2"/>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5016500" y="4868864"/>
            <a:ext cx="4679500" cy="1296034"/>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5" name="Table 4">
            <a:extLst>
              <a:ext uri="{FF2B5EF4-FFF2-40B4-BE49-F238E27FC236}">
                <a16:creationId xmlns:a16="http://schemas.microsoft.com/office/drawing/2014/main" id="{C09896F2-0368-EE4A-5399-826098860953}"/>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
        <p:nvSpPr>
          <p:cNvPr id="6" name="Picture Placeholder 5">
            <a:extLst>
              <a:ext uri="{FF2B5EF4-FFF2-40B4-BE49-F238E27FC236}">
                <a16:creationId xmlns:a16="http://schemas.microsoft.com/office/drawing/2014/main" id="{FE4F4F81-E42F-5F3C-8E68-BF8D9F3E73DD}"/>
              </a:ext>
            </a:extLst>
          </p:cNvPr>
          <p:cNvSpPr>
            <a:spLocks noGrp="1"/>
          </p:cNvSpPr>
          <p:nvPr>
            <p:ph type="pic" sz="quarter" idx="10"/>
          </p:nvPr>
        </p:nvSpPr>
        <p:spPr>
          <a:xfrm>
            <a:off x="696000" y="728663"/>
            <a:ext cx="3780750" cy="5436235"/>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73409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ide-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5376000" y="1982788"/>
            <a:ext cx="4320000" cy="2519250"/>
          </a:xfrm>
          <a:noFill/>
        </p:spPr>
        <p:txBody>
          <a:bodyPr tIns="0" bIns="72000" anchor="b"/>
          <a:lstStyle>
            <a:lvl1pPr algn="l">
              <a:lnSpc>
                <a:spcPct val="100000"/>
              </a:lnSpc>
              <a:defRPr sz="3200">
                <a:solidFill>
                  <a:schemeClr val="accent1"/>
                </a:solidFill>
                <a:latin typeface="+mn-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5375500" y="4868863"/>
            <a:ext cx="4320500" cy="1296034"/>
          </a:xfrm>
        </p:spPr>
        <p:txBody>
          <a:bodyPr/>
          <a:lstStyle>
            <a:lvl1pPr marL="0" indent="0" algn="l">
              <a:spcBef>
                <a:spcPts val="0"/>
              </a:spcBef>
              <a:spcAft>
                <a:spcPts val="0"/>
              </a:spcAft>
              <a:buNone/>
              <a:defRPr sz="16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000" y="468000"/>
            <a:ext cx="1260000" cy="1033732"/>
          </a:xfrm>
          <a:prstGeom prst="rect">
            <a:avLst/>
          </a:prstGeom>
        </p:spPr>
      </p:pic>
      <p:graphicFrame>
        <p:nvGraphicFramePr>
          <p:cNvPr id="5" name="Table 4">
            <a:extLst>
              <a:ext uri="{FF2B5EF4-FFF2-40B4-BE49-F238E27FC236}">
                <a16:creationId xmlns:a16="http://schemas.microsoft.com/office/drawing/2014/main" id="{C09896F2-0368-EE4A-5399-826098860953}"/>
              </a:ext>
            </a:extLst>
          </p:cNvPr>
          <p:cNvGraphicFramePr>
            <a:graphicFrameLocks noGrp="1"/>
          </p:cNvGraphicFramePr>
          <p:nvPr userDrawn="1">
            <p:extLst>
              <p:ext uri="{D42A27DB-BD31-4B8C-83A1-F6EECF244321}">
                <p14:modId xmlns:p14="http://schemas.microsoft.com/office/powerpoint/2010/main" val="343239249"/>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
        <p:nvSpPr>
          <p:cNvPr id="6" name="Picture Placeholder 5">
            <a:extLst>
              <a:ext uri="{FF2B5EF4-FFF2-40B4-BE49-F238E27FC236}">
                <a16:creationId xmlns:a16="http://schemas.microsoft.com/office/drawing/2014/main" id="{FE4F4F81-E42F-5F3C-8E68-BF8D9F3E73DD}"/>
              </a:ext>
            </a:extLst>
          </p:cNvPr>
          <p:cNvSpPr>
            <a:spLocks noGrp="1"/>
          </p:cNvSpPr>
          <p:nvPr>
            <p:ph type="pic" sz="quarter" idx="10"/>
          </p:nvPr>
        </p:nvSpPr>
        <p:spPr>
          <a:xfrm>
            <a:off x="0" y="0"/>
            <a:ext cx="4476750" cy="685800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15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Table 15" hidden="1">
            <a:extLst>
              <a:ext uri="{FF2B5EF4-FFF2-40B4-BE49-F238E27FC236}">
                <a16:creationId xmlns:a16="http://schemas.microsoft.com/office/drawing/2014/main" id="{DEBD90AC-FD60-41F4-9529-E31232224E59}"/>
              </a:ext>
            </a:extLst>
          </p:cNvPr>
          <p:cNvGraphicFramePr>
            <a:graphicFrameLocks noGrp="1"/>
          </p:cNvGraphicFramePr>
          <p:nvPr userDrawn="1">
            <p:extLst>
              <p:ext uri="{D42A27DB-BD31-4B8C-83A1-F6EECF244321}">
                <p14:modId xmlns:p14="http://schemas.microsoft.com/office/powerpoint/2010/main" val="1016769249"/>
              </p:ext>
            </p:extLst>
          </p:nvPr>
        </p:nvGraphicFramePr>
        <p:xfrm>
          <a:off x="-362400" y="-365400"/>
          <a:ext cx="12916800" cy="7588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06908691"/>
                    </a:ext>
                  </a:extLst>
                </a:gridCol>
                <a:gridCol w="698400">
                  <a:extLst>
                    <a:ext uri="{9D8B030D-6E8A-4147-A177-3AD203B41FA5}">
                      <a16:colId xmlns:a16="http://schemas.microsoft.com/office/drawing/2014/main" val="1122517581"/>
                    </a:ext>
                  </a:extLst>
                </a:gridCol>
                <a:gridCol w="900000">
                  <a:extLst>
                    <a:ext uri="{9D8B030D-6E8A-4147-A177-3AD203B41FA5}">
                      <a16:colId xmlns:a16="http://schemas.microsoft.com/office/drawing/2014/main" val="3921436069"/>
                    </a:ext>
                  </a:extLst>
                </a:gridCol>
                <a:gridCol w="900000">
                  <a:extLst>
                    <a:ext uri="{9D8B030D-6E8A-4147-A177-3AD203B41FA5}">
                      <a16:colId xmlns:a16="http://schemas.microsoft.com/office/drawing/2014/main" val="461690647"/>
                    </a:ext>
                  </a:extLst>
                </a:gridCol>
                <a:gridCol w="900000">
                  <a:extLst>
                    <a:ext uri="{9D8B030D-6E8A-4147-A177-3AD203B41FA5}">
                      <a16:colId xmlns:a16="http://schemas.microsoft.com/office/drawing/2014/main" val="3176828646"/>
                    </a:ext>
                  </a:extLst>
                </a:gridCol>
                <a:gridCol w="900000">
                  <a:extLst>
                    <a:ext uri="{9D8B030D-6E8A-4147-A177-3AD203B41FA5}">
                      <a16:colId xmlns:a16="http://schemas.microsoft.com/office/drawing/2014/main" val="4171762685"/>
                    </a:ext>
                  </a:extLst>
                </a:gridCol>
                <a:gridCol w="900000">
                  <a:extLst>
                    <a:ext uri="{9D8B030D-6E8A-4147-A177-3AD203B41FA5}">
                      <a16:colId xmlns:a16="http://schemas.microsoft.com/office/drawing/2014/main" val="2201640941"/>
                    </a:ext>
                  </a:extLst>
                </a:gridCol>
                <a:gridCol w="900000">
                  <a:extLst>
                    <a:ext uri="{9D8B030D-6E8A-4147-A177-3AD203B41FA5}">
                      <a16:colId xmlns:a16="http://schemas.microsoft.com/office/drawing/2014/main" val="3985058925"/>
                    </a:ext>
                  </a:extLst>
                </a:gridCol>
                <a:gridCol w="900000">
                  <a:extLst>
                    <a:ext uri="{9D8B030D-6E8A-4147-A177-3AD203B41FA5}">
                      <a16:colId xmlns:a16="http://schemas.microsoft.com/office/drawing/2014/main" val="2520456441"/>
                    </a:ext>
                  </a:extLst>
                </a:gridCol>
                <a:gridCol w="900000">
                  <a:extLst>
                    <a:ext uri="{9D8B030D-6E8A-4147-A177-3AD203B41FA5}">
                      <a16:colId xmlns:a16="http://schemas.microsoft.com/office/drawing/2014/main" val="3882555492"/>
                    </a:ext>
                  </a:extLst>
                </a:gridCol>
                <a:gridCol w="900000">
                  <a:extLst>
                    <a:ext uri="{9D8B030D-6E8A-4147-A177-3AD203B41FA5}">
                      <a16:colId xmlns:a16="http://schemas.microsoft.com/office/drawing/2014/main" val="1630932600"/>
                    </a:ext>
                  </a:extLst>
                </a:gridCol>
                <a:gridCol w="900000">
                  <a:extLst>
                    <a:ext uri="{9D8B030D-6E8A-4147-A177-3AD203B41FA5}">
                      <a16:colId xmlns:a16="http://schemas.microsoft.com/office/drawing/2014/main" val="4253300143"/>
                    </a:ext>
                  </a:extLst>
                </a:gridCol>
                <a:gridCol w="900000">
                  <a:extLst>
                    <a:ext uri="{9D8B030D-6E8A-4147-A177-3AD203B41FA5}">
                      <a16:colId xmlns:a16="http://schemas.microsoft.com/office/drawing/2014/main" val="3197937433"/>
                    </a:ext>
                  </a:extLst>
                </a:gridCol>
                <a:gridCol w="900000">
                  <a:extLst>
                    <a:ext uri="{9D8B030D-6E8A-4147-A177-3AD203B41FA5}">
                      <a16:colId xmlns:a16="http://schemas.microsoft.com/office/drawing/2014/main" val="2775328341"/>
                    </a:ext>
                  </a:extLst>
                </a:gridCol>
                <a:gridCol w="698400">
                  <a:extLst>
                    <a:ext uri="{9D8B030D-6E8A-4147-A177-3AD203B41FA5}">
                      <a16:colId xmlns:a16="http://schemas.microsoft.com/office/drawing/2014/main" val="3434562342"/>
                    </a:ext>
                  </a:extLst>
                </a:gridCol>
                <a:gridCol w="360000">
                  <a:extLst>
                    <a:ext uri="{9D8B030D-6E8A-4147-A177-3AD203B41FA5}">
                      <a16:colId xmlns:a16="http://schemas.microsoft.com/office/drawing/2014/main" val="2670757722"/>
                    </a:ext>
                  </a:extLst>
                </a:gridCol>
              </a:tblGrid>
              <a:tr h="360000">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tc>
                  <a:txBody>
                    <a:bodyPr/>
                    <a:lstStyle/>
                    <a:p>
                      <a:pPr algn="ctr"/>
                      <a:r>
                        <a:rPr lang="nb-NO" sz="700" err="1">
                          <a:solidFill>
                            <a:schemeClr val="bg1"/>
                          </a:solidFill>
                        </a:rPr>
                        <a:t>Left</a:t>
                      </a:r>
                      <a:r>
                        <a:rPr lang="nb-NO" sz="700">
                          <a:solidFill>
                            <a:schemeClr val="bg1"/>
                          </a:solidFill>
                        </a:rPr>
                        <a: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a:solidFill>
                            <a:schemeClr val="bg1"/>
                          </a:solidFill>
                        </a:rPr>
                        <a:t>1</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10</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11</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Right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extLst>
                  <a:ext uri="{0D108BD9-81ED-4DB2-BD59-A6C34878D82A}">
                    <a16:rowId xmlns:a16="http://schemas.microsoft.com/office/drawing/2014/main" val="1267116639"/>
                  </a:ext>
                </a:extLst>
              </a:tr>
              <a:tr h="824400">
                <a:tc>
                  <a:txBody>
                    <a:bodyPr/>
                    <a:lstStyle/>
                    <a:p>
                      <a:pPr algn="ctr"/>
                      <a:r>
                        <a:rPr lang="nb-NO" sz="700">
                          <a:solidFill>
                            <a:schemeClr val="bg1"/>
                          </a:solidFill>
                        </a:rPr>
                        <a:t>Logo Space</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Logo </a:t>
                      </a:r>
                      <a:r>
                        <a:rPr lang="nb-NO" sz="700" err="1">
                          <a:solidFill>
                            <a:schemeClr val="bg1"/>
                          </a:solidFill>
                        </a:rPr>
                        <a:t>space</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284756019"/>
                  </a:ext>
                </a:extLst>
              </a:tr>
              <a:tr h="594000">
                <a:tc>
                  <a:txBody>
                    <a:bodyPr/>
                    <a:lstStyle/>
                    <a:p>
                      <a:pPr algn="ctr"/>
                      <a:r>
                        <a:rPr lang="nb-NO" sz="700">
                          <a:solidFill>
                            <a:schemeClr val="bg1"/>
                          </a:solidFill>
                        </a:rPr>
                        <a:t>1</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628835"/>
                  </a:ext>
                </a:extLst>
              </a:tr>
              <a:tr h="594000">
                <a:tc>
                  <a:txBody>
                    <a:bodyPr/>
                    <a:lstStyle/>
                    <a:p>
                      <a:pPr algn="ctr"/>
                      <a:r>
                        <a:rPr lang="nb-NO" sz="700">
                          <a:solidFill>
                            <a:schemeClr val="bg1"/>
                          </a:solidFill>
                        </a:rPr>
                        <a:t>2</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786395"/>
                  </a:ext>
                </a:extLst>
              </a:tr>
              <a:tr h="594000">
                <a:tc>
                  <a:txBody>
                    <a:bodyPr/>
                    <a:lstStyle/>
                    <a:p>
                      <a:pPr algn="ctr"/>
                      <a:r>
                        <a:rPr lang="nb-NO" sz="700">
                          <a:solidFill>
                            <a:schemeClr val="bg1"/>
                          </a:solidFill>
                        </a:rPr>
                        <a:t>3</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840466"/>
                  </a:ext>
                </a:extLst>
              </a:tr>
              <a:tr h="594000">
                <a:tc>
                  <a:txBody>
                    <a:bodyPr/>
                    <a:lstStyle/>
                    <a:p>
                      <a:pPr algn="ctr"/>
                      <a:r>
                        <a:rPr lang="nb-NO" sz="700">
                          <a:solidFill>
                            <a:schemeClr val="bg1"/>
                          </a:solidFill>
                        </a:rPr>
                        <a:t>4</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749273"/>
                  </a:ext>
                </a:extLst>
              </a:tr>
              <a:tr h="594000">
                <a:tc>
                  <a:txBody>
                    <a:bodyPr/>
                    <a:lstStyle/>
                    <a:p>
                      <a:pPr algn="ctr"/>
                      <a:r>
                        <a:rPr lang="nb-NO" sz="700">
                          <a:solidFill>
                            <a:schemeClr val="bg1"/>
                          </a:solidFill>
                        </a:rPr>
                        <a:t>5</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97255"/>
                  </a:ext>
                </a:extLst>
              </a:tr>
              <a:tr h="594000">
                <a:tc>
                  <a:txBody>
                    <a:bodyPr/>
                    <a:lstStyle/>
                    <a:p>
                      <a:pPr algn="ctr"/>
                      <a:r>
                        <a:rPr lang="nb-NO" sz="700">
                          <a:solidFill>
                            <a:schemeClr val="bg1"/>
                          </a:solidFill>
                        </a:rPr>
                        <a:t>6</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784121"/>
                  </a:ext>
                </a:extLst>
              </a:tr>
              <a:tr h="594000">
                <a:tc>
                  <a:txBody>
                    <a:bodyPr/>
                    <a:lstStyle/>
                    <a:p>
                      <a:pPr algn="ctr"/>
                      <a:r>
                        <a:rPr lang="nb-NO" sz="700">
                          <a:solidFill>
                            <a:schemeClr val="bg1"/>
                          </a:solidFill>
                        </a:rPr>
                        <a:t>7</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9926277"/>
                  </a:ext>
                </a:extLst>
              </a:tr>
              <a:tr h="594000">
                <a:tc>
                  <a:txBody>
                    <a:bodyPr/>
                    <a:lstStyle/>
                    <a:p>
                      <a:pPr algn="ctr"/>
                      <a:r>
                        <a:rPr lang="nb-NO" sz="700">
                          <a:solidFill>
                            <a:schemeClr val="bg1"/>
                          </a:solidFill>
                        </a:rPr>
                        <a:t>8</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13238"/>
                  </a:ext>
                </a:extLst>
              </a:tr>
              <a:tr h="594000">
                <a:tc>
                  <a:txBody>
                    <a:bodyPr/>
                    <a:lstStyle/>
                    <a:p>
                      <a:pPr algn="ctr"/>
                      <a:r>
                        <a:rPr lang="nb-NO" sz="700">
                          <a:solidFill>
                            <a:schemeClr val="bg1"/>
                          </a:solidFill>
                        </a:rPr>
                        <a:t>9</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967900"/>
                  </a:ext>
                </a:extLst>
              </a:tr>
              <a:tr h="698400">
                <a:tc>
                  <a:txBody>
                    <a:bodyPr/>
                    <a:lstStyle/>
                    <a:p>
                      <a:pPr algn="ctr"/>
                      <a:r>
                        <a:rPr lang="nb-NO" sz="700" err="1">
                          <a:solidFill>
                            <a:schemeClr val="bg1"/>
                          </a:solidFill>
                        </a:rPr>
                        <a:t>Bottom</a:t>
                      </a:r>
                      <a:r>
                        <a:rPr lang="nb-NO" sz="700">
                          <a:solidFill>
                            <a:schemeClr val="bg1"/>
                          </a:solidFill>
                        </a:rPr>
                        <a:t> margin</a:t>
                      </a:r>
                      <a:endParaRPr lang="en-GB" sz="70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err="1">
                          <a:solidFill>
                            <a:schemeClr val="bg1"/>
                          </a:solidFill>
                        </a:rPr>
                        <a:t>Bottom</a:t>
                      </a:r>
                      <a:r>
                        <a:rPr lang="nb-NO" sz="700">
                          <a:solidFill>
                            <a:schemeClr val="bg1"/>
                          </a:solidFill>
                        </a:rPr>
                        <a:t> margin</a:t>
                      </a:r>
                      <a:endParaRPr lang="en-GB" sz="70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49541604"/>
                  </a:ext>
                </a:extLst>
              </a:tr>
              <a:tr h="360000">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tc>
                  <a:txBody>
                    <a:bodyPr/>
                    <a:lstStyle/>
                    <a:p>
                      <a:pPr algn="ctr"/>
                      <a:r>
                        <a:rPr lang="nb-NO" sz="700" err="1">
                          <a:solidFill>
                            <a:schemeClr val="bg1"/>
                          </a:solidFill>
                        </a:rPr>
                        <a:t>Left</a:t>
                      </a:r>
                      <a:r>
                        <a:rPr lang="nb-NO" sz="700">
                          <a:solidFill>
                            <a:schemeClr val="bg1"/>
                          </a:solidFill>
                        </a:rPr>
                        <a: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a:solidFill>
                            <a:schemeClr val="bg1"/>
                          </a:solidFill>
                        </a:rPr>
                        <a:t>1</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3</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4</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5</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6</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7</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8</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9</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10</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11</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12</a:t>
                      </a:r>
                      <a:endParaRPr lang="en-GB" sz="70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a:solidFill>
                            <a:schemeClr val="bg1"/>
                          </a:solidFill>
                        </a:rPr>
                        <a:t>Right margin</a:t>
                      </a: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extLst>
                  <a:ext uri="{0D108BD9-81ED-4DB2-BD59-A6C34878D82A}">
                    <a16:rowId xmlns:a16="http://schemas.microsoft.com/office/drawing/2014/main" val="87438051"/>
                  </a:ext>
                </a:extLst>
              </a:tr>
            </a:tbl>
          </a:graphicData>
        </a:graphic>
      </p:graphicFrame>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4295" y="909000"/>
            <a:ext cx="10800000" cy="539362"/>
          </a:xfrm>
          <a:prstGeom prst="rect">
            <a:avLst/>
          </a:prstGeom>
        </p:spPr>
        <p:txBody>
          <a:bodyPr vert="horz" lIns="0" tIns="72000" rIns="0" bIns="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4800" y="1810800"/>
            <a:ext cx="10800000" cy="431958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6000" y="6560275"/>
            <a:ext cx="245260" cy="215444"/>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a:t>  |  </a:t>
            </a:r>
            <a:endParaRPr lang="en-GB" noProof="0"/>
          </a:p>
        </p:txBody>
      </p:sp>
      <p:sp>
        <p:nvSpPr>
          <p:cNvPr id="36" name="Classification">
            <a:extLst>
              <a:ext uri="{FF2B5EF4-FFF2-40B4-BE49-F238E27FC236}">
                <a16:creationId xmlns:a16="http://schemas.microsoft.com/office/drawing/2014/main" id="{CCE8DDFB-884A-4040-A8EB-D8221E682614}"/>
              </a:ext>
            </a:extLst>
          </p:cNvPr>
          <p:cNvSpPr txBox="1"/>
          <p:nvPr userDrawn="1"/>
        </p:nvSpPr>
        <p:spPr>
          <a:xfrm>
            <a:off x="9757220" y="6560275"/>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a:latin typeface="+mn-lt"/>
              </a:rPr>
              <a:t>Internal</a:t>
            </a:r>
          </a:p>
        </p:txBody>
      </p:sp>
      <p:sp>
        <p:nvSpPr>
          <p:cNvPr id="37" name="DateBox" hidden="1">
            <a:extLst>
              <a:ext uri="{FF2B5EF4-FFF2-40B4-BE49-F238E27FC236}">
                <a16:creationId xmlns:a16="http://schemas.microsoft.com/office/drawing/2014/main" id="{66CDF6A4-3F2C-4A0A-88CC-5D8A55FE1230}"/>
              </a:ext>
            </a:extLst>
          </p:cNvPr>
          <p:cNvSpPr txBox="1"/>
          <p:nvPr userDrawn="1"/>
        </p:nvSpPr>
        <p:spPr>
          <a:xfrm>
            <a:off x="9756774" y="6560275"/>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2F0561D-7920-46DD-69C7-002B6307DA7D}"/>
              </a:ext>
            </a:extLst>
          </p:cNvPr>
          <p:cNvSpPr>
            <a:spLocks noChangeAspect="1"/>
          </p:cNvSpPr>
          <p:nvPr/>
        </p:nvSpPr>
        <p:spPr>
          <a:xfrm>
            <a:off x="11136000" y="162000"/>
            <a:ext cx="360000" cy="426702"/>
          </a:xfrm>
          <a:custGeom>
            <a:avLst/>
            <a:gdLst>
              <a:gd name="connsiteX0" fmla="*/ 171346 w 306110"/>
              <a:gd name="connsiteY0" fmla="*/ 300417 h 362827"/>
              <a:gd name="connsiteX1" fmla="*/ 193941 w 306110"/>
              <a:gd name="connsiteY1" fmla="*/ 313328 h 362827"/>
              <a:gd name="connsiteX2" fmla="*/ 196093 w 306110"/>
              <a:gd name="connsiteY2" fmla="*/ 317094 h 362827"/>
              <a:gd name="connsiteX3" fmla="*/ 196093 w 306110"/>
              <a:gd name="connsiteY3" fmla="*/ 343186 h 362827"/>
              <a:gd name="connsiteX4" fmla="*/ 191790 w 306110"/>
              <a:gd name="connsiteY4" fmla="*/ 345607 h 362827"/>
              <a:gd name="connsiteX5" fmla="*/ 169194 w 306110"/>
              <a:gd name="connsiteY5" fmla="*/ 332695 h 362827"/>
              <a:gd name="connsiteX6" fmla="*/ 167042 w 306110"/>
              <a:gd name="connsiteY6" fmla="*/ 328930 h 362827"/>
              <a:gd name="connsiteX7" fmla="*/ 167042 w 306110"/>
              <a:gd name="connsiteY7" fmla="*/ 302838 h 362827"/>
              <a:gd name="connsiteX8" fmla="*/ 171346 w 306110"/>
              <a:gd name="connsiteY8" fmla="*/ 300417 h 362827"/>
              <a:gd name="connsiteX9" fmla="*/ 189369 w 306110"/>
              <a:gd name="connsiteY9" fmla="*/ 268945 h 362827"/>
              <a:gd name="connsiteX10" fmla="*/ 211964 w 306110"/>
              <a:gd name="connsiteY10" fmla="*/ 281856 h 362827"/>
              <a:gd name="connsiteX11" fmla="*/ 216268 w 306110"/>
              <a:gd name="connsiteY11" fmla="*/ 281856 h 362827"/>
              <a:gd name="connsiteX12" fmla="*/ 238863 w 306110"/>
              <a:gd name="connsiteY12" fmla="*/ 268945 h 362827"/>
              <a:gd name="connsiteX13" fmla="*/ 238863 w 306110"/>
              <a:gd name="connsiteY13" fmla="*/ 264103 h 362827"/>
              <a:gd name="connsiteX14" fmla="*/ 216268 w 306110"/>
              <a:gd name="connsiteY14" fmla="*/ 251192 h 362827"/>
              <a:gd name="connsiteX15" fmla="*/ 211964 w 306110"/>
              <a:gd name="connsiteY15" fmla="*/ 251192 h 362827"/>
              <a:gd name="connsiteX16" fmla="*/ 189369 w 306110"/>
              <a:gd name="connsiteY16" fmla="*/ 264103 h 362827"/>
              <a:gd name="connsiteX17" fmla="*/ 189369 w 306110"/>
              <a:gd name="connsiteY17" fmla="*/ 268945 h 362827"/>
              <a:gd name="connsiteX18" fmla="*/ 107865 w 306110"/>
              <a:gd name="connsiteY18" fmla="*/ 263565 h 362827"/>
              <a:gd name="connsiteX19" fmla="*/ 57295 w 306110"/>
              <a:gd name="connsiteY19" fmla="*/ 234245 h 362827"/>
              <a:gd name="connsiteX20" fmla="*/ 52453 w 306110"/>
              <a:gd name="connsiteY20" fmla="*/ 234245 h 362827"/>
              <a:gd name="connsiteX21" fmla="*/ 1614 w 306110"/>
              <a:gd name="connsiteY21" fmla="*/ 263565 h 362827"/>
              <a:gd name="connsiteX22" fmla="*/ 1614 w 306110"/>
              <a:gd name="connsiteY22" fmla="*/ 269214 h 362827"/>
              <a:gd name="connsiteX23" fmla="*/ 52184 w 306110"/>
              <a:gd name="connsiteY23" fmla="*/ 298534 h 362827"/>
              <a:gd name="connsiteX24" fmla="*/ 57026 w 306110"/>
              <a:gd name="connsiteY24" fmla="*/ 298534 h 362827"/>
              <a:gd name="connsiteX25" fmla="*/ 107596 w 306110"/>
              <a:gd name="connsiteY25" fmla="*/ 269214 h 362827"/>
              <a:gd name="connsiteX26" fmla="*/ 107865 w 306110"/>
              <a:gd name="connsiteY26" fmla="*/ 263565 h 362827"/>
              <a:gd name="connsiteX27" fmla="*/ 127501 w 306110"/>
              <a:gd name="connsiteY27" fmla="*/ 299610 h 362827"/>
              <a:gd name="connsiteX28" fmla="*/ 93608 w 306110"/>
              <a:gd name="connsiteY28" fmla="*/ 318977 h 362827"/>
              <a:gd name="connsiteX29" fmla="*/ 91994 w 306110"/>
              <a:gd name="connsiteY29" fmla="*/ 321667 h 362827"/>
              <a:gd name="connsiteX30" fmla="*/ 91994 w 306110"/>
              <a:gd name="connsiteY30" fmla="*/ 360670 h 362827"/>
              <a:gd name="connsiteX31" fmla="*/ 95222 w 306110"/>
              <a:gd name="connsiteY31" fmla="*/ 362553 h 362827"/>
              <a:gd name="connsiteX32" fmla="*/ 129115 w 306110"/>
              <a:gd name="connsiteY32" fmla="*/ 343186 h 362827"/>
              <a:gd name="connsiteX33" fmla="*/ 130729 w 306110"/>
              <a:gd name="connsiteY33" fmla="*/ 340496 h 362827"/>
              <a:gd name="connsiteX34" fmla="*/ 130729 w 306110"/>
              <a:gd name="connsiteY34" fmla="*/ 301493 h 362827"/>
              <a:gd name="connsiteX35" fmla="*/ 127501 w 306110"/>
              <a:gd name="connsiteY35" fmla="*/ 299610 h 362827"/>
              <a:gd name="connsiteX36" fmla="*/ 294544 w 306110"/>
              <a:gd name="connsiteY36" fmla="*/ 1032 h 362827"/>
              <a:gd name="connsiteX37" fmla="*/ 172960 w 306110"/>
              <a:gd name="connsiteY37" fmla="*/ 71238 h 362827"/>
              <a:gd name="connsiteX38" fmla="*/ 167042 w 306110"/>
              <a:gd name="connsiteY38" fmla="*/ 81190 h 362827"/>
              <a:gd name="connsiteX39" fmla="*/ 167042 w 306110"/>
              <a:gd name="connsiteY39" fmla="*/ 221603 h 362827"/>
              <a:gd name="connsiteX40" fmla="*/ 178878 w 306110"/>
              <a:gd name="connsiteY40" fmla="*/ 228328 h 362827"/>
              <a:gd name="connsiteX41" fmla="*/ 300461 w 306110"/>
              <a:gd name="connsiteY41" fmla="*/ 158121 h 362827"/>
              <a:gd name="connsiteX42" fmla="*/ 306110 w 306110"/>
              <a:gd name="connsiteY42" fmla="*/ 148169 h 362827"/>
              <a:gd name="connsiteX43" fmla="*/ 306110 w 306110"/>
              <a:gd name="connsiteY43" fmla="*/ 7756 h 362827"/>
              <a:gd name="connsiteX44" fmla="*/ 294544 w 306110"/>
              <a:gd name="connsiteY44" fmla="*/ 1032 h 362827"/>
              <a:gd name="connsiteX45" fmla="*/ 34162 w 306110"/>
              <a:gd name="connsiteY45" fmla="*/ 77156 h 362827"/>
              <a:gd name="connsiteX46" fmla="*/ 34162 w 306110"/>
              <a:gd name="connsiteY46" fmla="*/ 174799 h 362827"/>
              <a:gd name="connsiteX47" fmla="*/ 38197 w 306110"/>
              <a:gd name="connsiteY47" fmla="*/ 181792 h 362827"/>
              <a:gd name="connsiteX48" fmla="*/ 122659 w 306110"/>
              <a:gd name="connsiteY48" fmla="*/ 230479 h 362827"/>
              <a:gd name="connsiteX49" fmla="*/ 130729 w 306110"/>
              <a:gd name="connsiteY49" fmla="*/ 225907 h 362827"/>
              <a:gd name="connsiteX50" fmla="*/ 130729 w 306110"/>
              <a:gd name="connsiteY50" fmla="*/ 128264 h 362827"/>
              <a:gd name="connsiteX51" fmla="*/ 126694 w 306110"/>
              <a:gd name="connsiteY51" fmla="*/ 121270 h 362827"/>
              <a:gd name="connsiteX52" fmla="*/ 42231 w 306110"/>
              <a:gd name="connsiteY52" fmla="*/ 72583 h 362827"/>
              <a:gd name="connsiteX53" fmla="*/ 34162 w 306110"/>
              <a:gd name="connsiteY53" fmla="*/ 77156 h 36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6110" h="362827">
                <a:moveTo>
                  <a:pt x="171346" y="300417"/>
                </a:moveTo>
                <a:lnTo>
                  <a:pt x="193941" y="313328"/>
                </a:lnTo>
                <a:cubicBezTo>
                  <a:pt x="195286" y="314135"/>
                  <a:pt x="196093" y="315480"/>
                  <a:pt x="196093" y="317094"/>
                </a:cubicBezTo>
                <a:lnTo>
                  <a:pt x="196093" y="343186"/>
                </a:lnTo>
                <a:cubicBezTo>
                  <a:pt x="196093" y="345338"/>
                  <a:pt x="193672" y="346683"/>
                  <a:pt x="191790" y="345607"/>
                </a:cubicBezTo>
                <a:lnTo>
                  <a:pt x="169194" y="332695"/>
                </a:lnTo>
                <a:cubicBezTo>
                  <a:pt x="167849" y="331888"/>
                  <a:pt x="167042" y="330544"/>
                  <a:pt x="167042" y="328930"/>
                </a:cubicBezTo>
                <a:lnTo>
                  <a:pt x="167042" y="302838"/>
                </a:lnTo>
                <a:cubicBezTo>
                  <a:pt x="167042" y="300686"/>
                  <a:pt x="169463" y="299072"/>
                  <a:pt x="171346" y="300417"/>
                </a:cubicBezTo>
                <a:close/>
                <a:moveTo>
                  <a:pt x="189369" y="268945"/>
                </a:moveTo>
                <a:lnTo>
                  <a:pt x="211964" y="281856"/>
                </a:lnTo>
                <a:cubicBezTo>
                  <a:pt x="213309" y="282663"/>
                  <a:pt x="214923" y="282663"/>
                  <a:pt x="216268" y="281856"/>
                </a:cubicBezTo>
                <a:lnTo>
                  <a:pt x="238863" y="268945"/>
                </a:lnTo>
                <a:cubicBezTo>
                  <a:pt x="240746" y="267869"/>
                  <a:pt x="240746" y="265179"/>
                  <a:pt x="238863" y="264103"/>
                </a:cubicBezTo>
                <a:lnTo>
                  <a:pt x="216268" y="251192"/>
                </a:lnTo>
                <a:cubicBezTo>
                  <a:pt x="214923" y="250385"/>
                  <a:pt x="213309" y="250385"/>
                  <a:pt x="211964" y="251192"/>
                </a:cubicBezTo>
                <a:lnTo>
                  <a:pt x="189369" y="264103"/>
                </a:lnTo>
                <a:cubicBezTo>
                  <a:pt x="187486" y="265179"/>
                  <a:pt x="187486" y="267869"/>
                  <a:pt x="189369" y="268945"/>
                </a:cubicBezTo>
                <a:close/>
                <a:moveTo>
                  <a:pt x="107865" y="263565"/>
                </a:moveTo>
                <a:lnTo>
                  <a:pt x="57295" y="234245"/>
                </a:lnTo>
                <a:cubicBezTo>
                  <a:pt x="55681" y="233438"/>
                  <a:pt x="54067" y="233438"/>
                  <a:pt x="52453" y="234245"/>
                </a:cubicBezTo>
                <a:lnTo>
                  <a:pt x="1614" y="263565"/>
                </a:lnTo>
                <a:cubicBezTo>
                  <a:pt x="-538" y="264910"/>
                  <a:pt x="-538" y="267869"/>
                  <a:pt x="1614" y="269214"/>
                </a:cubicBezTo>
                <a:lnTo>
                  <a:pt x="52184" y="298534"/>
                </a:lnTo>
                <a:cubicBezTo>
                  <a:pt x="53798" y="299341"/>
                  <a:pt x="55412" y="299341"/>
                  <a:pt x="57026" y="298534"/>
                </a:cubicBezTo>
                <a:lnTo>
                  <a:pt x="107596" y="269214"/>
                </a:lnTo>
                <a:cubicBezTo>
                  <a:pt x="110017" y="268138"/>
                  <a:pt x="110017" y="264910"/>
                  <a:pt x="107865" y="263565"/>
                </a:cubicBezTo>
                <a:close/>
                <a:moveTo>
                  <a:pt x="127501" y="299610"/>
                </a:moveTo>
                <a:lnTo>
                  <a:pt x="93608" y="318977"/>
                </a:lnTo>
                <a:cubicBezTo>
                  <a:pt x="92532" y="319515"/>
                  <a:pt x="91994" y="320591"/>
                  <a:pt x="91994" y="321667"/>
                </a:cubicBezTo>
                <a:lnTo>
                  <a:pt x="91994" y="360670"/>
                </a:lnTo>
                <a:cubicBezTo>
                  <a:pt x="91994" y="362284"/>
                  <a:pt x="93877" y="363360"/>
                  <a:pt x="95222" y="362553"/>
                </a:cubicBezTo>
                <a:lnTo>
                  <a:pt x="129115" y="343186"/>
                </a:lnTo>
                <a:cubicBezTo>
                  <a:pt x="130191" y="342648"/>
                  <a:pt x="130729" y="341572"/>
                  <a:pt x="130729" y="340496"/>
                </a:cubicBezTo>
                <a:lnTo>
                  <a:pt x="130729" y="301493"/>
                </a:lnTo>
                <a:cubicBezTo>
                  <a:pt x="130729" y="299879"/>
                  <a:pt x="128846" y="298803"/>
                  <a:pt x="127501" y="299610"/>
                </a:cubicBezTo>
                <a:close/>
                <a:moveTo>
                  <a:pt x="294544" y="1032"/>
                </a:moveTo>
                <a:lnTo>
                  <a:pt x="172960" y="71238"/>
                </a:lnTo>
                <a:cubicBezTo>
                  <a:pt x="169463" y="73390"/>
                  <a:pt x="167042" y="77156"/>
                  <a:pt x="167042" y="81190"/>
                </a:cubicBezTo>
                <a:lnTo>
                  <a:pt x="167042" y="221603"/>
                </a:lnTo>
                <a:cubicBezTo>
                  <a:pt x="167042" y="227521"/>
                  <a:pt x="173498" y="231286"/>
                  <a:pt x="178878" y="228328"/>
                </a:cubicBezTo>
                <a:lnTo>
                  <a:pt x="300461" y="158121"/>
                </a:lnTo>
                <a:cubicBezTo>
                  <a:pt x="303958" y="155969"/>
                  <a:pt x="306110" y="152204"/>
                  <a:pt x="306110" y="148169"/>
                </a:cubicBezTo>
                <a:lnTo>
                  <a:pt x="306110" y="7756"/>
                </a:lnTo>
                <a:cubicBezTo>
                  <a:pt x="306110" y="1839"/>
                  <a:pt x="299654" y="-1927"/>
                  <a:pt x="294544" y="1032"/>
                </a:cubicBezTo>
                <a:close/>
                <a:moveTo>
                  <a:pt x="34162" y="77156"/>
                </a:moveTo>
                <a:lnTo>
                  <a:pt x="34162" y="174799"/>
                </a:lnTo>
                <a:cubicBezTo>
                  <a:pt x="34162" y="177758"/>
                  <a:pt x="35507" y="180447"/>
                  <a:pt x="38197" y="181792"/>
                </a:cubicBezTo>
                <a:lnTo>
                  <a:pt x="122659" y="230479"/>
                </a:lnTo>
                <a:cubicBezTo>
                  <a:pt x="126156" y="232631"/>
                  <a:pt x="130729" y="229941"/>
                  <a:pt x="130729" y="225907"/>
                </a:cubicBezTo>
                <a:lnTo>
                  <a:pt x="130729" y="128264"/>
                </a:lnTo>
                <a:cubicBezTo>
                  <a:pt x="130729" y="125305"/>
                  <a:pt x="129115" y="122615"/>
                  <a:pt x="126694" y="121270"/>
                </a:cubicBezTo>
                <a:lnTo>
                  <a:pt x="42231" y="72583"/>
                </a:lnTo>
                <a:cubicBezTo>
                  <a:pt x="38466" y="70431"/>
                  <a:pt x="34162" y="73121"/>
                  <a:pt x="34162" y="77156"/>
                </a:cubicBezTo>
                <a:close/>
              </a:path>
            </a:pathLst>
          </a:custGeom>
          <a:solidFill>
            <a:srgbClr val="FF1243"/>
          </a:solidFill>
          <a:ln w="2684" cap="flat">
            <a:noFill/>
            <a:prstDash val="solid"/>
            <a:miter/>
          </a:ln>
        </p:spPr>
        <p:txBody>
          <a:bodyPr rtlCol="0" anchor="ctr"/>
          <a:lstStyle/>
          <a:p>
            <a:endParaRPr lang="nb-NO"/>
          </a:p>
        </p:txBody>
      </p:sp>
      <p:graphicFrame>
        <p:nvGraphicFramePr>
          <p:cNvPr id="26" name="Table 25">
            <a:extLst>
              <a:ext uri="{FF2B5EF4-FFF2-40B4-BE49-F238E27FC236}">
                <a16:creationId xmlns:a16="http://schemas.microsoft.com/office/drawing/2014/main" id="{32598C14-D2C6-7ED6-E763-76F034E52550}"/>
              </a:ext>
            </a:extLst>
          </p:cNvPr>
          <p:cNvGraphicFramePr>
            <a:graphicFrameLocks noGrp="1"/>
          </p:cNvGraphicFramePr>
          <p:nvPr userDrawn="1">
            <p:extLst>
              <p:ext uri="{D42A27DB-BD31-4B8C-83A1-F6EECF244321}">
                <p14:modId xmlns:p14="http://schemas.microsoft.com/office/powerpoint/2010/main" val="1590297876"/>
              </p:ext>
            </p:extLst>
          </p:nvPr>
        </p:nvGraphicFramePr>
        <p:xfrm>
          <a:off x="12396000" y="562018"/>
          <a:ext cx="720000" cy="3406732"/>
        </p:xfrm>
        <a:graphic>
          <a:graphicData uri="http://schemas.openxmlformats.org/drawingml/2006/table">
            <a:tbl>
              <a:tblPr firstRow="1" bandRow="1">
                <a:tableStyleId>{5C22544A-7EE6-4342-B048-85BDC9FD1C3A}</a:tableStyleId>
              </a:tblPr>
              <a:tblGrid>
                <a:gridCol w="180000">
                  <a:extLst>
                    <a:ext uri="{9D8B030D-6E8A-4147-A177-3AD203B41FA5}">
                      <a16:colId xmlns:a16="http://schemas.microsoft.com/office/drawing/2014/main" val="861224841"/>
                    </a:ext>
                  </a:extLst>
                </a:gridCol>
                <a:gridCol w="180000">
                  <a:extLst>
                    <a:ext uri="{9D8B030D-6E8A-4147-A177-3AD203B41FA5}">
                      <a16:colId xmlns:a16="http://schemas.microsoft.com/office/drawing/2014/main" val="1646885003"/>
                    </a:ext>
                  </a:extLst>
                </a:gridCol>
                <a:gridCol w="180000">
                  <a:extLst>
                    <a:ext uri="{9D8B030D-6E8A-4147-A177-3AD203B41FA5}">
                      <a16:colId xmlns:a16="http://schemas.microsoft.com/office/drawing/2014/main" val="518641644"/>
                    </a:ext>
                  </a:extLst>
                </a:gridCol>
                <a:gridCol w="180000">
                  <a:extLst>
                    <a:ext uri="{9D8B030D-6E8A-4147-A177-3AD203B41FA5}">
                      <a16:colId xmlns:a16="http://schemas.microsoft.com/office/drawing/2014/main" val="2238716180"/>
                    </a:ext>
                  </a:extLst>
                </a:gridCol>
              </a:tblGrid>
              <a:tr h="180662">
                <a:tc gridSpan="4">
                  <a:txBody>
                    <a:bodyPr/>
                    <a:lstStyle/>
                    <a:p>
                      <a:r>
                        <a:rPr lang="nb-NO" sz="600" b="0"/>
                        <a:t>Use Eyedropper tool to pick one of these colours</a:t>
                      </a:r>
                    </a:p>
                  </a:txBody>
                  <a:tcPr marL="0" marR="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66353459"/>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67466"/>
                  </a:ext>
                </a:extLst>
              </a:tr>
              <a:tr h="180000">
                <a:tc gridSpan="4">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hMerge="1">
                  <a:txBody>
                    <a:bodyPr/>
                    <a:lstStyle/>
                    <a:p>
                      <a:endParaRPr lang="nb-NO" sz="200"/>
                    </a:p>
                  </a:txBody>
                  <a:tcPr marL="0" marR="0"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hMerge="1">
                  <a:txBody>
                    <a:bodyPr/>
                    <a:lstStyle/>
                    <a:p>
                      <a:endParaRPr lang="nb-NO" sz="200"/>
                    </a:p>
                  </a:txBody>
                  <a:tcPr marL="0" marR="0" marT="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640121"/>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F4FF"/>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F9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D6"/>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05057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BF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E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DFC6"/>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403457"/>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AE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4CE"/>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1AF"/>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68549"/>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C3D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D4BA"/>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C3A3"/>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63500"/>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94BB"/>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B7A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A890"/>
                    </a:solid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05624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F9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A89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937C"/>
                    </a:solidFill>
                  </a:tcPr>
                </a:tc>
                <a:tc>
                  <a:txBody>
                    <a:bodyPr/>
                    <a:lstStyle/>
                    <a:p>
                      <a:pPr algn="ctr"/>
                      <a:r>
                        <a:rPr lang="nb-NO" sz="600">
                          <a:solidFill>
                            <a:schemeClr val="bg1"/>
                          </a:solidFill>
                        </a:rPr>
                        <a:t>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85273"/>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4D74"/>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8C83"/>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6D62"/>
                    </a:solidFill>
                  </a:tcPr>
                </a:tc>
                <a:tc>
                  <a:txBody>
                    <a:bodyPr/>
                    <a:lstStyle/>
                    <a:p>
                      <a:pPr algn="ctr"/>
                      <a:r>
                        <a:rPr lang="nb-NO" sz="600">
                          <a:solidFill>
                            <a:schemeClr val="bg1"/>
                          </a:solidFill>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6424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F5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7B7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424C"/>
                    </a:solidFill>
                  </a:tcPr>
                </a:tc>
                <a:tc>
                  <a:txBody>
                    <a:bodyPr/>
                    <a:lstStyle/>
                    <a:p>
                      <a:pPr algn="ctr"/>
                      <a:r>
                        <a:rPr lang="nb-NO" sz="600">
                          <a:solidFill>
                            <a:schemeClr val="bg1"/>
                          </a:solidFill>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42016"/>
                  </a:ext>
                </a:extLst>
              </a:tr>
              <a:tr h="180000">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7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0023"/>
                    </a:solidFill>
                  </a:tcPr>
                </a:tc>
                <a:tc>
                  <a:txBody>
                    <a:bodyPr/>
                    <a:lstStyle/>
                    <a:p>
                      <a:pPr algn="ctr"/>
                      <a:r>
                        <a:rPr lang="nb-NO" sz="600">
                          <a:solidFill>
                            <a:schemeClr val="bg1"/>
                          </a:solidFill>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154419"/>
                  </a:ext>
                </a:extLst>
              </a:tr>
              <a:tr h="180412">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b-NO" sz="600">
                        <a:solidFill>
                          <a:schemeClr val="bg1"/>
                        </a:solidFill>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732092"/>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EDE9"/>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B7"/>
                    </a:solidFill>
                  </a:tcPr>
                </a:tc>
                <a:tc>
                  <a:txBody>
                    <a:bodyPr/>
                    <a:lstStyle/>
                    <a:p>
                      <a:pPr algn="ctr"/>
                      <a:r>
                        <a:rPr lang="nb-NO" sz="600">
                          <a:solidFill>
                            <a:schemeClr val="bg1"/>
                          </a:solidFill>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126013"/>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DFDD"/>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199"/>
                    </a:solidFill>
                  </a:tcPr>
                </a:tc>
                <a:tc>
                  <a:txBody>
                    <a:bodyPr/>
                    <a:lstStyle/>
                    <a:p>
                      <a:pPr algn="ctr"/>
                      <a:r>
                        <a:rPr lang="nb-NO" sz="600">
                          <a:solidFill>
                            <a:schemeClr val="bg1"/>
                          </a:solidFill>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025785"/>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E88C"/>
                    </a:solidFill>
                  </a:tcPr>
                </a:tc>
                <a:tc>
                  <a:txBody>
                    <a:bodyPr/>
                    <a:lstStyle/>
                    <a:p>
                      <a:pPr algn="ctr"/>
                      <a:r>
                        <a:rPr lang="nb-NO" sz="600">
                          <a:solidFill>
                            <a:schemeClr val="bg1"/>
                          </a:solidFill>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4023671"/>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C6C8"/>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DC79"/>
                    </a:solidFill>
                  </a:tcPr>
                </a:tc>
                <a:tc>
                  <a:txBody>
                    <a:bodyPr/>
                    <a:lstStyle/>
                    <a:p>
                      <a:pPr algn="ctr"/>
                      <a:r>
                        <a:rPr lang="nb-NO" sz="600">
                          <a:solidFill>
                            <a:schemeClr val="bg1"/>
                          </a:solidFill>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5089277"/>
                  </a:ext>
                </a:extLst>
              </a:tr>
              <a:tr h="180000">
                <a:tc>
                  <a:txBody>
                    <a:bodyPr/>
                    <a:lstStyle/>
                    <a:p>
                      <a:endParaRPr lang="nb-NO" sz="200"/>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A7AC"/>
                    </a:solidFill>
                  </a:tcPr>
                </a:tc>
                <a:tc>
                  <a:txBody>
                    <a:bodyPr/>
                    <a:lstStyle/>
                    <a:p>
                      <a:endParaRPr lang="nb-NO" sz="20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600">
                          <a:solidFill>
                            <a:schemeClr val="bg1"/>
                          </a:solidFill>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50108"/>
                  </a:ext>
                </a:extLst>
              </a:tr>
            </a:tbl>
          </a:graphicData>
        </a:graphic>
      </p:graphicFrame>
    </p:spTree>
    <p:extLst>
      <p:ext uri="{BB962C8B-B14F-4D97-AF65-F5344CB8AC3E}">
        <p14:creationId xmlns:p14="http://schemas.microsoft.com/office/powerpoint/2010/main" val="116136005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76" r:id="rId4"/>
    <p:sldLayoutId id="2147483667" r:id="rId5"/>
    <p:sldLayoutId id="2147483660" r:id="rId6"/>
    <p:sldLayoutId id="2147483661" r:id="rId7"/>
    <p:sldLayoutId id="2147483683" r:id="rId8"/>
    <p:sldLayoutId id="2147483684" r:id="rId9"/>
    <p:sldLayoutId id="2147483699" r:id="rId10"/>
    <p:sldLayoutId id="2147483700" r:id="rId11"/>
    <p:sldLayoutId id="2147483650" r:id="rId12"/>
    <p:sldLayoutId id="2147483652" r:id="rId13"/>
    <p:sldLayoutId id="2147483668" r:id="rId14"/>
    <p:sldLayoutId id="2147483673" r:id="rId15"/>
    <p:sldLayoutId id="2147483679" r:id="rId16"/>
    <p:sldLayoutId id="2147483669" r:id="rId17"/>
    <p:sldLayoutId id="2147483678" r:id="rId18"/>
    <p:sldLayoutId id="2147483656" r:id="rId19"/>
    <p:sldLayoutId id="2147483695" r:id="rId20"/>
    <p:sldLayoutId id="2147483688" r:id="rId21"/>
    <p:sldLayoutId id="2147483690" r:id="rId22"/>
    <p:sldLayoutId id="2147483698" r:id="rId23"/>
    <p:sldLayoutId id="2147483692" r:id="rId24"/>
    <p:sldLayoutId id="2147483689" r:id="rId25"/>
    <p:sldLayoutId id="2147483691" r:id="rId26"/>
    <p:sldLayoutId id="2147483694" r:id="rId27"/>
    <p:sldLayoutId id="2147483680" r:id="rId28"/>
    <p:sldLayoutId id="2147483693" r:id="rId29"/>
    <p:sldLayoutId id="2147483697" r:id="rId30"/>
    <p:sldLayoutId id="2147483677" r:id="rId31"/>
    <p:sldLayoutId id="2147483657" r:id="rId32"/>
    <p:sldLayoutId id="2147483681" r:id="rId33"/>
    <p:sldLayoutId id="2147483682" r:id="rId34"/>
    <p:sldLayoutId id="2147483687" r:id="rId35"/>
    <p:sldLayoutId id="2147483685" r:id="rId36"/>
    <p:sldLayoutId id="2147483686" r:id="rId37"/>
    <p:sldLayoutId id="2147483654" r:id="rId38"/>
    <p:sldLayoutId id="2147483655" r:id="rId39"/>
    <p:sldLayoutId id="2147483671" r:id="rId40"/>
    <p:sldLayoutId id="2147483674" r:id="rId41"/>
  </p:sldLayoutIdLst>
  <p:hf hdr="0" ftr="0" dt="0"/>
  <p:txStyles>
    <p:titleStyle>
      <a:lvl1pPr algn="l" defTabSz="914400" rtl="0" eaLnBrk="1" latinLnBrk="0" hangingPunct="1">
        <a:lnSpc>
          <a:spcPct val="100000"/>
        </a:lnSpc>
        <a:spcBef>
          <a:spcPct val="0"/>
        </a:spcBef>
        <a:buNone/>
        <a:defRPr sz="2400" kern="1200">
          <a:solidFill>
            <a:srgbClr val="243746"/>
          </a:solidFill>
          <a:latin typeface="Equinor Light" panose="020B0303050302040203" pitchFamily="34" charset="0"/>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4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4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4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4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4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4" orient="horz" pos="2840" userDrawn="1">
          <p15:clr>
            <a:srgbClr val="F26B43"/>
          </p15:clr>
        </p15:guide>
        <p15:guide id="6" orient="horz" pos="2954" userDrawn="1">
          <p15:clr>
            <a:srgbClr val="F26B43"/>
          </p15:clr>
        </p15:guide>
        <p15:guide id="8" orient="horz" pos="3067" userDrawn="1">
          <p15:clr>
            <a:srgbClr val="F26B43"/>
          </p15:clr>
        </p15:guide>
        <p15:guide id="10" orient="horz" pos="3180" userDrawn="1">
          <p15:clr>
            <a:srgbClr val="F26B43"/>
          </p15:clr>
        </p15:guide>
        <p15:guide id="14" orient="horz" pos="3294" userDrawn="1">
          <p15:clr>
            <a:srgbClr val="F26B43"/>
          </p15:clr>
        </p15:guide>
        <p15:guide id="18" orient="horz" pos="3521" userDrawn="1">
          <p15:clr>
            <a:srgbClr val="F26B43"/>
          </p15:clr>
        </p15:guide>
        <p15:guide id="20" orient="horz" pos="3634" userDrawn="1">
          <p15:clr>
            <a:srgbClr val="F26B43"/>
          </p15:clr>
        </p15:guide>
        <p15:guide id="21" orient="horz" pos="3747" userDrawn="1">
          <p15:clr>
            <a:srgbClr val="F26B43"/>
          </p15:clr>
        </p15:guide>
        <p15:guide id="22" pos="6675" userDrawn="1">
          <p15:clr>
            <a:srgbClr val="F26B43"/>
          </p15:clr>
        </p15:guide>
        <p15:guide id="24" pos="6108" userDrawn="1">
          <p15:clr>
            <a:srgbClr val="F26B43"/>
          </p15:clr>
        </p15:guide>
        <p15:guide id="26" pos="5541" userDrawn="1">
          <p15:clr>
            <a:srgbClr val="F26B43"/>
          </p15:clr>
        </p15:guide>
        <p15:guide id="28" pos="4974" userDrawn="1">
          <p15:clr>
            <a:srgbClr val="F26B43"/>
          </p15:clr>
        </p15:guide>
        <p15:guide id="30" pos="4407" userDrawn="1">
          <p15:clr>
            <a:srgbClr val="F26B43"/>
          </p15:clr>
        </p15:guide>
        <p15:guide id="32" pos="3840" userDrawn="1">
          <p15:clr>
            <a:srgbClr val="F26B43"/>
          </p15:clr>
        </p15:guide>
        <p15:guide id="34" pos="3727" userDrawn="1">
          <p15:clr>
            <a:srgbClr val="F26B43"/>
          </p15:clr>
        </p15:guide>
        <p15:guide id="36" pos="2706" userDrawn="1">
          <p15:clr>
            <a:srgbClr val="F26B43"/>
          </p15:clr>
        </p15:guide>
        <p15:guide id="38" pos="2139" userDrawn="1">
          <p15:clr>
            <a:srgbClr val="F26B43"/>
          </p15:clr>
        </p15:guide>
        <p15:guide id="40" pos="1572" userDrawn="1">
          <p15:clr>
            <a:srgbClr val="F26B43"/>
          </p15:clr>
        </p15:guide>
        <p15:guide id="42" pos="1005" userDrawn="1">
          <p15:clr>
            <a:srgbClr val="F26B43"/>
          </p15:clr>
        </p15:guide>
        <p15:guide id="43" orient="horz" pos="3861" userDrawn="1">
          <p15:clr>
            <a:srgbClr val="F26B43"/>
          </p15:clr>
        </p15:guide>
        <p15:guide id="44" orient="horz" pos="3974" userDrawn="1">
          <p15:clr>
            <a:srgbClr val="F26B43"/>
          </p15:clr>
        </p15:guide>
        <p15:guide id="45" pos="3613" userDrawn="1">
          <p15:clr>
            <a:srgbClr val="F26B43"/>
          </p15:clr>
        </p15:guide>
        <p15:guide id="46" pos="3500" userDrawn="1">
          <p15:clr>
            <a:srgbClr val="F26B43"/>
          </p15:clr>
        </p15:guide>
        <p15:guide id="47" pos="3386" userDrawn="1">
          <p15:clr>
            <a:srgbClr val="F26B43"/>
          </p15:clr>
        </p15:guide>
        <p15:guide id="48" pos="3273" userDrawn="1">
          <p15:clr>
            <a:srgbClr val="F26B43"/>
          </p15:clr>
        </p15:guide>
        <p15:guide id="49" pos="3160" userDrawn="1">
          <p15:clr>
            <a:srgbClr val="F26B43"/>
          </p15:clr>
        </p15:guide>
        <p15:guide id="50" pos="3047" userDrawn="1">
          <p15:clr>
            <a:srgbClr val="F26B43"/>
          </p15:clr>
        </p15:guide>
        <p15:guide id="51" pos="2933" userDrawn="1">
          <p15:clr>
            <a:srgbClr val="F26B43"/>
          </p15:clr>
        </p15:guide>
        <p15:guide id="52" pos="2820" userDrawn="1">
          <p15:clr>
            <a:srgbClr val="F26B43"/>
          </p15:clr>
        </p15:guide>
        <p15:guide id="53" pos="2592" userDrawn="1">
          <p15:clr>
            <a:srgbClr val="F26B43"/>
          </p15:clr>
        </p15:guide>
        <p15:guide id="54" pos="2479" userDrawn="1">
          <p15:clr>
            <a:srgbClr val="F26B43"/>
          </p15:clr>
        </p15:guide>
        <p15:guide id="55" pos="2366" userDrawn="1">
          <p15:clr>
            <a:srgbClr val="F26B43"/>
          </p15:clr>
        </p15:guide>
        <p15:guide id="56" pos="2253" userDrawn="1">
          <p15:clr>
            <a:srgbClr val="F26B43"/>
          </p15:clr>
        </p15:guide>
        <p15:guide id="57" pos="2026" userDrawn="1">
          <p15:clr>
            <a:srgbClr val="F26B43"/>
          </p15:clr>
        </p15:guide>
        <p15:guide id="58" pos="1912" userDrawn="1">
          <p15:clr>
            <a:srgbClr val="F26B43"/>
          </p15:clr>
        </p15:guide>
        <p15:guide id="59" pos="1799" userDrawn="1">
          <p15:clr>
            <a:srgbClr val="F26B43"/>
          </p15:clr>
        </p15:guide>
        <p15:guide id="60" pos="1686" userDrawn="1">
          <p15:clr>
            <a:srgbClr val="F26B43"/>
          </p15:clr>
        </p15:guide>
        <p15:guide id="61" pos="1459" userDrawn="1">
          <p15:clr>
            <a:srgbClr val="F26B43"/>
          </p15:clr>
        </p15:guide>
        <p15:guide id="62" pos="1346" userDrawn="1">
          <p15:clr>
            <a:srgbClr val="F26B43"/>
          </p15:clr>
        </p15:guide>
        <p15:guide id="63" pos="1232" userDrawn="1">
          <p15:clr>
            <a:srgbClr val="F26B43"/>
          </p15:clr>
        </p15:guide>
        <p15:guide id="64" pos="1119" userDrawn="1">
          <p15:clr>
            <a:srgbClr val="F26B43"/>
          </p15:clr>
        </p15:guide>
        <p15:guide id="65" pos="892" userDrawn="1">
          <p15:clr>
            <a:srgbClr val="F26B43"/>
          </p15:clr>
        </p15:guide>
        <p15:guide id="66" pos="779" userDrawn="1">
          <p15:clr>
            <a:srgbClr val="F26B43"/>
          </p15:clr>
        </p15:guide>
        <p15:guide id="67" pos="665" userDrawn="1">
          <p15:clr>
            <a:srgbClr val="F26B43"/>
          </p15:clr>
        </p15:guide>
        <p15:guide id="68" pos="552" userDrawn="1">
          <p15:clr>
            <a:srgbClr val="F26B43"/>
          </p15:clr>
        </p15:guide>
        <p15:guide id="70" pos="3953" userDrawn="1">
          <p15:clr>
            <a:srgbClr val="F26B43"/>
          </p15:clr>
        </p15:guide>
        <p15:guide id="71" pos="4180" userDrawn="1">
          <p15:clr>
            <a:srgbClr val="F26B43"/>
          </p15:clr>
        </p15:guide>
        <p15:guide id="72" pos="4294" userDrawn="1">
          <p15:clr>
            <a:srgbClr val="F26B43"/>
          </p15:clr>
        </p15:guide>
        <p15:guide id="73" pos="4520" userDrawn="1">
          <p15:clr>
            <a:srgbClr val="F26B43"/>
          </p15:clr>
        </p15:guide>
        <p15:guide id="74" pos="4634" userDrawn="1">
          <p15:clr>
            <a:srgbClr val="F26B43"/>
          </p15:clr>
        </p15:guide>
        <p15:guide id="75" pos="4747" userDrawn="1">
          <p15:clr>
            <a:srgbClr val="F26B43"/>
          </p15:clr>
        </p15:guide>
        <p15:guide id="76" pos="4860" userDrawn="1">
          <p15:clr>
            <a:srgbClr val="F26B43"/>
          </p15:clr>
        </p15:guide>
        <p15:guide id="77" pos="5087" userDrawn="1">
          <p15:clr>
            <a:srgbClr val="F26B43"/>
          </p15:clr>
        </p15:guide>
        <p15:guide id="78" pos="5201" userDrawn="1">
          <p15:clr>
            <a:srgbClr val="F26B43"/>
          </p15:clr>
        </p15:guide>
        <p15:guide id="79" pos="5314" userDrawn="1">
          <p15:clr>
            <a:srgbClr val="F26B43"/>
          </p15:clr>
        </p15:guide>
        <p15:guide id="80" pos="5427" userDrawn="1">
          <p15:clr>
            <a:srgbClr val="F26B43"/>
          </p15:clr>
        </p15:guide>
        <p15:guide id="81" pos="5654" userDrawn="1">
          <p15:clr>
            <a:srgbClr val="F26B43"/>
          </p15:clr>
        </p15:guide>
        <p15:guide id="82" pos="5768" userDrawn="1">
          <p15:clr>
            <a:srgbClr val="F26B43"/>
          </p15:clr>
        </p15:guide>
        <p15:guide id="83" pos="5881" userDrawn="1">
          <p15:clr>
            <a:srgbClr val="F26B43"/>
          </p15:clr>
        </p15:guide>
        <p15:guide id="84" pos="5994" userDrawn="1">
          <p15:clr>
            <a:srgbClr val="F26B43"/>
          </p15:clr>
        </p15:guide>
        <p15:guide id="85" pos="6221" userDrawn="1">
          <p15:clr>
            <a:srgbClr val="F26B43"/>
          </p15:clr>
        </p15:guide>
        <p15:guide id="86" pos="6334" userDrawn="1">
          <p15:clr>
            <a:srgbClr val="F26B43"/>
          </p15:clr>
        </p15:guide>
        <p15:guide id="87" pos="6448" userDrawn="1">
          <p15:clr>
            <a:srgbClr val="F26B43"/>
          </p15:clr>
        </p15:guide>
        <p15:guide id="88" pos="6561" userDrawn="1">
          <p15:clr>
            <a:srgbClr val="F26B43"/>
          </p15:clr>
        </p15:guide>
        <p15:guide id="89" pos="6785" userDrawn="1">
          <p15:clr>
            <a:srgbClr val="F26B43"/>
          </p15:clr>
        </p15:guide>
        <p15:guide id="90" pos="6901" userDrawn="1">
          <p15:clr>
            <a:srgbClr val="F26B43"/>
          </p15:clr>
        </p15:guide>
        <p15:guide id="91" pos="7015" userDrawn="1">
          <p15:clr>
            <a:srgbClr val="F26B43"/>
          </p15:clr>
        </p15:guide>
        <p15:guide id="92" pos="7128" userDrawn="1">
          <p15:clr>
            <a:srgbClr val="F26B43"/>
          </p15:clr>
        </p15:guide>
        <p15:guide id="93" orient="horz" pos="459" userDrawn="1">
          <p15:clr>
            <a:srgbClr val="F26B43"/>
          </p15:clr>
        </p15:guide>
        <p15:guide id="94" orient="horz" pos="573" userDrawn="1">
          <p15:clr>
            <a:srgbClr val="F26B43"/>
          </p15:clr>
        </p15:guide>
        <p15:guide id="95" orient="horz" pos="686" userDrawn="1">
          <p15:clr>
            <a:srgbClr val="F26B43"/>
          </p15:clr>
        </p15:guide>
        <p15:guide id="96" orient="horz" pos="799" userDrawn="1">
          <p15:clr>
            <a:srgbClr val="F26B43"/>
          </p15:clr>
        </p15:guide>
        <p15:guide id="97" orient="horz" pos="913" userDrawn="1">
          <p15:clr>
            <a:srgbClr val="F26B43"/>
          </p15:clr>
        </p15:guide>
        <p15:guide id="98" orient="horz" pos="1026" userDrawn="1">
          <p15:clr>
            <a:srgbClr val="F26B43"/>
          </p15:clr>
        </p15:guide>
        <p15:guide id="99" orient="horz" pos="1140" userDrawn="1">
          <p15:clr>
            <a:srgbClr val="F26B43"/>
          </p15:clr>
        </p15:guide>
        <p15:guide id="100" orient="horz" pos="1253" userDrawn="1">
          <p15:clr>
            <a:srgbClr val="F26B43"/>
          </p15:clr>
        </p15:guide>
        <p15:guide id="101" orient="horz" pos="1366" userDrawn="1">
          <p15:clr>
            <a:srgbClr val="F26B43"/>
          </p15:clr>
        </p15:guide>
        <p15:guide id="102" orient="horz" pos="1480" userDrawn="1">
          <p15:clr>
            <a:srgbClr val="F26B43"/>
          </p15:clr>
        </p15:guide>
        <p15:guide id="103" orient="horz" pos="1593" userDrawn="1">
          <p15:clr>
            <a:srgbClr val="F26B43"/>
          </p15:clr>
        </p15:guide>
        <p15:guide id="104" orient="horz" pos="1706" userDrawn="1">
          <p15:clr>
            <a:srgbClr val="F26B43"/>
          </p15:clr>
        </p15:guide>
        <p15:guide id="105" orient="horz" pos="1820" userDrawn="1">
          <p15:clr>
            <a:srgbClr val="F26B43"/>
          </p15:clr>
        </p15:guide>
        <p15:guide id="106" orient="horz" pos="1933" userDrawn="1">
          <p15:clr>
            <a:srgbClr val="F26B43"/>
          </p15:clr>
        </p15:guide>
        <p15:guide id="107" orient="horz" pos="2047" userDrawn="1">
          <p15:clr>
            <a:srgbClr val="F26B43"/>
          </p15:clr>
        </p15:guide>
        <p15:guide id="108" orient="horz" pos="2160" userDrawn="1">
          <p15:clr>
            <a:srgbClr val="F26B43"/>
          </p15:clr>
        </p15:guide>
        <p15:guide id="109" orient="horz" pos="2273" userDrawn="1">
          <p15:clr>
            <a:srgbClr val="F26B43"/>
          </p15:clr>
        </p15:guide>
        <p15:guide id="110" orient="horz" pos="2387" userDrawn="1">
          <p15:clr>
            <a:srgbClr val="F26B43"/>
          </p15:clr>
        </p15:guide>
        <p15:guide id="111" orient="horz" pos="2500" userDrawn="1">
          <p15:clr>
            <a:srgbClr val="F26B43"/>
          </p15:clr>
        </p15:guide>
        <p15:guide id="112" orient="horz" pos="2614" userDrawn="1">
          <p15:clr>
            <a:srgbClr val="F26B43"/>
          </p15:clr>
        </p15:guide>
        <p15:guide id="113" orient="horz" pos="2727" userDrawn="1">
          <p15:clr>
            <a:srgbClr val="F26B43"/>
          </p15:clr>
        </p15:guide>
        <p15:guide id="114" orient="horz" pos="3407" userDrawn="1">
          <p15:clr>
            <a:srgbClr val="F26B43"/>
          </p15:clr>
        </p15:guide>
        <p15:guide id="115" pos="40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90BF16-7070-4A95-9AEF-55DBC958E75E}"/>
              </a:ext>
            </a:extLst>
          </p:cNvPr>
          <p:cNvSpPr txBox="1">
            <a:spLocks/>
          </p:cNvSpPr>
          <p:nvPr userDrawn="1"/>
        </p:nvSpPr>
        <p:spPr>
          <a:xfrm>
            <a:off x="695325" y="811227"/>
            <a:ext cx="10801350" cy="1145313"/>
          </a:xfrm>
          <a:prstGeom prst="rect">
            <a:avLst/>
          </a:prstGeom>
        </p:spPr>
        <p:txBody>
          <a:bodyPr vert="horz" lIns="0" tIns="252000" rIns="0" bIns="144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a:ln>
                  <a:noFill/>
                </a:ln>
                <a:solidFill>
                  <a:srgbClr val="243746"/>
                </a:solidFill>
                <a:effectLst/>
                <a:uLnTx/>
                <a:uFillTx/>
                <a:latin typeface="+mj-lt"/>
                <a:ea typeface="+mj-ea"/>
                <a:cs typeface="+mj-cs"/>
              </a:rPr>
              <a:t>Embedded fonts</a:t>
            </a:r>
          </a:p>
        </p:txBody>
      </p:sp>
      <p:sp>
        <p:nvSpPr>
          <p:cNvPr id="9" name="TextBox 8">
            <a:extLst>
              <a:ext uri="{FF2B5EF4-FFF2-40B4-BE49-F238E27FC236}">
                <a16:creationId xmlns:a16="http://schemas.microsoft.com/office/drawing/2014/main" id="{B372C405-F956-4F94-95E2-A22E0C6C22EA}"/>
              </a:ext>
            </a:extLst>
          </p:cNvPr>
          <p:cNvSpPr txBox="1"/>
          <p:nvPr userDrawn="1"/>
        </p:nvSpPr>
        <p:spPr>
          <a:xfrm>
            <a:off x="666964" y="1609946"/>
            <a:ext cx="3444240" cy="2523768"/>
          </a:xfrm>
          <a:prstGeom prst="rect">
            <a:avLst/>
          </a:prstGeom>
          <a:noFill/>
        </p:spPr>
        <p:txBody>
          <a:bodyPr wrap="square" rtlCol="0">
            <a:spAutoFit/>
          </a:bodyPr>
          <a:lstStyle/>
          <a:p>
            <a:r>
              <a:rPr lang="en-GB" sz="1400" u="sng" noProof="0">
                <a:solidFill>
                  <a:srgbClr val="243746"/>
                </a:solidFill>
                <a:latin typeface="Equinor Medium" panose="020B0603050302040203" pitchFamily="34" charset="0"/>
              </a:rPr>
              <a:t>Font faces:</a:t>
            </a:r>
            <a:br>
              <a:rPr lang="en-GB" sz="1400" u="sng" noProof="0">
                <a:solidFill>
                  <a:srgbClr val="243746"/>
                </a:solidFill>
                <a:latin typeface="Equinor Medium" panose="020B0603050302040203" pitchFamily="34" charset="0"/>
              </a:rPr>
            </a:br>
            <a:endParaRPr lang="en-GB" sz="1400" u="sng" noProof="0">
              <a:solidFill>
                <a:srgbClr val="243746"/>
              </a:solidFill>
              <a:latin typeface="Equinor Medium" panose="020B0603050302040203" pitchFamily="34" charset="0"/>
            </a:endParaRPr>
          </a:p>
          <a:p>
            <a:r>
              <a:rPr lang="en-GB" sz="1400" noProof="0">
                <a:solidFill>
                  <a:srgbClr val="243746"/>
                </a:solidFill>
                <a:latin typeface="Equinor Light" panose="020B0303050302040203" pitchFamily="34" charset="0"/>
              </a:rPr>
              <a:t>Equinor Light</a:t>
            </a:r>
          </a:p>
          <a:p>
            <a:r>
              <a:rPr lang="en-GB" sz="1400" i="1" noProof="0">
                <a:solidFill>
                  <a:srgbClr val="243746"/>
                </a:solidFill>
                <a:latin typeface="Equinor Light" panose="020B0303050302040203" pitchFamily="34" charset="0"/>
              </a:rPr>
              <a:t>Equinor Light Italic</a:t>
            </a:r>
          </a:p>
          <a:p>
            <a:r>
              <a:rPr lang="en-GB" sz="1400" noProof="0">
                <a:solidFill>
                  <a:srgbClr val="243746"/>
                </a:solidFill>
                <a:latin typeface="Equinor" panose="020B0503050302040203" pitchFamily="34" charset="0"/>
              </a:rPr>
              <a:t>Equinor</a:t>
            </a:r>
            <a:r>
              <a:rPr lang="en-GB" sz="1400" noProof="0">
                <a:solidFill>
                  <a:srgbClr val="243746"/>
                </a:solidFill>
                <a:latin typeface="Equinor Medium" panose="020B0603050302040203" pitchFamily="34" charset="0"/>
              </a:rPr>
              <a:t> </a:t>
            </a:r>
          </a:p>
          <a:p>
            <a:r>
              <a:rPr lang="en-GB" sz="1400" i="1" noProof="0">
                <a:solidFill>
                  <a:srgbClr val="243746"/>
                </a:solidFill>
                <a:latin typeface="Equinor" panose="020B0503050302040203" pitchFamily="34" charset="0"/>
              </a:rPr>
              <a:t>Equinor Italic</a:t>
            </a:r>
          </a:p>
          <a:p>
            <a:r>
              <a:rPr lang="en-GB" sz="1400" noProof="0">
                <a:solidFill>
                  <a:srgbClr val="243746"/>
                </a:solidFill>
                <a:latin typeface="Equinor Medium" panose="020B0603050302040203" pitchFamily="34" charset="0"/>
              </a:rPr>
              <a:t>Equinor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noProof="0">
                <a:solidFill>
                  <a:srgbClr val="243746"/>
                </a:solidFill>
                <a:latin typeface="Equinor Medium" panose="020B0603050302040203" pitchFamily="34" charset="0"/>
              </a:rPr>
              <a:t>Equinor Medium Italic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solidFill>
                  <a:srgbClr val="243746"/>
                </a:solidFill>
                <a:latin typeface="Equinor" panose="020B0503050302040203" pitchFamily="34" charset="0"/>
              </a:rPr>
              <a:t>Equinor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noProof="0">
                <a:solidFill>
                  <a:srgbClr val="243746"/>
                </a:solidFill>
                <a:latin typeface="Equinor" panose="020B0503050302040203" pitchFamily="34" charset="0"/>
              </a:rPr>
              <a:t>Equinor Bold Italic</a:t>
            </a:r>
          </a:p>
          <a:p>
            <a:endParaRPr lang="en-GB" noProof="0">
              <a:solidFill>
                <a:srgbClr val="243746"/>
              </a:solidFill>
              <a:latin typeface="Equinor Medium" panose="020B0603050302040203" pitchFamily="34" charset="0"/>
            </a:endParaRPr>
          </a:p>
        </p:txBody>
      </p:sp>
    </p:spTree>
    <p:extLst>
      <p:ext uri="{BB962C8B-B14F-4D97-AF65-F5344CB8AC3E}">
        <p14:creationId xmlns:p14="http://schemas.microsoft.com/office/powerpoint/2010/main" val="3758912119"/>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2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8C08-FF2E-2D2E-8788-F0C0FD16B89B}"/>
              </a:ext>
            </a:extLst>
          </p:cNvPr>
          <p:cNvSpPr>
            <a:spLocks noGrp="1"/>
          </p:cNvSpPr>
          <p:nvPr>
            <p:ph type="ctrTitle"/>
          </p:nvPr>
        </p:nvSpPr>
        <p:spPr>
          <a:xfrm>
            <a:off x="695324" y="729113"/>
            <a:ext cx="8601076" cy="3600000"/>
          </a:xfrm>
        </p:spPr>
        <p:txBody>
          <a:bodyPr/>
          <a:lstStyle/>
          <a:p>
            <a:r>
              <a:rPr lang="en-US"/>
              <a:t>Refining Hydrogen Emission Measurements: Methodological Insights and Pilot Findings</a:t>
            </a:r>
            <a:endParaRPr lang="en-GB"/>
          </a:p>
        </p:txBody>
      </p:sp>
      <p:sp>
        <p:nvSpPr>
          <p:cNvPr id="3" name="Subtitle 2">
            <a:extLst>
              <a:ext uri="{FF2B5EF4-FFF2-40B4-BE49-F238E27FC236}">
                <a16:creationId xmlns:a16="http://schemas.microsoft.com/office/drawing/2014/main" id="{418B9A41-9DFA-8C74-E9B7-788478B7FDE1}"/>
              </a:ext>
            </a:extLst>
          </p:cNvPr>
          <p:cNvSpPr>
            <a:spLocks noGrp="1"/>
          </p:cNvSpPr>
          <p:nvPr>
            <p:ph type="subTitle" idx="1"/>
          </p:nvPr>
        </p:nvSpPr>
        <p:spPr>
          <a:xfrm>
            <a:off x="694800" y="4508500"/>
            <a:ext cx="9744600" cy="1260474"/>
          </a:xfrm>
        </p:spPr>
        <p:txBody>
          <a:bodyPr/>
          <a:lstStyle/>
          <a:p>
            <a:r>
              <a:rPr lang="en-GB"/>
              <a:t>Malgven Roudot </a:t>
            </a:r>
            <a:r>
              <a:rPr lang="en-GB" baseline="30000"/>
              <a:t>1</a:t>
            </a:r>
            <a:r>
              <a:rPr lang="en-GB"/>
              <a:t>, Victoria Krohl </a:t>
            </a:r>
            <a:r>
              <a:rPr lang="en-GB" baseline="30000"/>
              <a:t>1</a:t>
            </a:r>
            <a:r>
              <a:rPr lang="en-GB"/>
              <a:t>, Tomas Mikoviny </a:t>
            </a:r>
            <a:r>
              <a:rPr lang="en-GB" baseline="30000"/>
              <a:t>2,3</a:t>
            </a:r>
            <a:r>
              <a:rPr lang="en-GB"/>
              <a:t>, Felix Piel </a:t>
            </a:r>
            <a:r>
              <a:rPr lang="en-GB" baseline="30000"/>
              <a:t>2</a:t>
            </a:r>
            <a:r>
              <a:rPr lang="en-GB"/>
              <a:t>, Nikita Sobolev </a:t>
            </a:r>
            <a:r>
              <a:rPr lang="en-GB" baseline="30000"/>
              <a:t>3</a:t>
            </a:r>
            <a:r>
              <a:rPr lang="en-GB"/>
              <a:t>, Armin Wisthaler</a:t>
            </a:r>
            <a:r>
              <a:rPr lang="en-GB" baseline="30000"/>
              <a:t> 2,3</a:t>
            </a:r>
            <a:r>
              <a:rPr lang="en-GB"/>
              <a:t> </a:t>
            </a:r>
          </a:p>
          <a:p>
            <a:endParaRPr lang="en-GB"/>
          </a:p>
          <a:p>
            <a:pPr marL="91440" indent="-182880">
              <a:buFont typeface="+mj-lt"/>
              <a:buAutoNum type="arabicPeriod"/>
            </a:pPr>
            <a:r>
              <a:rPr lang="en-GB"/>
              <a:t>Equinor ASA, Oslo, Norway</a:t>
            </a:r>
          </a:p>
          <a:p>
            <a:pPr marL="91440" indent="-182880">
              <a:buFont typeface="+mj-lt"/>
              <a:buAutoNum type="arabicPeriod"/>
            </a:pPr>
            <a:r>
              <a:rPr lang="en-GB"/>
              <a:t>Advanced Monitoring Solutions (adMS), Oslo, Norway</a:t>
            </a:r>
          </a:p>
          <a:p>
            <a:pPr marL="91440" indent="-182880">
              <a:buFont typeface="+mj-lt"/>
              <a:buAutoNum type="arabicPeriod"/>
            </a:pPr>
            <a:r>
              <a:rPr lang="en-GB"/>
              <a:t>Department of Chemistry, University of Oslo, Oslo, Norway</a:t>
            </a:r>
          </a:p>
        </p:txBody>
      </p:sp>
    </p:spTree>
    <p:extLst>
      <p:ext uri="{BB962C8B-B14F-4D97-AF65-F5344CB8AC3E}">
        <p14:creationId xmlns:p14="http://schemas.microsoft.com/office/powerpoint/2010/main" val="400787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8A4CB7B-45CA-430C-8BC8-7DA84F3CF81D}"/>
              </a:ext>
            </a:extLst>
          </p:cNvPr>
          <p:cNvSpPr>
            <a:spLocks noGrp="1"/>
          </p:cNvSpPr>
          <p:nvPr>
            <p:ph type="body" sz="quarter" idx="11"/>
          </p:nvPr>
        </p:nvSpPr>
        <p:spPr/>
        <p:txBody>
          <a:bodyPr/>
          <a:lstStyle/>
          <a:p>
            <a:pPr>
              <a:spcAft>
                <a:spcPts val="600"/>
              </a:spcAft>
            </a:pPr>
            <a:r>
              <a:rPr lang="en-GB"/>
              <a:t>Malgven Roudot </a:t>
            </a:r>
            <a:r>
              <a:rPr lang="en-GB" baseline="30000"/>
              <a:t>1</a:t>
            </a:r>
            <a:r>
              <a:rPr lang="en-GB"/>
              <a:t>, Victoria Krohl </a:t>
            </a:r>
            <a:r>
              <a:rPr lang="en-GB" baseline="30000"/>
              <a:t>1</a:t>
            </a:r>
            <a:r>
              <a:rPr lang="en-GB"/>
              <a:t>, Tomas Mikoviny </a:t>
            </a:r>
            <a:r>
              <a:rPr lang="en-GB" baseline="30000"/>
              <a:t>2,3</a:t>
            </a:r>
            <a:r>
              <a:rPr lang="en-GB"/>
              <a:t>, Felix Piel </a:t>
            </a:r>
            <a:r>
              <a:rPr lang="en-GB" baseline="30000"/>
              <a:t>2</a:t>
            </a:r>
            <a:r>
              <a:rPr lang="en-GB"/>
              <a:t>, Nikita Sobolev </a:t>
            </a:r>
            <a:r>
              <a:rPr lang="en-GB" baseline="30000"/>
              <a:t>3</a:t>
            </a:r>
            <a:r>
              <a:rPr lang="en-GB"/>
              <a:t>, Armin Wisthaler</a:t>
            </a:r>
            <a:r>
              <a:rPr lang="en-GB" baseline="30000"/>
              <a:t> 2,3</a:t>
            </a:r>
            <a:r>
              <a:rPr lang="en-GB"/>
              <a:t> </a:t>
            </a:r>
          </a:p>
          <a:p>
            <a:pPr marL="91440" indent="-182880">
              <a:buFont typeface="+mj-lt"/>
              <a:buAutoNum type="arabicPeriod"/>
            </a:pPr>
            <a:r>
              <a:rPr lang="en-GB"/>
              <a:t>Equinor ASA, Oslo, Norway</a:t>
            </a:r>
          </a:p>
          <a:p>
            <a:pPr marL="91440" indent="-182880">
              <a:buFont typeface="+mj-lt"/>
              <a:buAutoNum type="arabicPeriod"/>
            </a:pPr>
            <a:r>
              <a:rPr lang="en-GB"/>
              <a:t>Advanced Monitoring Solutions (adMS), Oslo, Norway</a:t>
            </a:r>
          </a:p>
          <a:p>
            <a:pPr marL="91440" indent="-182880">
              <a:buFont typeface="+mj-lt"/>
              <a:buAutoNum type="arabicPeriod"/>
            </a:pPr>
            <a:r>
              <a:rPr lang="en-GB"/>
              <a:t>Department of Chemistry, University of Oslo, Oslo, Norway</a:t>
            </a:r>
          </a:p>
        </p:txBody>
      </p:sp>
      <p:sp>
        <p:nvSpPr>
          <p:cNvPr id="3" name="Tittel 2">
            <a:extLst>
              <a:ext uri="{FF2B5EF4-FFF2-40B4-BE49-F238E27FC236}">
                <a16:creationId xmlns:a16="http://schemas.microsoft.com/office/drawing/2014/main" id="{435A5087-41DD-48F0-B6FA-ECF22A3BC1A3}"/>
              </a:ext>
            </a:extLst>
          </p:cNvPr>
          <p:cNvSpPr>
            <a:spLocks noGrp="1"/>
          </p:cNvSpPr>
          <p:nvPr>
            <p:ph type="title"/>
          </p:nvPr>
        </p:nvSpPr>
        <p:spPr/>
        <p:txBody>
          <a:bodyPr/>
          <a:lstStyle/>
          <a:p>
            <a:r>
              <a:rPr lang="en-US"/>
              <a:t>Refining Hydrogen Emission Measurements: Methodological Insights and Pilot Findings</a:t>
            </a:r>
            <a:endParaRPr lang="en-GB"/>
          </a:p>
        </p:txBody>
      </p:sp>
      <p:pic>
        <p:nvPicPr>
          <p:cNvPr id="4" name="Picture 3">
            <a:extLst>
              <a:ext uri="{FF2B5EF4-FFF2-40B4-BE49-F238E27FC236}">
                <a16:creationId xmlns:a16="http://schemas.microsoft.com/office/drawing/2014/main" id="{932F8A36-B4EA-B702-C1E8-7F7B5AB775C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83196" y="2947716"/>
            <a:ext cx="1097535" cy="390235"/>
          </a:xfrm>
          <a:prstGeom prst="rect">
            <a:avLst/>
          </a:prstGeom>
        </p:spPr>
      </p:pic>
      <p:pic>
        <p:nvPicPr>
          <p:cNvPr id="5" name="Picture 4">
            <a:extLst>
              <a:ext uri="{FF2B5EF4-FFF2-40B4-BE49-F238E27FC236}">
                <a16:creationId xmlns:a16="http://schemas.microsoft.com/office/drawing/2014/main" id="{CEFF1B70-C77E-D8D7-5AFD-8CDF9B6140A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933297" y="2861759"/>
            <a:ext cx="3162703" cy="553999"/>
          </a:xfrm>
          <a:prstGeom prst="rect">
            <a:avLst/>
          </a:prstGeom>
        </p:spPr>
      </p:pic>
      <p:pic>
        <p:nvPicPr>
          <p:cNvPr id="1026" name="Picture 2" descr="HydrogenPro | HydrogenPro">
            <a:extLst>
              <a:ext uri="{FF2B5EF4-FFF2-40B4-BE49-F238E27FC236}">
                <a16:creationId xmlns:a16="http://schemas.microsoft.com/office/drawing/2014/main" id="{00C77B9B-BB0D-18BA-1EBD-9D342F332C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5933" y="2367233"/>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691949-A454-35A7-0984-CFCDD2DB1382}"/>
              </a:ext>
            </a:extLst>
          </p:cNvPr>
          <p:cNvSpPr txBox="1"/>
          <p:nvPr/>
        </p:nvSpPr>
        <p:spPr>
          <a:xfrm>
            <a:off x="598782" y="2067222"/>
            <a:ext cx="2763898" cy="461665"/>
          </a:xfrm>
          <a:prstGeom prst="rect">
            <a:avLst/>
          </a:prstGeom>
          <a:noFill/>
        </p:spPr>
        <p:txBody>
          <a:bodyPr wrap="none" rtlCol="0">
            <a:spAutoFit/>
          </a:bodyPr>
          <a:lstStyle/>
          <a:p>
            <a:r>
              <a:rPr lang="en-GB" sz="2400" dirty="0"/>
              <a:t>Acknowledgments: </a:t>
            </a:r>
          </a:p>
        </p:txBody>
      </p:sp>
    </p:spTree>
    <p:extLst>
      <p:ext uri="{BB962C8B-B14F-4D97-AF65-F5344CB8AC3E}">
        <p14:creationId xmlns:p14="http://schemas.microsoft.com/office/powerpoint/2010/main" val="176114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84CFFBB3-20C9-5D7C-4760-8F5BC70F4D75}"/>
              </a:ext>
            </a:extLst>
          </p:cNvPr>
          <p:cNvSpPr>
            <a:spLocks noGrp="1"/>
          </p:cNvSpPr>
          <p:nvPr>
            <p:ph sz="half" idx="1"/>
          </p:nvPr>
        </p:nvSpPr>
        <p:spPr>
          <a:xfrm>
            <a:off x="695325" y="2223655"/>
            <a:ext cx="3566160" cy="1671924"/>
          </a:xfrm>
          <a:ln>
            <a:solidFill>
              <a:schemeClr val="accent2"/>
            </a:solidFill>
          </a:ln>
        </p:spPr>
        <p:txBody>
          <a:bodyPr vert="horz" lIns="91440" tIns="91440" rIns="45720" bIns="91440" rtlCol="0" anchor="t">
            <a:noAutofit/>
          </a:bodyPr>
          <a:lstStyle/>
          <a:p>
            <a:pPr marL="0" indent="0">
              <a:buNone/>
            </a:pPr>
            <a:r>
              <a:rPr lang="en-GB" sz="1800" b="1">
                <a:solidFill>
                  <a:schemeClr val="accent2"/>
                </a:solidFill>
                <a:ea typeface="Verdana"/>
              </a:rPr>
              <a:t>Objectives :</a:t>
            </a:r>
          </a:p>
          <a:p>
            <a:pPr marL="179705" indent="-179705"/>
            <a:r>
              <a:rPr lang="en-GB" sz="1800" b="1">
                <a:ea typeface="Verdana"/>
              </a:rPr>
              <a:t>Choose</a:t>
            </a:r>
            <a:r>
              <a:rPr lang="en-GB" sz="1800">
                <a:ea typeface="Verdana"/>
              </a:rPr>
              <a:t> the instrument / technology</a:t>
            </a:r>
          </a:p>
          <a:p>
            <a:pPr marL="179705" indent="-179705"/>
            <a:r>
              <a:rPr lang="en-GB" sz="1800" b="1">
                <a:ea typeface="Verdana"/>
              </a:rPr>
              <a:t>Test</a:t>
            </a:r>
            <a:r>
              <a:rPr lang="en-GB" sz="1800">
                <a:ea typeface="Verdana"/>
              </a:rPr>
              <a:t> instrument at 1-2 industrial sites</a:t>
            </a:r>
          </a:p>
          <a:p>
            <a:pPr marL="179705" indent="-179705"/>
            <a:endParaRPr lang="en-GB" sz="1800"/>
          </a:p>
        </p:txBody>
      </p:sp>
      <p:sp>
        <p:nvSpPr>
          <p:cNvPr id="18" name="Content Placeholder 17">
            <a:extLst>
              <a:ext uri="{FF2B5EF4-FFF2-40B4-BE49-F238E27FC236}">
                <a16:creationId xmlns:a16="http://schemas.microsoft.com/office/drawing/2014/main" id="{1796E44B-FD5D-A36F-A5CA-0753D6662479}"/>
              </a:ext>
            </a:extLst>
          </p:cNvPr>
          <p:cNvSpPr>
            <a:spLocks noGrp="1"/>
          </p:cNvSpPr>
          <p:nvPr>
            <p:ph sz="half" idx="2"/>
          </p:nvPr>
        </p:nvSpPr>
        <p:spPr>
          <a:xfrm>
            <a:off x="7956805" y="2223655"/>
            <a:ext cx="3566160" cy="1671924"/>
          </a:xfrm>
          <a:ln>
            <a:solidFill>
              <a:schemeClr val="accent2"/>
            </a:solidFill>
          </a:ln>
        </p:spPr>
        <p:txBody>
          <a:bodyPr vert="horz" lIns="91440" tIns="91440" rIns="45720" bIns="91440" rtlCol="0" anchor="t">
            <a:noAutofit/>
          </a:bodyPr>
          <a:lstStyle/>
          <a:p>
            <a:pPr marL="0" indent="0">
              <a:buNone/>
            </a:pPr>
            <a:r>
              <a:rPr lang="en-GB" sz="1800" b="1">
                <a:solidFill>
                  <a:schemeClr val="accent2"/>
                </a:solidFill>
                <a:ea typeface="Verdana"/>
              </a:rPr>
              <a:t>Objectives :</a:t>
            </a:r>
            <a:endParaRPr lang="en-GB" sz="1800">
              <a:solidFill>
                <a:schemeClr val="accent2"/>
              </a:solidFill>
              <a:ea typeface="Verdana"/>
            </a:endParaRPr>
          </a:p>
          <a:p>
            <a:pPr marL="179705" indent="-179705"/>
            <a:r>
              <a:rPr lang="en-US" sz="1800" b="1">
                <a:solidFill>
                  <a:srgbClr val="000000"/>
                </a:solidFill>
                <a:ea typeface="Verdana"/>
              </a:rPr>
              <a:t>I</a:t>
            </a:r>
            <a:r>
              <a:rPr lang="en-US" sz="1800" b="1" i="0">
                <a:solidFill>
                  <a:srgbClr val="000000"/>
                </a:solidFill>
                <a:effectLst/>
                <a:ea typeface="Verdana"/>
              </a:rPr>
              <a:t>mprove</a:t>
            </a:r>
            <a:r>
              <a:rPr lang="en-US" sz="1800" b="0" i="0">
                <a:solidFill>
                  <a:srgbClr val="000000"/>
                </a:solidFill>
                <a:effectLst/>
                <a:ea typeface="Verdana"/>
              </a:rPr>
              <a:t> H</a:t>
            </a:r>
            <a:r>
              <a:rPr lang="en-US" sz="1800" b="0" i="0" baseline="-25000">
                <a:solidFill>
                  <a:srgbClr val="000000"/>
                </a:solidFill>
                <a:effectLst/>
                <a:ea typeface="Verdana"/>
              </a:rPr>
              <a:t>2</a:t>
            </a:r>
            <a:r>
              <a:rPr lang="en-US" sz="1800" b="0" i="0">
                <a:solidFill>
                  <a:srgbClr val="000000"/>
                </a:solidFill>
                <a:effectLst/>
                <a:ea typeface="Verdana"/>
              </a:rPr>
              <a:t> release scenarios</a:t>
            </a:r>
          </a:p>
          <a:p>
            <a:pPr marL="179705" indent="-179705"/>
            <a:r>
              <a:rPr lang="en-US" sz="1800" b="1">
                <a:solidFill>
                  <a:srgbClr val="000000"/>
                </a:solidFill>
                <a:ea typeface="Verdana"/>
              </a:rPr>
              <a:t>Communicate</a:t>
            </a:r>
            <a:r>
              <a:rPr lang="en-US" sz="1800">
                <a:solidFill>
                  <a:srgbClr val="000000"/>
                </a:solidFill>
                <a:ea typeface="Verdana"/>
              </a:rPr>
              <a:t> results and conclusions with relevant policymakers and stakeholders</a:t>
            </a:r>
            <a:endParaRPr lang="en-GB" sz="1800"/>
          </a:p>
        </p:txBody>
      </p:sp>
      <p:sp>
        <p:nvSpPr>
          <p:cNvPr id="19" name="Content Placeholder 18">
            <a:extLst>
              <a:ext uri="{FF2B5EF4-FFF2-40B4-BE49-F238E27FC236}">
                <a16:creationId xmlns:a16="http://schemas.microsoft.com/office/drawing/2014/main" id="{ED27F2A9-5BFF-3601-05AB-F1ACA17BDF47}"/>
              </a:ext>
            </a:extLst>
          </p:cNvPr>
          <p:cNvSpPr>
            <a:spLocks noGrp="1"/>
          </p:cNvSpPr>
          <p:nvPr>
            <p:ph sz="quarter" idx="13"/>
          </p:nvPr>
        </p:nvSpPr>
        <p:spPr>
          <a:xfrm>
            <a:off x="4321175" y="2223655"/>
            <a:ext cx="3566160" cy="1671924"/>
          </a:xfrm>
          <a:ln>
            <a:solidFill>
              <a:schemeClr val="accent2"/>
            </a:solidFill>
          </a:ln>
        </p:spPr>
        <p:txBody>
          <a:bodyPr vert="horz" lIns="91440" tIns="91440" rIns="45720" bIns="91440" rtlCol="0" anchor="t">
            <a:noAutofit/>
          </a:bodyPr>
          <a:lstStyle/>
          <a:p>
            <a:pPr marL="0" indent="0">
              <a:buNone/>
            </a:pPr>
            <a:r>
              <a:rPr lang="en-US" sz="1800" b="1">
                <a:solidFill>
                  <a:schemeClr val="accent2"/>
                </a:solidFill>
                <a:ea typeface="Verdana"/>
              </a:rPr>
              <a:t>Objectives :</a:t>
            </a:r>
          </a:p>
          <a:p>
            <a:pPr marL="285750" indent="-285750"/>
            <a:r>
              <a:rPr lang="en-US" sz="1800" b="1">
                <a:solidFill>
                  <a:srgbClr val="000000"/>
                </a:solidFill>
                <a:ea typeface="Verdana"/>
              </a:rPr>
              <a:t>Quantify</a:t>
            </a:r>
            <a:r>
              <a:rPr lang="en-US" sz="1800" b="0" i="0">
                <a:solidFill>
                  <a:srgbClr val="000000"/>
                </a:solidFill>
                <a:effectLst/>
                <a:ea typeface="Verdana"/>
              </a:rPr>
              <a:t> H</a:t>
            </a:r>
            <a:r>
              <a:rPr lang="en-US" sz="1800" b="0" i="0" baseline="-25000">
                <a:solidFill>
                  <a:srgbClr val="000000"/>
                </a:solidFill>
                <a:effectLst/>
                <a:ea typeface="Verdana"/>
              </a:rPr>
              <a:t>2 </a:t>
            </a:r>
            <a:r>
              <a:rPr lang="en-US" sz="1800" b="0" i="0">
                <a:solidFill>
                  <a:srgbClr val="000000"/>
                </a:solidFill>
                <a:effectLst/>
                <a:ea typeface="Verdana"/>
              </a:rPr>
              <a:t>emissions from 2-3 industrial facilities </a:t>
            </a:r>
            <a:r>
              <a:rPr lang="en-US" sz="1800">
                <a:solidFill>
                  <a:srgbClr val="000000"/>
                </a:solidFill>
                <a:ea typeface="Verdana"/>
              </a:rPr>
              <a:t>(</a:t>
            </a:r>
            <a:r>
              <a:rPr lang="en-US" sz="1800">
                <a:solidFill>
                  <a:schemeClr val="tx1"/>
                </a:solidFill>
                <a:ea typeface="Verdana"/>
              </a:rPr>
              <a:t>tracer</a:t>
            </a:r>
            <a:r>
              <a:rPr lang="en-US" sz="1800">
                <a:solidFill>
                  <a:schemeClr val="accent6">
                    <a:lumMod val="60000"/>
                    <a:lumOff val="40000"/>
                  </a:schemeClr>
                </a:solidFill>
                <a:ea typeface="Verdana"/>
              </a:rPr>
              <a:t> </a:t>
            </a:r>
            <a:r>
              <a:rPr lang="en-US" sz="1800">
                <a:solidFill>
                  <a:schemeClr val="tx1"/>
                </a:solidFill>
                <a:ea typeface="Verdana"/>
              </a:rPr>
              <a:t>ratio method, land-based &amp; airborne</a:t>
            </a:r>
            <a:r>
              <a:rPr lang="en-US" sz="1800">
                <a:solidFill>
                  <a:srgbClr val="000000"/>
                </a:solidFill>
                <a:ea typeface="Verdana"/>
              </a:rPr>
              <a:t>)</a:t>
            </a:r>
            <a:endParaRPr lang="en-US" sz="1800" b="0" i="0">
              <a:solidFill>
                <a:srgbClr val="000000"/>
              </a:solidFill>
              <a:effectLst/>
              <a:ea typeface="Verdana"/>
            </a:endParaRPr>
          </a:p>
          <a:p>
            <a:pPr marL="0" indent="0">
              <a:buNone/>
            </a:pPr>
            <a:endParaRPr lang="en-GB" sz="1800" b="1">
              <a:solidFill>
                <a:schemeClr val="accent2"/>
              </a:solidFill>
              <a:ea typeface="Verdana"/>
            </a:endParaRPr>
          </a:p>
        </p:txBody>
      </p:sp>
      <p:sp>
        <p:nvSpPr>
          <p:cNvPr id="5" name="Slide Number Placeholder 4">
            <a:extLst>
              <a:ext uri="{FF2B5EF4-FFF2-40B4-BE49-F238E27FC236}">
                <a16:creationId xmlns:a16="http://schemas.microsoft.com/office/drawing/2014/main" id="{5823D136-851D-6F57-FD49-5031EBB0F542}"/>
              </a:ext>
            </a:extLst>
          </p:cNvPr>
          <p:cNvSpPr>
            <a:spLocks noGrp="1"/>
          </p:cNvSpPr>
          <p:nvPr>
            <p:ph type="sldNum" sz="quarter" idx="12"/>
          </p:nvPr>
        </p:nvSpPr>
        <p:spPr/>
        <p:txBody>
          <a:bodyPr/>
          <a:lstStyle/>
          <a:p>
            <a:fld id="{5D1E5300-FC0F-4317-A193-EF6CE9E6F7B5}" type="slidenum">
              <a:rPr lang="en-GB" smtClean="0"/>
              <a:pPr/>
              <a:t>2</a:t>
            </a:fld>
            <a:r>
              <a:rPr lang="en-GB"/>
              <a:t>  |  </a:t>
            </a:r>
            <a:endParaRPr lang="en-GB" noProof="0"/>
          </a:p>
        </p:txBody>
      </p:sp>
      <p:grpSp>
        <p:nvGrpSpPr>
          <p:cNvPr id="12" name="Group 11">
            <a:extLst>
              <a:ext uri="{FF2B5EF4-FFF2-40B4-BE49-F238E27FC236}">
                <a16:creationId xmlns:a16="http://schemas.microsoft.com/office/drawing/2014/main" id="{ADF7CAB7-69D3-DEB7-9678-112B89619642}"/>
              </a:ext>
            </a:extLst>
          </p:cNvPr>
          <p:cNvGrpSpPr/>
          <p:nvPr/>
        </p:nvGrpSpPr>
        <p:grpSpPr>
          <a:xfrm>
            <a:off x="0" y="195310"/>
            <a:ext cx="7681803" cy="384981"/>
            <a:chOff x="0" y="967666"/>
            <a:chExt cx="7681803" cy="384981"/>
          </a:xfrm>
        </p:grpSpPr>
        <p:sp>
          <p:nvSpPr>
            <p:cNvPr id="9" name="Rectangle: Single Corner Rounded 8">
              <a:extLst>
                <a:ext uri="{FF2B5EF4-FFF2-40B4-BE49-F238E27FC236}">
                  <a16:creationId xmlns:a16="http://schemas.microsoft.com/office/drawing/2014/main" id="{517F7A7B-5694-BBC8-F234-38428E9AA03E}"/>
                </a:ext>
              </a:extLst>
            </p:cNvPr>
            <p:cNvSpPr/>
            <p:nvPr/>
          </p:nvSpPr>
          <p:spPr>
            <a:xfrm flipV="1">
              <a:off x="0" y="967666"/>
              <a:ext cx="7670307" cy="384981"/>
            </a:xfrm>
            <a:prstGeom prst="round1Rect">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4EFCBD0-FCA9-5BA6-BB65-831F09CA08F9}"/>
                </a:ext>
              </a:extLst>
            </p:cNvPr>
            <p:cNvSpPr txBox="1"/>
            <p:nvPr/>
          </p:nvSpPr>
          <p:spPr>
            <a:xfrm>
              <a:off x="0" y="977413"/>
              <a:ext cx="7681803" cy="369332"/>
            </a:xfrm>
            <a:prstGeom prst="rect">
              <a:avLst/>
            </a:prstGeom>
            <a:noFill/>
          </p:spPr>
          <p:txBody>
            <a:bodyPr wrap="square">
              <a:spAutoFit/>
            </a:bodyPr>
            <a:lstStyle/>
            <a:p>
              <a:pPr algn="ctr"/>
              <a:r>
                <a:rPr lang="nb-NO" b="1" i="1" err="1">
                  <a:solidFill>
                    <a:schemeClr val="bg1"/>
                  </a:solidFill>
                </a:rPr>
                <a:t>R</a:t>
              </a:r>
              <a:r>
                <a:rPr lang="nb-NO" sz="1800" b="1" i="1" err="1">
                  <a:solidFill>
                    <a:schemeClr val="bg1"/>
                  </a:solidFill>
                </a:rPr>
                <a:t>aising</a:t>
              </a:r>
              <a:r>
                <a:rPr lang="nb-NO" sz="1800" b="1" i="1">
                  <a:solidFill>
                    <a:schemeClr val="bg1"/>
                  </a:solidFill>
                </a:rPr>
                <a:t> </a:t>
              </a:r>
              <a:r>
                <a:rPr lang="nb-NO" sz="1800" b="1" i="1" err="1">
                  <a:solidFill>
                    <a:schemeClr val="bg1"/>
                  </a:solidFill>
                </a:rPr>
                <a:t>the</a:t>
              </a:r>
              <a:r>
                <a:rPr lang="nb-NO" sz="1800" b="1" i="1">
                  <a:solidFill>
                    <a:schemeClr val="bg1"/>
                  </a:solidFill>
                </a:rPr>
                <a:t> standard </a:t>
              </a:r>
              <a:r>
                <a:rPr lang="nb-NO" sz="1800" b="1" i="1" err="1">
                  <a:solidFill>
                    <a:schemeClr val="bg1"/>
                  </a:solidFill>
                </a:rPr>
                <a:t>of</a:t>
              </a:r>
              <a:r>
                <a:rPr lang="nb-NO" sz="1800" b="1" i="1">
                  <a:solidFill>
                    <a:schemeClr val="bg1"/>
                  </a:solidFill>
                </a:rPr>
                <a:t> trust for </a:t>
              </a:r>
              <a:r>
                <a:rPr lang="nb-NO" b="1" i="1">
                  <a:solidFill>
                    <a:schemeClr val="bg1"/>
                  </a:solidFill>
                </a:rPr>
                <a:t>hydrogen</a:t>
              </a:r>
              <a:r>
                <a:rPr lang="nb-NO" sz="1800" b="1" i="1">
                  <a:solidFill>
                    <a:schemeClr val="bg1"/>
                  </a:solidFill>
                </a:rPr>
                <a:t> in </a:t>
              </a:r>
              <a:r>
                <a:rPr lang="nb-NO" sz="1800" b="1" i="1" err="1">
                  <a:solidFill>
                    <a:schemeClr val="bg1"/>
                  </a:solidFill>
                </a:rPr>
                <a:t>the</a:t>
              </a:r>
              <a:r>
                <a:rPr lang="nb-NO" sz="1800" b="1" i="1">
                  <a:solidFill>
                    <a:schemeClr val="bg1"/>
                  </a:solidFill>
                </a:rPr>
                <a:t> </a:t>
              </a:r>
              <a:r>
                <a:rPr lang="nb-NO" sz="1800" b="1" i="1" err="1">
                  <a:solidFill>
                    <a:schemeClr val="bg1"/>
                  </a:solidFill>
                </a:rPr>
                <a:t>energy</a:t>
              </a:r>
              <a:r>
                <a:rPr lang="nb-NO" sz="1800" b="1" i="1">
                  <a:solidFill>
                    <a:schemeClr val="bg1"/>
                  </a:solidFill>
                </a:rPr>
                <a:t> </a:t>
              </a:r>
              <a:r>
                <a:rPr lang="nb-NO" sz="1800" b="1" i="1" err="1">
                  <a:solidFill>
                    <a:schemeClr val="bg1"/>
                  </a:solidFill>
                </a:rPr>
                <a:t>transition</a:t>
              </a:r>
              <a:endParaRPr lang="en-GB">
                <a:solidFill>
                  <a:schemeClr val="bg1"/>
                </a:solidFill>
              </a:endParaRPr>
            </a:p>
          </p:txBody>
        </p:sp>
      </p:grpSp>
      <p:sp>
        <p:nvSpPr>
          <p:cNvPr id="15" name="TextBox 14">
            <a:extLst>
              <a:ext uri="{FF2B5EF4-FFF2-40B4-BE49-F238E27FC236}">
                <a16:creationId xmlns:a16="http://schemas.microsoft.com/office/drawing/2014/main" id="{C58D0CFB-1368-BE4B-48FB-98F31A9BA38B}"/>
              </a:ext>
            </a:extLst>
          </p:cNvPr>
          <p:cNvSpPr txBox="1"/>
          <p:nvPr/>
        </p:nvSpPr>
        <p:spPr>
          <a:xfrm>
            <a:off x="694296" y="1702856"/>
            <a:ext cx="3566160" cy="461665"/>
          </a:xfrm>
          <a:prstGeom prst="rect">
            <a:avLst/>
          </a:prstGeom>
          <a:solidFill>
            <a:srgbClr val="A8D9D6"/>
          </a:solidFill>
          <a:ln>
            <a:solidFill>
              <a:schemeClr val="accent2"/>
            </a:solidFill>
          </a:ln>
        </p:spPr>
        <p:txBody>
          <a:bodyPr wrap="square" rtlCol="0">
            <a:spAutoFit/>
          </a:bodyPr>
          <a:lstStyle/>
          <a:p>
            <a:pPr algn="ctr"/>
            <a:r>
              <a:rPr lang="en-GB" sz="2400" b="1"/>
              <a:t>2023 : Phase 1</a:t>
            </a:r>
          </a:p>
        </p:txBody>
      </p:sp>
      <p:sp>
        <p:nvSpPr>
          <p:cNvPr id="16" name="TextBox 15">
            <a:extLst>
              <a:ext uri="{FF2B5EF4-FFF2-40B4-BE49-F238E27FC236}">
                <a16:creationId xmlns:a16="http://schemas.microsoft.com/office/drawing/2014/main" id="{48FDCDEB-2BEF-23CB-8DF4-16D7DC8B4145}"/>
              </a:ext>
            </a:extLst>
          </p:cNvPr>
          <p:cNvSpPr txBox="1"/>
          <p:nvPr/>
        </p:nvSpPr>
        <p:spPr>
          <a:xfrm>
            <a:off x="4321176" y="1702856"/>
            <a:ext cx="3566160" cy="461665"/>
          </a:xfrm>
          <a:prstGeom prst="rect">
            <a:avLst/>
          </a:prstGeom>
          <a:solidFill>
            <a:srgbClr val="A8D9D6"/>
          </a:solidFill>
          <a:ln>
            <a:solidFill>
              <a:schemeClr val="accent2"/>
            </a:solidFill>
          </a:ln>
        </p:spPr>
        <p:txBody>
          <a:bodyPr wrap="square" rtlCol="0">
            <a:spAutoFit/>
          </a:bodyPr>
          <a:lstStyle/>
          <a:p>
            <a:pPr algn="ctr"/>
            <a:r>
              <a:rPr lang="en-GB" sz="2400" b="1"/>
              <a:t>2024-2026: Phase 2</a:t>
            </a:r>
          </a:p>
        </p:txBody>
      </p:sp>
      <p:sp>
        <p:nvSpPr>
          <p:cNvPr id="20" name="TextBox 19">
            <a:extLst>
              <a:ext uri="{FF2B5EF4-FFF2-40B4-BE49-F238E27FC236}">
                <a16:creationId xmlns:a16="http://schemas.microsoft.com/office/drawing/2014/main" id="{AB2E6137-4B25-1F78-6F0D-7C88CF441F44}"/>
              </a:ext>
            </a:extLst>
          </p:cNvPr>
          <p:cNvSpPr txBox="1"/>
          <p:nvPr/>
        </p:nvSpPr>
        <p:spPr>
          <a:xfrm>
            <a:off x="7956945" y="1702856"/>
            <a:ext cx="3566160" cy="461665"/>
          </a:xfrm>
          <a:prstGeom prst="rect">
            <a:avLst/>
          </a:prstGeom>
          <a:solidFill>
            <a:srgbClr val="A8D9D6"/>
          </a:solidFill>
          <a:ln>
            <a:solidFill>
              <a:schemeClr val="accent2"/>
            </a:solidFill>
          </a:ln>
        </p:spPr>
        <p:txBody>
          <a:bodyPr wrap="square" rtlCol="0">
            <a:spAutoFit/>
          </a:bodyPr>
          <a:lstStyle/>
          <a:p>
            <a:pPr algn="ctr"/>
            <a:r>
              <a:rPr lang="en-GB" sz="2400" b="1"/>
              <a:t>2025 - 2026</a:t>
            </a:r>
          </a:p>
        </p:txBody>
      </p:sp>
      <p:grpSp>
        <p:nvGrpSpPr>
          <p:cNvPr id="3098" name="Group 3097">
            <a:extLst>
              <a:ext uri="{FF2B5EF4-FFF2-40B4-BE49-F238E27FC236}">
                <a16:creationId xmlns:a16="http://schemas.microsoft.com/office/drawing/2014/main" id="{4A4B0266-96AA-A55A-2B23-858C4297E3C6}"/>
              </a:ext>
            </a:extLst>
          </p:cNvPr>
          <p:cNvGrpSpPr/>
          <p:nvPr/>
        </p:nvGrpSpPr>
        <p:grpSpPr>
          <a:xfrm>
            <a:off x="2153295" y="4130040"/>
            <a:ext cx="7676505" cy="2439776"/>
            <a:chOff x="2105612" y="4265825"/>
            <a:chExt cx="7676505" cy="2439776"/>
          </a:xfrm>
        </p:grpSpPr>
        <p:grpSp>
          <p:nvGrpSpPr>
            <p:cNvPr id="3075" name="Group 3074">
              <a:extLst>
                <a:ext uri="{FF2B5EF4-FFF2-40B4-BE49-F238E27FC236}">
                  <a16:creationId xmlns:a16="http://schemas.microsoft.com/office/drawing/2014/main" id="{1D802EFA-2852-9619-DF30-169A601385BB}"/>
                </a:ext>
              </a:extLst>
            </p:cNvPr>
            <p:cNvGrpSpPr/>
            <p:nvPr/>
          </p:nvGrpSpPr>
          <p:grpSpPr>
            <a:xfrm>
              <a:off x="2105612" y="4265825"/>
              <a:ext cx="7676505" cy="2439776"/>
              <a:chOff x="1513677" y="4339716"/>
              <a:chExt cx="7676505" cy="2439776"/>
            </a:xfrm>
          </p:grpSpPr>
          <p:pic>
            <p:nvPicPr>
              <p:cNvPr id="3084" name="Picture 2" descr="conceptual picture of gas plume evolution.">
                <a:extLst>
                  <a:ext uri="{FF2B5EF4-FFF2-40B4-BE49-F238E27FC236}">
                    <a16:creationId xmlns:a16="http://schemas.microsoft.com/office/drawing/2014/main" id="{813AC949-F77E-14BB-7600-1E8C42B1055B}"/>
                  </a:ext>
                </a:extLst>
              </p:cNvPr>
              <p:cNvPicPr>
                <a:picLocks noChangeAspect="1" noChangeArrowheads="1"/>
              </p:cNvPicPr>
              <p:nvPr/>
            </p:nvPicPr>
            <p:blipFill rotWithShape="1">
              <a:blip r:embed="rId3">
                <a:clrChange>
                  <a:clrFrom>
                    <a:srgbClr val="FFFFFF"/>
                  </a:clrFrom>
                  <a:clrTo>
                    <a:srgbClr val="FFFFFF">
                      <a:alpha val="0"/>
                    </a:srgbClr>
                  </a:clrTo>
                </a:clrChange>
                <a:alphaModFix amt="80000"/>
                <a:extLst>
                  <a:ext uri="{28A0092B-C50C-407E-A947-70E740481C1C}">
                    <a14:useLocalDpi xmlns:a14="http://schemas.microsoft.com/office/drawing/2010/main" val="0"/>
                  </a:ext>
                </a:extLst>
              </a:blip>
              <a:srcRect l="3234" t="10118" r="1889" b="32874"/>
              <a:stretch/>
            </p:blipFill>
            <p:spPr bwMode="auto">
              <a:xfrm>
                <a:off x="3049384" y="4883121"/>
                <a:ext cx="4265452" cy="1281474"/>
              </a:xfrm>
              <a:prstGeom prst="rect">
                <a:avLst/>
              </a:prstGeom>
              <a:noFill/>
              <a:extLst>
                <a:ext uri="{909E8E84-426E-40DD-AFC4-6F175D3DCCD1}">
                  <a14:hiddenFill xmlns:a14="http://schemas.microsoft.com/office/drawing/2010/main">
                    <a:solidFill>
                      <a:srgbClr val="FFFFFF"/>
                    </a:solidFill>
                  </a14:hiddenFill>
                </a:ext>
              </a:extLst>
            </p:spPr>
          </p:pic>
          <p:pic>
            <p:nvPicPr>
              <p:cNvPr id="3085" name="Graphic 3084" descr="Production outline">
                <a:extLst>
                  <a:ext uri="{FF2B5EF4-FFF2-40B4-BE49-F238E27FC236}">
                    <a16:creationId xmlns:a16="http://schemas.microsoft.com/office/drawing/2014/main" id="{E1487B69-D953-8671-03C5-AAD01DFE70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8812" y="5393590"/>
                <a:ext cx="914400" cy="914400"/>
              </a:xfrm>
              <a:prstGeom prst="rect">
                <a:avLst/>
              </a:prstGeom>
            </p:spPr>
          </p:pic>
          <p:sp>
            <p:nvSpPr>
              <p:cNvPr id="3089" name="Arrow: Right 3088">
                <a:extLst>
                  <a:ext uri="{FF2B5EF4-FFF2-40B4-BE49-F238E27FC236}">
                    <a16:creationId xmlns:a16="http://schemas.microsoft.com/office/drawing/2014/main" id="{3A1E0913-5B01-7C9E-FB6D-6D616CEB39EE}"/>
                  </a:ext>
                </a:extLst>
              </p:cNvPr>
              <p:cNvSpPr/>
              <p:nvPr/>
            </p:nvSpPr>
            <p:spPr>
              <a:xfrm>
                <a:off x="1513677" y="5314784"/>
                <a:ext cx="978408" cy="484632"/>
              </a:xfrm>
              <a:prstGeom prst="rightArrow">
                <a:avLst>
                  <a:gd name="adj1" fmla="val 83543"/>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Wind</a:t>
                </a:r>
              </a:p>
            </p:txBody>
          </p:sp>
          <p:cxnSp>
            <p:nvCxnSpPr>
              <p:cNvPr id="3090" name="Straight Arrow Connector 3089">
                <a:extLst>
                  <a:ext uri="{FF2B5EF4-FFF2-40B4-BE49-F238E27FC236}">
                    <a16:creationId xmlns:a16="http://schemas.microsoft.com/office/drawing/2014/main" id="{50474334-9663-0177-2011-FB9F1410605F}"/>
                  </a:ext>
                </a:extLst>
              </p:cNvPr>
              <p:cNvCxnSpPr/>
              <p:nvPr/>
            </p:nvCxnSpPr>
            <p:spPr>
              <a:xfrm flipV="1">
                <a:off x="7250545" y="4339716"/>
                <a:ext cx="0" cy="1472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91" name="Freeform: Shape 3090">
                <a:extLst>
                  <a:ext uri="{FF2B5EF4-FFF2-40B4-BE49-F238E27FC236}">
                    <a16:creationId xmlns:a16="http://schemas.microsoft.com/office/drawing/2014/main" id="{465709FA-0172-AE84-7497-721EC9DEECF9}"/>
                  </a:ext>
                </a:extLst>
              </p:cNvPr>
              <p:cNvSpPr/>
              <p:nvPr/>
            </p:nvSpPr>
            <p:spPr>
              <a:xfrm>
                <a:off x="6368473" y="4629276"/>
                <a:ext cx="1676400" cy="2150216"/>
              </a:xfrm>
              <a:custGeom>
                <a:avLst/>
                <a:gdLst>
                  <a:gd name="connsiteX0" fmla="*/ 0 w 1676400"/>
                  <a:gd name="connsiteY0" fmla="*/ 495367 h 2150216"/>
                  <a:gd name="connsiteX1" fmla="*/ 383309 w 1676400"/>
                  <a:gd name="connsiteY1" fmla="*/ 653925 h 2150216"/>
                  <a:gd name="connsiteX2" fmla="*/ 540327 w 1676400"/>
                  <a:gd name="connsiteY2" fmla="*/ 506143 h 2150216"/>
                  <a:gd name="connsiteX3" fmla="*/ 669636 w 1676400"/>
                  <a:gd name="connsiteY3" fmla="*/ 201343 h 2150216"/>
                  <a:gd name="connsiteX4" fmla="*/ 826654 w 1676400"/>
                  <a:gd name="connsiteY4" fmla="*/ 7380 h 2150216"/>
                  <a:gd name="connsiteX5" fmla="*/ 937491 w 1676400"/>
                  <a:gd name="connsiteY5" fmla="*/ 118216 h 2150216"/>
                  <a:gd name="connsiteX6" fmla="*/ 1159163 w 1676400"/>
                  <a:gd name="connsiteY6" fmla="*/ 820180 h 2150216"/>
                  <a:gd name="connsiteX7" fmla="*/ 1390072 w 1676400"/>
                  <a:gd name="connsiteY7" fmla="*/ 1586798 h 2150216"/>
                  <a:gd name="connsiteX8" fmla="*/ 1676400 w 1676400"/>
                  <a:gd name="connsiteY8" fmla="*/ 2150216 h 215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400" h="2150216" extrusionOk="0">
                    <a:moveTo>
                      <a:pt x="0" y="495367"/>
                    </a:moveTo>
                    <a:cubicBezTo>
                      <a:pt x="78003" y="529023"/>
                      <a:pt x="295366" y="651187"/>
                      <a:pt x="383309" y="653925"/>
                    </a:cubicBezTo>
                    <a:cubicBezTo>
                      <a:pt x="476345" y="662043"/>
                      <a:pt x="473481" y="590489"/>
                      <a:pt x="540327" y="506143"/>
                    </a:cubicBezTo>
                    <a:cubicBezTo>
                      <a:pt x="580287" y="423978"/>
                      <a:pt x="632513" y="280531"/>
                      <a:pt x="669636" y="201343"/>
                    </a:cubicBezTo>
                    <a:cubicBezTo>
                      <a:pt x="714398" y="115132"/>
                      <a:pt x="789298" y="26755"/>
                      <a:pt x="826654" y="7380"/>
                    </a:cubicBezTo>
                    <a:cubicBezTo>
                      <a:pt x="873929" y="-4276"/>
                      <a:pt x="880724" y="-18943"/>
                      <a:pt x="937491" y="118216"/>
                    </a:cubicBezTo>
                    <a:cubicBezTo>
                      <a:pt x="984471" y="254213"/>
                      <a:pt x="1068931" y="635234"/>
                      <a:pt x="1159163" y="820180"/>
                    </a:cubicBezTo>
                    <a:cubicBezTo>
                      <a:pt x="1234631" y="1053743"/>
                      <a:pt x="1255774" y="1381584"/>
                      <a:pt x="1390072" y="1586798"/>
                    </a:cubicBezTo>
                    <a:cubicBezTo>
                      <a:pt x="1452230" y="1777356"/>
                      <a:pt x="1629068" y="1949770"/>
                      <a:pt x="1676400" y="2150216"/>
                    </a:cubicBezTo>
                  </a:path>
                </a:pathLst>
              </a:custGeom>
              <a:noFill/>
              <a:ln w="19050">
                <a:solidFill>
                  <a:schemeClr val="accent6">
                    <a:lumMod val="60000"/>
                    <a:lumOff val="40000"/>
                  </a:schemeClr>
                </a:solidFill>
                <a:extLst>
                  <a:ext uri="{C807C97D-BFC1-408E-A445-0C87EB9F89A2}">
                    <ask:lineSketchStyleProps xmlns:ask="http://schemas.microsoft.com/office/drawing/2018/sketchyshapes" sd="3978248048">
                      <a:custGeom>
                        <a:avLst/>
                        <a:gdLst>
                          <a:gd name="connsiteX0" fmla="*/ 0 w 1524000"/>
                          <a:gd name="connsiteY0" fmla="*/ 580439 h 2150621"/>
                          <a:gd name="connsiteX1" fmla="*/ 230909 w 1524000"/>
                          <a:gd name="connsiteY1" fmla="*/ 654330 h 2150621"/>
                          <a:gd name="connsiteX2" fmla="*/ 387927 w 1524000"/>
                          <a:gd name="connsiteY2" fmla="*/ 506548 h 2150621"/>
                          <a:gd name="connsiteX3" fmla="*/ 517236 w 1524000"/>
                          <a:gd name="connsiteY3" fmla="*/ 201748 h 2150621"/>
                          <a:gd name="connsiteX4" fmla="*/ 674254 w 1524000"/>
                          <a:gd name="connsiteY4" fmla="*/ 7785 h 2150621"/>
                          <a:gd name="connsiteX5" fmla="*/ 785091 w 1524000"/>
                          <a:gd name="connsiteY5" fmla="*/ 118621 h 2150621"/>
                          <a:gd name="connsiteX6" fmla="*/ 1006763 w 1524000"/>
                          <a:gd name="connsiteY6" fmla="*/ 820585 h 2150621"/>
                          <a:gd name="connsiteX7" fmla="*/ 1237672 w 1524000"/>
                          <a:gd name="connsiteY7" fmla="*/ 1587203 h 2150621"/>
                          <a:gd name="connsiteX8" fmla="*/ 1524000 w 1524000"/>
                          <a:gd name="connsiteY8" fmla="*/ 2150621 h 2150621"/>
                          <a:gd name="connsiteX0" fmla="*/ 0 w 1676400"/>
                          <a:gd name="connsiteY0" fmla="*/ 495367 h 2150216"/>
                          <a:gd name="connsiteX1" fmla="*/ 383309 w 1676400"/>
                          <a:gd name="connsiteY1" fmla="*/ 653925 h 2150216"/>
                          <a:gd name="connsiteX2" fmla="*/ 540327 w 1676400"/>
                          <a:gd name="connsiteY2" fmla="*/ 506143 h 2150216"/>
                          <a:gd name="connsiteX3" fmla="*/ 669636 w 1676400"/>
                          <a:gd name="connsiteY3" fmla="*/ 201343 h 2150216"/>
                          <a:gd name="connsiteX4" fmla="*/ 826654 w 1676400"/>
                          <a:gd name="connsiteY4" fmla="*/ 7380 h 2150216"/>
                          <a:gd name="connsiteX5" fmla="*/ 937491 w 1676400"/>
                          <a:gd name="connsiteY5" fmla="*/ 118216 h 2150216"/>
                          <a:gd name="connsiteX6" fmla="*/ 1159163 w 1676400"/>
                          <a:gd name="connsiteY6" fmla="*/ 820180 h 2150216"/>
                          <a:gd name="connsiteX7" fmla="*/ 1390072 w 1676400"/>
                          <a:gd name="connsiteY7" fmla="*/ 1586798 h 2150216"/>
                          <a:gd name="connsiteX8" fmla="*/ 1676400 w 1676400"/>
                          <a:gd name="connsiteY8" fmla="*/ 2150216 h 215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400" h="2150216" extrusionOk="0">
                            <a:moveTo>
                              <a:pt x="0" y="495367"/>
                            </a:moveTo>
                            <a:cubicBezTo>
                              <a:pt x="78659" y="530232"/>
                              <a:pt x="293255" y="652129"/>
                              <a:pt x="383309" y="653925"/>
                            </a:cubicBezTo>
                            <a:cubicBezTo>
                              <a:pt x="473363" y="655721"/>
                              <a:pt x="486261" y="584531"/>
                              <a:pt x="540327" y="506143"/>
                            </a:cubicBezTo>
                            <a:cubicBezTo>
                              <a:pt x="586687" y="429532"/>
                              <a:pt x="624576" y="283481"/>
                              <a:pt x="669636" y="201343"/>
                            </a:cubicBezTo>
                            <a:cubicBezTo>
                              <a:pt x="716770" y="117604"/>
                              <a:pt x="787406" y="25322"/>
                              <a:pt x="826654" y="7380"/>
                            </a:cubicBezTo>
                            <a:cubicBezTo>
                              <a:pt x="873013" y="-5041"/>
                              <a:pt x="881087" y="-18488"/>
                              <a:pt x="937491" y="118216"/>
                            </a:cubicBezTo>
                            <a:cubicBezTo>
                              <a:pt x="987479" y="254024"/>
                              <a:pt x="1074323" y="613443"/>
                              <a:pt x="1159163" y="820180"/>
                            </a:cubicBezTo>
                            <a:cubicBezTo>
                              <a:pt x="1234618" y="1057574"/>
                              <a:pt x="1297941" y="1367153"/>
                              <a:pt x="1390072" y="1586798"/>
                            </a:cubicBezTo>
                            <a:cubicBezTo>
                              <a:pt x="1461565" y="1789434"/>
                              <a:pt x="1608581" y="1961260"/>
                              <a:pt x="1676400" y="2150216"/>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2" name="Freeform: Shape 3091">
                <a:extLst>
                  <a:ext uri="{FF2B5EF4-FFF2-40B4-BE49-F238E27FC236}">
                    <a16:creationId xmlns:a16="http://schemas.microsoft.com/office/drawing/2014/main" id="{D674C77F-070A-58A2-41E9-4E809CB6EE47}"/>
                  </a:ext>
                </a:extLst>
              </p:cNvPr>
              <p:cNvSpPr/>
              <p:nvPr/>
            </p:nvSpPr>
            <p:spPr>
              <a:xfrm>
                <a:off x="6382299" y="4883121"/>
                <a:ext cx="1662573" cy="1859422"/>
              </a:xfrm>
              <a:custGeom>
                <a:avLst/>
                <a:gdLst>
                  <a:gd name="connsiteX0" fmla="*/ 0 w 1514406"/>
                  <a:gd name="connsiteY0" fmla="*/ 356138 h 1879961"/>
                  <a:gd name="connsiteX1" fmla="*/ 258619 w 1514406"/>
                  <a:gd name="connsiteY1" fmla="*/ 423458 h 1879961"/>
                  <a:gd name="connsiteX2" fmla="*/ 479933 w 1514406"/>
                  <a:gd name="connsiteY2" fmla="*/ 233826 h 1879961"/>
                  <a:gd name="connsiteX3" fmla="*/ 646188 w 1514406"/>
                  <a:gd name="connsiteY3" fmla="*/ 14973 h 1879961"/>
                  <a:gd name="connsiteX4" fmla="*/ 738911 w 1514406"/>
                  <a:gd name="connsiteY4" fmla="*/ 122118 h 1879961"/>
                  <a:gd name="connsiteX5" fmla="*/ 904806 w 1514406"/>
                  <a:gd name="connsiteY5" fmla="*/ 662405 h 1879961"/>
                  <a:gd name="connsiteX6" fmla="*/ 1098769 w 1514406"/>
                  <a:gd name="connsiteY6" fmla="*/ 1266313 h 1879961"/>
                  <a:gd name="connsiteX7" fmla="*/ 1514406 w 1514406"/>
                  <a:gd name="connsiteY7" fmla="*/ 1879961 h 1879961"/>
                  <a:gd name="connsiteX0" fmla="*/ 0 w 1514406"/>
                  <a:gd name="connsiteY0" fmla="*/ 359842 h 1883665"/>
                  <a:gd name="connsiteX1" fmla="*/ 258619 w 1514406"/>
                  <a:gd name="connsiteY1" fmla="*/ 427162 h 1883665"/>
                  <a:gd name="connsiteX2" fmla="*/ 479933 w 1514406"/>
                  <a:gd name="connsiteY2" fmla="*/ 237530 h 1883665"/>
                  <a:gd name="connsiteX3" fmla="*/ 646188 w 1514406"/>
                  <a:gd name="connsiteY3" fmla="*/ 18677 h 1883665"/>
                  <a:gd name="connsiteX4" fmla="*/ 738911 w 1514406"/>
                  <a:gd name="connsiteY4" fmla="*/ 125822 h 1883665"/>
                  <a:gd name="connsiteX5" fmla="*/ 904806 w 1514406"/>
                  <a:gd name="connsiteY5" fmla="*/ 666109 h 1883665"/>
                  <a:gd name="connsiteX6" fmla="*/ 1098769 w 1514406"/>
                  <a:gd name="connsiteY6" fmla="*/ 1270017 h 1883665"/>
                  <a:gd name="connsiteX7" fmla="*/ 1514406 w 1514406"/>
                  <a:gd name="connsiteY7" fmla="*/ 1883665 h 1883665"/>
                  <a:gd name="connsiteX0" fmla="*/ 0 w 1514406"/>
                  <a:gd name="connsiteY0" fmla="*/ 352239 h 1876062"/>
                  <a:gd name="connsiteX1" fmla="*/ 258619 w 1514406"/>
                  <a:gd name="connsiteY1" fmla="*/ 419559 h 1876062"/>
                  <a:gd name="connsiteX2" fmla="*/ 479933 w 1514406"/>
                  <a:gd name="connsiteY2" fmla="*/ 229927 h 1876062"/>
                  <a:gd name="connsiteX3" fmla="*/ 619555 w 1514406"/>
                  <a:gd name="connsiteY3" fmla="*/ 19952 h 1876062"/>
                  <a:gd name="connsiteX4" fmla="*/ 738911 w 1514406"/>
                  <a:gd name="connsiteY4" fmla="*/ 118219 h 1876062"/>
                  <a:gd name="connsiteX5" fmla="*/ 904806 w 1514406"/>
                  <a:gd name="connsiteY5" fmla="*/ 658506 h 1876062"/>
                  <a:gd name="connsiteX6" fmla="*/ 1098769 w 1514406"/>
                  <a:gd name="connsiteY6" fmla="*/ 1262414 h 1876062"/>
                  <a:gd name="connsiteX7" fmla="*/ 1514406 w 1514406"/>
                  <a:gd name="connsiteY7" fmla="*/ 1876062 h 1876062"/>
                  <a:gd name="connsiteX0" fmla="*/ 0 w 1514406"/>
                  <a:gd name="connsiteY0" fmla="*/ 341366 h 1865189"/>
                  <a:gd name="connsiteX1" fmla="*/ 258619 w 1514406"/>
                  <a:gd name="connsiteY1" fmla="*/ 408686 h 1865189"/>
                  <a:gd name="connsiteX2" fmla="*/ 479933 w 1514406"/>
                  <a:gd name="connsiteY2" fmla="*/ 219054 h 1865189"/>
                  <a:gd name="connsiteX3" fmla="*/ 619555 w 1514406"/>
                  <a:gd name="connsiteY3" fmla="*/ 9079 h 1865189"/>
                  <a:gd name="connsiteX4" fmla="*/ 738911 w 1514406"/>
                  <a:gd name="connsiteY4" fmla="*/ 107346 h 1865189"/>
                  <a:gd name="connsiteX5" fmla="*/ 904806 w 1514406"/>
                  <a:gd name="connsiteY5" fmla="*/ 647633 h 1865189"/>
                  <a:gd name="connsiteX6" fmla="*/ 1098769 w 1514406"/>
                  <a:gd name="connsiteY6" fmla="*/ 1251541 h 1865189"/>
                  <a:gd name="connsiteX7" fmla="*/ 1514406 w 1514406"/>
                  <a:gd name="connsiteY7" fmla="*/ 1865189 h 1865189"/>
                  <a:gd name="connsiteX0" fmla="*/ 0 w 1514406"/>
                  <a:gd name="connsiteY0" fmla="*/ 341366 h 1865189"/>
                  <a:gd name="connsiteX1" fmla="*/ 258619 w 1514406"/>
                  <a:gd name="connsiteY1" fmla="*/ 408686 h 1865189"/>
                  <a:gd name="connsiteX2" fmla="*/ 479933 w 1514406"/>
                  <a:gd name="connsiteY2" fmla="*/ 219054 h 1865189"/>
                  <a:gd name="connsiteX3" fmla="*/ 619555 w 1514406"/>
                  <a:gd name="connsiteY3" fmla="*/ 9079 h 1865189"/>
                  <a:gd name="connsiteX4" fmla="*/ 738911 w 1514406"/>
                  <a:gd name="connsiteY4" fmla="*/ 107346 h 1865189"/>
                  <a:gd name="connsiteX5" fmla="*/ 904806 w 1514406"/>
                  <a:gd name="connsiteY5" fmla="*/ 647633 h 1865189"/>
                  <a:gd name="connsiteX6" fmla="*/ 1098769 w 1514406"/>
                  <a:gd name="connsiteY6" fmla="*/ 1251541 h 1865189"/>
                  <a:gd name="connsiteX7" fmla="*/ 1514406 w 1514406"/>
                  <a:gd name="connsiteY7" fmla="*/ 1865189 h 1865189"/>
                  <a:gd name="connsiteX0" fmla="*/ 0 w 1514406"/>
                  <a:gd name="connsiteY0" fmla="*/ 341366 h 1865189"/>
                  <a:gd name="connsiteX1" fmla="*/ 258619 w 1514406"/>
                  <a:gd name="connsiteY1" fmla="*/ 408686 h 1865189"/>
                  <a:gd name="connsiteX2" fmla="*/ 479933 w 1514406"/>
                  <a:gd name="connsiteY2" fmla="*/ 219054 h 1865189"/>
                  <a:gd name="connsiteX3" fmla="*/ 619555 w 1514406"/>
                  <a:gd name="connsiteY3" fmla="*/ 9079 h 1865189"/>
                  <a:gd name="connsiteX4" fmla="*/ 738911 w 1514406"/>
                  <a:gd name="connsiteY4" fmla="*/ 107346 h 1865189"/>
                  <a:gd name="connsiteX5" fmla="*/ 904806 w 1514406"/>
                  <a:gd name="connsiteY5" fmla="*/ 647633 h 1865189"/>
                  <a:gd name="connsiteX6" fmla="*/ 1098769 w 1514406"/>
                  <a:gd name="connsiteY6" fmla="*/ 1251541 h 1865189"/>
                  <a:gd name="connsiteX7" fmla="*/ 1514406 w 1514406"/>
                  <a:gd name="connsiteY7" fmla="*/ 1865189 h 1865189"/>
                  <a:gd name="connsiteX0" fmla="*/ 0 w 1514406"/>
                  <a:gd name="connsiteY0" fmla="*/ 341366 h 1865189"/>
                  <a:gd name="connsiteX1" fmla="*/ 258619 w 1514406"/>
                  <a:gd name="connsiteY1" fmla="*/ 408686 h 1865189"/>
                  <a:gd name="connsiteX2" fmla="*/ 479933 w 1514406"/>
                  <a:gd name="connsiteY2" fmla="*/ 219054 h 1865189"/>
                  <a:gd name="connsiteX3" fmla="*/ 619555 w 1514406"/>
                  <a:gd name="connsiteY3" fmla="*/ 9079 h 1865189"/>
                  <a:gd name="connsiteX4" fmla="*/ 738911 w 1514406"/>
                  <a:gd name="connsiteY4" fmla="*/ 107346 h 1865189"/>
                  <a:gd name="connsiteX5" fmla="*/ 904806 w 1514406"/>
                  <a:gd name="connsiteY5" fmla="*/ 647633 h 1865189"/>
                  <a:gd name="connsiteX6" fmla="*/ 1098769 w 1514406"/>
                  <a:gd name="connsiteY6" fmla="*/ 1251541 h 1865189"/>
                  <a:gd name="connsiteX7" fmla="*/ 1514406 w 1514406"/>
                  <a:gd name="connsiteY7" fmla="*/ 1865189 h 1865189"/>
                  <a:gd name="connsiteX0" fmla="*/ 0 w 1514406"/>
                  <a:gd name="connsiteY0" fmla="*/ 341366 h 1865189"/>
                  <a:gd name="connsiteX1" fmla="*/ 258619 w 1514406"/>
                  <a:gd name="connsiteY1" fmla="*/ 408686 h 1865189"/>
                  <a:gd name="connsiteX2" fmla="*/ 479933 w 1514406"/>
                  <a:gd name="connsiteY2" fmla="*/ 219054 h 1865189"/>
                  <a:gd name="connsiteX3" fmla="*/ 619555 w 1514406"/>
                  <a:gd name="connsiteY3" fmla="*/ 9079 h 1865189"/>
                  <a:gd name="connsiteX4" fmla="*/ 738911 w 1514406"/>
                  <a:gd name="connsiteY4" fmla="*/ 107346 h 1865189"/>
                  <a:gd name="connsiteX5" fmla="*/ 904806 w 1514406"/>
                  <a:gd name="connsiteY5" fmla="*/ 647633 h 1865189"/>
                  <a:gd name="connsiteX6" fmla="*/ 1098769 w 1514406"/>
                  <a:gd name="connsiteY6" fmla="*/ 1251541 h 1865189"/>
                  <a:gd name="connsiteX7" fmla="*/ 1514406 w 1514406"/>
                  <a:gd name="connsiteY7" fmla="*/ 1865189 h 1865189"/>
                  <a:gd name="connsiteX0" fmla="*/ 0 w 1514406"/>
                  <a:gd name="connsiteY0" fmla="*/ 344749 h 1868572"/>
                  <a:gd name="connsiteX1" fmla="*/ 258619 w 1514406"/>
                  <a:gd name="connsiteY1" fmla="*/ 412069 h 1868572"/>
                  <a:gd name="connsiteX2" fmla="*/ 479933 w 1514406"/>
                  <a:gd name="connsiteY2" fmla="*/ 222437 h 1868572"/>
                  <a:gd name="connsiteX3" fmla="*/ 619555 w 1514406"/>
                  <a:gd name="connsiteY3" fmla="*/ 12462 h 1868572"/>
                  <a:gd name="connsiteX4" fmla="*/ 738911 w 1514406"/>
                  <a:gd name="connsiteY4" fmla="*/ 110729 h 1868572"/>
                  <a:gd name="connsiteX5" fmla="*/ 904806 w 1514406"/>
                  <a:gd name="connsiteY5" fmla="*/ 651016 h 1868572"/>
                  <a:gd name="connsiteX6" fmla="*/ 1098769 w 1514406"/>
                  <a:gd name="connsiteY6" fmla="*/ 1254924 h 1868572"/>
                  <a:gd name="connsiteX7" fmla="*/ 1514406 w 1514406"/>
                  <a:gd name="connsiteY7" fmla="*/ 1868572 h 1868572"/>
                  <a:gd name="connsiteX0" fmla="*/ 0 w 1514406"/>
                  <a:gd name="connsiteY0" fmla="*/ 344749 h 1868572"/>
                  <a:gd name="connsiteX1" fmla="*/ 258619 w 1514406"/>
                  <a:gd name="connsiteY1" fmla="*/ 412069 h 1868572"/>
                  <a:gd name="connsiteX2" fmla="*/ 479933 w 1514406"/>
                  <a:gd name="connsiteY2" fmla="*/ 222437 h 1868572"/>
                  <a:gd name="connsiteX3" fmla="*/ 619555 w 1514406"/>
                  <a:gd name="connsiteY3" fmla="*/ 12462 h 1868572"/>
                  <a:gd name="connsiteX4" fmla="*/ 738911 w 1514406"/>
                  <a:gd name="connsiteY4" fmla="*/ 110729 h 1868572"/>
                  <a:gd name="connsiteX5" fmla="*/ 904806 w 1514406"/>
                  <a:gd name="connsiteY5" fmla="*/ 651016 h 1868572"/>
                  <a:gd name="connsiteX6" fmla="*/ 1098769 w 1514406"/>
                  <a:gd name="connsiteY6" fmla="*/ 1254924 h 1868572"/>
                  <a:gd name="connsiteX7" fmla="*/ 1514406 w 1514406"/>
                  <a:gd name="connsiteY7" fmla="*/ 1868572 h 1868572"/>
                  <a:gd name="connsiteX0" fmla="*/ 0 w 1514406"/>
                  <a:gd name="connsiteY0" fmla="*/ 346712 h 1870535"/>
                  <a:gd name="connsiteX1" fmla="*/ 258619 w 1514406"/>
                  <a:gd name="connsiteY1" fmla="*/ 414032 h 1870535"/>
                  <a:gd name="connsiteX2" fmla="*/ 479933 w 1514406"/>
                  <a:gd name="connsiteY2" fmla="*/ 224400 h 1870535"/>
                  <a:gd name="connsiteX3" fmla="*/ 619555 w 1514406"/>
                  <a:gd name="connsiteY3" fmla="*/ 14425 h 1870535"/>
                  <a:gd name="connsiteX4" fmla="*/ 751974 w 1514406"/>
                  <a:gd name="connsiteY4" fmla="*/ 102894 h 1870535"/>
                  <a:gd name="connsiteX5" fmla="*/ 904806 w 1514406"/>
                  <a:gd name="connsiteY5" fmla="*/ 652979 h 1870535"/>
                  <a:gd name="connsiteX6" fmla="*/ 1098769 w 1514406"/>
                  <a:gd name="connsiteY6" fmla="*/ 1256887 h 1870535"/>
                  <a:gd name="connsiteX7" fmla="*/ 1514406 w 1514406"/>
                  <a:gd name="connsiteY7" fmla="*/ 1870535 h 1870535"/>
                  <a:gd name="connsiteX0" fmla="*/ 0 w 1514406"/>
                  <a:gd name="connsiteY0" fmla="*/ 346712 h 1870535"/>
                  <a:gd name="connsiteX1" fmla="*/ 258619 w 1514406"/>
                  <a:gd name="connsiteY1" fmla="*/ 414032 h 1870535"/>
                  <a:gd name="connsiteX2" fmla="*/ 479933 w 1514406"/>
                  <a:gd name="connsiteY2" fmla="*/ 224400 h 1870535"/>
                  <a:gd name="connsiteX3" fmla="*/ 619555 w 1514406"/>
                  <a:gd name="connsiteY3" fmla="*/ 14425 h 1870535"/>
                  <a:gd name="connsiteX4" fmla="*/ 751974 w 1514406"/>
                  <a:gd name="connsiteY4" fmla="*/ 102894 h 1870535"/>
                  <a:gd name="connsiteX5" fmla="*/ 904806 w 1514406"/>
                  <a:gd name="connsiteY5" fmla="*/ 652979 h 1870535"/>
                  <a:gd name="connsiteX6" fmla="*/ 1098769 w 1514406"/>
                  <a:gd name="connsiteY6" fmla="*/ 1256887 h 1870535"/>
                  <a:gd name="connsiteX7" fmla="*/ 1514406 w 1514406"/>
                  <a:gd name="connsiteY7" fmla="*/ 1870535 h 1870535"/>
                  <a:gd name="connsiteX0" fmla="*/ 0 w 1514406"/>
                  <a:gd name="connsiteY0" fmla="*/ 346712 h 1870535"/>
                  <a:gd name="connsiteX1" fmla="*/ 258619 w 1514406"/>
                  <a:gd name="connsiteY1" fmla="*/ 414032 h 1870535"/>
                  <a:gd name="connsiteX2" fmla="*/ 479933 w 1514406"/>
                  <a:gd name="connsiteY2" fmla="*/ 224400 h 1870535"/>
                  <a:gd name="connsiteX3" fmla="*/ 619555 w 1514406"/>
                  <a:gd name="connsiteY3" fmla="*/ 14425 h 1870535"/>
                  <a:gd name="connsiteX4" fmla="*/ 751974 w 1514406"/>
                  <a:gd name="connsiteY4" fmla="*/ 102894 h 1870535"/>
                  <a:gd name="connsiteX5" fmla="*/ 904806 w 1514406"/>
                  <a:gd name="connsiteY5" fmla="*/ 652979 h 1870535"/>
                  <a:gd name="connsiteX6" fmla="*/ 1098769 w 1514406"/>
                  <a:gd name="connsiteY6" fmla="*/ 1256887 h 1870535"/>
                  <a:gd name="connsiteX7" fmla="*/ 1514406 w 1514406"/>
                  <a:gd name="connsiteY7" fmla="*/ 1870535 h 1870535"/>
                  <a:gd name="connsiteX0" fmla="*/ 0 w 1514406"/>
                  <a:gd name="connsiteY0" fmla="*/ 348885 h 1872708"/>
                  <a:gd name="connsiteX1" fmla="*/ 258619 w 1514406"/>
                  <a:gd name="connsiteY1" fmla="*/ 416205 h 1872708"/>
                  <a:gd name="connsiteX2" fmla="*/ 479933 w 1514406"/>
                  <a:gd name="connsiteY2" fmla="*/ 226573 h 1872708"/>
                  <a:gd name="connsiteX3" fmla="*/ 619555 w 1514406"/>
                  <a:gd name="connsiteY3" fmla="*/ 16598 h 1872708"/>
                  <a:gd name="connsiteX4" fmla="*/ 751974 w 1514406"/>
                  <a:gd name="connsiteY4" fmla="*/ 105067 h 1872708"/>
                  <a:gd name="connsiteX5" fmla="*/ 904806 w 1514406"/>
                  <a:gd name="connsiteY5" fmla="*/ 655152 h 1872708"/>
                  <a:gd name="connsiteX6" fmla="*/ 1098769 w 1514406"/>
                  <a:gd name="connsiteY6" fmla="*/ 1259060 h 1872708"/>
                  <a:gd name="connsiteX7" fmla="*/ 1514406 w 1514406"/>
                  <a:gd name="connsiteY7" fmla="*/ 1872708 h 1872708"/>
                  <a:gd name="connsiteX0" fmla="*/ 0 w 1514406"/>
                  <a:gd name="connsiteY0" fmla="*/ 348885 h 1872708"/>
                  <a:gd name="connsiteX1" fmla="*/ 258619 w 1514406"/>
                  <a:gd name="connsiteY1" fmla="*/ 416205 h 1872708"/>
                  <a:gd name="connsiteX2" fmla="*/ 479933 w 1514406"/>
                  <a:gd name="connsiteY2" fmla="*/ 226573 h 1872708"/>
                  <a:gd name="connsiteX3" fmla="*/ 619555 w 1514406"/>
                  <a:gd name="connsiteY3" fmla="*/ 16598 h 1872708"/>
                  <a:gd name="connsiteX4" fmla="*/ 751974 w 1514406"/>
                  <a:gd name="connsiteY4" fmla="*/ 105067 h 1872708"/>
                  <a:gd name="connsiteX5" fmla="*/ 904806 w 1514406"/>
                  <a:gd name="connsiteY5" fmla="*/ 655152 h 1872708"/>
                  <a:gd name="connsiteX6" fmla="*/ 1098769 w 1514406"/>
                  <a:gd name="connsiteY6" fmla="*/ 1259060 h 1872708"/>
                  <a:gd name="connsiteX7" fmla="*/ 1514406 w 1514406"/>
                  <a:gd name="connsiteY7" fmla="*/ 1872708 h 1872708"/>
                  <a:gd name="connsiteX0" fmla="*/ 0 w 1514406"/>
                  <a:gd name="connsiteY0" fmla="*/ 348885 h 1872708"/>
                  <a:gd name="connsiteX1" fmla="*/ 258619 w 1514406"/>
                  <a:gd name="connsiteY1" fmla="*/ 416205 h 1872708"/>
                  <a:gd name="connsiteX2" fmla="*/ 479933 w 1514406"/>
                  <a:gd name="connsiteY2" fmla="*/ 226573 h 1872708"/>
                  <a:gd name="connsiteX3" fmla="*/ 619555 w 1514406"/>
                  <a:gd name="connsiteY3" fmla="*/ 16598 h 1872708"/>
                  <a:gd name="connsiteX4" fmla="*/ 751974 w 1514406"/>
                  <a:gd name="connsiteY4" fmla="*/ 105067 h 1872708"/>
                  <a:gd name="connsiteX5" fmla="*/ 904806 w 1514406"/>
                  <a:gd name="connsiteY5" fmla="*/ 655152 h 1872708"/>
                  <a:gd name="connsiteX6" fmla="*/ 1098769 w 1514406"/>
                  <a:gd name="connsiteY6" fmla="*/ 1259060 h 1872708"/>
                  <a:gd name="connsiteX7" fmla="*/ 1514406 w 1514406"/>
                  <a:gd name="connsiteY7" fmla="*/ 1872708 h 1872708"/>
                  <a:gd name="connsiteX0" fmla="*/ 0 w 1514406"/>
                  <a:gd name="connsiteY0" fmla="*/ 348885 h 1872708"/>
                  <a:gd name="connsiteX1" fmla="*/ 258619 w 1514406"/>
                  <a:gd name="connsiteY1" fmla="*/ 416205 h 1872708"/>
                  <a:gd name="connsiteX2" fmla="*/ 479933 w 1514406"/>
                  <a:gd name="connsiteY2" fmla="*/ 226573 h 1872708"/>
                  <a:gd name="connsiteX3" fmla="*/ 619555 w 1514406"/>
                  <a:gd name="connsiteY3" fmla="*/ 16598 h 1872708"/>
                  <a:gd name="connsiteX4" fmla="*/ 751974 w 1514406"/>
                  <a:gd name="connsiteY4" fmla="*/ 105067 h 1872708"/>
                  <a:gd name="connsiteX5" fmla="*/ 904806 w 1514406"/>
                  <a:gd name="connsiteY5" fmla="*/ 655152 h 1872708"/>
                  <a:gd name="connsiteX6" fmla="*/ 1098769 w 1514406"/>
                  <a:gd name="connsiteY6" fmla="*/ 1259060 h 1872708"/>
                  <a:gd name="connsiteX7" fmla="*/ 1514406 w 1514406"/>
                  <a:gd name="connsiteY7" fmla="*/ 1872708 h 1872708"/>
                  <a:gd name="connsiteX0" fmla="*/ 0 w 1514406"/>
                  <a:gd name="connsiteY0" fmla="*/ 368492 h 1892315"/>
                  <a:gd name="connsiteX1" fmla="*/ 258619 w 1514406"/>
                  <a:gd name="connsiteY1" fmla="*/ 435812 h 1892315"/>
                  <a:gd name="connsiteX2" fmla="*/ 479933 w 1514406"/>
                  <a:gd name="connsiteY2" fmla="*/ 246180 h 1892315"/>
                  <a:gd name="connsiteX3" fmla="*/ 619555 w 1514406"/>
                  <a:gd name="connsiteY3" fmla="*/ 36205 h 1892315"/>
                  <a:gd name="connsiteX4" fmla="*/ 751974 w 1514406"/>
                  <a:gd name="connsiteY4" fmla="*/ 124674 h 1892315"/>
                  <a:gd name="connsiteX5" fmla="*/ 904806 w 1514406"/>
                  <a:gd name="connsiteY5" fmla="*/ 674759 h 1892315"/>
                  <a:gd name="connsiteX6" fmla="*/ 1098769 w 1514406"/>
                  <a:gd name="connsiteY6" fmla="*/ 1278667 h 1892315"/>
                  <a:gd name="connsiteX7" fmla="*/ 1514406 w 1514406"/>
                  <a:gd name="connsiteY7" fmla="*/ 1892315 h 1892315"/>
                  <a:gd name="connsiteX0" fmla="*/ 0 w 1514406"/>
                  <a:gd name="connsiteY0" fmla="*/ 344408 h 1868231"/>
                  <a:gd name="connsiteX1" fmla="*/ 258619 w 1514406"/>
                  <a:gd name="connsiteY1" fmla="*/ 411728 h 1868231"/>
                  <a:gd name="connsiteX2" fmla="*/ 479933 w 1514406"/>
                  <a:gd name="connsiteY2" fmla="*/ 222096 h 1868231"/>
                  <a:gd name="connsiteX3" fmla="*/ 591482 w 1514406"/>
                  <a:gd name="connsiteY3" fmla="*/ 40194 h 1868231"/>
                  <a:gd name="connsiteX4" fmla="*/ 751974 w 1514406"/>
                  <a:gd name="connsiteY4" fmla="*/ 100590 h 1868231"/>
                  <a:gd name="connsiteX5" fmla="*/ 904806 w 1514406"/>
                  <a:gd name="connsiteY5" fmla="*/ 650675 h 1868231"/>
                  <a:gd name="connsiteX6" fmla="*/ 1098769 w 1514406"/>
                  <a:gd name="connsiteY6" fmla="*/ 1254583 h 1868231"/>
                  <a:gd name="connsiteX7" fmla="*/ 1514406 w 1514406"/>
                  <a:gd name="connsiteY7" fmla="*/ 1868231 h 1868231"/>
                  <a:gd name="connsiteX0" fmla="*/ 0 w 1514406"/>
                  <a:gd name="connsiteY0" fmla="*/ 344408 h 1868231"/>
                  <a:gd name="connsiteX1" fmla="*/ 258619 w 1514406"/>
                  <a:gd name="connsiteY1" fmla="*/ 411728 h 1868231"/>
                  <a:gd name="connsiteX2" fmla="*/ 479933 w 1514406"/>
                  <a:gd name="connsiteY2" fmla="*/ 222096 h 1868231"/>
                  <a:gd name="connsiteX3" fmla="*/ 603513 w 1514406"/>
                  <a:gd name="connsiteY3" fmla="*/ 40194 h 1868231"/>
                  <a:gd name="connsiteX4" fmla="*/ 751974 w 1514406"/>
                  <a:gd name="connsiteY4" fmla="*/ 100590 h 1868231"/>
                  <a:gd name="connsiteX5" fmla="*/ 904806 w 1514406"/>
                  <a:gd name="connsiteY5" fmla="*/ 650675 h 1868231"/>
                  <a:gd name="connsiteX6" fmla="*/ 1098769 w 1514406"/>
                  <a:gd name="connsiteY6" fmla="*/ 1254583 h 1868231"/>
                  <a:gd name="connsiteX7" fmla="*/ 1514406 w 1514406"/>
                  <a:gd name="connsiteY7" fmla="*/ 1868231 h 1868231"/>
                  <a:gd name="connsiteX0" fmla="*/ 0 w 1514406"/>
                  <a:gd name="connsiteY0" fmla="*/ 335599 h 1859422"/>
                  <a:gd name="connsiteX1" fmla="*/ 258619 w 1514406"/>
                  <a:gd name="connsiteY1" fmla="*/ 402919 h 1859422"/>
                  <a:gd name="connsiteX2" fmla="*/ 479933 w 1514406"/>
                  <a:gd name="connsiteY2" fmla="*/ 213287 h 1859422"/>
                  <a:gd name="connsiteX3" fmla="*/ 603513 w 1514406"/>
                  <a:gd name="connsiteY3" fmla="*/ 31385 h 1859422"/>
                  <a:gd name="connsiteX4" fmla="*/ 751974 w 1514406"/>
                  <a:gd name="connsiteY4" fmla="*/ 91781 h 1859422"/>
                  <a:gd name="connsiteX5" fmla="*/ 904806 w 1514406"/>
                  <a:gd name="connsiteY5" fmla="*/ 641866 h 1859422"/>
                  <a:gd name="connsiteX6" fmla="*/ 1098769 w 1514406"/>
                  <a:gd name="connsiteY6" fmla="*/ 1245774 h 1859422"/>
                  <a:gd name="connsiteX7" fmla="*/ 1514406 w 1514406"/>
                  <a:gd name="connsiteY7" fmla="*/ 1859422 h 1859422"/>
                  <a:gd name="connsiteX0" fmla="*/ 0 w 1514406"/>
                  <a:gd name="connsiteY0" fmla="*/ 335599 h 1859422"/>
                  <a:gd name="connsiteX1" fmla="*/ 258619 w 1514406"/>
                  <a:gd name="connsiteY1" fmla="*/ 402919 h 1859422"/>
                  <a:gd name="connsiteX2" fmla="*/ 479933 w 1514406"/>
                  <a:gd name="connsiteY2" fmla="*/ 213287 h 1859422"/>
                  <a:gd name="connsiteX3" fmla="*/ 603513 w 1514406"/>
                  <a:gd name="connsiteY3" fmla="*/ 31385 h 1859422"/>
                  <a:gd name="connsiteX4" fmla="*/ 751974 w 1514406"/>
                  <a:gd name="connsiteY4" fmla="*/ 91781 h 1859422"/>
                  <a:gd name="connsiteX5" fmla="*/ 904806 w 1514406"/>
                  <a:gd name="connsiteY5" fmla="*/ 641866 h 1859422"/>
                  <a:gd name="connsiteX6" fmla="*/ 1098769 w 1514406"/>
                  <a:gd name="connsiteY6" fmla="*/ 1245774 h 1859422"/>
                  <a:gd name="connsiteX7" fmla="*/ 1514406 w 1514406"/>
                  <a:gd name="connsiteY7" fmla="*/ 1859422 h 1859422"/>
                  <a:gd name="connsiteX0" fmla="*/ 0 w 1514406"/>
                  <a:gd name="connsiteY0" fmla="*/ 335599 h 1859422"/>
                  <a:gd name="connsiteX1" fmla="*/ 258619 w 1514406"/>
                  <a:gd name="connsiteY1" fmla="*/ 402919 h 1859422"/>
                  <a:gd name="connsiteX2" fmla="*/ 479933 w 1514406"/>
                  <a:gd name="connsiteY2" fmla="*/ 213287 h 1859422"/>
                  <a:gd name="connsiteX3" fmla="*/ 603513 w 1514406"/>
                  <a:gd name="connsiteY3" fmla="*/ 31385 h 1859422"/>
                  <a:gd name="connsiteX4" fmla="*/ 751974 w 1514406"/>
                  <a:gd name="connsiteY4" fmla="*/ 91781 h 1859422"/>
                  <a:gd name="connsiteX5" fmla="*/ 904806 w 1514406"/>
                  <a:gd name="connsiteY5" fmla="*/ 641866 h 1859422"/>
                  <a:gd name="connsiteX6" fmla="*/ 1098769 w 1514406"/>
                  <a:gd name="connsiteY6" fmla="*/ 1245774 h 1859422"/>
                  <a:gd name="connsiteX7" fmla="*/ 1514406 w 1514406"/>
                  <a:gd name="connsiteY7" fmla="*/ 1859422 h 1859422"/>
                  <a:gd name="connsiteX0" fmla="*/ 0 w 1514406"/>
                  <a:gd name="connsiteY0" fmla="*/ 335599 h 1859422"/>
                  <a:gd name="connsiteX1" fmla="*/ 258619 w 1514406"/>
                  <a:gd name="connsiteY1" fmla="*/ 402919 h 1859422"/>
                  <a:gd name="connsiteX2" fmla="*/ 479933 w 1514406"/>
                  <a:gd name="connsiteY2" fmla="*/ 213287 h 1859422"/>
                  <a:gd name="connsiteX3" fmla="*/ 603513 w 1514406"/>
                  <a:gd name="connsiteY3" fmla="*/ 31385 h 1859422"/>
                  <a:gd name="connsiteX4" fmla="*/ 751974 w 1514406"/>
                  <a:gd name="connsiteY4" fmla="*/ 91781 h 1859422"/>
                  <a:gd name="connsiteX5" fmla="*/ 904806 w 1514406"/>
                  <a:gd name="connsiteY5" fmla="*/ 641866 h 1859422"/>
                  <a:gd name="connsiteX6" fmla="*/ 1098769 w 1514406"/>
                  <a:gd name="connsiteY6" fmla="*/ 1245774 h 1859422"/>
                  <a:gd name="connsiteX7" fmla="*/ 1514406 w 1514406"/>
                  <a:gd name="connsiteY7" fmla="*/ 1859422 h 1859422"/>
                  <a:gd name="connsiteX0" fmla="*/ 0 w 1662573"/>
                  <a:gd name="connsiteY0" fmla="*/ 238232 h 1859422"/>
                  <a:gd name="connsiteX1" fmla="*/ 406786 w 1662573"/>
                  <a:gd name="connsiteY1" fmla="*/ 402919 h 1859422"/>
                  <a:gd name="connsiteX2" fmla="*/ 628100 w 1662573"/>
                  <a:gd name="connsiteY2" fmla="*/ 213287 h 1859422"/>
                  <a:gd name="connsiteX3" fmla="*/ 751680 w 1662573"/>
                  <a:gd name="connsiteY3" fmla="*/ 31385 h 1859422"/>
                  <a:gd name="connsiteX4" fmla="*/ 900141 w 1662573"/>
                  <a:gd name="connsiteY4" fmla="*/ 91781 h 1859422"/>
                  <a:gd name="connsiteX5" fmla="*/ 1052973 w 1662573"/>
                  <a:gd name="connsiteY5" fmla="*/ 641866 h 1859422"/>
                  <a:gd name="connsiteX6" fmla="*/ 1246936 w 1662573"/>
                  <a:gd name="connsiteY6" fmla="*/ 1245774 h 1859422"/>
                  <a:gd name="connsiteX7" fmla="*/ 1662573 w 1662573"/>
                  <a:gd name="connsiteY7" fmla="*/ 1859422 h 185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2573" h="1859422" extrusionOk="0">
                    <a:moveTo>
                      <a:pt x="0" y="238232"/>
                    </a:moveTo>
                    <a:cubicBezTo>
                      <a:pt x="29153" y="230204"/>
                      <a:pt x="281398" y="429387"/>
                      <a:pt x="406786" y="402919"/>
                    </a:cubicBezTo>
                    <a:cubicBezTo>
                      <a:pt x="525436" y="362554"/>
                      <a:pt x="570618" y="275209"/>
                      <a:pt x="628100" y="213287"/>
                    </a:cubicBezTo>
                    <a:cubicBezTo>
                      <a:pt x="685582" y="151365"/>
                      <a:pt x="685318" y="85222"/>
                      <a:pt x="751680" y="31385"/>
                    </a:cubicBezTo>
                    <a:cubicBezTo>
                      <a:pt x="818042" y="-22452"/>
                      <a:pt x="849926" y="-9966"/>
                      <a:pt x="900141" y="91781"/>
                    </a:cubicBezTo>
                    <a:cubicBezTo>
                      <a:pt x="950356" y="193528"/>
                      <a:pt x="1022559" y="462975"/>
                      <a:pt x="1052973" y="641866"/>
                    </a:cubicBezTo>
                    <a:cubicBezTo>
                      <a:pt x="1083387" y="820757"/>
                      <a:pt x="1098755" y="970276"/>
                      <a:pt x="1246936" y="1245774"/>
                    </a:cubicBezTo>
                    <a:cubicBezTo>
                      <a:pt x="1395117" y="1521272"/>
                      <a:pt x="1452421" y="1598557"/>
                      <a:pt x="1662573" y="1859422"/>
                    </a:cubicBezTo>
                  </a:path>
                </a:pathLst>
              </a:custGeom>
              <a:noFill/>
              <a:ln w="19050">
                <a:solidFill>
                  <a:srgbClr val="3F989E"/>
                </a:solidFill>
                <a:extLst>
                  <a:ext uri="{C807C97D-BFC1-408E-A445-0C87EB9F89A2}">
                    <ask:lineSketchStyleProps xmlns:ask="http://schemas.microsoft.com/office/drawing/2018/sketchyshapes" sd="4200589011">
                      <a:custGeom>
                        <a:avLst/>
                        <a:gdLst>
                          <a:gd name="connsiteX0" fmla="*/ 0 w 1514406"/>
                          <a:gd name="connsiteY0" fmla="*/ 359842 h 1883665"/>
                          <a:gd name="connsiteX1" fmla="*/ 258619 w 1514406"/>
                          <a:gd name="connsiteY1" fmla="*/ 427162 h 1883665"/>
                          <a:gd name="connsiteX2" fmla="*/ 479933 w 1514406"/>
                          <a:gd name="connsiteY2" fmla="*/ 237530 h 1883665"/>
                          <a:gd name="connsiteX3" fmla="*/ 646188 w 1514406"/>
                          <a:gd name="connsiteY3" fmla="*/ 18677 h 1883665"/>
                          <a:gd name="connsiteX4" fmla="*/ 738911 w 1514406"/>
                          <a:gd name="connsiteY4" fmla="*/ 125822 h 1883665"/>
                          <a:gd name="connsiteX5" fmla="*/ 904806 w 1514406"/>
                          <a:gd name="connsiteY5" fmla="*/ 666109 h 1883665"/>
                          <a:gd name="connsiteX6" fmla="*/ 1098769 w 1514406"/>
                          <a:gd name="connsiteY6" fmla="*/ 1270017 h 1883665"/>
                          <a:gd name="connsiteX7" fmla="*/ 1514406 w 1514406"/>
                          <a:gd name="connsiteY7" fmla="*/ 1883665 h 18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406" h="1883665" extrusionOk="0">
                            <a:moveTo>
                              <a:pt x="0" y="359842"/>
                            </a:moveTo>
                            <a:cubicBezTo>
                              <a:pt x="26817" y="350141"/>
                              <a:pt x="193784" y="530626"/>
                              <a:pt x="258619" y="427162"/>
                            </a:cubicBezTo>
                            <a:cubicBezTo>
                              <a:pt x="346388" y="529658"/>
                              <a:pt x="292688" y="288396"/>
                              <a:pt x="479933" y="237530"/>
                            </a:cubicBezTo>
                            <a:cubicBezTo>
                              <a:pt x="558563" y="211750"/>
                              <a:pt x="633615" y="73581"/>
                              <a:pt x="646188" y="18677"/>
                            </a:cubicBezTo>
                            <a:cubicBezTo>
                              <a:pt x="672955" y="-50316"/>
                              <a:pt x="663273" y="46943"/>
                              <a:pt x="738911" y="125822"/>
                            </a:cubicBezTo>
                            <a:cubicBezTo>
                              <a:pt x="791115" y="145587"/>
                              <a:pt x="858201" y="514709"/>
                              <a:pt x="904806" y="666109"/>
                            </a:cubicBezTo>
                            <a:cubicBezTo>
                              <a:pt x="933964" y="844498"/>
                              <a:pt x="985961" y="919021"/>
                              <a:pt x="1098769" y="1270017"/>
                            </a:cubicBezTo>
                            <a:cubicBezTo>
                              <a:pt x="1283796" y="1541327"/>
                              <a:pt x="1307679" y="1612047"/>
                              <a:pt x="1514406" y="1883665"/>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93" name="Group 3092">
                <a:extLst>
                  <a:ext uri="{FF2B5EF4-FFF2-40B4-BE49-F238E27FC236}">
                    <a16:creationId xmlns:a16="http://schemas.microsoft.com/office/drawing/2014/main" id="{AE1F98AF-CF91-A74E-427E-A701BB49D1AF}"/>
                  </a:ext>
                </a:extLst>
              </p:cNvPr>
              <p:cNvGrpSpPr/>
              <p:nvPr/>
            </p:nvGrpSpPr>
            <p:grpSpPr>
              <a:xfrm>
                <a:off x="2022764" y="4689179"/>
                <a:ext cx="7167418" cy="1806009"/>
                <a:chOff x="2022764" y="4689179"/>
                <a:chExt cx="7167418" cy="1806009"/>
              </a:xfrm>
            </p:grpSpPr>
            <p:sp>
              <p:nvSpPr>
                <p:cNvPr id="3094" name="Freeform: Shape 3093">
                  <a:extLst>
                    <a:ext uri="{FF2B5EF4-FFF2-40B4-BE49-F238E27FC236}">
                      <a16:creationId xmlns:a16="http://schemas.microsoft.com/office/drawing/2014/main" id="{626D4F6D-6C2E-D22B-15D7-C4850E0DD801}"/>
                    </a:ext>
                  </a:extLst>
                </p:cNvPr>
                <p:cNvSpPr/>
                <p:nvPr/>
              </p:nvSpPr>
              <p:spPr>
                <a:xfrm>
                  <a:off x="2022764" y="4689179"/>
                  <a:ext cx="7167418" cy="258675"/>
                </a:xfrm>
                <a:custGeom>
                  <a:avLst/>
                  <a:gdLst>
                    <a:gd name="connsiteX0" fmla="*/ 0 w 7167418"/>
                    <a:gd name="connsiteY0" fmla="*/ 240202 h 258675"/>
                    <a:gd name="connsiteX1" fmla="*/ 3519054 w 7167418"/>
                    <a:gd name="connsiteY1" fmla="*/ 57 h 258675"/>
                    <a:gd name="connsiteX2" fmla="*/ 7167418 w 7167418"/>
                    <a:gd name="connsiteY2" fmla="*/ 258675 h 258675"/>
                  </a:gdLst>
                  <a:ahLst/>
                  <a:cxnLst>
                    <a:cxn ang="0">
                      <a:pos x="connsiteX0" y="connsiteY0"/>
                    </a:cxn>
                    <a:cxn ang="0">
                      <a:pos x="connsiteX1" y="connsiteY1"/>
                    </a:cxn>
                    <a:cxn ang="0">
                      <a:pos x="connsiteX2" y="connsiteY2"/>
                    </a:cxn>
                  </a:cxnLst>
                  <a:rect l="l" t="t" r="r" b="b"/>
                  <a:pathLst>
                    <a:path w="7167418" h="258675">
                      <a:moveTo>
                        <a:pt x="0" y="240202"/>
                      </a:moveTo>
                      <a:cubicBezTo>
                        <a:pt x="1162242" y="118590"/>
                        <a:pt x="2324484" y="-3022"/>
                        <a:pt x="3519054" y="57"/>
                      </a:cubicBezTo>
                      <a:cubicBezTo>
                        <a:pt x="4713624" y="3136"/>
                        <a:pt x="5940521" y="130905"/>
                        <a:pt x="7167418" y="258675"/>
                      </a:cubicBezTo>
                    </a:path>
                  </a:pathLst>
                </a:cu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5" name="Freeform: Shape 3094">
                  <a:extLst>
                    <a:ext uri="{FF2B5EF4-FFF2-40B4-BE49-F238E27FC236}">
                      <a16:creationId xmlns:a16="http://schemas.microsoft.com/office/drawing/2014/main" id="{44161950-F637-F97A-3FC3-5DAE94A15CC3}"/>
                    </a:ext>
                  </a:extLst>
                </p:cNvPr>
                <p:cNvSpPr/>
                <p:nvPr/>
              </p:nvSpPr>
              <p:spPr>
                <a:xfrm>
                  <a:off x="6004306" y="4699275"/>
                  <a:ext cx="2276703" cy="1795913"/>
                </a:xfrm>
                <a:custGeom>
                  <a:avLst/>
                  <a:gdLst>
                    <a:gd name="connsiteX0" fmla="*/ 0 w 2752436"/>
                    <a:gd name="connsiteY0" fmla="*/ 0 h 2946400"/>
                    <a:gd name="connsiteX1" fmla="*/ 1274618 w 2752436"/>
                    <a:gd name="connsiteY1" fmla="*/ 1154545 h 2946400"/>
                    <a:gd name="connsiteX2" fmla="*/ 2752436 w 2752436"/>
                    <a:gd name="connsiteY2" fmla="*/ 2946400 h 2946400"/>
                    <a:gd name="connsiteX0" fmla="*/ 0 w 2737966"/>
                    <a:gd name="connsiteY0" fmla="*/ 0 h 2920314"/>
                    <a:gd name="connsiteX1" fmla="*/ 1260148 w 2737966"/>
                    <a:gd name="connsiteY1" fmla="*/ 1128459 h 2920314"/>
                    <a:gd name="connsiteX2" fmla="*/ 2737966 w 2737966"/>
                    <a:gd name="connsiteY2" fmla="*/ 2920314 h 2920314"/>
                  </a:gdLst>
                  <a:ahLst/>
                  <a:cxnLst>
                    <a:cxn ang="0">
                      <a:pos x="connsiteX0" y="connsiteY0"/>
                    </a:cxn>
                    <a:cxn ang="0">
                      <a:pos x="connsiteX1" y="connsiteY1"/>
                    </a:cxn>
                    <a:cxn ang="0">
                      <a:pos x="connsiteX2" y="connsiteY2"/>
                    </a:cxn>
                  </a:cxnLst>
                  <a:rect l="l" t="t" r="r" b="b"/>
                  <a:pathLst>
                    <a:path w="2737966" h="2920314">
                      <a:moveTo>
                        <a:pt x="0" y="0"/>
                      </a:moveTo>
                      <a:cubicBezTo>
                        <a:pt x="407939" y="331739"/>
                        <a:pt x="801409" y="637392"/>
                        <a:pt x="1260148" y="1128459"/>
                      </a:cubicBezTo>
                      <a:cubicBezTo>
                        <a:pt x="1718887" y="1619526"/>
                        <a:pt x="2228426" y="2269920"/>
                        <a:pt x="2737966" y="2920314"/>
                      </a:cubicBezTo>
                    </a:path>
                  </a:pathLst>
                </a:cu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6" name="Freeform: Shape 3095">
                  <a:extLst>
                    <a:ext uri="{FF2B5EF4-FFF2-40B4-BE49-F238E27FC236}">
                      <a16:creationId xmlns:a16="http://schemas.microsoft.com/office/drawing/2014/main" id="{83F10320-AD82-6610-D544-F723F1A882FF}"/>
                    </a:ext>
                  </a:extLst>
                </p:cNvPr>
                <p:cNvSpPr/>
                <p:nvPr/>
              </p:nvSpPr>
              <p:spPr>
                <a:xfrm>
                  <a:off x="6268330" y="4715042"/>
                  <a:ext cx="2921851" cy="1780146"/>
                </a:xfrm>
                <a:custGeom>
                  <a:avLst/>
                  <a:gdLst>
                    <a:gd name="connsiteX0" fmla="*/ 0 w 3565237"/>
                    <a:gd name="connsiteY0" fmla="*/ 0 h 2540000"/>
                    <a:gd name="connsiteX1" fmla="*/ 1717964 w 3565237"/>
                    <a:gd name="connsiteY1" fmla="*/ 1117600 h 2540000"/>
                    <a:gd name="connsiteX2" fmla="*/ 3565237 w 3565237"/>
                    <a:gd name="connsiteY2" fmla="*/ 2540000 h 2540000"/>
                    <a:gd name="connsiteX0" fmla="*/ 0 w 3614854"/>
                    <a:gd name="connsiteY0" fmla="*/ 0 h 2628839"/>
                    <a:gd name="connsiteX1" fmla="*/ 1767581 w 3614854"/>
                    <a:gd name="connsiteY1" fmla="*/ 1206439 h 2628839"/>
                    <a:gd name="connsiteX2" fmla="*/ 3614854 w 3614854"/>
                    <a:gd name="connsiteY2" fmla="*/ 2628839 h 2628839"/>
                  </a:gdLst>
                  <a:ahLst/>
                  <a:cxnLst>
                    <a:cxn ang="0">
                      <a:pos x="connsiteX0" y="connsiteY0"/>
                    </a:cxn>
                    <a:cxn ang="0">
                      <a:pos x="connsiteX1" y="connsiteY1"/>
                    </a:cxn>
                    <a:cxn ang="0">
                      <a:pos x="connsiteX2" y="connsiteY2"/>
                    </a:cxn>
                  </a:cxnLst>
                  <a:rect l="l" t="t" r="r" b="b"/>
                  <a:pathLst>
                    <a:path w="3614854" h="2628839">
                      <a:moveTo>
                        <a:pt x="0" y="0"/>
                      </a:moveTo>
                      <a:cubicBezTo>
                        <a:pt x="561879" y="347133"/>
                        <a:pt x="1173375" y="783106"/>
                        <a:pt x="1767581" y="1206439"/>
                      </a:cubicBezTo>
                      <a:cubicBezTo>
                        <a:pt x="2361787" y="1629772"/>
                        <a:pt x="2988320" y="2129305"/>
                        <a:pt x="3614854" y="2628839"/>
                      </a:cubicBezTo>
                    </a:path>
                  </a:pathLst>
                </a:cu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97" name="Picture 3096">
                  <a:extLst>
                    <a:ext uri="{FF2B5EF4-FFF2-40B4-BE49-F238E27FC236}">
                      <a16:creationId xmlns:a16="http://schemas.microsoft.com/office/drawing/2014/main" id="{E26A6998-9B8B-B347-6ADC-3E7C976A0263}"/>
                    </a:ext>
                  </a:extLst>
                </p:cNvPr>
                <p:cNvPicPr>
                  <a:picLocks noChangeAspect="1"/>
                </p:cNvPicPr>
                <p:nvPr/>
              </p:nvPicPr>
              <p:blipFill>
                <a:blip r:embed="rId6"/>
                <a:stretch>
                  <a:fillRect/>
                </a:stretch>
              </p:blipFill>
              <p:spPr>
                <a:xfrm>
                  <a:off x="7521931" y="5047699"/>
                  <a:ext cx="914479" cy="1237595"/>
                </a:xfrm>
                <a:prstGeom prst="rect">
                  <a:avLst/>
                </a:prstGeom>
                <a:scene3d>
                  <a:camera prst="orthographicFront">
                    <a:rot lat="1141071" lon="2858938" rev="20876285"/>
                  </a:camera>
                  <a:lightRig rig="threePt" dir="t"/>
                </a:scene3d>
              </p:spPr>
            </p:pic>
          </p:grpSp>
        </p:grpSp>
        <p:sp>
          <p:nvSpPr>
            <p:cNvPr id="3076" name="Freeform: Shape 3075">
              <a:extLst>
                <a:ext uri="{FF2B5EF4-FFF2-40B4-BE49-F238E27FC236}">
                  <a16:creationId xmlns:a16="http://schemas.microsoft.com/office/drawing/2014/main" id="{20AD741F-1FEA-2D18-712F-6408CCB3C3E0}"/>
                </a:ext>
              </a:extLst>
            </p:cNvPr>
            <p:cNvSpPr/>
            <p:nvPr/>
          </p:nvSpPr>
          <p:spPr>
            <a:xfrm>
              <a:off x="3478424" y="5434275"/>
              <a:ext cx="411578" cy="153135"/>
            </a:xfrm>
            <a:custGeom>
              <a:avLst/>
              <a:gdLst>
                <a:gd name="connsiteX0" fmla="*/ 515 w 411577"/>
                <a:gd name="connsiteY0" fmla="*/ 90913 h 153135"/>
                <a:gd name="connsiteX1" fmla="*/ 41829 w 411577"/>
                <a:gd name="connsiteY1" fmla="*/ 13795 h 153135"/>
                <a:gd name="connsiteX2" fmla="*/ 113438 w 411577"/>
                <a:gd name="connsiteY2" fmla="*/ 2778 h 153135"/>
                <a:gd name="connsiteX3" fmla="*/ 171277 w 411577"/>
                <a:gd name="connsiteY3" fmla="*/ 30320 h 153135"/>
                <a:gd name="connsiteX4" fmla="*/ 226361 w 411577"/>
                <a:gd name="connsiteY4" fmla="*/ 2778 h 153135"/>
                <a:gd name="connsiteX5" fmla="*/ 278691 w 411577"/>
                <a:gd name="connsiteY5" fmla="*/ 24811 h 153135"/>
                <a:gd name="connsiteX6" fmla="*/ 333776 w 411577"/>
                <a:gd name="connsiteY6" fmla="*/ 24 h 153135"/>
                <a:gd name="connsiteX7" fmla="*/ 397123 w 411577"/>
                <a:gd name="connsiteY7" fmla="*/ 30320 h 153135"/>
                <a:gd name="connsiteX8" fmla="*/ 410894 w 411577"/>
                <a:gd name="connsiteY8" fmla="*/ 85404 h 153135"/>
                <a:gd name="connsiteX9" fmla="*/ 383352 w 411577"/>
                <a:gd name="connsiteY9" fmla="*/ 123963 h 153135"/>
                <a:gd name="connsiteX10" fmla="*/ 314496 w 411577"/>
                <a:gd name="connsiteY10" fmla="*/ 123963 h 153135"/>
                <a:gd name="connsiteX11" fmla="*/ 286954 w 411577"/>
                <a:gd name="connsiteY11" fmla="*/ 148751 h 153135"/>
                <a:gd name="connsiteX12" fmla="*/ 229115 w 411577"/>
                <a:gd name="connsiteY12" fmla="*/ 148751 h 153135"/>
                <a:gd name="connsiteX13" fmla="*/ 209836 w 411577"/>
                <a:gd name="connsiteY13" fmla="*/ 104684 h 153135"/>
                <a:gd name="connsiteX14" fmla="*/ 151997 w 411577"/>
                <a:gd name="connsiteY14" fmla="*/ 85404 h 153135"/>
                <a:gd name="connsiteX15" fmla="*/ 102422 w 411577"/>
                <a:gd name="connsiteY15" fmla="*/ 52354 h 153135"/>
                <a:gd name="connsiteX16" fmla="*/ 69371 w 411577"/>
                <a:gd name="connsiteY16" fmla="*/ 60616 h 153135"/>
                <a:gd name="connsiteX17" fmla="*/ 515 w 411577"/>
                <a:gd name="connsiteY17" fmla="*/ 90913 h 15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577" h="153135">
                  <a:moveTo>
                    <a:pt x="515" y="90913"/>
                  </a:moveTo>
                  <a:cubicBezTo>
                    <a:pt x="-4075" y="83109"/>
                    <a:pt x="23009" y="28484"/>
                    <a:pt x="41829" y="13795"/>
                  </a:cubicBezTo>
                  <a:cubicBezTo>
                    <a:pt x="60650" y="-894"/>
                    <a:pt x="91863" y="24"/>
                    <a:pt x="113438" y="2778"/>
                  </a:cubicBezTo>
                  <a:cubicBezTo>
                    <a:pt x="135013" y="5532"/>
                    <a:pt x="152457" y="30320"/>
                    <a:pt x="171277" y="30320"/>
                  </a:cubicBezTo>
                  <a:cubicBezTo>
                    <a:pt x="190097" y="30320"/>
                    <a:pt x="208459" y="3696"/>
                    <a:pt x="226361" y="2778"/>
                  </a:cubicBezTo>
                  <a:cubicBezTo>
                    <a:pt x="244263" y="1860"/>
                    <a:pt x="260789" y="25270"/>
                    <a:pt x="278691" y="24811"/>
                  </a:cubicBezTo>
                  <a:cubicBezTo>
                    <a:pt x="296593" y="24352"/>
                    <a:pt x="314037" y="-894"/>
                    <a:pt x="333776" y="24"/>
                  </a:cubicBezTo>
                  <a:cubicBezTo>
                    <a:pt x="353515" y="942"/>
                    <a:pt x="384270" y="16090"/>
                    <a:pt x="397123" y="30320"/>
                  </a:cubicBezTo>
                  <a:cubicBezTo>
                    <a:pt x="409976" y="44550"/>
                    <a:pt x="413189" y="69797"/>
                    <a:pt x="410894" y="85404"/>
                  </a:cubicBezTo>
                  <a:cubicBezTo>
                    <a:pt x="408599" y="101011"/>
                    <a:pt x="399418" y="117537"/>
                    <a:pt x="383352" y="123963"/>
                  </a:cubicBezTo>
                  <a:cubicBezTo>
                    <a:pt x="367286" y="130389"/>
                    <a:pt x="330562" y="119832"/>
                    <a:pt x="314496" y="123963"/>
                  </a:cubicBezTo>
                  <a:cubicBezTo>
                    <a:pt x="298430" y="128094"/>
                    <a:pt x="301184" y="144620"/>
                    <a:pt x="286954" y="148751"/>
                  </a:cubicBezTo>
                  <a:cubicBezTo>
                    <a:pt x="272724" y="152882"/>
                    <a:pt x="241968" y="156095"/>
                    <a:pt x="229115" y="148751"/>
                  </a:cubicBezTo>
                  <a:cubicBezTo>
                    <a:pt x="216262" y="141407"/>
                    <a:pt x="222689" y="115242"/>
                    <a:pt x="209836" y="104684"/>
                  </a:cubicBezTo>
                  <a:cubicBezTo>
                    <a:pt x="196983" y="94126"/>
                    <a:pt x="169899" y="94126"/>
                    <a:pt x="151997" y="85404"/>
                  </a:cubicBezTo>
                  <a:cubicBezTo>
                    <a:pt x="134095" y="76682"/>
                    <a:pt x="116193" y="56485"/>
                    <a:pt x="102422" y="52354"/>
                  </a:cubicBezTo>
                  <a:cubicBezTo>
                    <a:pt x="88651" y="48223"/>
                    <a:pt x="78552" y="56026"/>
                    <a:pt x="69371" y="60616"/>
                  </a:cubicBezTo>
                  <a:cubicBezTo>
                    <a:pt x="60190" y="65206"/>
                    <a:pt x="5105" y="98717"/>
                    <a:pt x="515" y="90913"/>
                  </a:cubicBezTo>
                  <a:close/>
                </a:path>
              </a:pathLst>
            </a:custGeom>
            <a:solidFill>
              <a:srgbClr val="3F989E">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77" name="Group 3076">
              <a:extLst>
                <a:ext uri="{FF2B5EF4-FFF2-40B4-BE49-F238E27FC236}">
                  <a16:creationId xmlns:a16="http://schemas.microsoft.com/office/drawing/2014/main" id="{C5505741-A8A2-74C9-062C-13C1BF7D4430}"/>
                </a:ext>
              </a:extLst>
            </p:cNvPr>
            <p:cNvGrpSpPr/>
            <p:nvPr/>
          </p:nvGrpSpPr>
          <p:grpSpPr>
            <a:xfrm>
              <a:off x="3539678" y="5564286"/>
              <a:ext cx="470311" cy="254228"/>
              <a:chOff x="2144124" y="5505656"/>
              <a:chExt cx="470311" cy="254228"/>
            </a:xfrm>
          </p:grpSpPr>
          <p:sp>
            <p:nvSpPr>
              <p:cNvPr id="3078" name="Freeform: Shape 3077">
                <a:extLst>
                  <a:ext uri="{FF2B5EF4-FFF2-40B4-BE49-F238E27FC236}">
                    <a16:creationId xmlns:a16="http://schemas.microsoft.com/office/drawing/2014/main" id="{2DD67DAA-EB4A-2BBA-A776-A44BE4A36630}"/>
                  </a:ext>
                </a:extLst>
              </p:cNvPr>
              <p:cNvSpPr/>
              <p:nvPr/>
            </p:nvSpPr>
            <p:spPr>
              <a:xfrm>
                <a:off x="2144124" y="5601711"/>
                <a:ext cx="157479" cy="158173"/>
              </a:xfrm>
              <a:custGeom>
                <a:avLst/>
                <a:gdLst>
                  <a:gd name="connsiteX0" fmla="*/ 63682 w 157479"/>
                  <a:gd name="connsiteY0" fmla="*/ 158173 h 158173"/>
                  <a:gd name="connsiteX1" fmla="*/ 157479 w 157479"/>
                  <a:gd name="connsiteY1" fmla="*/ 135534 h 158173"/>
                  <a:gd name="connsiteX2" fmla="*/ 157479 w 157479"/>
                  <a:gd name="connsiteY2" fmla="*/ 32509 h 158173"/>
                  <a:gd name="connsiteX3" fmla="*/ 89212 w 157479"/>
                  <a:gd name="connsiteY3" fmla="*/ 0 h 158173"/>
                  <a:gd name="connsiteX4" fmla="*/ 0 w 157479"/>
                  <a:gd name="connsiteY4" fmla="*/ 19465 h 158173"/>
                  <a:gd name="connsiteX5" fmla="*/ 0 w 157479"/>
                  <a:gd name="connsiteY5" fmla="*/ 123884 h 158173"/>
                  <a:gd name="connsiteX6" fmla="*/ 87706 w 157479"/>
                  <a:gd name="connsiteY6" fmla="*/ 13054 h 158173"/>
                  <a:gd name="connsiteX7" fmla="*/ 132334 w 157479"/>
                  <a:gd name="connsiteY7" fmla="*/ 34306 h 158173"/>
                  <a:gd name="connsiteX8" fmla="*/ 96205 w 157479"/>
                  <a:gd name="connsiteY8" fmla="*/ 42403 h 158173"/>
                  <a:gd name="connsiteX9" fmla="*/ 65439 w 157479"/>
                  <a:gd name="connsiteY9" fmla="*/ 49299 h 158173"/>
                  <a:gd name="connsiteX10" fmla="*/ 23958 w 157479"/>
                  <a:gd name="connsiteY10" fmla="*/ 26962 h 158173"/>
                  <a:gd name="connsiteX11" fmla="*/ 12433 w 157479"/>
                  <a:gd name="connsiteY11" fmla="*/ 116458 h 158173"/>
                  <a:gd name="connsiteX12" fmla="*/ 12433 w 157479"/>
                  <a:gd name="connsiteY12" fmla="*/ 34877 h 158173"/>
                  <a:gd name="connsiteX13" fmla="*/ 58319 w 157479"/>
                  <a:gd name="connsiteY13" fmla="*/ 59587 h 158173"/>
                  <a:gd name="connsiteX14" fmla="*/ 58319 w 157479"/>
                  <a:gd name="connsiteY14" fmla="*/ 141168 h 158173"/>
                  <a:gd name="connsiteX15" fmla="*/ 145047 w 157479"/>
                  <a:gd name="connsiteY15" fmla="*/ 125745 h 158173"/>
                  <a:gd name="connsiteX16" fmla="*/ 70752 w 157479"/>
                  <a:gd name="connsiteY16" fmla="*/ 143679 h 158173"/>
                  <a:gd name="connsiteX17" fmla="*/ 70752 w 157479"/>
                  <a:gd name="connsiteY17" fmla="*/ 60851 h 158173"/>
                  <a:gd name="connsiteX18" fmla="*/ 103043 w 157479"/>
                  <a:gd name="connsiteY18" fmla="*/ 53611 h 158173"/>
                  <a:gd name="connsiteX19" fmla="*/ 145047 w 157479"/>
                  <a:gd name="connsiteY19" fmla="*/ 44198 h 15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479" h="158173">
                    <a:moveTo>
                      <a:pt x="63682" y="158173"/>
                    </a:moveTo>
                    <a:lnTo>
                      <a:pt x="157479" y="135534"/>
                    </a:lnTo>
                    <a:lnTo>
                      <a:pt x="157479" y="32509"/>
                    </a:lnTo>
                    <a:lnTo>
                      <a:pt x="89212" y="0"/>
                    </a:lnTo>
                    <a:lnTo>
                      <a:pt x="0" y="19465"/>
                    </a:lnTo>
                    <a:lnTo>
                      <a:pt x="0" y="123884"/>
                    </a:lnTo>
                    <a:close/>
                    <a:moveTo>
                      <a:pt x="87706" y="13054"/>
                    </a:moveTo>
                    <a:lnTo>
                      <a:pt x="132334" y="34306"/>
                    </a:lnTo>
                    <a:lnTo>
                      <a:pt x="96205" y="42403"/>
                    </a:lnTo>
                    <a:lnTo>
                      <a:pt x="65439" y="49299"/>
                    </a:lnTo>
                    <a:lnTo>
                      <a:pt x="23958" y="26962"/>
                    </a:lnTo>
                    <a:close/>
                    <a:moveTo>
                      <a:pt x="12433" y="116458"/>
                    </a:moveTo>
                    <a:lnTo>
                      <a:pt x="12433" y="34877"/>
                    </a:lnTo>
                    <a:lnTo>
                      <a:pt x="58319" y="59587"/>
                    </a:lnTo>
                    <a:lnTo>
                      <a:pt x="58319" y="141168"/>
                    </a:lnTo>
                    <a:close/>
                    <a:moveTo>
                      <a:pt x="145047" y="125745"/>
                    </a:moveTo>
                    <a:lnTo>
                      <a:pt x="70752" y="143679"/>
                    </a:lnTo>
                    <a:lnTo>
                      <a:pt x="70752" y="60851"/>
                    </a:lnTo>
                    <a:lnTo>
                      <a:pt x="103043" y="53611"/>
                    </a:lnTo>
                    <a:lnTo>
                      <a:pt x="145047" y="44198"/>
                    </a:lnTo>
                    <a:close/>
                  </a:path>
                </a:pathLst>
              </a:custGeom>
              <a:solidFill>
                <a:schemeClr val="accent6">
                  <a:lumMod val="60000"/>
                  <a:lumOff val="40000"/>
                </a:schemeClr>
              </a:solidFill>
              <a:ln w="1984" cap="flat">
                <a:noFill/>
                <a:prstDash val="solid"/>
                <a:miter/>
              </a:ln>
            </p:spPr>
            <p:txBody>
              <a:bodyPr rtlCol="0" anchor="ctr"/>
              <a:lstStyle/>
              <a:p>
                <a:endParaRPr lang="en-GB"/>
              </a:p>
            </p:txBody>
          </p:sp>
          <p:sp>
            <p:nvSpPr>
              <p:cNvPr id="3083" name="Freeform: Shape 3082">
                <a:extLst>
                  <a:ext uri="{FF2B5EF4-FFF2-40B4-BE49-F238E27FC236}">
                    <a16:creationId xmlns:a16="http://schemas.microsoft.com/office/drawing/2014/main" id="{A25884D7-F512-BC00-EE8C-68898C0DDDBD}"/>
                  </a:ext>
                </a:extLst>
              </p:cNvPr>
              <p:cNvSpPr/>
              <p:nvPr/>
            </p:nvSpPr>
            <p:spPr>
              <a:xfrm>
                <a:off x="2202858" y="5505656"/>
                <a:ext cx="411577" cy="153135"/>
              </a:xfrm>
              <a:custGeom>
                <a:avLst/>
                <a:gdLst>
                  <a:gd name="connsiteX0" fmla="*/ 515 w 411577"/>
                  <a:gd name="connsiteY0" fmla="*/ 90913 h 153135"/>
                  <a:gd name="connsiteX1" fmla="*/ 41829 w 411577"/>
                  <a:gd name="connsiteY1" fmla="*/ 13795 h 153135"/>
                  <a:gd name="connsiteX2" fmla="*/ 113438 w 411577"/>
                  <a:gd name="connsiteY2" fmla="*/ 2778 h 153135"/>
                  <a:gd name="connsiteX3" fmla="*/ 171277 w 411577"/>
                  <a:gd name="connsiteY3" fmla="*/ 30320 h 153135"/>
                  <a:gd name="connsiteX4" fmla="*/ 226361 w 411577"/>
                  <a:gd name="connsiteY4" fmla="*/ 2778 h 153135"/>
                  <a:gd name="connsiteX5" fmla="*/ 278691 w 411577"/>
                  <a:gd name="connsiteY5" fmla="*/ 24811 h 153135"/>
                  <a:gd name="connsiteX6" fmla="*/ 333776 w 411577"/>
                  <a:gd name="connsiteY6" fmla="*/ 24 h 153135"/>
                  <a:gd name="connsiteX7" fmla="*/ 397123 w 411577"/>
                  <a:gd name="connsiteY7" fmla="*/ 30320 h 153135"/>
                  <a:gd name="connsiteX8" fmla="*/ 410894 w 411577"/>
                  <a:gd name="connsiteY8" fmla="*/ 85404 h 153135"/>
                  <a:gd name="connsiteX9" fmla="*/ 383352 w 411577"/>
                  <a:gd name="connsiteY9" fmla="*/ 123963 h 153135"/>
                  <a:gd name="connsiteX10" fmla="*/ 314496 w 411577"/>
                  <a:gd name="connsiteY10" fmla="*/ 123963 h 153135"/>
                  <a:gd name="connsiteX11" fmla="*/ 286954 w 411577"/>
                  <a:gd name="connsiteY11" fmla="*/ 148751 h 153135"/>
                  <a:gd name="connsiteX12" fmla="*/ 229115 w 411577"/>
                  <a:gd name="connsiteY12" fmla="*/ 148751 h 153135"/>
                  <a:gd name="connsiteX13" fmla="*/ 209836 w 411577"/>
                  <a:gd name="connsiteY13" fmla="*/ 104684 h 153135"/>
                  <a:gd name="connsiteX14" fmla="*/ 151997 w 411577"/>
                  <a:gd name="connsiteY14" fmla="*/ 85404 h 153135"/>
                  <a:gd name="connsiteX15" fmla="*/ 102422 w 411577"/>
                  <a:gd name="connsiteY15" fmla="*/ 52354 h 153135"/>
                  <a:gd name="connsiteX16" fmla="*/ 69371 w 411577"/>
                  <a:gd name="connsiteY16" fmla="*/ 60616 h 153135"/>
                  <a:gd name="connsiteX17" fmla="*/ 515 w 411577"/>
                  <a:gd name="connsiteY17" fmla="*/ 90913 h 15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577" h="153135">
                    <a:moveTo>
                      <a:pt x="515" y="90913"/>
                    </a:moveTo>
                    <a:cubicBezTo>
                      <a:pt x="-4075" y="83109"/>
                      <a:pt x="23009" y="28484"/>
                      <a:pt x="41829" y="13795"/>
                    </a:cubicBezTo>
                    <a:cubicBezTo>
                      <a:pt x="60650" y="-894"/>
                      <a:pt x="91863" y="24"/>
                      <a:pt x="113438" y="2778"/>
                    </a:cubicBezTo>
                    <a:cubicBezTo>
                      <a:pt x="135013" y="5532"/>
                      <a:pt x="152457" y="30320"/>
                      <a:pt x="171277" y="30320"/>
                    </a:cubicBezTo>
                    <a:cubicBezTo>
                      <a:pt x="190097" y="30320"/>
                      <a:pt x="208459" y="3696"/>
                      <a:pt x="226361" y="2778"/>
                    </a:cubicBezTo>
                    <a:cubicBezTo>
                      <a:pt x="244263" y="1860"/>
                      <a:pt x="260789" y="25270"/>
                      <a:pt x="278691" y="24811"/>
                    </a:cubicBezTo>
                    <a:cubicBezTo>
                      <a:pt x="296593" y="24352"/>
                      <a:pt x="314037" y="-894"/>
                      <a:pt x="333776" y="24"/>
                    </a:cubicBezTo>
                    <a:cubicBezTo>
                      <a:pt x="353515" y="942"/>
                      <a:pt x="384270" y="16090"/>
                      <a:pt x="397123" y="30320"/>
                    </a:cubicBezTo>
                    <a:cubicBezTo>
                      <a:pt x="409976" y="44550"/>
                      <a:pt x="413189" y="69797"/>
                      <a:pt x="410894" y="85404"/>
                    </a:cubicBezTo>
                    <a:cubicBezTo>
                      <a:pt x="408599" y="101011"/>
                      <a:pt x="399418" y="117537"/>
                      <a:pt x="383352" y="123963"/>
                    </a:cubicBezTo>
                    <a:cubicBezTo>
                      <a:pt x="367286" y="130389"/>
                      <a:pt x="330562" y="119832"/>
                      <a:pt x="314496" y="123963"/>
                    </a:cubicBezTo>
                    <a:cubicBezTo>
                      <a:pt x="298430" y="128094"/>
                      <a:pt x="301184" y="144620"/>
                      <a:pt x="286954" y="148751"/>
                    </a:cubicBezTo>
                    <a:cubicBezTo>
                      <a:pt x="272724" y="152882"/>
                      <a:pt x="241968" y="156095"/>
                      <a:pt x="229115" y="148751"/>
                    </a:cubicBezTo>
                    <a:cubicBezTo>
                      <a:pt x="216262" y="141407"/>
                      <a:pt x="222689" y="115242"/>
                      <a:pt x="209836" y="104684"/>
                    </a:cubicBezTo>
                    <a:cubicBezTo>
                      <a:pt x="196983" y="94126"/>
                      <a:pt x="169899" y="94126"/>
                      <a:pt x="151997" y="85404"/>
                    </a:cubicBezTo>
                    <a:cubicBezTo>
                      <a:pt x="134095" y="76682"/>
                      <a:pt x="116193" y="56485"/>
                      <a:pt x="102422" y="52354"/>
                    </a:cubicBezTo>
                    <a:cubicBezTo>
                      <a:pt x="88651" y="48223"/>
                      <a:pt x="78552" y="56026"/>
                      <a:pt x="69371" y="60616"/>
                    </a:cubicBezTo>
                    <a:cubicBezTo>
                      <a:pt x="60190" y="65206"/>
                      <a:pt x="5105" y="98717"/>
                      <a:pt x="515" y="90913"/>
                    </a:cubicBezTo>
                    <a:close/>
                  </a:path>
                </a:pathLst>
              </a:cu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103" name="TextBox 3102">
            <a:extLst>
              <a:ext uri="{FF2B5EF4-FFF2-40B4-BE49-F238E27FC236}">
                <a16:creationId xmlns:a16="http://schemas.microsoft.com/office/drawing/2014/main" id="{33307A1B-A7E4-B6E9-26DD-327A061DD184}"/>
              </a:ext>
            </a:extLst>
          </p:cNvPr>
          <p:cNvSpPr txBox="1"/>
          <p:nvPr/>
        </p:nvSpPr>
        <p:spPr>
          <a:xfrm>
            <a:off x="2153295" y="6035549"/>
            <a:ext cx="3609344" cy="400110"/>
          </a:xfrm>
          <a:prstGeom prst="rect">
            <a:avLst/>
          </a:prstGeom>
          <a:noFill/>
        </p:spPr>
        <p:txBody>
          <a:bodyPr wrap="square" rtlCol="0">
            <a:spAutoFit/>
          </a:bodyPr>
          <a:lstStyle/>
          <a:p>
            <a:pPr algn="ctr"/>
            <a:r>
              <a:rPr lang="en-GB" sz="2000">
                <a:solidFill>
                  <a:schemeClr val="accent6">
                    <a:lumMod val="40000"/>
                    <a:lumOff val="60000"/>
                  </a:schemeClr>
                </a:solidFill>
              </a:rPr>
              <a:t>Known tracer emission rate</a:t>
            </a:r>
          </a:p>
        </p:txBody>
      </p:sp>
      <p:pic>
        <p:nvPicPr>
          <p:cNvPr id="13" name="Picture 12">
            <a:extLst>
              <a:ext uri="{FF2B5EF4-FFF2-40B4-BE49-F238E27FC236}">
                <a16:creationId xmlns:a16="http://schemas.microsoft.com/office/drawing/2014/main" id="{892222A6-D3E2-00F1-48E5-E5E0D25A3724}"/>
              </a:ext>
            </a:extLst>
          </p:cNvPr>
          <p:cNvPicPr>
            <a:picLocks noChangeAspect="1"/>
          </p:cNvPicPr>
          <p:nvPr/>
        </p:nvPicPr>
        <p:blipFill>
          <a:blip r:embed="rId7"/>
          <a:stretch>
            <a:fillRect/>
          </a:stretch>
        </p:blipFill>
        <p:spPr>
          <a:xfrm>
            <a:off x="694296" y="882469"/>
            <a:ext cx="10828670" cy="721310"/>
          </a:xfrm>
          <a:prstGeom prst="rect">
            <a:avLst/>
          </a:prstGeom>
        </p:spPr>
      </p:pic>
    </p:spTree>
    <p:extLst>
      <p:ext uri="{BB962C8B-B14F-4D97-AF65-F5344CB8AC3E}">
        <p14:creationId xmlns:p14="http://schemas.microsoft.com/office/powerpoint/2010/main" val="389242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019546-7AB6-37DD-C1E6-874346A1616D}"/>
              </a:ext>
            </a:extLst>
          </p:cNvPr>
          <p:cNvSpPr>
            <a:spLocks noGrp="1"/>
          </p:cNvSpPr>
          <p:nvPr>
            <p:ph type="sldNum" sz="quarter" idx="12"/>
          </p:nvPr>
        </p:nvSpPr>
        <p:spPr/>
        <p:txBody>
          <a:bodyPr/>
          <a:lstStyle/>
          <a:p>
            <a:fld id="{5D1E5300-FC0F-4317-A193-EF6CE9E6F7B5}" type="slidenum">
              <a:rPr lang="en-GB" smtClean="0"/>
              <a:pPr/>
              <a:t>3</a:t>
            </a:fld>
            <a:r>
              <a:rPr lang="en-GB"/>
              <a:t>  |  </a:t>
            </a:r>
            <a:endParaRPr lang="en-GB" noProof="0"/>
          </a:p>
        </p:txBody>
      </p:sp>
      <p:sp>
        <p:nvSpPr>
          <p:cNvPr id="9" name="Text Placeholder 8">
            <a:extLst>
              <a:ext uri="{FF2B5EF4-FFF2-40B4-BE49-F238E27FC236}">
                <a16:creationId xmlns:a16="http://schemas.microsoft.com/office/drawing/2014/main" id="{BE77C797-58A0-EC20-DDBC-41A0165F2763}"/>
              </a:ext>
            </a:extLst>
          </p:cNvPr>
          <p:cNvSpPr>
            <a:spLocks noGrp="1"/>
          </p:cNvSpPr>
          <p:nvPr>
            <p:ph type="body" sz="quarter" idx="14"/>
          </p:nvPr>
        </p:nvSpPr>
        <p:spPr>
          <a:xfrm>
            <a:off x="695324" y="1989139"/>
            <a:ext cx="2950804" cy="4130859"/>
          </a:xfrm>
        </p:spPr>
        <p:txBody>
          <a:bodyPr/>
          <a:lstStyle/>
          <a:p>
            <a:r>
              <a:rPr lang="en-GB" sz="2000"/>
              <a:t>Mass spectrometer optimized to measure small concentrations of hydrogen in the atmosphere</a:t>
            </a:r>
          </a:p>
          <a:p>
            <a:endParaRPr lang="en-GB" sz="2000"/>
          </a:p>
          <a:p>
            <a:r>
              <a:rPr lang="en-GB" sz="2000"/>
              <a:t>Field data comparison: Performance equivalent to CH</a:t>
            </a:r>
            <a:r>
              <a:rPr lang="en-GB" sz="2000" baseline="-25000"/>
              <a:t>4</a:t>
            </a:r>
            <a:r>
              <a:rPr lang="en-GB" sz="2000"/>
              <a:t> analyser  (</a:t>
            </a:r>
            <a:r>
              <a:rPr lang="en-GB" sz="2000" err="1"/>
              <a:t>Picarro</a:t>
            </a:r>
            <a:r>
              <a:rPr lang="en-GB" sz="2000"/>
              <a:t> G2311-f) </a:t>
            </a:r>
          </a:p>
          <a:p>
            <a:endParaRPr lang="en-GB" sz="2000"/>
          </a:p>
          <a:p>
            <a:endParaRPr lang="en-GB" sz="2000"/>
          </a:p>
          <a:p>
            <a:r>
              <a:rPr lang="en-GB" sz="1600"/>
              <a:t>Patent application submitted </a:t>
            </a:r>
            <a:endParaRPr lang="en-GB" sz="2000"/>
          </a:p>
        </p:txBody>
      </p:sp>
      <p:sp>
        <p:nvSpPr>
          <p:cNvPr id="2" name="Title 1">
            <a:extLst>
              <a:ext uri="{FF2B5EF4-FFF2-40B4-BE49-F238E27FC236}">
                <a16:creationId xmlns:a16="http://schemas.microsoft.com/office/drawing/2014/main" id="{2EED1DC0-E29C-3F06-DD9F-A6440DB39482}"/>
              </a:ext>
            </a:extLst>
          </p:cNvPr>
          <p:cNvSpPr>
            <a:spLocks noGrp="1"/>
          </p:cNvSpPr>
          <p:nvPr>
            <p:ph type="title"/>
          </p:nvPr>
        </p:nvSpPr>
        <p:spPr/>
        <p:txBody>
          <a:bodyPr/>
          <a:lstStyle/>
          <a:p>
            <a:r>
              <a:rPr lang="en-GB" sz="3200"/>
              <a:t>H2MS</a:t>
            </a:r>
          </a:p>
        </p:txBody>
      </p:sp>
      <p:pic>
        <p:nvPicPr>
          <p:cNvPr id="10" name="Content Placeholder 9">
            <a:extLst>
              <a:ext uri="{FF2B5EF4-FFF2-40B4-BE49-F238E27FC236}">
                <a16:creationId xmlns:a16="http://schemas.microsoft.com/office/drawing/2014/main" id="{716D0FE0-26B0-0A4F-B990-C4FAF41BCA4E}"/>
              </a:ext>
            </a:extLst>
          </p:cNvPr>
          <p:cNvPicPr>
            <a:picLocks noGrp="1" noChangeAspect="1"/>
          </p:cNvPicPr>
          <p:nvPr>
            <p:ph sz="quarter" idx="15"/>
          </p:nvPr>
        </p:nvPicPr>
        <p:blipFill>
          <a:blip r:embed="rId3"/>
          <a:stretch>
            <a:fillRect/>
          </a:stretch>
        </p:blipFill>
        <p:spPr>
          <a:xfrm>
            <a:off x="7222049" y="910802"/>
            <a:ext cx="4192513" cy="3031382"/>
          </a:xfrm>
          <a:prstGeom prst="rect">
            <a:avLst/>
          </a:prstGeom>
        </p:spPr>
      </p:pic>
      <p:pic>
        <p:nvPicPr>
          <p:cNvPr id="18" name="Picture 17">
            <a:extLst>
              <a:ext uri="{FF2B5EF4-FFF2-40B4-BE49-F238E27FC236}">
                <a16:creationId xmlns:a16="http://schemas.microsoft.com/office/drawing/2014/main" id="{C1423996-9CF6-E316-61F7-96447B393C84}"/>
              </a:ext>
            </a:extLst>
          </p:cNvPr>
          <p:cNvPicPr>
            <a:picLocks noChangeAspect="1"/>
          </p:cNvPicPr>
          <p:nvPr/>
        </p:nvPicPr>
        <p:blipFill>
          <a:blip r:embed="rId4"/>
          <a:stretch>
            <a:fillRect/>
          </a:stretch>
        </p:blipFill>
        <p:spPr>
          <a:xfrm>
            <a:off x="4495800" y="3970675"/>
            <a:ext cx="6918762" cy="2475108"/>
          </a:xfrm>
          <a:prstGeom prst="rect">
            <a:avLst/>
          </a:prstGeom>
        </p:spPr>
      </p:pic>
      <p:pic>
        <p:nvPicPr>
          <p:cNvPr id="4" name="Picture 3" descr="A measuring tape on a box&#10;&#10;AI-generated content may be incorrect.">
            <a:extLst>
              <a:ext uri="{FF2B5EF4-FFF2-40B4-BE49-F238E27FC236}">
                <a16:creationId xmlns:a16="http://schemas.microsoft.com/office/drawing/2014/main" id="{C4AC03FF-E0EE-A2E9-0F1C-D07922C3B38B}"/>
              </a:ext>
            </a:extLst>
          </p:cNvPr>
          <p:cNvPicPr>
            <a:picLocks noChangeAspect="1"/>
          </p:cNvPicPr>
          <p:nvPr/>
        </p:nvPicPr>
        <p:blipFill>
          <a:blip r:embed="rId5">
            <a:extLst>
              <a:ext uri="{28A0092B-C50C-407E-A947-70E740481C1C}">
                <a14:useLocalDpi xmlns:a14="http://schemas.microsoft.com/office/drawing/2010/main" val="0"/>
              </a:ext>
            </a:extLst>
          </a:blip>
          <a:srcRect l="14527" t="25555" r="8615" b="8888"/>
          <a:stretch/>
        </p:blipFill>
        <p:spPr>
          <a:xfrm>
            <a:off x="4504038" y="941891"/>
            <a:ext cx="2644326" cy="3000292"/>
          </a:xfrm>
          <a:prstGeom prst="rect">
            <a:avLst/>
          </a:prstGeom>
          <a:ln>
            <a:solidFill>
              <a:schemeClr val="tx1">
                <a:lumMod val="40000"/>
                <a:lumOff val="60000"/>
              </a:schemeClr>
            </a:solidFill>
          </a:ln>
        </p:spPr>
      </p:pic>
      <p:pic>
        <p:nvPicPr>
          <p:cNvPr id="11" name="Picture 10">
            <a:extLst>
              <a:ext uri="{FF2B5EF4-FFF2-40B4-BE49-F238E27FC236}">
                <a16:creationId xmlns:a16="http://schemas.microsoft.com/office/drawing/2014/main" id="{88408800-C61E-C579-30BB-6B28D62CCD5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04038" y="217099"/>
            <a:ext cx="1097535" cy="390235"/>
          </a:xfrm>
          <a:prstGeom prst="rect">
            <a:avLst/>
          </a:prstGeom>
        </p:spPr>
      </p:pic>
      <p:pic>
        <p:nvPicPr>
          <p:cNvPr id="12" name="Picture 11">
            <a:extLst>
              <a:ext uri="{FF2B5EF4-FFF2-40B4-BE49-F238E27FC236}">
                <a16:creationId xmlns:a16="http://schemas.microsoft.com/office/drawing/2014/main" id="{AA743EF6-727F-4180-03AF-87FE00DC75E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705600" y="135216"/>
            <a:ext cx="3162703" cy="553999"/>
          </a:xfrm>
          <a:prstGeom prst="rect">
            <a:avLst/>
          </a:prstGeom>
        </p:spPr>
      </p:pic>
      <p:cxnSp>
        <p:nvCxnSpPr>
          <p:cNvPr id="14" name="Straight Arrow Connector 13">
            <a:extLst>
              <a:ext uri="{FF2B5EF4-FFF2-40B4-BE49-F238E27FC236}">
                <a16:creationId xmlns:a16="http://schemas.microsoft.com/office/drawing/2014/main" id="{472A806B-5AD8-20F6-8F05-D9A9A2A8046B}"/>
              </a:ext>
            </a:extLst>
          </p:cNvPr>
          <p:cNvCxnSpPr>
            <a:cxnSpLocks/>
          </p:cNvCxnSpPr>
          <p:nvPr/>
        </p:nvCxnSpPr>
        <p:spPr>
          <a:xfrm>
            <a:off x="6858000" y="1600200"/>
            <a:ext cx="0" cy="1828800"/>
          </a:xfrm>
          <a:prstGeom prst="straightConnector1">
            <a:avLst/>
          </a:prstGeom>
          <a:ln w="57150">
            <a:headEnd type="triangle"/>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6CB0E8CC-0B15-2F5D-5AED-2BC6EE255EB0}"/>
              </a:ext>
            </a:extLst>
          </p:cNvPr>
          <p:cNvSpPr txBox="1"/>
          <p:nvPr/>
        </p:nvSpPr>
        <p:spPr>
          <a:xfrm>
            <a:off x="6000126" y="2257371"/>
            <a:ext cx="784189" cy="369332"/>
          </a:xfrm>
          <a:prstGeom prst="rect">
            <a:avLst/>
          </a:prstGeom>
          <a:noFill/>
        </p:spPr>
        <p:txBody>
          <a:bodyPr wrap="none" rtlCol="0">
            <a:spAutoFit/>
          </a:bodyPr>
          <a:lstStyle/>
          <a:p>
            <a:r>
              <a:rPr lang="en-GB">
                <a:solidFill>
                  <a:srgbClr val="FF0000"/>
                </a:solidFill>
              </a:rPr>
              <a:t>67 cm</a:t>
            </a:r>
          </a:p>
        </p:txBody>
      </p:sp>
      <p:sp>
        <p:nvSpPr>
          <p:cNvPr id="3" name="TextBox 2">
            <a:extLst>
              <a:ext uri="{FF2B5EF4-FFF2-40B4-BE49-F238E27FC236}">
                <a16:creationId xmlns:a16="http://schemas.microsoft.com/office/drawing/2014/main" id="{A964239A-C04F-FFBA-D735-14E95693819A}"/>
              </a:ext>
            </a:extLst>
          </p:cNvPr>
          <p:cNvSpPr txBox="1"/>
          <p:nvPr/>
        </p:nvSpPr>
        <p:spPr>
          <a:xfrm rot="16200000">
            <a:off x="4097820" y="5053102"/>
            <a:ext cx="1132041" cy="276999"/>
          </a:xfrm>
          <a:prstGeom prst="rect">
            <a:avLst/>
          </a:prstGeom>
          <a:solidFill>
            <a:schemeClr val="bg1"/>
          </a:solidFill>
        </p:spPr>
        <p:txBody>
          <a:bodyPr wrap="none" tIns="0" bIns="0" rtlCol="0">
            <a:spAutoFit/>
          </a:bodyPr>
          <a:lstStyle/>
          <a:p>
            <a:r>
              <a:rPr lang="en-GB">
                <a:solidFill>
                  <a:srgbClr val="0070C0"/>
                </a:solidFill>
              </a:rPr>
              <a:t>H</a:t>
            </a:r>
            <a:r>
              <a:rPr lang="en-GB" baseline="-25000">
                <a:solidFill>
                  <a:srgbClr val="0070C0"/>
                </a:solidFill>
              </a:rPr>
              <a:t>2</a:t>
            </a:r>
            <a:r>
              <a:rPr lang="en-GB">
                <a:solidFill>
                  <a:srgbClr val="0070C0"/>
                </a:solidFill>
              </a:rPr>
              <a:t> (ppm)</a:t>
            </a:r>
          </a:p>
        </p:txBody>
      </p:sp>
      <p:sp>
        <p:nvSpPr>
          <p:cNvPr id="6" name="TextBox 5">
            <a:extLst>
              <a:ext uri="{FF2B5EF4-FFF2-40B4-BE49-F238E27FC236}">
                <a16:creationId xmlns:a16="http://schemas.microsoft.com/office/drawing/2014/main" id="{FEF20AAD-A18A-150F-9A07-03E0E247D054}"/>
              </a:ext>
            </a:extLst>
          </p:cNvPr>
          <p:cNvSpPr txBox="1"/>
          <p:nvPr/>
        </p:nvSpPr>
        <p:spPr>
          <a:xfrm rot="16200000">
            <a:off x="10535719" y="5073883"/>
            <a:ext cx="1303562" cy="276999"/>
          </a:xfrm>
          <a:prstGeom prst="rect">
            <a:avLst/>
          </a:prstGeom>
          <a:solidFill>
            <a:schemeClr val="bg1"/>
          </a:solidFill>
        </p:spPr>
        <p:txBody>
          <a:bodyPr wrap="none" tIns="0" bIns="0" rtlCol="0">
            <a:spAutoFit/>
          </a:bodyPr>
          <a:lstStyle/>
          <a:p>
            <a:r>
              <a:rPr lang="en-GB">
                <a:solidFill>
                  <a:srgbClr val="70AD46"/>
                </a:solidFill>
              </a:rPr>
              <a:t>CH</a:t>
            </a:r>
            <a:r>
              <a:rPr lang="en-GB" baseline="-25000">
                <a:solidFill>
                  <a:srgbClr val="70AD46"/>
                </a:solidFill>
              </a:rPr>
              <a:t>4</a:t>
            </a:r>
            <a:r>
              <a:rPr lang="en-GB">
                <a:solidFill>
                  <a:srgbClr val="70AD46"/>
                </a:solidFill>
              </a:rPr>
              <a:t> (ppm)</a:t>
            </a:r>
          </a:p>
        </p:txBody>
      </p:sp>
      <p:cxnSp>
        <p:nvCxnSpPr>
          <p:cNvPr id="8" name="Straight Connector 7">
            <a:extLst>
              <a:ext uri="{FF2B5EF4-FFF2-40B4-BE49-F238E27FC236}">
                <a16:creationId xmlns:a16="http://schemas.microsoft.com/office/drawing/2014/main" id="{3BE2E3C9-4F8E-5214-7836-7A458A847A30}"/>
              </a:ext>
            </a:extLst>
          </p:cNvPr>
          <p:cNvCxnSpPr/>
          <p:nvPr/>
        </p:nvCxnSpPr>
        <p:spPr>
          <a:xfrm>
            <a:off x="5052805" y="4893426"/>
            <a:ext cx="5615195" cy="0"/>
          </a:xfrm>
          <a:prstGeom prst="line">
            <a:avLst/>
          </a:prstGeom>
          <a:ln w="12700">
            <a:solidFill>
              <a:srgbClr val="496F9C"/>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E34FC8-66D5-0022-4A41-FFDC8BE6267B}"/>
              </a:ext>
            </a:extLst>
          </p:cNvPr>
          <p:cNvSpPr txBox="1"/>
          <p:nvPr/>
        </p:nvSpPr>
        <p:spPr>
          <a:xfrm>
            <a:off x="6324600" y="4749339"/>
            <a:ext cx="787395" cy="276999"/>
          </a:xfrm>
          <a:prstGeom prst="rect">
            <a:avLst/>
          </a:prstGeom>
          <a:solidFill>
            <a:schemeClr val="bg1"/>
          </a:solidFill>
        </p:spPr>
        <p:txBody>
          <a:bodyPr wrap="none" tIns="0" bIns="0" rtlCol="0">
            <a:spAutoFit/>
          </a:bodyPr>
          <a:lstStyle/>
          <a:p>
            <a:r>
              <a:rPr lang="en-GB">
                <a:solidFill>
                  <a:srgbClr val="0070C0"/>
                </a:solidFill>
              </a:rPr>
              <a:t>1 ppm</a:t>
            </a:r>
          </a:p>
        </p:txBody>
      </p:sp>
    </p:spTree>
    <p:extLst>
      <p:ext uri="{BB962C8B-B14F-4D97-AF65-F5344CB8AC3E}">
        <p14:creationId xmlns:p14="http://schemas.microsoft.com/office/powerpoint/2010/main" val="374392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6FC13E06-ACC9-152E-9B4A-3D4D1D658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57" t="26833" b="8383"/>
          <a:stretch/>
        </p:blipFill>
        <p:spPr bwMode="auto">
          <a:xfrm>
            <a:off x="695324" y="2777165"/>
            <a:ext cx="3611886" cy="35200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D28A57-BCCE-EBEA-0AA3-F6833C580B98}"/>
              </a:ext>
            </a:extLst>
          </p:cNvPr>
          <p:cNvSpPr>
            <a:spLocks noGrp="1"/>
          </p:cNvSpPr>
          <p:nvPr>
            <p:ph type="title"/>
          </p:nvPr>
        </p:nvSpPr>
        <p:spPr/>
        <p:txBody>
          <a:bodyPr/>
          <a:lstStyle/>
          <a:p>
            <a:r>
              <a:rPr lang="en-GB" sz="2800"/>
              <a:t>Demonstration experiment in Oslo</a:t>
            </a:r>
            <a:br>
              <a:rPr lang="en-GB" sz="2800"/>
            </a:br>
            <a:r>
              <a:rPr lang="en-GB"/>
              <a:t>Tracer ratio system test – co-located controlled-release</a:t>
            </a:r>
          </a:p>
        </p:txBody>
      </p:sp>
      <p:sp>
        <p:nvSpPr>
          <p:cNvPr id="5" name="Slide Number Placeholder 4">
            <a:extLst>
              <a:ext uri="{FF2B5EF4-FFF2-40B4-BE49-F238E27FC236}">
                <a16:creationId xmlns:a16="http://schemas.microsoft.com/office/drawing/2014/main" id="{05233DE7-E77B-C8C0-5B62-BEB8F5FF7812}"/>
              </a:ext>
            </a:extLst>
          </p:cNvPr>
          <p:cNvSpPr>
            <a:spLocks noGrp="1"/>
          </p:cNvSpPr>
          <p:nvPr>
            <p:ph type="sldNum" sz="quarter" idx="12"/>
          </p:nvPr>
        </p:nvSpPr>
        <p:spPr/>
        <p:txBody>
          <a:bodyPr/>
          <a:lstStyle/>
          <a:p>
            <a:fld id="{5D1E5300-FC0F-4317-A193-EF6CE9E6F7B5}" type="slidenum">
              <a:rPr lang="en-GB" smtClean="0"/>
              <a:pPr/>
              <a:t>4</a:t>
            </a:fld>
            <a:r>
              <a:rPr lang="en-GB"/>
              <a:t>  |  </a:t>
            </a:r>
            <a:endParaRPr lang="en-GB" noProof="0"/>
          </a:p>
        </p:txBody>
      </p:sp>
      <p:pic>
        <p:nvPicPr>
          <p:cNvPr id="1026" name="Picture 2" descr="A graph showing a number of data&#10;&#10;Description automatically generated with medium confidence">
            <a:extLst>
              <a:ext uri="{FF2B5EF4-FFF2-40B4-BE49-F238E27FC236}">
                <a16:creationId xmlns:a16="http://schemas.microsoft.com/office/drawing/2014/main" id="{2556539C-C30B-62B0-110B-5F6325370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875" y="1977293"/>
            <a:ext cx="6484618" cy="4319969"/>
          </a:xfrm>
          <a:prstGeom prst="rect">
            <a:avLst/>
          </a:prstGeom>
          <a:noFill/>
          <a:ln>
            <a:solidFill>
              <a:srgbClr val="496F9C"/>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0B64351-A1E8-360B-FE6F-CFFBEA02170C}"/>
              </a:ext>
            </a:extLst>
          </p:cNvPr>
          <p:cNvSpPr txBox="1"/>
          <p:nvPr/>
        </p:nvSpPr>
        <p:spPr>
          <a:xfrm>
            <a:off x="695324" y="1977293"/>
            <a:ext cx="3611886" cy="646331"/>
          </a:xfrm>
          <a:prstGeom prst="rect">
            <a:avLst/>
          </a:prstGeom>
          <a:solidFill>
            <a:srgbClr val="D6EBF6"/>
          </a:solidFill>
          <a:ln>
            <a:solidFill>
              <a:srgbClr val="496F9C"/>
            </a:solidFill>
          </a:ln>
        </p:spPr>
        <p:txBody>
          <a:bodyPr wrap="square" rtlCol="0">
            <a:spAutoFit/>
          </a:bodyPr>
          <a:lstStyle/>
          <a:p>
            <a:r>
              <a:rPr lang="en-GB"/>
              <a:t>H</a:t>
            </a:r>
            <a:r>
              <a:rPr lang="en-GB" baseline="-25000"/>
              <a:t>2</a:t>
            </a:r>
            <a:r>
              <a:rPr lang="en-GB"/>
              <a:t> flow rate:  </a:t>
            </a:r>
            <a:r>
              <a:rPr lang="nb-NO"/>
              <a:t>0.0075</a:t>
            </a:r>
            <a:r>
              <a:rPr lang="en-GB"/>
              <a:t> kg / hour *</a:t>
            </a:r>
          </a:p>
          <a:p>
            <a:r>
              <a:rPr lang="en-GB"/>
              <a:t>Ratio H</a:t>
            </a:r>
            <a:r>
              <a:rPr lang="en-GB" baseline="-25000"/>
              <a:t>2</a:t>
            </a:r>
            <a:r>
              <a:rPr lang="en-GB"/>
              <a:t>/He: 0.615 ± 0.009</a:t>
            </a:r>
          </a:p>
        </p:txBody>
      </p:sp>
      <p:sp>
        <p:nvSpPr>
          <p:cNvPr id="11" name="Rectangle 10">
            <a:extLst>
              <a:ext uri="{FF2B5EF4-FFF2-40B4-BE49-F238E27FC236}">
                <a16:creationId xmlns:a16="http://schemas.microsoft.com/office/drawing/2014/main" id="{06E18EC4-E48F-BB00-04F2-0B3264C79815}"/>
              </a:ext>
            </a:extLst>
          </p:cNvPr>
          <p:cNvSpPr/>
          <p:nvPr/>
        </p:nvSpPr>
        <p:spPr>
          <a:xfrm>
            <a:off x="695324" y="1977293"/>
            <a:ext cx="3611886" cy="4319969"/>
          </a:xfrm>
          <a:prstGeom prst="rect">
            <a:avLst/>
          </a:prstGeom>
          <a:noFill/>
          <a:ln w="28575">
            <a:solidFill>
              <a:srgbClr val="496F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Rectangle 12">
            <a:extLst>
              <a:ext uri="{FF2B5EF4-FFF2-40B4-BE49-F238E27FC236}">
                <a16:creationId xmlns:a16="http://schemas.microsoft.com/office/drawing/2014/main" id="{813B70A5-153D-0B6D-2A09-36B3CBA4152F}"/>
              </a:ext>
            </a:extLst>
          </p:cNvPr>
          <p:cNvSpPr/>
          <p:nvPr/>
        </p:nvSpPr>
        <p:spPr>
          <a:xfrm>
            <a:off x="817954" y="2895600"/>
            <a:ext cx="3220646" cy="457200"/>
          </a:xfrm>
          <a:prstGeom prst="wedgeRectCallout">
            <a:avLst>
              <a:gd name="adj1" fmla="val -1348"/>
              <a:gd name="adj2" fmla="val 89951"/>
            </a:avLst>
          </a:prstGeom>
          <a:solidFill>
            <a:srgbClr val="496F9C"/>
          </a:solidFill>
          <a:ln>
            <a:solidFill>
              <a:srgbClr val="D6EB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D6EBF6"/>
                </a:solidFill>
              </a:rPr>
              <a:t>Release of H</a:t>
            </a:r>
            <a:r>
              <a:rPr lang="en-GB" baseline="-25000">
                <a:solidFill>
                  <a:srgbClr val="D6EBF6"/>
                </a:solidFill>
              </a:rPr>
              <a:t>2</a:t>
            </a:r>
            <a:r>
              <a:rPr lang="en-GB">
                <a:solidFill>
                  <a:srgbClr val="D6EBF6"/>
                </a:solidFill>
              </a:rPr>
              <a:t> and He mixture</a:t>
            </a:r>
          </a:p>
        </p:txBody>
      </p:sp>
      <p:sp>
        <p:nvSpPr>
          <p:cNvPr id="15" name="Speech Bubble: Rectangle 14">
            <a:extLst>
              <a:ext uri="{FF2B5EF4-FFF2-40B4-BE49-F238E27FC236}">
                <a16:creationId xmlns:a16="http://schemas.microsoft.com/office/drawing/2014/main" id="{B62E7753-08BE-3F87-92FC-4A72BA292AE4}"/>
              </a:ext>
            </a:extLst>
          </p:cNvPr>
          <p:cNvSpPr/>
          <p:nvPr/>
        </p:nvSpPr>
        <p:spPr>
          <a:xfrm>
            <a:off x="2667000" y="3589045"/>
            <a:ext cx="1494230" cy="457200"/>
          </a:xfrm>
          <a:prstGeom prst="wedgeRectCallout">
            <a:avLst>
              <a:gd name="adj1" fmla="val -41545"/>
              <a:gd name="adj2" fmla="val 142892"/>
            </a:avLst>
          </a:prstGeom>
          <a:solidFill>
            <a:srgbClr val="496F9C"/>
          </a:solidFill>
          <a:ln>
            <a:solidFill>
              <a:srgbClr val="D6EB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D6EBF6"/>
                </a:solidFill>
              </a:rPr>
              <a:t>Air sampling</a:t>
            </a:r>
          </a:p>
        </p:txBody>
      </p:sp>
      <p:grpSp>
        <p:nvGrpSpPr>
          <p:cNvPr id="17" name="Group 16">
            <a:extLst>
              <a:ext uri="{FF2B5EF4-FFF2-40B4-BE49-F238E27FC236}">
                <a16:creationId xmlns:a16="http://schemas.microsoft.com/office/drawing/2014/main" id="{37C69430-DBEA-BC96-C920-F2006CEC796B}"/>
              </a:ext>
            </a:extLst>
          </p:cNvPr>
          <p:cNvGrpSpPr/>
          <p:nvPr/>
        </p:nvGrpSpPr>
        <p:grpSpPr>
          <a:xfrm>
            <a:off x="4881875" y="1977293"/>
            <a:ext cx="6484618" cy="4319969"/>
            <a:chOff x="4881875" y="1977293"/>
            <a:chExt cx="6484618" cy="4319969"/>
          </a:xfrm>
        </p:grpSpPr>
        <p:pic>
          <p:nvPicPr>
            <p:cNvPr id="1028" name="Picture 4" descr="A graph of a line with numbers and a line&#10;&#10;Description automatically generated with medium confidence">
              <a:extLst>
                <a:ext uri="{FF2B5EF4-FFF2-40B4-BE49-F238E27FC236}">
                  <a16:creationId xmlns:a16="http://schemas.microsoft.com/office/drawing/2014/main" id="{4FA044B9-4CC7-2566-B688-2BB3CA82E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875" y="1977293"/>
              <a:ext cx="6484618" cy="4319969"/>
            </a:xfrm>
            <a:prstGeom prst="rect">
              <a:avLst/>
            </a:prstGeom>
            <a:noFill/>
            <a:ln>
              <a:solidFill>
                <a:srgbClr val="496F9C"/>
              </a:solidFill>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0235533-DB6A-18B6-46A0-711DF67A35DB}"/>
                </a:ext>
              </a:extLst>
            </p:cNvPr>
            <p:cNvSpPr txBox="1"/>
            <p:nvPr/>
          </p:nvSpPr>
          <p:spPr>
            <a:xfrm>
              <a:off x="7985760" y="4876800"/>
              <a:ext cx="3318537" cy="923330"/>
            </a:xfrm>
            <a:prstGeom prst="rect">
              <a:avLst/>
            </a:prstGeom>
            <a:solidFill>
              <a:srgbClr val="FDDFC6"/>
            </a:solidFill>
            <a:ln>
              <a:solidFill>
                <a:srgbClr val="E8937C"/>
              </a:solidFill>
            </a:ln>
          </p:spPr>
          <p:txBody>
            <a:bodyPr wrap="none" rtlCol="0">
              <a:spAutoFit/>
            </a:bodyPr>
            <a:lstStyle/>
            <a:p>
              <a:r>
                <a:rPr lang="en-GB"/>
                <a:t>H</a:t>
              </a:r>
              <a:r>
                <a:rPr lang="en-GB" baseline="-25000"/>
                <a:t>2</a:t>
              </a:r>
              <a:r>
                <a:rPr lang="en-GB"/>
                <a:t> flow rate:  0.0074 kg / hour *</a:t>
              </a:r>
            </a:p>
            <a:p>
              <a:r>
                <a:rPr lang="en-GB"/>
                <a:t>Ratio H</a:t>
              </a:r>
              <a:r>
                <a:rPr lang="en-GB" baseline="-25000"/>
                <a:t>2</a:t>
              </a:r>
              <a:r>
                <a:rPr lang="en-GB"/>
                <a:t>/He: 0.604 ± 0.044</a:t>
              </a:r>
            </a:p>
            <a:p>
              <a:r>
                <a:rPr lang="en-GB"/>
                <a:t>Error  ≈ 2%</a:t>
              </a:r>
            </a:p>
          </p:txBody>
        </p:sp>
      </p:grpSp>
      <p:sp>
        <p:nvSpPr>
          <p:cNvPr id="3" name="TextBox 2">
            <a:extLst>
              <a:ext uri="{FF2B5EF4-FFF2-40B4-BE49-F238E27FC236}">
                <a16:creationId xmlns:a16="http://schemas.microsoft.com/office/drawing/2014/main" id="{4EBEBF38-20A1-840F-C035-64DD16CE7133}"/>
              </a:ext>
            </a:extLst>
          </p:cNvPr>
          <p:cNvSpPr txBox="1"/>
          <p:nvPr/>
        </p:nvSpPr>
        <p:spPr>
          <a:xfrm>
            <a:off x="940584" y="6474348"/>
            <a:ext cx="1167307" cy="369332"/>
          </a:xfrm>
          <a:prstGeom prst="rect">
            <a:avLst/>
          </a:prstGeom>
          <a:noFill/>
        </p:spPr>
        <p:txBody>
          <a:bodyPr wrap="none" rtlCol="0">
            <a:spAutoFit/>
          </a:bodyPr>
          <a:lstStyle/>
          <a:p>
            <a:r>
              <a:rPr lang="en-GB" i="1"/>
              <a:t>* At 20 °C</a:t>
            </a:r>
          </a:p>
        </p:txBody>
      </p:sp>
    </p:spTree>
    <p:extLst>
      <p:ext uri="{BB962C8B-B14F-4D97-AF65-F5344CB8AC3E}">
        <p14:creationId xmlns:p14="http://schemas.microsoft.com/office/powerpoint/2010/main" val="8745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370D-3429-1C48-FB57-23155679F5AD}"/>
              </a:ext>
            </a:extLst>
          </p:cNvPr>
          <p:cNvSpPr>
            <a:spLocks noGrp="1"/>
          </p:cNvSpPr>
          <p:nvPr>
            <p:ph type="title"/>
          </p:nvPr>
        </p:nvSpPr>
        <p:spPr/>
        <p:txBody>
          <a:bodyPr/>
          <a:lstStyle/>
          <a:p>
            <a:r>
              <a:rPr lang="en-GB" sz="2800"/>
              <a:t>Validation experiment in industrial environment with </a:t>
            </a:r>
          </a:p>
        </p:txBody>
      </p:sp>
      <p:sp>
        <p:nvSpPr>
          <p:cNvPr id="3" name="Slide Number Placeholder 2">
            <a:extLst>
              <a:ext uri="{FF2B5EF4-FFF2-40B4-BE49-F238E27FC236}">
                <a16:creationId xmlns:a16="http://schemas.microsoft.com/office/drawing/2014/main" id="{BFA678A3-BCB0-7886-1834-709C49A7B9D2}"/>
              </a:ext>
            </a:extLst>
          </p:cNvPr>
          <p:cNvSpPr>
            <a:spLocks noGrp="1"/>
          </p:cNvSpPr>
          <p:nvPr>
            <p:ph type="sldNum" sz="quarter" idx="12"/>
          </p:nvPr>
        </p:nvSpPr>
        <p:spPr/>
        <p:txBody>
          <a:bodyPr/>
          <a:lstStyle/>
          <a:p>
            <a:fld id="{5D1E5300-FC0F-4317-A193-EF6CE9E6F7B5}" type="slidenum">
              <a:rPr lang="en-GB" smtClean="0"/>
              <a:pPr/>
              <a:t>5</a:t>
            </a:fld>
            <a:r>
              <a:rPr lang="en-GB"/>
              <a:t>  |  </a:t>
            </a:r>
            <a:endParaRPr lang="en-GB" noProof="0"/>
          </a:p>
        </p:txBody>
      </p:sp>
      <p:pic>
        <p:nvPicPr>
          <p:cNvPr id="5" name="Picture 4">
            <a:extLst>
              <a:ext uri="{FF2B5EF4-FFF2-40B4-BE49-F238E27FC236}">
                <a16:creationId xmlns:a16="http://schemas.microsoft.com/office/drawing/2014/main" id="{A27ED193-8353-9FE2-BB3C-631ED75D1F56}"/>
              </a:ext>
            </a:extLst>
          </p:cNvPr>
          <p:cNvPicPr>
            <a:picLocks noChangeAspect="1"/>
          </p:cNvPicPr>
          <p:nvPr/>
        </p:nvPicPr>
        <p:blipFill>
          <a:blip r:embed="rId3"/>
          <a:stretch>
            <a:fillRect/>
          </a:stretch>
        </p:blipFill>
        <p:spPr>
          <a:xfrm>
            <a:off x="677036" y="2362200"/>
            <a:ext cx="5418964" cy="4066495"/>
          </a:xfrm>
          <a:prstGeom prst="rect">
            <a:avLst/>
          </a:prstGeom>
          <a:ln>
            <a:solidFill>
              <a:srgbClr val="496F9C"/>
            </a:solidFill>
          </a:ln>
        </p:spPr>
      </p:pic>
      <p:pic>
        <p:nvPicPr>
          <p:cNvPr id="6" name="Picture 5">
            <a:extLst>
              <a:ext uri="{FF2B5EF4-FFF2-40B4-BE49-F238E27FC236}">
                <a16:creationId xmlns:a16="http://schemas.microsoft.com/office/drawing/2014/main" id="{68C62A22-0E09-7151-E758-77688E852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4" y="5040830"/>
            <a:ext cx="1850487" cy="1387865"/>
          </a:xfrm>
          <a:prstGeom prst="rect">
            <a:avLst/>
          </a:prstGeom>
        </p:spPr>
      </p:pic>
      <p:sp>
        <p:nvSpPr>
          <p:cNvPr id="8" name="TextBox 7">
            <a:extLst>
              <a:ext uri="{FF2B5EF4-FFF2-40B4-BE49-F238E27FC236}">
                <a16:creationId xmlns:a16="http://schemas.microsoft.com/office/drawing/2014/main" id="{4C458EC1-5696-97B3-314D-4C92B561B4C2}"/>
              </a:ext>
            </a:extLst>
          </p:cNvPr>
          <p:cNvSpPr txBox="1"/>
          <p:nvPr/>
        </p:nvSpPr>
        <p:spPr>
          <a:xfrm>
            <a:off x="677036" y="1885614"/>
            <a:ext cx="5418964" cy="400110"/>
          </a:xfrm>
          <a:prstGeom prst="rect">
            <a:avLst/>
          </a:prstGeom>
          <a:solidFill>
            <a:srgbClr val="D6EBF6"/>
          </a:solidFill>
          <a:ln>
            <a:solidFill>
              <a:srgbClr val="496F9C"/>
            </a:solidFill>
          </a:ln>
        </p:spPr>
        <p:txBody>
          <a:bodyPr wrap="square" rtlCol="0" anchor="ctr">
            <a:spAutoFit/>
          </a:bodyPr>
          <a:lstStyle/>
          <a:p>
            <a:r>
              <a:rPr lang="en-GB" sz="2000" dirty="0"/>
              <a:t>Operator H</a:t>
            </a:r>
            <a:r>
              <a:rPr lang="en-GB" sz="2000" baseline="-25000" dirty="0"/>
              <a:t>2</a:t>
            </a:r>
            <a:r>
              <a:rPr lang="en-GB" sz="2000" dirty="0"/>
              <a:t> flow rate:  0.8 ± 0.02 kg / hour</a:t>
            </a:r>
          </a:p>
        </p:txBody>
      </p:sp>
      <p:sp>
        <p:nvSpPr>
          <p:cNvPr id="9" name="TextBox 8">
            <a:extLst>
              <a:ext uri="{FF2B5EF4-FFF2-40B4-BE49-F238E27FC236}">
                <a16:creationId xmlns:a16="http://schemas.microsoft.com/office/drawing/2014/main" id="{CE480ED6-6F23-2473-0978-96948DB98486}"/>
              </a:ext>
            </a:extLst>
          </p:cNvPr>
          <p:cNvSpPr txBox="1"/>
          <p:nvPr/>
        </p:nvSpPr>
        <p:spPr>
          <a:xfrm>
            <a:off x="6172200" y="1885614"/>
            <a:ext cx="5181600" cy="400110"/>
          </a:xfrm>
          <a:prstGeom prst="rect">
            <a:avLst/>
          </a:prstGeom>
          <a:solidFill>
            <a:srgbClr val="FDDFC6"/>
          </a:solidFill>
          <a:ln>
            <a:solidFill>
              <a:srgbClr val="E8937C"/>
            </a:solidFill>
          </a:ln>
        </p:spPr>
        <p:txBody>
          <a:bodyPr wrap="square" rtlCol="0">
            <a:spAutoFit/>
          </a:bodyPr>
          <a:lstStyle/>
          <a:p>
            <a:pPr algn="ctr"/>
            <a:r>
              <a:rPr lang="en-GB" sz="2000"/>
              <a:t>Estimated H</a:t>
            </a:r>
            <a:r>
              <a:rPr lang="en-GB" sz="2000" baseline="-25000"/>
              <a:t>2</a:t>
            </a:r>
            <a:r>
              <a:rPr lang="en-GB" sz="2000"/>
              <a:t> flow rate:  0.8 ± 0.06 kg / hour</a:t>
            </a:r>
          </a:p>
        </p:txBody>
      </p:sp>
      <p:pic>
        <p:nvPicPr>
          <p:cNvPr id="11" name="Picture 10" descr="A graph showing a number of data&#10;&#10;AI-generated content may be incorrect.">
            <a:extLst>
              <a:ext uri="{FF2B5EF4-FFF2-40B4-BE49-F238E27FC236}">
                <a16:creationId xmlns:a16="http://schemas.microsoft.com/office/drawing/2014/main" id="{A9C1BEAB-56A1-BBD3-1BE8-92A9BD0E5C3E}"/>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6172200" y="2362201"/>
            <a:ext cx="5205412" cy="4066495"/>
          </a:xfrm>
          <a:prstGeom prst="rect">
            <a:avLst/>
          </a:prstGeom>
          <a:ln w="9525" cmpd="sng">
            <a:solidFill>
              <a:srgbClr val="496F9C"/>
            </a:solidFill>
          </a:ln>
        </p:spPr>
      </p:pic>
      <p:pic>
        <p:nvPicPr>
          <p:cNvPr id="13" name="Content Placeholder 12" descr="A graph of data with numbers and numbers&#10;&#10;Description automatically generated with medium confidence">
            <a:extLst>
              <a:ext uri="{FF2B5EF4-FFF2-40B4-BE49-F238E27FC236}">
                <a16:creationId xmlns:a16="http://schemas.microsoft.com/office/drawing/2014/main" id="{713C5A46-A1ED-2EBD-51B2-E3320B5E28BC}"/>
              </a:ext>
            </a:extLst>
          </p:cNvPr>
          <p:cNvPicPr>
            <a:picLocks noChangeAspect="1"/>
          </p:cNvPicPr>
          <p:nvPr/>
        </p:nvPicPr>
        <p:blipFill>
          <a:blip r:embed="rId6">
            <a:extLst>
              <a:ext uri="{28A0092B-C50C-407E-A947-70E740481C1C}">
                <a14:useLocalDpi xmlns:a14="http://schemas.microsoft.com/office/drawing/2010/main" val="0"/>
              </a:ext>
            </a:extLst>
          </a:blip>
          <a:srcRect l="84904" t="8605" r="1921" b="11840"/>
          <a:stretch/>
        </p:blipFill>
        <p:spPr>
          <a:xfrm>
            <a:off x="10668000" y="2712113"/>
            <a:ext cx="685800" cy="3235087"/>
          </a:xfrm>
          <a:prstGeom prst="rect">
            <a:avLst/>
          </a:prstGeom>
          <a:ln>
            <a:noFill/>
          </a:ln>
        </p:spPr>
      </p:pic>
      <p:pic>
        <p:nvPicPr>
          <p:cNvPr id="7" name="Picture 2" descr="HydrogenPro | HydrogenPro">
            <a:extLst>
              <a:ext uri="{FF2B5EF4-FFF2-40B4-BE49-F238E27FC236}">
                <a16:creationId xmlns:a16="http://schemas.microsoft.com/office/drawing/2014/main" id="{68A27B6F-98AA-EE07-0D6D-8898FC7008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661" b="24961"/>
          <a:stretch/>
        </p:blipFill>
        <p:spPr bwMode="auto">
          <a:xfrm>
            <a:off x="8774906" y="909145"/>
            <a:ext cx="2124072" cy="60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1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3D1E5-2970-7E83-43FC-BD5C96724EB3}"/>
            </a:ext>
          </a:extLst>
        </p:cNvPr>
        <p:cNvGrpSpPr/>
        <p:nvPr/>
      </p:nvGrpSpPr>
      <p:grpSpPr>
        <a:xfrm>
          <a:off x="0" y="0"/>
          <a:ext cx="0" cy="0"/>
          <a:chOff x="0" y="0"/>
          <a:chExt cx="0" cy="0"/>
        </a:xfrm>
      </p:grpSpPr>
      <p:pic>
        <p:nvPicPr>
          <p:cNvPr id="2050" name="Picture 2" descr="A diagram of a graph&#10;&#10;Description automatically generated">
            <a:extLst>
              <a:ext uri="{FF2B5EF4-FFF2-40B4-BE49-F238E27FC236}">
                <a16:creationId xmlns:a16="http://schemas.microsoft.com/office/drawing/2014/main" id="{D52720C8-9CB1-AA0C-7A32-90A603096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5205412" cy="4066495"/>
          </a:xfrm>
          <a:prstGeom prst="rect">
            <a:avLst/>
          </a:prstGeom>
          <a:noFill/>
          <a:ln>
            <a:solidFill>
              <a:srgbClr val="496F9C"/>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2C1168-EBCB-2BAB-557C-9A5A2EB73A78}"/>
              </a:ext>
            </a:extLst>
          </p:cNvPr>
          <p:cNvSpPr>
            <a:spLocks noGrp="1"/>
          </p:cNvSpPr>
          <p:nvPr>
            <p:ph type="title"/>
          </p:nvPr>
        </p:nvSpPr>
        <p:spPr/>
        <p:txBody>
          <a:bodyPr/>
          <a:lstStyle/>
          <a:p>
            <a:r>
              <a:rPr lang="en-GB" sz="2800"/>
              <a:t>Validation experiment in industrial environment with</a:t>
            </a:r>
          </a:p>
        </p:txBody>
      </p:sp>
      <p:sp>
        <p:nvSpPr>
          <p:cNvPr id="3" name="Slide Number Placeholder 2">
            <a:extLst>
              <a:ext uri="{FF2B5EF4-FFF2-40B4-BE49-F238E27FC236}">
                <a16:creationId xmlns:a16="http://schemas.microsoft.com/office/drawing/2014/main" id="{52891016-EC47-EEF8-58F0-15B938005BC5}"/>
              </a:ext>
            </a:extLst>
          </p:cNvPr>
          <p:cNvSpPr>
            <a:spLocks noGrp="1"/>
          </p:cNvSpPr>
          <p:nvPr>
            <p:ph type="sldNum" sz="quarter" idx="12"/>
          </p:nvPr>
        </p:nvSpPr>
        <p:spPr/>
        <p:txBody>
          <a:bodyPr/>
          <a:lstStyle/>
          <a:p>
            <a:fld id="{5D1E5300-FC0F-4317-A193-EF6CE9E6F7B5}" type="slidenum">
              <a:rPr lang="en-GB" smtClean="0"/>
              <a:pPr/>
              <a:t>6</a:t>
            </a:fld>
            <a:r>
              <a:rPr lang="en-GB"/>
              <a:t>  |  </a:t>
            </a:r>
            <a:endParaRPr lang="en-GB" noProof="0"/>
          </a:p>
        </p:txBody>
      </p:sp>
      <p:pic>
        <p:nvPicPr>
          <p:cNvPr id="5" name="Picture 4">
            <a:extLst>
              <a:ext uri="{FF2B5EF4-FFF2-40B4-BE49-F238E27FC236}">
                <a16:creationId xmlns:a16="http://schemas.microsoft.com/office/drawing/2014/main" id="{05CA43C9-9FBC-08CA-F29C-A17AB9D87687}"/>
              </a:ext>
            </a:extLst>
          </p:cNvPr>
          <p:cNvPicPr>
            <a:picLocks noChangeAspect="1"/>
          </p:cNvPicPr>
          <p:nvPr/>
        </p:nvPicPr>
        <p:blipFill>
          <a:blip r:embed="rId4"/>
          <a:stretch>
            <a:fillRect/>
          </a:stretch>
        </p:blipFill>
        <p:spPr>
          <a:xfrm>
            <a:off x="677036" y="2362200"/>
            <a:ext cx="5418964" cy="4066495"/>
          </a:xfrm>
          <a:prstGeom prst="rect">
            <a:avLst/>
          </a:prstGeom>
          <a:ln>
            <a:solidFill>
              <a:srgbClr val="496F9C"/>
            </a:solidFill>
          </a:ln>
        </p:spPr>
      </p:pic>
      <p:pic>
        <p:nvPicPr>
          <p:cNvPr id="6" name="Picture 5">
            <a:extLst>
              <a:ext uri="{FF2B5EF4-FFF2-40B4-BE49-F238E27FC236}">
                <a16:creationId xmlns:a16="http://schemas.microsoft.com/office/drawing/2014/main" id="{A4B08A8A-915D-D479-8BAB-385442FA9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24" y="5040830"/>
            <a:ext cx="1850487" cy="1387865"/>
          </a:xfrm>
          <a:prstGeom prst="rect">
            <a:avLst/>
          </a:prstGeom>
        </p:spPr>
      </p:pic>
      <p:pic>
        <p:nvPicPr>
          <p:cNvPr id="7" name="Picture 2" descr="HydrogenPro | HydrogenPro">
            <a:extLst>
              <a:ext uri="{FF2B5EF4-FFF2-40B4-BE49-F238E27FC236}">
                <a16:creationId xmlns:a16="http://schemas.microsoft.com/office/drawing/2014/main" id="{B942353B-73A0-AFF6-E2FA-52E63483FA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661" b="24961"/>
          <a:stretch/>
        </p:blipFill>
        <p:spPr bwMode="auto">
          <a:xfrm>
            <a:off x="8774906" y="909145"/>
            <a:ext cx="2124072" cy="601648"/>
          </a:xfrm>
          <a:prstGeom prst="rect">
            <a:avLst/>
          </a:prstGeom>
          <a:noFill/>
          <a:extLst>
            <a:ext uri="{909E8E84-426E-40DD-AFC4-6F175D3DCCD1}">
              <a14:hiddenFill xmlns:a14="http://schemas.microsoft.com/office/drawing/2010/main">
                <a:solidFill>
                  <a:srgbClr val="FFFFFF"/>
                </a:solidFill>
              </a14:hiddenFill>
            </a:ext>
          </a:extLst>
        </p:spPr>
      </p:pic>
      <p:sp>
        <p:nvSpPr>
          <p:cNvPr id="8" name="Right Brace 7">
            <a:extLst>
              <a:ext uri="{FF2B5EF4-FFF2-40B4-BE49-F238E27FC236}">
                <a16:creationId xmlns:a16="http://schemas.microsoft.com/office/drawing/2014/main" id="{E2E2CD52-DB6D-9370-0F86-0C052D21F1AA}"/>
              </a:ext>
            </a:extLst>
          </p:cNvPr>
          <p:cNvSpPr/>
          <p:nvPr/>
        </p:nvSpPr>
        <p:spPr>
          <a:xfrm rot="16200000">
            <a:off x="8829198" y="1155793"/>
            <a:ext cx="375920" cy="2773364"/>
          </a:xfrm>
          <a:prstGeom prst="rightBrace">
            <a:avLst>
              <a:gd name="adj1" fmla="val 38063"/>
              <a:gd name="adj2" fmla="val 50000"/>
            </a:avLst>
          </a:prstGeom>
          <a:ln w="19050">
            <a:solidFill>
              <a:srgbClr val="E893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a:extLst>
              <a:ext uri="{FF2B5EF4-FFF2-40B4-BE49-F238E27FC236}">
                <a16:creationId xmlns:a16="http://schemas.microsoft.com/office/drawing/2014/main" id="{578C741F-F369-0284-BAD7-5021559A5FDA}"/>
              </a:ext>
            </a:extLst>
          </p:cNvPr>
          <p:cNvSpPr/>
          <p:nvPr/>
        </p:nvSpPr>
        <p:spPr>
          <a:xfrm rot="16200000">
            <a:off x="6913880" y="2176715"/>
            <a:ext cx="375920" cy="731520"/>
          </a:xfrm>
          <a:prstGeom prst="rightBrace">
            <a:avLst>
              <a:gd name="adj1" fmla="val 38063"/>
              <a:gd name="adj2" fmla="val 50000"/>
            </a:avLst>
          </a:prstGeom>
          <a:ln w="19050">
            <a:solidFill>
              <a:srgbClr val="E893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E7AE47AF-1047-C15B-F180-7C1C2D0A501F}"/>
              </a:ext>
            </a:extLst>
          </p:cNvPr>
          <p:cNvSpPr txBox="1"/>
          <p:nvPr/>
        </p:nvSpPr>
        <p:spPr>
          <a:xfrm>
            <a:off x="8244110" y="1878440"/>
            <a:ext cx="1546096" cy="400110"/>
          </a:xfrm>
          <a:prstGeom prst="rect">
            <a:avLst/>
          </a:prstGeom>
          <a:solidFill>
            <a:srgbClr val="FDDFC6"/>
          </a:solidFill>
          <a:ln>
            <a:solidFill>
              <a:srgbClr val="E8937C"/>
            </a:solidFill>
          </a:ln>
        </p:spPr>
        <p:txBody>
          <a:bodyPr wrap="square" rtlCol="0">
            <a:spAutoFit/>
          </a:bodyPr>
          <a:lstStyle/>
          <a:p>
            <a:pPr algn="ctr"/>
            <a:r>
              <a:rPr lang="en-GB" sz="2000"/>
              <a:t>Error ≤ 3 %</a:t>
            </a:r>
          </a:p>
        </p:txBody>
      </p:sp>
      <p:sp>
        <p:nvSpPr>
          <p:cNvPr id="11" name="TextBox 10">
            <a:extLst>
              <a:ext uri="{FF2B5EF4-FFF2-40B4-BE49-F238E27FC236}">
                <a16:creationId xmlns:a16="http://schemas.microsoft.com/office/drawing/2014/main" id="{D5AEDDE9-C57A-8647-5289-F6A1DFA9321B}"/>
              </a:ext>
            </a:extLst>
          </p:cNvPr>
          <p:cNvSpPr txBox="1"/>
          <p:nvPr/>
        </p:nvSpPr>
        <p:spPr>
          <a:xfrm>
            <a:off x="6372702" y="1878440"/>
            <a:ext cx="1458276" cy="400110"/>
          </a:xfrm>
          <a:prstGeom prst="rect">
            <a:avLst/>
          </a:prstGeom>
          <a:solidFill>
            <a:srgbClr val="FDDFC6"/>
          </a:solidFill>
          <a:ln>
            <a:solidFill>
              <a:srgbClr val="E8937C"/>
            </a:solidFill>
          </a:ln>
        </p:spPr>
        <p:txBody>
          <a:bodyPr wrap="square" lIns="0" rIns="0" rtlCol="0">
            <a:spAutoFit/>
          </a:bodyPr>
          <a:lstStyle/>
          <a:p>
            <a:pPr algn="ctr"/>
            <a:r>
              <a:rPr lang="en-GB" sz="2000"/>
              <a:t>Error ≤ 25 %</a:t>
            </a:r>
          </a:p>
        </p:txBody>
      </p:sp>
      <p:sp>
        <p:nvSpPr>
          <p:cNvPr id="12" name="TextBox 11">
            <a:extLst>
              <a:ext uri="{FF2B5EF4-FFF2-40B4-BE49-F238E27FC236}">
                <a16:creationId xmlns:a16="http://schemas.microsoft.com/office/drawing/2014/main" id="{02F3F0D4-10B4-7FC9-3B13-D7A8BB4F4EC0}"/>
              </a:ext>
            </a:extLst>
          </p:cNvPr>
          <p:cNvSpPr txBox="1"/>
          <p:nvPr/>
        </p:nvSpPr>
        <p:spPr>
          <a:xfrm>
            <a:off x="677036" y="1885614"/>
            <a:ext cx="5418964" cy="400110"/>
          </a:xfrm>
          <a:prstGeom prst="rect">
            <a:avLst/>
          </a:prstGeom>
          <a:solidFill>
            <a:srgbClr val="D6EBF6"/>
          </a:solidFill>
          <a:ln>
            <a:solidFill>
              <a:srgbClr val="496F9C"/>
            </a:solidFill>
          </a:ln>
        </p:spPr>
        <p:txBody>
          <a:bodyPr wrap="square" rtlCol="0" anchor="ctr">
            <a:spAutoFit/>
          </a:bodyPr>
          <a:lstStyle/>
          <a:p>
            <a:r>
              <a:rPr lang="en-GB" sz="2000" dirty="0"/>
              <a:t>Operator H</a:t>
            </a:r>
            <a:r>
              <a:rPr lang="en-GB" sz="2000" baseline="-25000" dirty="0"/>
              <a:t>2</a:t>
            </a:r>
            <a:r>
              <a:rPr lang="en-GB" sz="2000" dirty="0"/>
              <a:t> flow rate:  0.8 ± 0.02 kg / hour</a:t>
            </a:r>
          </a:p>
        </p:txBody>
      </p:sp>
    </p:spTree>
    <p:extLst>
      <p:ext uri="{BB962C8B-B14F-4D97-AF65-F5344CB8AC3E}">
        <p14:creationId xmlns:p14="http://schemas.microsoft.com/office/powerpoint/2010/main" val="205144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EBDB-C583-DAB4-16EC-3673F55B3B62}"/>
              </a:ext>
            </a:extLst>
          </p:cNvPr>
          <p:cNvSpPr>
            <a:spLocks noGrp="1"/>
          </p:cNvSpPr>
          <p:nvPr>
            <p:ph type="title"/>
          </p:nvPr>
        </p:nvSpPr>
        <p:spPr>
          <a:xfrm>
            <a:off x="694800" y="499838"/>
            <a:ext cx="10800000" cy="539362"/>
          </a:xfrm>
        </p:spPr>
        <p:txBody>
          <a:bodyPr/>
          <a:lstStyle/>
          <a:p>
            <a:r>
              <a:rPr lang="en-GB" sz="3200"/>
              <a:t>Full-scale campaign at hydrogen processing plant </a:t>
            </a:r>
          </a:p>
        </p:txBody>
      </p:sp>
      <p:sp>
        <p:nvSpPr>
          <p:cNvPr id="3" name="Content Placeholder 2">
            <a:extLst>
              <a:ext uri="{FF2B5EF4-FFF2-40B4-BE49-F238E27FC236}">
                <a16:creationId xmlns:a16="http://schemas.microsoft.com/office/drawing/2014/main" id="{8F962418-B389-19D1-1773-B710B3EBFDD2}"/>
              </a:ext>
            </a:extLst>
          </p:cNvPr>
          <p:cNvSpPr>
            <a:spLocks noGrp="1"/>
          </p:cNvSpPr>
          <p:nvPr>
            <p:ph type="body" sz="quarter" idx="16"/>
          </p:nvPr>
        </p:nvSpPr>
        <p:spPr>
          <a:xfrm>
            <a:off x="4439298" y="3790800"/>
            <a:ext cx="3444718" cy="540000"/>
          </a:xfrm>
          <a:solidFill>
            <a:srgbClr val="448C83"/>
          </a:solidFill>
        </p:spPr>
        <p:txBody>
          <a:bodyPr lIns="0" rIns="0"/>
          <a:lstStyle/>
          <a:p>
            <a:pPr algn="ctr"/>
            <a:r>
              <a:rPr lang="en-GB" sz="2000" dirty="0"/>
              <a:t>Steam Methane Reformer (SMR)</a:t>
            </a:r>
          </a:p>
        </p:txBody>
      </p:sp>
      <p:sp>
        <p:nvSpPr>
          <p:cNvPr id="7" name="Text Placeholder 6">
            <a:extLst>
              <a:ext uri="{FF2B5EF4-FFF2-40B4-BE49-F238E27FC236}">
                <a16:creationId xmlns:a16="http://schemas.microsoft.com/office/drawing/2014/main" id="{FFC74F3B-D569-C1B3-4F60-9107805F5000}"/>
              </a:ext>
            </a:extLst>
          </p:cNvPr>
          <p:cNvSpPr>
            <a:spLocks noGrp="1"/>
          </p:cNvSpPr>
          <p:nvPr>
            <p:ph type="body" sz="quarter" idx="17"/>
          </p:nvPr>
        </p:nvSpPr>
        <p:spPr>
          <a:xfrm>
            <a:off x="4439298" y="4330800"/>
            <a:ext cx="3444718" cy="2027362"/>
          </a:xfrm>
          <a:solidFill>
            <a:srgbClr val="C3E4CE"/>
          </a:solidFill>
        </p:spPr>
        <p:txBody>
          <a:bodyPr/>
          <a:lstStyle/>
          <a:p>
            <a:pPr marL="285750" indent="-285750">
              <a:buFont typeface="Arial" panose="020B0604020202020204" pitchFamily="34" charset="0"/>
              <a:buChar char="•"/>
            </a:pPr>
            <a:r>
              <a:rPr lang="en-GB" sz="1600"/>
              <a:t>2 experiments</a:t>
            </a:r>
          </a:p>
          <a:p>
            <a:pPr marL="285750" indent="-285750">
              <a:buFont typeface="Arial" panose="020B0604020202020204" pitchFamily="34" charset="0"/>
              <a:buChar char="•"/>
            </a:pPr>
            <a:r>
              <a:rPr lang="en-GB" sz="1600"/>
              <a:t>Fugitive emissions</a:t>
            </a:r>
          </a:p>
          <a:p>
            <a:pPr marL="285750" indent="-285750">
              <a:buFont typeface="Arial" panose="020B0604020202020204" pitchFamily="34" charset="0"/>
              <a:buChar char="•"/>
            </a:pPr>
            <a:r>
              <a:rPr lang="en-GB" sz="1600"/>
              <a:t>Distance H</a:t>
            </a:r>
            <a:r>
              <a:rPr lang="en-GB" sz="1600" baseline="-25000"/>
              <a:t>2</a:t>
            </a:r>
            <a:r>
              <a:rPr lang="en-GB" sz="1600"/>
              <a:t> source to tracer release point</a:t>
            </a:r>
          </a:p>
          <a:p>
            <a:pPr marL="791550" lvl="1" indent="-285750">
              <a:buFont typeface="Arial" panose="020B0604020202020204" pitchFamily="34" charset="0"/>
              <a:buChar char="•"/>
            </a:pPr>
            <a:r>
              <a:rPr lang="en-GB" sz="1600"/>
              <a:t>Unknown (&lt; 150 m)</a:t>
            </a:r>
          </a:p>
        </p:txBody>
      </p:sp>
      <p:sp>
        <p:nvSpPr>
          <p:cNvPr id="8" name="Text Placeholder 7">
            <a:extLst>
              <a:ext uri="{FF2B5EF4-FFF2-40B4-BE49-F238E27FC236}">
                <a16:creationId xmlns:a16="http://schemas.microsoft.com/office/drawing/2014/main" id="{68A4F6F5-BB4D-1B0E-C508-16F20574F6F8}"/>
              </a:ext>
            </a:extLst>
          </p:cNvPr>
          <p:cNvSpPr>
            <a:spLocks noGrp="1"/>
          </p:cNvSpPr>
          <p:nvPr>
            <p:ph type="body" sz="quarter" idx="18"/>
          </p:nvPr>
        </p:nvSpPr>
        <p:spPr>
          <a:xfrm>
            <a:off x="8330768" y="3790800"/>
            <a:ext cx="3423375" cy="540000"/>
          </a:xfrm>
        </p:spPr>
        <p:txBody>
          <a:bodyPr/>
          <a:lstStyle/>
          <a:p>
            <a:pPr algn="ctr"/>
            <a:r>
              <a:rPr lang="en-GB" sz="2000"/>
              <a:t>Flare </a:t>
            </a:r>
          </a:p>
        </p:txBody>
      </p:sp>
      <p:sp>
        <p:nvSpPr>
          <p:cNvPr id="9" name="Text Placeholder 8">
            <a:extLst>
              <a:ext uri="{FF2B5EF4-FFF2-40B4-BE49-F238E27FC236}">
                <a16:creationId xmlns:a16="http://schemas.microsoft.com/office/drawing/2014/main" id="{ED1FF267-7161-743D-2709-ADFB12A45606}"/>
              </a:ext>
            </a:extLst>
          </p:cNvPr>
          <p:cNvSpPr>
            <a:spLocks noGrp="1"/>
          </p:cNvSpPr>
          <p:nvPr>
            <p:ph type="body" sz="quarter" idx="19"/>
          </p:nvPr>
        </p:nvSpPr>
        <p:spPr>
          <a:xfrm>
            <a:off x="8330768" y="4330800"/>
            <a:ext cx="3423375" cy="2027362"/>
          </a:xfrm>
        </p:spPr>
        <p:txBody>
          <a:bodyPr/>
          <a:lstStyle/>
          <a:p>
            <a:pPr marL="285750" indent="-285750">
              <a:buFont typeface="Arial" panose="020B0604020202020204" pitchFamily="34" charset="0"/>
              <a:buChar char="•"/>
            </a:pPr>
            <a:r>
              <a:rPr lang="en-GB" sz="1600"/>
              <a:t>2 experiments</a:t>
            </a:r>
          </a:p>
          <a:p>
            <a:pPr marL="285750" indent="-285750">
              <a:buFont typeface="Arial" panose="020B0604020202020204" pitchFamily="34" charset="0"/>
              <a:buChar char="•"/>
            </a:pPr>
            <a:r>
              <a:rPr lang="en-GB" sz="1600"/>
              <a:t>Point source</a:t>
            </a:r>
          </a:p>
          <a:p>
            <a:pPr marL="285750" indent="-285750">
              <a:buFont typeface="Arial" panose="020B0604020202020204" pitchFamily="34" charset="0"/>
              <a:buChar char="•"/>
            </a:pPr>
            <a:r>
              <a:rPr lang="en-GB" sz="1600"/>
              <a:t>Distance H</a:t>
            </a:r>
            <a:r>
              <a:rPr lang="en-GB" sz="1600" baseline="-25000"/>
              <a:t>2</a:t>
            </a:r>
            <a:r>
              <a:rPr lang="en-GB" sz="1600"/>
              <a:t> source to tracer release point</a:t>
            </a:r>
          </a:p>
          <a:p>
            <a:pPr marL="791550" lvl="1" indent="-285750">
              <a:buFont typeface="Arial" panose="020B0604020202020204" pitchFamily="34" charset="0"/>
              <a:buChar char="•"/>
            </a:pPr>
            <a:r>
              <a:rPr lang="en-GB" sz="1600"/>
              <a:t>Horizontal ~ 15 m (east)</a:t>
            </a:r>
          </a:p>
          <a:p>
            <a:pPr marL="791550" lvl="1" indent="-285750">
              <a:buFont typeface="Arial" panose="020B0604020202020204" pitchFamily="34" charset="0"/>
              <a:buChar char="•"/>
            </a:pPr>
            <a:r>
              <a:rPr lang="en-GB" sz="1600"/>
              <a:t>Vertical ~ 20 m</a:t>
            </a:r>
          </a:p>
          <a:p>
            <a:pPr marL="285750" indent="-285750">
              <a:buFont typeface="Arial" panose="020B0604020202020204" pitchFamily="34" charset="0"/>
              <a:buChar char="•"/>
            </a:pPr>
            <a:endParaRPr lang="en-GB" sz="1600"/>
          </a:p>
        </p:txBody>
      </p:sp>
      <p:sp>
        <p:nvSpPr>
          <p:cNvPr id="10" name="Text Placeholder 9">
            <a:extLst>
              <a:ext uri="{FF2B5EF4-FFF2-40B4-BE49-F238E27FC236}">
                <a16:creationId xmlns:a16="http://schemas.microsoft.com/office/drawing/2014/main" id="{B2D4662D-5255-9948-99DA-B1BAED361950}"/>
              </a:ext>
            </a:extLst>
          </p:cNvPr>
          <p:cNvSpPr>
            <a:spLocks noGrp="1"/>
          </p:cNvSpPr>
          <p:nvPr>
            <p:ph type="body" sz="quarter" idx="20"/>
          </p:nvPr>
        </p:nvSpPr>
        <p:spPr>
          <a:xfrm>
            <a:off x="579498" y="3790800"/>
            <a:ext cx="3413048" cy="540000"/>
          </a:xfrm>
          <a:solidFill>
            <a:srgbClr val="7194BB"/>
          </a:solidFill>
        </p:spPr>
        <p:txBody>
          <a:bodyPr/>
          <a:lstStyle/>
          <a:p>
            <a:pPr algn="ctr"/>
            <a:r>
              <a:rPr lang="en-GB" sz="2000"/>
              <a:t>Cold Vent</a:t>
            </a:r>
          </a:p>
        </p:txBody>
      </p:sp>
      <p:sp>
        <p:nvSpPr>
          <p:cNvPr id="11" name="Text Placeholder 10">
            <a:extLst>
              <a:ext uri="{FF2B5EF4-FFF2-40B4-BE49-F238E27FC236}">
                <a16:creationId xmlns:a16="http://schemas.microsoft.com/office/drawing/2014/main" id="{160B0AC8-C6F7-98D1-AACD-E8688E7FED25}"/>
              </a:ext>
            </a:extLst>
          </p:cNvPr>
          <p:cNvSpPr>
            <a:spLocks noGrp="1"/>
          </p:cNvSpPr>
          <p:nvPr>
            <p:ph type="body" sz="quarter" idx="21"/>
          </p:nvPr>
        </p:nvSpPr>
        <p:spPr>
          <a:xfrm>
            <a:off x="579498" y="4330800"/>
            <a:ext cx="3413048" cy="2027362"/>
          </a:xfrm>
          <a:solidFill>
            <a:srgbClr val="DFF4FF"/>
          </a:solidFill>
        </p:spPr>
        <p:txBody>
          <a:bodyPr/>
          <a:lstStyle/>
          <a:p>
            <a:pPr marL="285750" indent="-285750">
              <a:buFont typeface="Arial" panose="020B0604020202020204" pitchFamily="34" charset="0"/>
              <a:buChar char="•"/>
            </a:pPr>
            <a:r>
              <a:rPr lang="en-GB" sz="1600" dirty="0"/>
              <a:t>3 experiments over 3 days</a:t>
            </a:r>
          </a:p>
          <a:p>
            <a:pPr marL="285750" indent="-285750">
              <a:buFont typeface="Arial" panose="020B0604020202020204" pitchFamily="34" charset="0"/>
              <a:buChar char="•"/>
            </a:pPr>
            <a:r>
              <a:rPr lang="en-GB" sz="1600" dirty="0"/>
              <a:t>Point source</a:t>
            </a:r>
          </a:p>
          <a:p>
            <a:pPr marL="285750" indent="-285750">
              <a:buFont typeface="Arial" panose="020B0604020202020204" pitchFamily="34" charset="0"/>
              <a:buChar char="•"/>
            </a:pPr>
            <a:r>
              <a:rPr lang="en-GB" sz="1600" dirty="0"/>
              <a:t>Distance H</a:t>
            </a:r>
            <a:r>
              <a:rPr lang="en-GB" sz="1600" baseline="-25000" dirty="0"/>
              <a:t>2</a:t>
            </a:r>
            <a:r>
              <a:rPr lang="en-GB" sz="1600" dirty="0"/>
              <a:t> source to tracer release point</a:t>
            </a:r>
          </a:p>
          <a:p>
            <a:pPr marL="791550" lvl="1" indent="-285750">
              <a:buFont typeface="Arial" panose="020B0604020202020204" pitchFamily="34" charset="0"/>
              <a:buChar char="•"/>
            </a:pPr>
            <a:r>
              <a:rPr lang="en-GB" sz="1600" dirty="0"/>
              <a:t>Horizontal ~ 55 m (south)</a:t>
            </a:r>
          </a:p>
          <a:p>
            <a:pPr marL="791550" lvl="1" indent="-285750">
              <a:buFont typeface="Arial" panose="020B0604020202020204" pitchFamily="34" charset="0"/>
              <a:buChar char="•"/>
            </a:pPr>
            <a:r>
              <a:rPr lang="en-GB" sz="1600" dirty="0"/>
              <a:t>Vertical &lt; 5 m</a:t>
            </a:r>
          </a:p>
        </p:txBody>
      </p:sp>
      <p:pic>
        <p:nvPicPr>
          <p:cNvPr id="18" name="Picture 17" descr="A building with a fire in the background&#10;&#10;AI-generated content may be incorrect.">
            <a:extLst>
              <a:ext uri="{FF2B5EF4-FFF2-40B4-BE49-F238E27FC236}">
                <a16:creationId xmlns:a16="http://schemas.microsoft.com/office/drawing/2014/main" id="{8DC2058B-CC3E-31B1-8521-BC30F1B75F57}"/>
              </a:ext>
            </a:extLst>
          </p:cNvPr>
          <p:cNvPicPr>
            <a:picLocks noGrp="1" noChangeAspect="1"/>
          </p:cNvPicPr>
          <p:nvPr/>
        </p:nvPicPr>
        <p:blipFill>
          <a:blip r:embed="rId3"/>
          <a:srcRect l="-12" t="13199" r="333" b="34386"/>
          <a:stretch/>
        </p:blipFill>
        <p:spPr>
          <a:xfrm>
            <a:off x="8514143" y="1333507"/>
            <a:ext cx="3229673" cy="2264456"/>
          </a:xfrm>
          <a:prstGeom prst="rect">
            <a:avLst/>
          </a:prstGeom>
        </p:spPr>
      </p:pic>
      <p:cxnSp>
        <p:nvCxnSpPr>
          <p:cNvPr id="24" name="Straight Arrow Connector 23">
            <a:extLst>
              <a:ext uri="{FF2B5EF4-FFF2-40B4-BE49-F238E27FC236}">
                <a16:creationId xmlns:a16="http://schemas.microsoft.com/office/drawing/2014/main" id="{CB4F2B65-61A6-DBE7-5A8D-6A8E7C0B2E0B}"/>
              </a:ext>
            </a:extLst>
          </p:cNvPr>
          <p:cNvCxnSpPr>
            <a:cxnSpLocks/>
          </p:cNvCxnSpPr>
          <p:nvPr/>
        </p:nvCxnSpPr>
        <p:spPr>
          <a:xfrm flipH="1">
            <a:off x="10232281" y="2404997"/>
            <a:ext cx="241698" cy="6970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3" name="Content Placeholder 9">
            <a:extLst>
              <a:ext uri="{FF2B5EF4-FFF2-40B4-BE49-F238E27FC236}">
                <a16:creationId xmlns:a16="http://schemas.microsoft.com/office/drawing/2014/main" id="{AD1B2F20-A4D7-DDB8-862F-CF797E302589}"/>
              </a:ext>
            </a:extLst>
          </p:cNvPr>
          <p:cNvPicPr>
            <a:picLocks noChangeAspect="1"/>
          </p:cNvPicPr>
          <p:nvPr/>
        </p:nvPicPr>
        <p:blipFill>
          <a:blip r:embed="rId4">
            <a:extLst>
              <a:ext uri="{28A0092B-C50C-407E-A947-70E740481C1C}">
                <a14:useLocalDpi xmlns:a14="http://schemas.microsoft.com/office/drawing/2010/main" val="0"/>
              </a:ext>
            </a:extLst>
          </a:blip>
          <a:srcRect t="6085"/>
          <a:stretch/>
        </p:blipFill>
        <p:spPr>
          <a:xfrm>
            <a:off x="579498" y="1298553"/>
            <a:ext cx="3413048" cy="2457293"/>
          </a:xfrm>
          <a:prstGeom prst="rect">
            <a:avLst/>
          </a:prstGeom>
          <a:ln>
            <a:solidFill>
              <a:srgbClr val="496F9C"/>
            </a:solidFill>
          </a:ln>
        </p:spPr>
      </p:pic>
      <p:grpSp>
        <p:nvGrpSpPr>
          <p:cNvPr id="26" name="Group 25">
            <a:extLst>
              <a:ext uri="{FF2B5EF4-FFF2-40B4-BE49-F238E27FC236}">
                <a16:creationId xmlns:a16="http://schemas.microsoft.com/office/drawing/2014/main" id="{30BD8D5D-9971-8117-D488-9B6FA5518D1E}"/>
              </a:ext>
            </a:extLst>
          </p:cNvPr>
          <p:cNvGrpSpPr/>
          <p:nvPr/>
        </p:nvGrpSpPr>
        <p:grpSpPr>
          <a:xfrm>
            <a:off x="4455133" y="1298553"/>
            <a:ext cx="3413048" cy="2457293"/>
            <a:chOff x="4824000" y="1165412"/>
            <a:chExt cx="7200000" cy="5134588"/>
          </a:xfrm>
        </p:grpSpPr>
        <p:pic>
          <p:nvPicPr>
            <p:cNvPr id="27" name="Content Placeholder 7">
              <a:extLst>
                <a:ext uri="{FF2B5EF4-FFF2-40B4-BE49-F238E27FC236}">
                  <a16:creationId xmlns:a16="http://schemas.microsoft.com/office/drawing/2014/main" id="{E9D1A11F-6126-CCC6-05F2-68088652FBC2}"/>
                </a:ext>
              </a:extLst>
            </p:cNvPr>
            <p:cNvPicPr>
              <a:picLocks noChangeAspect="1"/>
            </p:cNvPicPr>
            <p:nvPr/>
          </p:nvPicPr>
          <p:blipFill>
            <a:blip r:embed="rId5">
              <a:extLst>
                <a:ext uri="{28A0092B-C50C-407E-A947-70E740481C1C}">
                  <a14:useLocalDpi xmlns:a14="http://schemas.microsoft.com/office/drawing/2010/main" val="0"/>
                </a:ext>
              </a:extLst>
            </a:blip>
            <a:srcRect t="10858"/>
            <a:stretch/>
          </p:blipFill>
          <p:spPr>
            <a:xfrm>
              <a:off x="4824000" y="1165412"/>
              <a:ext cx="7200000" cy="5134588"/>
            </a:xfrm>
            <a:prstGeom prst="rect">
              <a:avLst/>
            </a:prstGeom>
            <a:ln>
              <a:solidFill>
                <a:srgbClr val="448C83"/>
              </a:solidFill>
            </a:ln>
          </p:spPr>
        </p:pic>
        <p:sp>
          <p:nvSpPr>
            <p:cNvPr id="28" name="Oval 27">
              <a:extLst>
                <a:ext uri="{FF2B5EF4-FFF2-40B4-BE49-F238E27FC236}">
                  <a16:creationId xmlns:a16="http://schemas.microsoft.com/office/drawing/2014/main" id="{854738B6-081A-927D-FF94-79320EB136F5}"/>
                </a:ext>
              </a:extLst>
            </p:cNvPr>
            <p:cNvSpPr/>
            <p:nvPr/>
          </p:nvSpPr>
          <p:spPr>
            <a:xfrm>
              <a:off x="6008914" y="4762187"/>
              <a:ext cx="5029200" cy="870857"/>
            </a:xfrm>
            <a:prstGeom prst="ellipse">
              <a:avLst/>
            </a:prstGeom>
            <a:noFill/>
            <a:ln w="2857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3F78B2E-F048-7390-32C4-3DFF9F2B44BE}"/>
                </a:ext>
              </a:extLst>
            </p:cNvPr>
            <p:cNvSpPr/>
            <p:nvPr/>
          </p:nvSpPr>
          <p:spPr>
            <a:xfrm rot="720000">
              <a:off x="6369729" y="1423863"/>
              <a:ext cx="1189599" cy="3509512"/>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Content Placeholder 11">
            <a:extLst>
              <a:ext uri="{FF2B5EF4-FFF2-40B4-BE49-F238E27FC236}">
                <a16:creationId xmlns:a16="http://schemas.microsoft.com/office/drawing/2014/main" id="{870B10B9-2009-767D-0600-A2EF5D60D4B7}"/>
              </a:ext>
            </a:extLst>
          </p:cNvPr>
          <p:cNvPicPr>
            <a:picLocks noChangeAspect="1"/>
          </p:cNvPicPr>
          <p:nvPr/>
        </p:nvPicPr>
        <p:blipFill>
          <a:blip r:embed="rId6">
            <a:extLst>
              <a:ext uri="{28A0092B-C50C-407E-A947-70E740481C1C}">
                <a14:useLocalDpi xmlns:a14="http://schemas.microsoft.com/office/drawing/2010/main" val="0"/>
              </a:ext>
            </a:extLst>
          </a:blip>
          <a:srcRect t="8887"/>
          <a:stretch/>
        </p:blipFill>
        <p:spPr>
          <a:xfrm>
            <a:off x="8330768" y="1268046"/>
            <a:ext cx="3413048" cy="2487800"/>
          </a:xfrm>
          <a:prstGeom prst="rect">
            <a:avLst/>
          </a:prstGeom>
          <a:ln>
            <a:solidFill>
              <a:srgbClr val="DF6D61"/>
            </a:solidFill>
          </a:ln>
        </p:spPr>
      </p:pic>
    </p:spTree>
    <p:extLst>
      <p:ext uri="{BB962C8B-B14F-4D97-AF65-F5344CB8AC3E}">
        <p14:creationId xmlns:p14="http://schemas.microsoft.com/office/powerpoint/2010/main" val="41423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168E2AF-91E0-F795-2E7D-01508513344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713613" y="1908600"/>
            <a:ext cx="6562725" cy="4038600"/>
          </a:xfrm>
          <a:prstGeom prst="rect">
            <a:avLst/>
          </a:prstGeom>
        </p:spPr>
      </p:pic>
      <p:sp>
        <p:nvSpPr>
          <p:cNvPr id="2" name="Title 1">
            <a:extLst>
              <a:ext uri="{FF2B5EF4-FFF2-40B4-BE49-F238E27FC236}">
                <a16:creationId xmlns:a16="http://schemas.microsoft.com/office/drawing/2014/main" id="{9DC6E2C4-3747-57FF-FA62-D2FECA38EF13}"/>
              </a:ext>
            </a:extLst>
          </p:cNvPr>
          <p:cNvSpPr>
            <a:spLocks noGrp="1"/>
          </p:cNvSpPr>
          <p:nvPr>
            <p:ph type="title"/>
          </p:nvPr>
        </p:nvSpPr>
        <p:spPr/>
        <p:txBody>
          <a:bodyPr/>
          <a:lstStyle/>
          <a:p>
            <a:r>
              <a:rPr lang="en-GB" sz="3200" dirty="0"/>
              <a:t>First full-scale campaign at hydrogen processing plant  </a:t>
            </a:r>
          </a:p>
        </p:txBody>
      </p:sp>
      <p:sp>
        <p:nvSpPr>
          <p:cNvPr id="3" name="Slide Number Placeholder 2">
            <a:extLst>
              <a:ext uri="{FF2B5EF4-FFF2-40B4-BE49-F238E27FC236}">
                <a16:creationId xmlns:a16="http://schemas.microsoft.com/office/drawing/2014/main" id="{7AD083C9-AB2D-CF55-DD23-DF1BFA1FA9F5}"/>
              </a:ext>
            </a:extLst>
          </p:cNvPr>
          <p:cNvSpPr>
            <a:spLocks noGrp="1"/>
          </p:cNvSpPr>
          <p:nvPr>
            <p:ph type="sldNum" sz="quarter" idx="12"/>
          </p:nvPr>
        </p:nvSpPr>
        <p:spPr/>
        <p:txBody>
          <a:bodyPr/>
          <a:lstStyle/>
          <a:p>
            <a:fld id="{5D1E5300-FC0F-4317-A193-EF6CE9E6F7B5}" type="slidenum">
              <a:rPr lang="en-GB" smtClean="0"/>
              <a:pPr/>
              <a:t>8</a:t>
            </a:fld>
            <a:r>
              <a:rPr lang="en-GB"/>
              <a:t>  |  </a:t>
            </a:r>
            <a:endParaRPr lang="en-GB" noProof="0"/>
          </a:p>
        </p:txBody>
      </p:sp>
      <p:sp>
        <p:nvSpPr>
          <p:cNvPr id="16" name="TextBox 15">
            <a:extLst>
              <a:ext uri="{FF2B5EF4-FFF2-40B4-BE49-F238E27FC236}">
                <a16:creationId xmlns:a16="http://schemas.microsoft.com/office/drawing/2014/main" id="{E088C3C9-D94D-1C7C-4341-5B77B5AE5E15}"/>
              </a:ext>
            </a:extLst>
          </p:cNvPr>
          <p:cNvSpPr txBox="1"/>
          <p:nvPr/>
        </p:nvSpPr>
        <p:spPr>
          <a:xfrm>
            <a:off x="713612" y="1723934"/>
            <a:ext cx="6794069" cy="461665"/>
          </a:xfrm>
          <a:prstGeom prst="rect">
            <a:avLst/>
          </a:prstGeom>
          <a:solidFill>
            <a:srgbClr val="DFF4FF"/>
          </a:solidFill>
          <a:ln>
            <a:solidFill>
              <a:srgbClr val="496F9C"/>
            </a:solidFill>
          </a:ln>
        </p:spPr>
        <p:txBody>
          <a:bodyPr wrap="square">
            <a:spAutoFit/>
          </a:bodyPr>
          <a:lstStyle/>
          <a:p>
            <a:r>
              <a:rPr lang="nb-NO" sz="2400" dirty="0" err="1"/>
              <a:t>Average</a:t>
            </a:r>
            <a:r>
              <a:rPr lang="nb-NO" sz="2400" dirty="0"/>
              <a:t> </a:t>
            </a:r>
            <a:r>
              <a:rPr lang="nb-NO" sz="2400" dirty="0" err="1"/>
              <a:t>production</a:t>
            </a:r>
            <a:r>
              <a:rPr lang="nb-NO" sz="2400" dirty="0"/>
              <a:t> during </a:t>
            </a:r>
            <a:r>
              <a:rPr lang="nb-NO" sz="2400" dirty="0" err="1"/>
              <a:t>campaign</a:t>
            </a:r>
            <a:r>
              <a:rPr lang="nb-NO" sz="2400" dirty="0"/>
              <a:t>: 3862 kg/h </a:t>
            </a:r>
          </a:p>
        </p:txBody>
      </p:sp>
      <p:grpSp>
        <p:nvGrpSpPr>
          <p:cNvPr id="5" name="Group 4">
            <a:extLst>
              <a:ext uri="{FF2B5EF4-FFF2-40B4-BE49-F238E27FC236}">
                <a16:creationId xmlns:a16="http://schemas.microsoft.com/office/drawing/2014/main" id="{AB651352-DDCA-3E13-B54A-E892E04D2BB6}"/>
              </a:ext>
            </a:extLst>
          </p:cNvPr>
          <p:cNvGrpSpPr/>
          <p:nvPr/>
        </p:nvGrpSpPr>
        <p:grpSpPr>
          <a:xfrm>
            <a:off x="1369537" y="2628780"/>
            <a:ext cx="6412465" cy="2506626"/>
            <a:chOff x="1369537" y="2628780"/>
            <a:chExt cx="6412465" cy="2506626"/>
          </a:xfrm>
        </p:grpSpPr>
        <p:sp>
          <p:nvSpPr>
            <p:cNvPr id="6" name="Right Brace 5">
              <a:extLst>
                <a:ext uri="{FF2B5EF4-FFF2-40B4-BE49-F238E27FC236}">
                  <a16:creationId xmlns:a16="http://schemas.microsoft.com/office/drawing/2014/main" id="{95E80820-CC2A-500E-A35D-E92D84AF1293}"/>
                </a:ext>
              </a:extLst>
            </p:cNvPr>
            <p:cNvSpPr/>
            <p:nvPr/>
          </p:nvSpPr>
          <p:spPr>
            <a:xfrm rot="16200000">
              <a:off x="3111223" y="1687314"/>
              <a:ext cx="369331" cy="3852703"/>
            </a:xfrm>
            <a:prstGeom prst="rightBrace">
              <a:avLst>
                <a:gd name="adj1" fmla="val 30782"/>
                <a:gd name="adj2" fmla="val 50000"/>
              </a:avLst>
            </a:prstGeom>
            <a:ln w="19050">
              <a:solidFill>
                <a:srgbClr val="62A8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AB2FA714-C4AA-862D-678B-1043D6C74CC0}"/>
                </a:ext>
              </a:extLst>
            </p:cNvPr>
            <p:cNvSpPr txBox="1"/>
            <p:nvPr/>
          </p:nvSpPr>
          <p:spPr>
            <a:xfrm>
              <a:off x="2045375" y="2628780"/>
              <a:ext cx="2501026" cy="707886"/>
            </a:xfrm>
            <a:prstGeom prst="rect">
              <a:avLst/>
            </a:prstGeom>
            <a:solidFill>
              <a:srgbClr val="E6F9EB"/>
            </a:solidFill>
            <a:ln>
              <a:solidFill>
                <a:srgbClr val="62A893"/>
              </a:solidFill>
            </a:ln>
          </p:spPr>
          <p:txBody>
            <a:bodyPr wrap="square" lIns="0" rIns="0" rtlCol="0">
              <a:spAutoFit/>
            </a:bodyPr>
            <a:lstStyle/>
            <a:p>
              <a:pPr algn="ctr"/>
              <a:r>
                <a:rPr lang="en-GB" sz="2000" dirty="0"/>
                <a:t>Confidently assigned to production site</a:t>
              </a:r>
            </a:p>
          </p:txBody>
        </p:sp>
        <p:sp>
          <p:nvSpPr>
            <p:cNvPr id="11" name="Arrow: Right 10">
              <a:extLst>
                <a:ext uri="{FF2B5EF4-FFF2-40B4-BE49-F238E27FC236}">
                  <a16:creationId xmlns:a16="http://schemas.microsoft.com/office/drawing/2014/main" id="{B2DC4918-E4A5-3183-5820-8C7DC5B51A51}"/>
                </a:ext>
              </a:extLst>
            </p:cNvPr>
            <p:cNvSpPr/>
            <p:nvPr/>
          </p:nvSpPr>
          <p:spPr>
            <a:xfrm>
              <a:off x="7507682" y="4668046"/>
              <a:ext cx="274320" cy="467360"/>
            </a:xfrm>
            <a:prstGeom prst="rightArrow">
              <a:avLst>
                <a:gd name="adj1" fmla="val 100000"/>
                <a:gd name="adj2" fmla="val 50000"/>
              </a:avLst>
            </a:prstGeom>
            <a:solidFill>
              <a:srgbClr val="E6F9EB"/>
            </a:solidFill>
            <a:ln>
              <a:solidFill>
                <a:srgbClr val="62A8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3233765D-D7A3-0DCA-BC53-F3065B9C247B}"/>
              </a:ext>
            </a:extLst>
          </p:cNvPr>
          <p:cNvGrpSpPr/>
          <p:nvPr/>
        </p:nvGrpSpPr>
        <p:grpSpPr>
          <a:xfrm>
            <a:off x="1121774" y="5631282"/>
            <a:ext cx="6660228" cy="821973"/>
            <a:chOff x="1121774" y="5631282"/>
            <a:chExt cx="6660228" cy="821973"/>
          </a:xfrm>
        </p:grpSpPr>
        <p:sp>
          <p:nvSpPr>
            <p:cNvPr id="9" name="Right Brace 8">
              <a:extLst>
                <a:ext uri="{FF2B5EF4-FFF2-40B4-BE49-F238E27FC236}">
                  <a16:creationId xmlns:a16="http://schemas.microsoft.com/office/drawing/2014/main" id="{3B72F16B-A9AA-6E30-1733-B18B04408F4E}"/>
                </a:ext>
              </a:extLst>
            </p:cNvPr>
            <p:cNvSpPr/>
            <p:nvPr/>
          </p:nvSpPr>
          <p:spPr>
            <a:xfrm rot="5400000">
              <a:off x="3929101" y="3071716"/>
              <a:ext cx="369331" cy="5488463"/>
            </a:xfrm>
            <a:prstGeom prst="rightBrace">
              <a:avLst>
                <a:gd name="adj1" fmla="val 30782"/>
                <a:gd name="adj2" fmla="val 50000"/>
              </a:avLst>
            </a:prstGeom>
            <a:ln w="19050">
              <a:solidFill>
                <a:srgbClr val="E893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DBAFA7B8-C828-5BEA-339F-085CB3D40577}"/>
                </a:ext>
              </a:extLst>
            </p:cNvPr>
            <p:cNvSpPr txBox="1"/>
            <p:nvPr/>
          </p:nvSpPr>
          <p:spPr>
            <a:xfrm>
              <a:off x="1121774" y="6053145"/>
              <a:ext cx="5983984" cy="400110"/>
            </a:xfrm>
            <a:prstGeom prst="rect">
              <a:avLst/>
            </a:prstGeom>
            <a:solidFill>
              <a:srgbClr val="FDDFC6"/>
            </a:solidFill>
            <a:ln>
              <a:solidFill>
                <a:srgbClr val="E8937C"/>
              </a:solidFill>
            </a:ln>
          </p:spPr>
          <p:txBody>
            <a:bodyPr wrap="square" lIns="0" rIns="0" rtlCol="0">
              <a:spAutoFit/>
            </a:bodyPr>
            <a:lstStyle/>
            <a:p>
              <a:pPr algn="ctr"/>
              <a:r>
                <a:rPr lang="en-GB" sz="2000"/>
                <a:t>If all measured emissions assigned to production site</a:t>
              </a:r>
            </a:p>
          </p:txBody>
        </p:sp>
        <p:sp>
          <p:nvSpPr>
            <p:cNvPr id="12" name="Arrow: Right 11">
              <a:extLst>
                <a:ext uri="{FF2B5EF4-FFF2-40B4-BE49-F238E27FC236}">
                  <a16:creationId xmlns:a16="http://schemas.microsoft.com/office/drawing/2014/main" id="{FC071FA7-F0E2-B1AB-3ADD-BFEA38BF5108}"/>
                </a:ext>
              </a:extLst>
            </p:cNvPr>
            <p:cNvSpPr/>
            <p:nvPr/>
          </p:nvSpPr>
          <p:spPr>
            <a:xfrm>
              <a:off x="7507682" y="5766933"/>
              <a:ext cx="274320" cy="467360"/>
            </a:xfrm>
            <a:prstGeom prst="rightArrow">
              <a:avLst>
                <a:gd name="adj1" fmla="val 100000"/>
                <a:gd name="adj2" fmla="val 50000"/>
              </a:avLst>
            </a:prstGeom>
            <a:solidFill>
              <a:srgbClr val="FDDFC6"/>
            </a:solidFill>
            <a:ln>
              <a:solidFill>
                <a:srgbClr val="E893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Table 3">
            <a:extLst>
              <a:ext uri="{FF2B5EF4-FFF2-40B4-BE49-F238E27FC236}">
                <a16:creationId xmlns:a16="http://schemas.microsoft.com/office/drawing/2014/main" id="{7B9EB482-1F5F-2AE9-AE15-033EA9AED0FB}"/>
              </a:ext>
            </a:extLst>
          </p:cNvPr>
          <p:cNvGraphicFramePr>
            <a:graphicFrameLocks noGrp="1"/>
          </p:cNvGraphicFramePr>
          <p:nvPr>
            <p:extLst>
              <p:ext uri="{D42A27DB-BD31-4B8C-83A1-F6EECF244321}">
                <p14:modId xmlns:p14="http://schemas.microsoft.com/office/powerpoint/2010/main" val="1102214939"/>
              </p:ext>
            </p:extLst>
          </p:nvPr>
        </p:nvGraphicFramePr>
        <p:xfrm>
          <a:off x="7931703" y="4530886"/>
          <a:ext cx="3776580" cy="741680"/>
        </p:xfrm>
        <a:graphic>
          <a:graphicData uri="http://schemas.openxmlformats.org/drawingml/2006/table">
            <a:tbl>
              <a:tblPr bandRow="1">
                <a:tableStyleId>{00A15C55-8517-42AA-B614-E9B94910E393}</a:tableStyleId>
              </a:tblPr>
              <a:tblGrid>
                <a:gridCol w="1258860">
                  <a:extLst>
                    <a:ext uri="{9D8B030D-6E8A-4147-A177-3AD203B41FA5}">
                      <a16:colId xmlns:a16="http://schemas.microsoft.com/office/drawing/2014/main" val="1607713041"/>
                    </a:ext>
                  </a:extLst>
                </a:gridCol>
                <a:gridCol w="1258860">
                  <a:extLst>
                    <a:ext uri="{9D8B030D-6E8A-4147-A177-3AD203B41FA5}">
                      <a16:colId xmlns:a16="http://schemas.microsoft.com/office/drawing/2014/main" val="2054167441"/>
                    </a:ext>
                  </a:extLst>
                </a:gridCol>
                <a:gridCol w="1258860">
                  <a:extLst>
                    <a:ext uri="{9D8B030D-6E8A-4147-A177-3AD203B41FA5}">
                      <a16:colId xmlns:a16="http://schemas.microsoft.com/office/drawing/2014/main" val="3306394841"/>
                    </a:ext>
                  </a:extLst>
                </a:gridCol>
              </a:tblGrid>
              <a:tr h="370840">
                <a:tc>
                  <a:txBody>
                    <a:bodyPr/>
                    <a:lstStyle/>
                    <a:p>
                      <a:pPr algn="ctr"/>
                      <a:r>
                        <a:rPr lang="en-GB">
                          <a:solidFill>
                            <a:srgbClr val="00B050"/>
                          </a:solidFill>
                        </a:rPr>
                        <a:t>8 kg/h</a:t>
                      </a:r>
                    </a:p>
                  </a:txBody>
                  <a:tcPr/>
                </a:tc>
                <a:tc>
                  <a:txBody>
                    <a:bodyPr/>
                    <a:lstStyle/>
                    <a:p>
                      <a:pPr algn="ctr"/>
                      <a:r>
                        <a:rPr lang="en-GB">
                          <a:solidFill>
                            <a:srgbClr val="C00000"/>
                          </a:solidFill>
                        </a:rPr>
                        <a:t>15 kg/h</a:t>
                      </a:r>
                    </a:p>
                  </a:txBody>
                  <a:tcPr/>
                </a:tc>
                <a:tc>
                  <a:txBody>
                    <a:bodyPr/>
                    <a:lstStyle/>
                    <a:p>
                      <a:pPr algn="ctr"/>
                      <a:r>
                        <a:rPr lang="en-GB" b="1"/>
                        <a:t>13.4 kg/h</a:t>
                      </a:r>
                    </a:p>
                  </a:txBody>
                  <a:tcPr/>
                </a:tc>
                <a:extLst>
                  <a:ext uri="{0D108BD9-81ED-4DB2-BD59-A6C34878D82A}">
                    <a16:rowId xmlns:a16="http://schemas.microsoft.com/office/drawing/2014/main" val="127665308"/>
                  </a:ext>
                </a:extLst>
              </a:tr>
              <a:tr h="370840">
                <a:tc>
                  <a:txBody>
                    <a:bodyPr/>
                    <a:lstStyle/>
                    <a:p>
                      <a:pPr algn="ctr"/>
                      <a:r>
                        <a:rPr lang="en-GB">
                          <a:solidFill>
                            <a:srgbClr val="00B050"/>
                          </a:solidFill>
                        </a:rPr>
                        <a:t>0.21 %</a:t>
                      </a:r>
                    </a:p>
                  </a:txBody>
                  <a:tcPr/>
                </a:tc>
                <a:tc>
                  <a:txBody>
                    <a:bodyPr/>
                    <a:lstStyle/>
                    <a:p>
                      <a:pPr algn="ctr"/>
                      <a:r>
                        <a:rPr lang="en-GB">
                          <a:solidFill>
                            <a:srgbClr val="C00000"/>
                          </a:solidFill>
                        </a:rPr>
                        <a:t>0.39%</a:t>
                      </a:r>
                    </a:p>
                  </a:txBody>
                  <a:tcPr/>
                </a:tc>
                <a:tc>
                  <a:txBody>
                    <a:bodyPr/>
                    <a:lstStyle/>
                    <a:p>
                      <a:pPr algn="ctr"/>
                      <a:r>
                        <a:rPr lang="en-GB" b="1"/>
                        <a:t>0.35%</a:t>
                      </a:r>
                    </a:p>
                  </a:txBody>
                  <a:tcPr/>
                </a:tc>
                <a:extLst>
                  <a:ext uri="{0D108BD9-81ED-4DB2-BD59-A6C34878D82A}">
                    <a16:rowId xmlns:a16="http://schemas.microsoft.com/office/drawing/2014/main" val="3829046586"/>
                  </a:ext>
                </a:extLst>
              </a:tr>
            </a:tbl>
          </a:graphicData>
        </a:graphic>
      </p:graphicFrame>
      <p:graphicFrame>
        <p:nvGraphicFramePr>
          <p:cNvPr id="13" name="Table 12">
            <a:extLst>
              <a:ext uri="{FF2B5EF4-FFF2-40B4-BE49-F238E27FC236}">
                <a16:creationId xmlns:a16="http://schemas.microsoft.com/office/drawing/2014/main" id="{2016E602-4A98-B9E0-FAFE-34026DB73D91}"/>
              </a:ext>
            </a:extLst>
          </p:cNvPr>
          <p:cNvGraphicFramePr>
            <a:graphicFrameLocks noGrp="1"/>
          </p:cNvGraphicFramePr>
          <p:nvPr>
            <p:extLst>
              <p:ext uri="{D42A27DB-BD31-4B8C-83A1-F6EECF244321}">
                <p14:modId xmlns:p14="http://schemas.microsoft.com/office/powerpoint/2010/main" val="353268608"/>
              </p:ext>
            </p:extLst>
          </p:nvPr>
        </p:nvGraphicFramePr>
        <p:xfrm>
          <a:off x="7965145" y="5629773"/>
          <a:ext cx="3776580" cy="741680"/>
        </p:xfrm>
        <a:graphic>
          <a:graphicData uri="http://schemas.openxmlformats.org/drawingml/2006/table">
            <a:tbl>
              <a:tblPr bandRow="1">
                <a:tableStyleId>{7DF18680-E054-41AD-8BC1-D1AEF772440D}</a:tableStyleId>
              </a:tblPr>
              <a:tblGrid>
                <a:gridCol w="1258860">
                  <a:extLst>
                    <a:ext uri="{9D8B030D-6E8A-4147-A177-3AD203B41FA5}">
                      <a16:colId xmlns:a16="http://schemas.microsoft.com/office/drawing/2014/main" val="1607713041"/>
                    </a:ext>
                  </a:extLst>
                </a:gridCol>
                <a:gridCol w="1258860">
                  <a:extLst>
                    <a:ext uri="{9D8B030D-6E8A-4147-A177-3AD203B41FA5}">
                      <a16:colId xmlns:a16="http://schemas.microsoft.com/office/drawing/2014/main" val="2054167441"/>
                    </a:ext>
                  </a:extLst>
                </a:gridCol>
                <a:gridCol w="1258860">
                  <a:extLst>
                    <a:ext uri="{9D8B030D-6E8A-4147-A177-3AD203B41FA5}">
                      <a16:colId xmlns:a16="http://schemas.microsoft.com/office/drawing/2014/main" val="3306394841"/>
                    </a:ext>
                  </a:extLst>
                </a:gridCol>
              </a:tblGrid>
              <a:tr h="370840">
                <a:tc>
                  <a:txBody>
                    <a:bodyPr/>
                    <a:lstStyle/>
                    <a:p>
                      <a:pPr algn="ctr"/>
                      <a:r>
                        <a:rPr lang="en-GB">
                          <a:solidFill>
                            <a:srgbClr val="00B050"/>
                          </a:solidFill>
                        </a:rPr>
                        <a:t>27.2 kg/h</a:t>
                      </a:r>
                    </a:p>
                  </a:txBody>
                  <a:tcPr/>
                </a:tc>
                <a:tc>
                  <a:txBody>
                    <a:bodyPr/>
                    <a:lstStyle/>
                    <a:p>
                      <a:pPr algn="ctr"/>
                      <a:r>
                        <a:rPr lang="en-GB">
                          <a:solidFill>
                            <a:srgbClr val="C00000"/>
                          </a:solidFill>
                        </a:rPr>
                        <a:t>38.5 kg/h</a:t>
                      </a:r>
                    </a:p>
                  </a:txBody>
                  <a:tcPr/>
                </a:tc>
                <a:tc>
                  <a:txBody>
                    <a:bodyPr/>
                    <a:lstStyle/>
                    <a:p>
                      <a:pPr algn="ctr"/>
                      <a:r>
                        <a:rPr lang="en-GB" b="1"/>
                        <a:t>34 kg/h</a:t>
                      </a:r>
                    </a:p>
                  </a:txBody>
                  <a:tcPr/>
                </a:tc>
                <a:extLst>
                  <a:ext uri="{0D108BD9-81ED-4DB2-BD59-A6C34878D82A}">
                    <a16:rowId xmlns:a16="http://schemas.microsoft.com/office/drawing/2014/main" val="127665308"/>
                  </a:ext>
                </a:extLst>
              </a:tr>
              <a:tr h="370840">
                <a:tc>
                  <a:txBody>
                    <a:bodyPr/>
                    <a:lstStyle/>
                    <a:p>
                      <a:pPr algn="ctr"/>
                      <a:r>
                        <a:rPr lang="en-GB">
                          <a:solidFill>
                            <a:srgbClr val="00B050"/>
                          </a:solidFill>
                        </a:rPr>
                        <a:t>0.7 %</a:t>
                      </a:r>
                    </a:p>
                  </a:txBody>
                  <a:tcPr/>
                </a:tc>
                <a:tc>
                  <a:txBody>
                    <a:bodyPr/>
                    <a:lstStyle/>
                    <a:p>
                      <a:pPr algn="ctr"/>
                      <a:r>
                        <a:rPr lang="en-GB">
                          <a:solidFill>
                            <a:srgbClr val="C00000"/>
                          </a:solidFill>
                        </a:rPr>
                        <a:t>1 %</a:t>
                      </a:r>
                    </a:p>
                  </a:txBody>
                  <a:tcPr/>
                </a:tc>
                <a:tc>
                  <a:txBody>
                    <a:bodyPr/>
                    <a:lstStyle/>
                    <a:p>
                      <a:pPr algn="ctr"/>
                      <a:r>
                        <a:rPr lang="en-GB" b="1"/>
                        <a:t>0.88%</a:t>
                      </a:r>
                    </a:p>
                  </a:txBody>
                  <a:tcPr/>
                </a:tc>
                <a:extLst>
                  <a:ext uri="{0D108BD9-81ED-4DB2-BD59-A6C34878D82A}">
                    <a16:rowId xmlns:a16="http://schemas.microsoft.com/office/drawing/2014/main" val="3829046586"/>
                  </a:ext>
                </a:extLst>
              </a:tr>
            </a:tbl>
          </a:graphicData>
        </a:graphic>
      </p:graphicFrame>
      <p:sp>
        <p:nvSpPr>
          <p:cNvPr id="14" name="TextBox 13">
            <a:extLst>
              <a:ext uri="{FF2B5EF4-FFF2-40B4-BE49-F238E27FC236}">
                <a16:creationId xmlns:a16="http://schemas.microsoft.com/office/drawing/2014/main" id="{F471EB02-7CF1-962E-9CF1-D4AB03CFA4BB}"/>
              </a:ext>
            </a:extLst>
          </p:cNvPr>
          <p:cNvSpPr txBox="1"/>
          <p:nvPr/>
        </p:nvSpPr>
        <p:spPr>
          <a:xfrm>
            <a:off x="7276337" y="2737795"/>
            <a:ext cx="4636598" cy="1477328"/>
          </a:xfrm>
          <a:prstGeom prst="rect">
            <a:avLst/>
          </a:prstGeom>
          <a:noFill/>
          <a:ln>
            <a:solidFill>
              <a:schemeClr val="accent1"/>
            </a:solidFill>
          </a:ln>
        </p:spPr>
        <p:txBody>
          <a:bodyPr wrap="square" rtlCol="0">
            <a:spAutoFit/>
          </a:bodyPr>
          <a:lstStyle/>
          <a:p>
            <a:r>
              <a:rPr lang="en-GB" b="1" dirty="0"/>
              <a:t>H</a:t>
            </a:r>
            <a:r>
              <a:rPr lang="en-GB" b="1" baseline="-25000" dirty="0"/>
              <a:t>2</a:t>
            </a:r>
            <a:r>
              <a:rPr lang="en-GB" b="1" dirty="0"/>
              <a:t> emissions related to production rate</a:t>
            </a:r>
          </a:p>
          <a:p>
            <a:r>
              <a:rPr lang="en-GB" dirty="0">
                <a:solidFill>
                  <a:srgbClr val="00B050"/>
                </a:solidFill>
              </a:rPr>
              <a:t>Sum of median values</a:t>
            </a:r>
          </a:p>
          <a:p>
            <a:r>
              <a:rPr lang="en-GB" dirty="0">
                <a:solidFill>
                  <a:srgbClr val="C00000"/>
                </a:solidFill>
              </a:rPr>
              <a:t>Sum of (Weighted average of all plumes </a:t>
            </a:r>
          </a:p>
          <a:p>
            <a:r>
              <a:rPr lang="en-GB" dirty="0">
                <a:solidFill>
                  <a:srgbClr val="C00000"/>
                </a:solidFill>
              </a:rPr>
              <a:t>		  (number of points x R</a:t>
            </a:r>
            <a:r>
              <a:rPr lang="en-GB" baseline="30000" dirty="0">
                <a:solidFill>
                  <a:srgbClr val="C00000"/>
                </a:solidFill>
              </a:rPr>
              <a:t>2</a:t>
            </a:r>
            <a:r>
              <a:rPr lang="en-GB" dirty="0">
                <a:solidFill>
                  <a:srgbClr val="C00000"/>
                </a:solidFill>
              </a:rPr>
              <a:t>))</a:t>
            </a:r>
          </a:p>
          <a:p>
            <a:r>
              <a:rPr lang="en-GB" dirty="0"/>
              <a:t>Sum of (median value + (max rate * 1 h/day))</a:t>
            </a:r>
          </a:p>
        </p:txBody>
      </p:sp>
      <p:sp>
        <p:nvSpPr>
          <p:cNvPr id="17" name="TextBox 16">
            <a:extLst>
              <a:ext uri="{FF2B5EF4-FFF2-40B4-BE49-F238E27FC236}">
                <a16:creationId xmlns:a16="http://schemas.microsoft.com/office/drawing/2014/main" id="{700FBBB7-9B4B-FB4C-160F-CB06C9DBF4E4}"/>
              </a:ext>
            </a:extLst>
          </p:cNvPr>
          <p:cNvSpPr txBox="1"/>
          <p:nvPr/>
        </p:nvSpPr>
        <p:spPr>
          <a:xfrm>
            <a:off x="8244525" y="6483346"/>
            <a:ext cx="2020105" cy="369332"/>
          </a:xfrm>
          <a:prstGeom prst="rect">
            <a:avLst/>
          </a:prstGeom>
          <a:noFill/>
        </p:spPr>
        <p:txBody>
          <a:bodyPr wrap="none" rtlCol="0">
            <a:spAutoFit/>
          </a:bodyPr>
          <a:lstStyle/>
          <a:p>
            <a:r>
              <a:rPr lang="nb-NO" i="1" dirty="0"/>
              <a:t>Preliminary </a:t>
            </a:r>
            <a:r>
              <a:rPr lang="nb-NO" i="1" dirty="0" err="1"/>
              <a:t>results</a:t>
            </a:r>
            <a:endParaRPr lang="en-GB" i="1" dirty="0"/>
          </a:p>
        </p:txBody>
      </p:sp>
    </p:spTree>
    <p:extLst>
      <p:ext uri="{BB962C8B-B14F-4D97-AF65-F5344CB8AC3E}">
        <p14:creationId xmlns:p14="http://schemas.microsoft.com/office/powerpoint/2010/main" val="7376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099B7-EA0B-AF88-9C2B-60A9AC482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7BE48-5E37-5AAD-5E51-75279C34F0E9}"/>
              </a:ext>
            </a:extLst>
          </p:cNvPr>
          <p:cNvSpPr>
            <a:spLocks noGrp="1"/>
          </p:cNvSpPr>
          <p:nvPr>
            <p:ph type="title"/>
          </p:nvPr>
        </p:nvSpPr>
        <p:spPr>
          <a:xfrm>
            <a:off x="940584" y="909638"/>
            <a:ext cx="10556766" cy="539359"/>
          </a:xfrm>
        </p:spPr>
        <p:txBody>
          <a:bodyPr/>
          <a:lstStyle/>
          <a:p>
            <a:r>
              <a:rPr lang="en-GB" sz="3200"/>
              <a:t>Take-aways and way forward</a:t>
            </a:r>
          </a:p>
        </p:txBody>
      </p:sp>
      <p:sp>
        <p:nvSpPr>
          <p:cNvPr id="4" name="Content Placeholder 3">
            <a:extLst>
              <a:ext uri="{FF2B5EF4-FFF2-40B4-BE49-F238E27FC236}">
                <a16:creationId xmlns:a16="http://schemas.microsoft.com/office/drawing/2014/main" id="{33BD89C1-1092-8542-3C6D-F57025007CD7}"/>
              </a:ext>
            </a:extLst>
          </p:cNvPr>
          <p:cNvSpPr>
            <a:spLocks noGrp="1"/>
          </p:cNvSpPr>
          <p:nvPr>
            <p:ph idx="1"/>
          </p:nvPr>
        </p:nvSpPr>
        <p:spPr>
          <a:xfrm>
            <a:off x="940585" y="1809000"/>
            <a:ext cx="5251985" cy="4320338"/>
          </a:xfrm>
        </p:spPr>
        <p:txBody>
          <a:bodyPr/>
          <a:lstStyle/>
          <a:p>
            <a:r>
              <a:rPr lang="en-GB" sz="2000" dirty="0"/>
              <a:t>HEQ method shows good performance </a:t>
            </a:r>
          </a:p>
          <a:p>
            <a:r>
              <a:rPr lang="en-GB" sz="2000" dirty="0"/>
              <a:t>Initial results from SMR production sites show low hydrogen emissions (&lt; 1%)</a:t>
            </a:r>
          </a:p>
          <a:p>
            <a:r>
              <a:rPr lang="en-GB" sz="2000" dirty="0"/>
              <a:t>Wind conditions and road access limitations are  a challenge </a:t>
            </a:r>
          </a:p>
          <a:p>
            <a:endParaRPr lang="en-GB" sz="2000" dirty="0"/>
          </a:p>
          <a:p>
            <a:endParaRPr lang="en-GB" sz="2000" dirty="0"/>
          </a:p>
          <a:p>
            <a:pPr>
              <a:buFont typeface="Wingdings" panose="05000000000000000000" pitchFamily="2" charset="2"/>
              <a:buChar char="à"/>
            </a:pPr>
            <a:r>
              <a:rPr lang="en-GB" sz="2000" dirty="0">
                <a:sym typeface="Wingdings" panose="05000000000000000000" pitchFamily="2" charset="2"/>
              </a:rPr>
              <a:t> Test airborne approach for integrated site emissions </a:t>
            </a:r>
          </a:p>
          <a:p>
            <a:pPr marL="0" indent="0">
              <a:buNone/>
            </a:pPr>
            <a:endParaRPr lang="en-GB" sz="2000" dirty="0">
              <a:sym typeface="Wingdings" panose="05000000000000000000" pitchFamily="2" charset="2"/>
            </a:endParaRPr>
          </a:p>
          <a:p>
            <a:pPr>
              <a:buFont typeface="Wingdings" panose="05000000000000000000" pitchFamily="2" charset="2"/>
              <a:buChar char="à"/>
            </a:pPr>
            <a:r>
              <a:rPr lang="en-GB" sz="2000" dirty="0">
                <a:sym typeface="Wingdings" panose="05000000000000000000" pitchFamily="2" charset="2"/>
              </a:rPr>
              <a:t> Emissions from other parts of the value chain </a:t>
            </a:r>
          </a:p>
          <a:p>
            <a:pPr>
              <a:buFont typeface="Wingdings" panose="05000000000000000000" pitchFamily="2" charset="2"/>
              <a:buChar char="à"/>
            </a:pPr>
            <a:endParaRPr lang="en-GB" sz="2000" dirty="0">
              <a:sym typeface="Wingdings" panose="05000000000000000000" pitchFamily="2" charset="2"/>
            </a:endParaRPr>
          </a:p>
          <a:p>
            <a:pPr>
              <a:buFont typeface="Wingdings" panose="05000000000000000000" pitchFamily="2" charset="2"/>
              <a:buChar char="à"/>
            </a:pPr>
            <a:r>
              <a:rPr lang="en-GB" sz="2000" dirty="0">
                <a:sym typeface="Wingdings" panose="05000000000000000000" pitchFamily="2" charset="2"/>
              </a:rPr>
              <a:t> Scientific publication coming soon </a:t>
            </a:r>
          </a:p>
          <a:p>
            <a:pPr marL="0" indent="0">
              <a:buNone/>
            </a:pPr>
            <a:endParaRPr lang="en-GB" sz="2000" dirty="0"/>
          </a:p>
          <a:p>
            <a:endParaRPr lang="en-GB" sz="2000" dirty="0"/>
          </a:p>
        </p:txBody>
      </p:sp>
      <p:sp>
        <p:nvSpPr>
          <p:cNvPr id="3" name="Slide Number Placeholder 2">
            <a:extLst>
              <a:ext uri="{FF2B5EF4-FFF2-40B4-BE49-F238E27FC236}">
                <a16:creationId xmlns:a16="http://schemas.microsoft.com/office/drawing/2014/main" id="{EE2FD322-7988-E8AC-436A-E36AE842947E}"/>
              </a:ext>
            </a:extLst>
          </p:cNvPr>
          <p:cNvSpPr>
            <a:spLocks noGrp="1"/>
          </p:cNvSpPr>
          <p:nvPr>
            <p:ph type="sldNum" sz="quarter" idx="12"/>
          </p:nvPr>
        </p:nvSpPr>
        <p:spPr/>
        <p:txBody>
          <a:bodyPr/>
          <a:lstStyle/>
          <a:p>
            <a:fld id="{5D1E5300-FC0F-4317-A193-EF6CE9E6F7B5}" type="slidenum">
              <a:rPr lang="en-GB" smtClean="0"/>
              <a:pPr/>
              <a:t>9</a:t>
            </a:fld>
            <a:r>
              <a:rPr lang="en-GB"/>
              <a:t>  |  </a:t>
            </a:r>
            <a:endParaRPr lang="en-GB" noProof="0"/>
          </a:p>
        </p:txBody>
      </p:sp>
      <p:pic>
        <p:nvPicPr>
          <p:cNvPr id="7" name="Picture 6">
            <a:extLst>
              <a:ext uri="{FF2B5EF4-FFF2-40B4-BE49-F238E27FC236}">
                <a16:creationId xmlns:a16="http://schemas.microsoft.com/office/drawing/2014/main" id="{04067BA7-A32F-4477-590E-5AFF55B46162}"/>
              </a:ext>
            </a:extLst>
          </p:cNvPr>
          <p:cNvPicPr>
            <a:picLocks noChangeAspect="1"/>
          </p:cNvPicPr>
          <p:nvPr/>
        </p:nvPicPr>
        <p:blipFill>
          <a:blip r:embed="rId3"/>
          <a:srcRect l="26787" r="17289"/>
          <a:stretch/>
        </p:blipFill>
        <p:spPr>
          <a:xfrm>
            <a:off x="6494902" y="909637"/>
            <a:ext cx="5002447" cy="5531903"/>
          </a:xfrm>
          <a:prstGeom prst="rect">
            <a:avLst/>
          </a:prstGeom>
        </p:spPr>
      </p:pic>
      <p:sp>
        <p:nvSpPr>
          <p:cNvPr id="9" name="Arrow: Left 8">
            <a:extLst>
              <a:ext uri="{FF2B5EF4-FFF2-40B4-BE49-F238E27FC236}">
                <a16:creationId xmlns:a16="http://schemas.microsoft.com/office/drawing/2014/main" id="{36900647-F99B-16A7-6562-5E5868B69578}"/>
              </a:ext>
            </a:extLst>
          </p:cNvPr>
          <p:cNvSpPr/>
          <p:nvPr/>
        </p:nvSpPr>
        <p:spPr>
          <a:xfrm rot="3426918">
            <a:off x="9983755" y="5430416"/>
            <a:ext cx="951723" cy="606490"/>
          </a:xfrm>
          <a:prstGeom prst="leftArrow">
            <a:avLst>
              <a:gd name="adj1" fmla="val 65384"/>
              <a:gd name="adj2" fmla="val 50000"/>
            </a:avLst>
          </a:prstGeom>
          <a:solidFill>
            <a:srgbClr val="62A893"/>
          </a:solidFill>
          <a:scene3d>
            <a:camera prst="orthographicFront">
              <a:rot lat="1649950" lon="2250884" rev="2163977"/>
            </a:camera>
            <a:lightRig rig="threePt" dir="t"/>
          </a:scene3d>
          <a:sp3d>
            <a:bevelT w="25400"/>
            <a:bevelB w="25400"/>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tx1"/>
                </a:solidFill>
              </a:rPr>
              <a:t>WIND</a:t>
            </a:r>
          </a:p>
        </p:txBody>
      </p:sp>
      <p:sp>
        <p:nvSpPr>
          <p:cNvPr id="10" name="TextBox 9">
            <a:extLst>
              <a:ext uri="{FF2B5EF4-FFF2-40B4-BE49-F238E27FC236}">
                <a16:creationId xmlns:a16="http://schemas.microsoft.com/office/drawing/2014/main" id="{F9927AB6-4945-6255-2A3C-8173E3FE9D3C}"/>
              </a:ext>
            </a:extLst>
          </p:cNvPr>
          <p:cNvSpPr txBox="1"/>
          <p:nvPr/>
        </p:nvSpPr>
        <p:spPr>
          <a:xfrm>
            <a:off x="7003433" y="487656"/>
            <a:ext cx="3985386" cy="461665"/>
          </a:xfrm>
          <a:prstGeom prst="rect">
            <a:avLst/>
          </a:prstGeom>
          <a:noFill/>
        </p:spPr>
        <p:txBody>
          <a:bodyPr wrap="none" rtlCol="0">
            <a:spAutoFit/>
          </a:bodyPr>
          <a:lstStyle/>
          <a:p>
            <a:pPr algn="ctr"/>
            <a:r>
              <a:rPr lang="en-GB" sz="2400"/>
              <a:t>First test flight (31/03/2025)</a:t>
            </a:r>
          </a:p>
        </p:txBody>
      </p:sp>
      <p:sp>
        <p:nvSpPr>
          <p:cNvPr id="11" name="TextBox 10">
            <a:extLst>
              <a:ext uri="{FF2B5EF4-FFF2-40B4-BE49-F238E27FC236}">
                <a16:creationId xmlns:a16="http://schemas.microsoft.com/office/drawing/2014/main" id="{D50A07EC-F10F-C641-C846-C72A1BC224D9}"/>
              </a:ext>
            </a:extLst>
          </p:cNvPr>
          <p:cNvSpPr txBox="1"/>
          <p:nvPr/>
        </p:nvSpPr>
        <p:spPr>
          <a:xfrm>
            <a:off x="2873919" y="3646003"/>
            <a:ext cx="1385316" cy="646331"/>
          </a:xfrm>
          <a:prstGeom prst="rect">
            <a:avLst/>
          </a:prstGeom>
          <a:noFill/>
        </p:spPr>
        <p:txBody>
          <a:bodyPr wrap="none" rtlCol="0">
            <a:spAutoFit/>
          </a:bodyPr>
          <a:lstStyle/>
          <a:p>
            <a:r>
              <a:rPr lang="en-GB" sz="3600"/>
              <a:t>* * * * *</a:t>
            </a:r>
          </a:p>
        </p:txBody>
      </p:sp>
    </p:spTree>
    <p:extLst>
      <p:ext uri="{BB962C8B-B14F-4D97-AF65-F5344CB8AC3E}">
        <p14:creationId xmlns:p14="http://schemas.microsoft.com/office/powerpoint/2010/main" val="2330114230"/>
      </p:ext>
    </p:extLst>
  </p:cSld>
  <p:clrMapOvr>
    <a:masterClrMapping/>
  </p:clrMapOvr>
</p:sld>
</file>

<file path=ppt/theme/theme1.xml><?xml version="1.0" encoding="utf-8"?>
<a:theme xmlns:a="http://schemas.openxmlformats.org/drawingml/2006/main" name="Office-tema">
  <a:themeElements>
    <a:clrScheme name="Custom 1">
      <a:dk1>
        <a:srgbClr val="333333"/>
      </a:dk1>
      <a:lt1>
        <a:srgbClr val="FFFFFF"/>
      </a:lt1>
      <a:dk2>
        <a:srgbClr val="7D0023"/>
      </a:dk2>
      <a:lt2>
        <a:srgbClr val="FFF5B8"/>
      </a:lt2>
      <a:accent1>
        <a:srgbClr val="243746"/>
      </a:accent1>
      <a:accent2>
        <a:srgbClr val="007079"/>
      </a:accent2>
      <a:accent3>
        <a:srgbClr val="DFF5FF"/>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l_Equinor corporate template .pptx" id="{9D43A5E0-6C37-4828-94ED-585AF8205447}" vid="{4538F011-0B9E-4DEA-B388-4479C292728D}"/>
    </a:ext>
  </a:extLst>
</a:theme>
</file>

<file path=ppt/theme/theme2.xml><?xml version="1.0" encoding="utf-8"?>
<a:theme xmlns:a="http://schemas.openxmlformats.org/drawingml/2006/main" name="Custom Design">
  <a:themeElements>
    <a:clrScheme name="Equinor palette">
      <a:dk1>
        <a:srgbClr val="333333"/>
      </a:dk1>
      <a:lt1>
        <a:srgbClr val="FFFFFF"/>
      </a:lt1>
      <a:dk2>
        <a:srgbClr val="7D0023"/>
      </a:dk2>
      <a:lt2>
        <a:srgbClr val="E0E4E7"/>
      </a:lt2>
      <a:accent1>
        <a:srgbClr val="243746"/>
      </a:accent1>
      <a:accent2>
        <a:srgbClr val="007079"/>
      </a:accent2>
      <a:accent3>
        <a:srgbClr val="DFF5FF"/>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l_Equinor corporate template .pptx" id="{9D43A5E0-6C37-4828-94ED-585AF8205447}" vid="{2B77B72C-23F0-4130-95F0-F8C5B6F21A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quinor Document" ma:contentTypeID="0x01010021A623C39873404E8BA89587BD4428B401007DAF438C9790C34C8E5E427E4127F441" ma:contentTypeVersion="23" ma:contentTypeDescription="Create a new document." ma:contentTypeScope="" ma:versionID="c9c645042d115fd23f07a4f340ed1af1">
  <xsd:schema xmlns:xsd="http://www.w3.org/2001/XMLSchema" xmlns:xs="http://www.w3.org/2001/XMLSchema" xmlns:p="http://schemas.microsoft.com/office/2006/metadata/properties" xmlns:ns2="be7186e6-70a5-44e8-acbf-5894cc751a7c" xmlns:ns3="5b4e24bb-367d-45dc-b637-097f3fb44482" xmlns:ns4="cbef20ca-47e1-40b2-95d6-44e48e33d797" targetNamespace="http://schemas.microsoft.com/office/2006/metadata/properties" ma:root="true" ma:fieldsID="19ad792e36af53310306cf1c759fd8dd" ns2:_="" ns3:_="" ns4:_="">
    <xsd:import namespace="be7186e6-70a5-44e8-acbf-5894cc751a7c"/>
    <xsd:import namespace="5b4e24bb-367d-45dc-b637-097f3fb44482"/>
    <xsd:import namespace="cbef20ca-47e1-40b2-95d6-44e48e33d797"/>
    <xsd:element name="properties">
      <xsd:complexType>
        <xsd:sequence>
          <xsd:element name="documentManagement">
            <xsd:complexType>
              <xsd:all>
                <xsd:element ref="ns2:hfb23c77fa4f4618a5f446ac03ac12ab" minOccurs="0"/>
                <xsd:element ref="ns3:TaxCatchAll" minOccurs="0"/>
                <xsd:element ref="ns3:TaxCatchAllLabel" minOccurs="0"/>
                <xsd:element ref="ns2:g971e9ce8060489b80a056801d36d93d" minOccurs="0"/>
                <xsd:element ref="ns2:c71f94430ee24530b6af52dc58e8598c" minOccurs="0"/>
                <xsd:element ref="ns2:d632f762b19c46329b06e4a329cb5038" minOccurs="0"/>
                <xsd:element ref="ns2:b519d5ff8fc64ffea9cb9a4c0b377271" minOccurs="0"/>
                <xsd:element ref="ns2:gd56e2644879487f8da67586944cf0f5" minOccurs="0"/>
                <xsd:element ref="ns2:mbf6ec96a4d94feeaf76fee4d5d0c80e" minOccurs="0"/>
                <xsd:element ref="ns2:m9e92212f5fa42fa9b52bc2f3224e0af" minOccurs="0"/>
                <xsd:element ref="ns2:o6fe11a35735487dac377a215490fa4b" minOccurs="0"/>
                <xsd:element ref="ns4:MediaServiceMetadata" minOccurs="0"/>
                <xsd:element ref="ns4:MediaServiceFastMetadata" minOccurs="0"/>
                <xsd:element ref="ns4:MediaServiceAutoKeyPoints" minOccurs="0"/>
                <xsd:element ref="ns4:MediaServiceKeyPoints" minOccurs="0"/>
                <xsd:element ref="ns2:SharedWithUsers" minOccurs="0"/>
                <xsd:element ref="ns2:SharedWithDetail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Date" minOccurs="0"/>
                <xsd:element ref="ns4:lcf76f155ced4ddcb4097134ff3c332f" minOccurs="0"/>
                <xsd:element ref="ns2:j463fd55c1e24278acd7d668b68aa43a" minOccurs="0"/>
                <xsd:element ref="ns4:MediaServiceObjectDetectorVersions" minOccurs="0"/>
                <xsd:element ref="ns4:MediaServiceSearchProperties" minOccurs="0"/>
                <xsd:element ref="ns4:MediaServiceLocation"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186e6-70a5-44e8-acbf-5894cc751a7c" elementFormDefault="qualified">
    <xsd:import namespace="http://schemas.microsoft.com/office/2006/documentManagement/types"/>
    <xsd:import namespace="http://schemas.microsoft.com/office/infopath/2007/PartnerControls"/>
    <xsd:element name="hfb23c77fa4f4618a5f446ac03ac12ab" ma:index="8" ma:taxonomy="true" ma:internalName="hfb23c77fa4f4618a5f446ac03ac12ab" ma:taxonomyFieldName="EIMProcessArea" ma:displayName="Business capability level 1" ma:default="7;#Techology development and implementation (TDI)|01afcb3b-5eca-414e-9ead-1d3cb7205fcb" ma:fieldId="{1fb23c77-fa4f-4618-a5f4-46ac03ac12ab}" ma:sspId="02f74cf1-ae9f-400d-bc52-3bcd3a9e177f" ma:termSetId="041c847a-4248-484c-8e89-6aba1a2f3a53" ma:anchorId="00000000-0000-0000-0000-000000000000" ma:open="false" ma:isKeyword="false">
      <xsd:complexType>
        <xsd:sequence>
          <xsd:element ref="pc:Terms" minOccurs="0" maxOccurs="1"/>
        </xsd:sequence>
      </xsd:complexType>
    </xsd:element>
    <xsd:element name="g971e9ce8060489b80a056801d36d93d" ma:index="12" ma:taxonomy="true" ma:internalName="g971e9ce8060489b80a056801d36d93d" ma:taxonomyFieldName="EIMProcess" ma:displayName="Business capability level 2" ma:default="8;#Technology publications handling|b1daf130-6051-478f-86af-ac49cd454167" ma:fieldId="{0971e9ce-8060-489b-80a0-56801d36d93d}" ma:sspId="02f74cf1-ae9f-400d-bc52-3bcd3a9e177f" ma:termSetId="3b80e1d2-5900-412d-b185-fa8652847d19" ma:anchorId="00000000-0000-0000-0000-000000000000" ma:open="false" ma:isKeyword="false">
      <xsd:complexType>
        <xsd:sequence>
          <xsd:element ref="pc:Terms" minOccurs="0" maxOccurs="1"/>
        </xsd:sequence>
      </xsd:complexType>
    </xsd:element>
    <xsd:element name="c71f94430ee24530b6af52dc58e8598c" ma:index="14" ma:taxonomy="true" ma:internalName="c71f94430ee24530b6af52dc58e8598c" ma:taxonomyFieldName="EIMInformationAsset" ma:displayName="Information type" ma:default="9;#Technology publication application|61f043cb-8417-4a1e-87fb-f64631e66057" ma:fieldId="{c71f9443-0ee2-4530-b6af-52dc58e8598c}" ma:sspId="02f74cf1-ae9f-400d-bc52-3bcd3a9e177f" ma:termSetId="b76f03a6-1db7-44cf-ab25-1870b16029af" ma:anchorId="00000000-0000-0000-0000-000000000000" ma:open="false" ma:isKeyword="false">
      <xsd:complexType>
        <xsd:sequence>
          <xsd:element ref="pc:Terms" minOccurs="0" maxOccurs="1"/>
        </xsd:sequence>
      </xsd:complexType>
    </xsd:element>
    <xsd:element name="d632f762b19c46329b06e4a329cb5038" ma:index="16" ma:taxonomy="true" ma:internalName="d632f762b19c46329b06e4a329cb5038" ma:taxonomyFieldName="EIMBusinessArea" ma:displayName="Business Area" ma:default="79;#TECHNOLOGY DIGITAL ＆ INNOVATION (TDI)|90177810-19d5-40f0-8fda-8eb6a1357ee0" ma:fieldId="{d632f762-b19c-4632-9b06-e4a329cb5038}" ma:sspId="02f74cf1-ae9f-400d-bc52-3bcd3a9e177f" ma:termSetId="a8ca9a86-9113-48ea-8063-579000373f6c" ma:anchorId="00000000-0000-0000-0000-000000000000" ma:open="false" ma:isKeyword="false">
      <xsd:complexType>
        <xsd:sequence>
          <xsd:element ref="pc:Terms" minOccurs="0" maxOccurs="1"/>
        </xsd:sequence>
      </xsd:complexType>
    </xsd:element>
    <xsd:element name="b519d5ff8fc64ffea9cb9a4c0b377271" ma:index="18" ma:taxonomy="true" ma:internalName="b519d5ff8fc64ffea9cb9a4c0b377271" ma:taxonomyFieldName="EIMSecurityClassification" ma:displayName="Security Classification" ma:default="22;#Restricted|2778d0cb-d518-40da-b77b-8925576cf660" ma:fieldId="{b519d5ff-8fc6-4ffe-a9cb-9a4c0b377271}" ma:sspId="02f74cf1-ae9f-400d-bc52-3bcd3a9e177f" ma:termSetId="6586e8a5-4521-47b6-a267-a502c9a77ea2" ma:anchorId="00000000-0000-0000-0000-000000000000" ma:open="false" ma:isKeyword="false">
      <xsd:complexType>
        <xsd:sequence>
          <xsd:element ref="pc:Terms" minOccurs="0" maxOccurs="1"/>
        </xsd:sequence>
      </xsd:complexType>
    </xsd:element>
    <xsd:element name="gd56e2644879487f8da67586944cf0f5" ma:index="20" ma:taxonomy="true" ma:internalName="gd56e2644879487f8da67586944cf0f5" ma:taxonomyFieldName="EIMStatus" ma:displayName="Status" ma:default="2;#Draft|af4d3abd-d88d-48b7-8fea-db9baac9496f" ma:fieldId="{0d56e264-4879-487f-8da6-7586944cf0f5}" ma:sspId="02f74cf1-ae9f-400d-bc52-3bcd3a9e177f" ma:termSetId="ee819452-dde8-4ad2-a8b9-030bdfafa61b" ma:anchorId="00000000-0000-0000-0000-000000000000" ma:open="false" ma:isKeyword="false">
      <xsd:complexType>
        <xsd:sequence>
          <xsd:element ref="pc:Terms" minOccurs="0" maxOccurs="1"/>
        </xsd:sequence>
      </xsd:complexType>
    </xsd:element>
    <xsd:element name="mbf6ec96a4d94feeaf76fee4d5d0c80e" ma:index="22" ma:taxonomy="true" ma:internalName="mbf6ec96a4d94feeaf76fee4d5d0c80e" ma:taxonomyFieldName="EIMCountry" ma:displayName="Country" ma:default="6;#Norway|cd21f0fc-a0f3-48c6-8f36-ae1c60534e37" ma:fieldId="{6bf6ec96-a4d9-4fee-af76-fee4d5d0c80e}" ma:taxonomyMulti="true" ma:sspId="02f74cf1-ae9f-400d-bc52-3bcd3a9e177f" ma:termSetId="0250f7c1-058f-435e-97fc-c7f58584592f" ma:anchorId="00000000-0000-0000-0000-000000000000" ma:open="false" ma:isKeyword="false">
      <xsd:complexType>
        <xsd:sequence>
          <xsd:element ref="pc:Terms" minOccurs="0" maxOccurs="1"/>
        </xsd:sequence>
      </xsd:complexType>
    </xsd:element>
    <xsd:element name="m9e92212f5fa42fa9b52bc2f3224e0af" ma:index="24" ma:taxonomy="true" ma:internalName="m9e92212f5fa42fa9b52bc2f3224e0af" ma:taxonomyFieldName="EIMLegalEntity" ma:displayName="Legal Entity" ma:default="1;#Equinor ASA|98c35a5d-62b8-4578-be3d-53b9f4deec1f" ma:fieldId="{69e92212-f5fa-42fa-9b52-bc2f3224e0af}" ma:sspId="02f74cf1-ae9f-400d-bc52-3bcd3a9e177f" ma:termSetId="547ebc0c-73a3-4a88-b498-ea2a950fe21d" ma:anchorId="00000000-0000-0000-0000-000000000000" ma:open="false" ma:isKeyword="false">
      <xsd:complexType>
        <xsd:sequence>
          <xsd:element ref="pc:Terms" minOccurs="0" maxOccurs="1"/>
        </xsd:sequence>
      </xsd:complexType>
    </xsd:element>
    <xsd:element name="o6fe11a35735487dac377a215490fa4b" ma:index="26" nillable="true" ma:taxonomy="true" ma:internalName="o6fe11a35735487dac377a215490fa4b" ma:taxonomyFieldName="EIMSource" ma:displayName="Source" ma:default="3;#Office 365|23cc2eaf-b88f-49bf-9aee-2309aadb8846" ma:fieldId="{86fe11a3-5735-487d-ac37-7a215490fa4b}" ma:sspId="02f74cf1-ae9f-400d-bc52-3bcd3a9e177f" ma:termSetId="68f706c4-2129-47d0-b770-1bab961b61be" ma:anchorId="00000000-0000-0000-0000-000000000000" ma:open="false" ma:isKeyword="false">
      <xsd:complexType>
        <xsd:sequence>
          <xsd:element ref="pc:Terms" minOccurs="0" maxOccurs="1"/>
        </xsd:sequence>
      </xsd:complex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j463fd55c1e24278acd7d668b68aa43a" ma:index="43" nillable="true" ma:taxonomy="true" ma:internalName="j463fd55c1e24278acd7d668b68aa43a" ma:taxonomyFieldName="EIMOrganisationUnit" ma:displayName="Organisation Unit" ma:default="176;#TDI TSPP PMT INTELLECTUAL PROPERTY (TSPP PMT IP)|bd3cc5ba-c8d2-42d9-aa5a-89ff8f9954fe" ma:fieldId="{3463fd55-c1e2-4278-acd7-d668b68aa43a}" ma:sspId="02f74cf1-ae9f-400d-bc52-3bcd3a9e177f" ma:termSetId="f36a540b-7bb7-4142-ae76-bc96ba0f7f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4e24bb-367d-45dc-b637-097f3fb4448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11b2bb48-560f-43ce-87d9-5aad5f0079df}" ma:internalName="TaxCatchAll" ma:showField="CatchAllData" ma:web="be7186e6-70a5-44e8-acbf-5894cc751a7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1b2bb48-560f-43ce-87d9-5aad5f0079df}" ma:internalName="TaxCatchAllLabel" ma:readOnly="true" ma:showField="CatchAllDataLabel" ma:web="be7186e6-70a5-44e8-acbf-5894cc751a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ef20ca-47e1-40b2-95d6-44e48e33d797"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LengthInSeconds" ma:index="39" nillable="true" ma:displayName="Length (seconds)" ma:internalName="MediaLengthInSeconds" ma:readOnly="true">
      <xsd:simpleType>
        <xsd:restriction base="dms:Unknown"/>
      </xsd:simpleType>
    </xsd:element>
    <xsd:element name="Date" ma:index="40" nillable="true" ma:displayName="Date" ma:format="DateOnly" ma:internalName="Date">
      <xsd:simpleType>
        <xsd:restriction base="dms:DateTime"/>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02f74cf1-ae9f-400d-bc52-3bcd3a9e17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element name="MediaServiceLocation" ma:index="47" nillable="true" ma:displayName="Location" ma:indexed="true" ma:internalName="MediaServiceLocation" ma:readOnly="true">
      <xsd:simpleType>
        <xsd:restriction base="dms:Text"/>
      </xsd:simpleType>
    </xsd:element>
    <xsd:element name="MediaServiceBillingMetadata" ma:index="4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632f762b19c46329b06e4a329cb5038 xmlns="be7186e6-70a5-44e8-acbf-5894cc751a7c">
      <Terms xmlns="http://schemas.microsoft.com/office/infopath/2007/PartnerControls">
        <TermInfo xmlns="http://schemas.microsoft.com/office/infopath/2007/PartnerControls">
          <TermName xmlns="http://schemas.microsoft.com/office/infopath/2007/PartnerControls">TECHNOLOGY DIGITAL ＆ INNOVATION (TDI)</TermName>
          <TermId xmlns="http://schemas.microsoft.com/office/infopath/2007/PartnerControls">90177810-19d5-40f0-8fda-8eb6a1357ee0</TermId>
        </TermInfo>
      </Terms>
    </d632f762b19c46329b06e4a329cb5038>
    <gd56e2644879487f8da67586944cf0f5 xmlns="be7186e6-70a5-44e8-acbf-5894cc751a7c">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af4d3abd-d88d-48b7-8fea-db9baac9496f</TermId>
        </TermInfo>
      </Terms>
    </gd56e2644879487f8da67586944cf0f5>
    <o6fe11a35735487dac377a215490fa4b xmlns="be7186e6-70a5-44e8-acbf-5894cc751a7c">
      <Terms xmlns="http://schemas.microsoft.com/office/infopath/2007/PartnerControls">
        <TermInfo xmlns="http://schemas.microsoft.com/office/infopath/2007/PartnerControls">
          <TermName xmlns="http://schemas.microsoft.com/office/infopath/2007/PartnerControls">Office 365</TermName>
          <TermId xmlns="http://schemas.microsoft.com/office/infopath/2007/PartnerControls">23cc2eaf-b88f-49bf-9aee-2309aadb8846</TermId>
        </TermInfo>
      </Terms>
    </o6fe11a35735487dac377a215490fa4b>
    <TaxCatchAll xmlns="5b4e24bb-367d-45dc-b637-097f3fb44482">
      <Value>79</Value>
      <Value>176</Value>
      <Value>9</Value>
      <Value>8</Value>
      <Value>7</Value>
      <Value>6</Value>
      <Value>22</Value>
      <Value>3</Value>
      <Value>2</Value>
      <Value>1</Value>
    </TaxCatchAll>
    <j463fd55c1e24278acd7d668b68aa43a xmlns="be7186e6-70a5-44e8-acbf-5894cc751a7c">
      <Terms xmlns="http://schemas.microsoft.com/office/infopath/2007/PartnerControls">
        <TermInfo xmlns="http://schemas.microsoft.com/office/infopath/2007/PartnerControls">
          <TermName xmlns="http://schemas.microsoft.com/office/infopath/2007/PartnerControls">TDI TSPP PMT INTELLECTUAL PROPERTY (TSPP PMT IP)</TermName>
          <TermId xmlns="http://schemas.microsoft.com/office/infopath/2007/PartnerControls">bd3cc5ba-c8d2-42d9-aa5a-89ff8f9954fe</TermId>
        </TermInfo>
      </Terms>
    </j463fd55c1e24278acd7d668b68aa43a>
    <g971e9ce8060489b80a056801d36d93d xmlns="be7186e6-70a5-44e8-acbf-5894cc751a7c">
      <Terms xmlns="http://schemas.microsoft.com/office/infopath/2007/PartnerControls">
        <TermInfo xmlns="http://schemas.microsoft.com/office/infopath/2007/PartnerControls">
          <TermName xmlns="http://schemas.microsoft.com/office/infopath/2007/PartnerControls">Technology publications handling</TermName>
          <TermId xmlns="http://schemas.microsoft.com/office/infopath/2007/PartnerControls">b1daf130-6051-478f-86af-ac49cd454167</TermId>
        </TermInfo>
      </Terms>
    </g971e9ce8060489b80a056801d36d93d>
    <hfb23c77fa4f4618a5f446ac03ac12ab xmlns="be7186e6-70a5-44e8-acbf-5894cc751a7c">
      <Terms xmlns="http://schemas.microsoft.com/office/infopath/2007/PartnerControls">
        <TermInfo xmlns="http://schemas.microsoft.com/office/infopath/2007/PartnerControls">
          <TermName xmlns="http://schemas.microsoft.com/office/infopath/2007/PartnerControls">Techology development and implementation (TDI)</TermName>
          <TermId xmlns="http://schemas.microsoft.com/office/infopath/2007/PartnerControls">01afcb3b-5eca-414e-9ead-1d3cb7205fcb</TermId>
        </TermInfo>
      </Terms>
    </hfb23c77fa4f4618a5f446ac03ac12ab>
    <mbf6ec96a4d94feeaf76fee4d5d0c80e xmlns="be7186e6-70a5-44e8-acbf-5894cc751a7c">
      <Terms xmlns="http://schemas.microsoft.com/office/infopath/2007/PartnerControls">
        <TermInfo xmlns="http://schemas.microsoft.com/office/infopath/2007/PartnerControls">
          <TermName xmlns="http://schemas.microsoft.com/office/infopath/2007/PartnerControls">Norway</TermName>
          <TermId xmlns="http://schemas.microsoft.com/office/infopath/2007/PartnerControls">cd21f0fc-a0f3-48c6-8f36-ae1c60534e37</TermId>
        </TermInfo>
      </Terms>
    </mbf6ec96a4d94feeaf76fee4d5d0c80e>
    <b519d5ff8fc64ffea9cb9a4c0b377271 xmlns="be7186e6-70a5-44e8-acbf-5894cc751a7c">
      <Terms xmlns="http://schemas.microsoft.com/office/infopath/2007/PartnerControls">
        <TermInfo xmlns="http://schemas.microsoft.com/office/infopath/2007/PartnerControls">
          <TermName xmlns="http://schemas.microsoft.com/office/infopath/2007/PartnerControls">Restricted</TermName>
          <TermId xmlns="http://schemas.microsoft.com/office/infopath/2007/PartnerControls">2778d0cb-d518-40da-b77b-8925576cf660</TermId>
        </TermInfo>
      </Terms>
    </b519d5ff8fc64ffea9cb9a4c0b377271>
    <m9e92212f5fa42fa9b52bc2f3224e0af xmlns="be7186e6-70a5-44e8-acbf-5894cc751a7c">
      <Terms xmlns="http://schemas.microsoft.com/office/infopath/2007/PartnerControls">
        <TermInfo xmlns="http://schemas.microsoft.com/office/infopath/2007/PartnerControls">
          <TermName xmlns="http://schemas.microsoft.com/office/infopath/2007/PartnerControls">Equinor ASA</TermName>
          <TermId xmlns="http://schemas.microsoft.com/office/infopath/2007/PartnerControls">98c35a5d-62b8-4578-be3d-53b9f4deec1f</TermId>
        </TermInfo>
      </Terms>
    </m9e92212f5fa42fa9b52bc2f3224e0af>
    <lcf76f155ced4ddcb4097134ff3c332f xmlns="cbef20ca-47e1-40b2-95d6-44e48e33d797">
      <Terms xmlns="http://schemas.microsoft.com/office/infopath/2007/PartnerControls"/>
    </lcf76f155ced4ddcb4097134ff3c332f>
    <c71f94430ee24530b6af52dc58e8598c xmlns="be7186e6-70a5-44e8-acbf-5894cc751a7c">
      <Terms xmlns="http://schemas.microsoft.com/office/infopath/2007/PartnerControls">
        <TermInfo xmlns="http://schemas.microsoft.com/office/infopath/2007/PartnerControls">
          <TermName xmlns="http://schemas.microsoft.com/office/infopath/2007/PartnerControls">Technology publication application</TermName>
          <TermId xmlns="http://schemas.microsoft.com/office/infopath/2007/PartnerControls">61f043cb-8417-4a1e-87fb-f64631e66057</TermId>
        </TermInfo>
      </Terms>
    </c71f94430ee24530b6af52dc58e8598c>
    <Date xmlns="cbef20ca-47e1-40b2-95d6-44e48e33d797" xsi:nil="true"/>
  </documentManagement>
</p:properties>
</file>

<file path=customXml/item4.xml><?xml version="1.0" encoding="utf-8"?>
<?mso-contentType ?>
<SharedContentType xmlns="Microsoft.SharePoint.Taxonomy.ContentTypeSync" SourceId="02f74cf1-ae9f-400d-bc52-3bcd3a9e177f" ContentTypeId="0x0101" PreviousValue="false"/>
</file>

<file path=customXml/itemProps1.xml><?xml version="1.0" encoding="utf-8"?>
<ds:datastoreItem xmlns:ds="http://schemas.openxmlformats.org/officeDocument/2006/customXml" ds:itemID="{DFE7DC4C-3C83-41D5-BC0B-D97AE0AB328F}">
  <ds:schemaRefs>
    <ds:schemaRef ds:uri="5b4e24bb-367d-45dc-b637-097f3fb44482"/>
    <ds:schemaRef ds:uri="be7186e6-70a5-44e8-acbf-5894cc751a7c"/>
    <ds:schemaRef ds:uri="cbef20ca-47e1-40b2-95d6-44e48e33d7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A20EC3-015E-409A-87A5-04E11946F9FC}">
  <ds:schemaRefs>
    <ds:schemaRef ds:uri="http://schemas.microsoft.com/sharepoint/v3/contenttype/forms"/>
  </ds:schemaRefs>
</ds:datastoreItem>
</file>

<file path=customXml/itemProps3.xml><?xml version="1.0" encoding="utf-8"?>
<ds:datastoreItem xmlns:ds="http://schemas.openxmlformats.org/officeDocument/2006/customXml" ds:itemID="{C54589EE-E1E8-4B1C-AED9-0D52DE20D2B3}">
  <ds:schemaRefs>
    <ds:schemaRef ds:uri="http://purl.org/dc/terms/"/>
    <ds:schemaRef ds:uri="http://schemas.microsoft.com/office/2006/documentManagement/types"/>
    <ds:schemaRef ds:uri="http://schemas.microsoft.com/office/2006/metadata/properties"/>
    <ds:schemaRef ds:uri="be7186e6-70a5-44e8-acbf-5894cc751a7c"/>
    <ds:schemaRef ds:uri="http://purl.org/dc/elements/1.1/"/>
    <ds:schemaRef ds:uri="http://schemas.microsoft.com/office/infopath/2007/PartnerControls"/>
    <ds:schemaRef ds:uri="http://schemas.openxmlformats.org/package/2006/metadata/core-properties"/>
    <ds:schemaRef ds:uri="cbef20ca-47e1-40b2-95d6-44e48e33d797"/>
    <ds:schemaRef ds:uri="5b4e24bb-367d-45dc-b637-097f3fb44482"/>
    <ds:schemaRef ds:uri="http://www.w3.org/XML/1998/namespace"/>
    <ds:schemaRef ds:uri="http://purl.org/dc/dcmitype/"/>
  </ds:schemaRefs>
</ds:datastoreItem>
</file>

<file path=customXml/itemProps4.xml><?xml version="1.0" encoding="utf-8"?>
<ds:datastoreItem xmlns:ds="http://schemas.openxmlformats.org/officeDocument/2006/customXml" ds:itemID="{FAD50096-FDB9-40CD-A5F8-F74F90B1D7FA}">
  <ds:schemaRefs>
    <ds:schemaRef ds:uri="Microsoft.SharePoint.Taxonomy.ContentTypeSync"/>
  </ds:schemaRefs>
</ds:datastoreItem>
</file>

<file path=docMetadata/LabelInfo.xml><?xml version="1.0" encoding="utf-8"?>
<clbl:labelList xmlns:clbl="http://schemas.microsoft.com/office/2020/mipLabelMetadata">
  <clbl:label id="{3aa4a235-b6e2-48d5-9195-7fcf05b459b0}" enabled="0" method="" siteId="{3aa4a235-b6e2-48d5-9195-7fcf05b459b0}" removed="1"/>
</clbl:labelList>
</file>

<file path=docProps/app.xml><?xml version="1.0" encoding="utf-8"?>
<Properties xmlns="http://schemas.openxmlformats.org/officeDocument/2006/extended-properties" xmlns:vt="http://schemas.openxmlformats.org/officeDocument/2006/docPropsVTypes">
  <Template>Internal_Equinor corporate template </Template>
  <TotalTime>631</TotalTime>
  <Words>627</Words>
  <Application>Microsoft Office PowerPoint</Application>
  <PresentationFormat>Widescreen</PresentationFormat>
  <Paragraphs>124</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Equinor Light</vt:lpstr>
      <vt:lpstr>Equinor</vt:lpstr>
      <vt:lpstr>Verdana</vt:lpstr>
      <vt:lpstr>Wingdings</vt:lpstr>
      <vt:lpstr>Equinor Medium</vt:lpstr>
      <vt:lpstr>Arial</vt:lpstr>
      <vt:lpstr>Calibri</vt:lpstr>
      <vt:lpstr>Office-tema</vt:lpstr>
      <vt:lpstr>Custom Design</vt:lpstr>
      <vt:lpstr>Refining Hydrogen Emission Measurements: Methodological Insights and Pilot Findings</vt:lpstr>
      <vt:lpstr>PowerPoint Presentation</vt:lpstr>
      <vt:lpstr>H2MS</vt:lpstr>
      <vt:lpstr>Demonstration experiment in Oslo Tracer ratio system test – co-located controlled-release</vt:lpstr>
      <vt:lpstr>Validation experiment in industrial environment with </vt:lpstr>
      <vt:lpstr>Validation experiment in industrial environment with</vt:lpstr>
      <vt:lpstr>Full-scale campaign at hydrogen processing plant </vt:lpstr>
      <vt:lpstr>First full-scale campaign at hydrogen processing plant  </vt:lpstr>
      <vt:lpstr>Take-aways and way forward</vt:lpstr>
      <vt:lpstr>Refining Hydrogen Emission Measurements: Methodological Insights and Pilot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Malgven Roudot</dc:creator>
  <cp:lastModifiedBy>Malgven Roudot</cp:lastModifiedBy>
  <cp:revision>3</cp:revision>
  <dcterms:created xsi:type="dcterms:W3CDTF">2025-03-24T07:50:25Z</dcterms:created>
  <dcterms:modified xsi:type="dcterms:W3CDTF">2025-04-30T20:01:22Z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ContentTypeId">
    <vt:lpwstr>0x01010021A623C39873404E8BA89587BD4428B401007DAF438C9790C34C8E5E427E4127F441</vt:lpwstr>
  </property>
  <property fmtid="{D5CDD505-2E9C-101B-9397-08002B2CF9AE}" pid="4" name="EIMLegalEntity">
    <vt:lpwstr>1;#Equinor ASA|98c35a5d-62b8-4578-be3d-53b9f4deec1f</vt:lpwstr>
  </property>
  <property fmtid="{D5CDD505-2E9C-101B-9397-08002B2CF9AE}" pid="5" name="MediaServiceImageTags">
    <vt:lpwstr/>
  </property>
  <property fmtid="{D5CDD505-2E9C-101B-9397-08002B2CF9AE}" pid="6" name="EIMBusinessArea">
    <vt:lpwstr>79;#TECHNOLOGY DIGITAL ＆ INNOVATION (TDI)|90177810-19d5-40f0-8fda-8eb6a1357ee0</vt:lpwstr>
  </property>
  <property fmtid="{D5CDD505-2E9C-101B-9397-08002B2CF9AE}" pid="7" name="EIMCountry">
    <vt:lpwstr>6;#Norway|cd21f0fc-a0f3-48c6-8f36-ae1c60534e37</vt:lpwstr>
  </property>
  <property fmtid="{D5CDD505-2E9C-101B-9397-08002B2CF9AE}" pid="8" name="EIMSource">
    <vt:lpwstr>3;#Office 365|23cc2eaf-b88f-49bf-9aee-2309aadb8846</vt:lpwstr>
  </property>
  <property fmtid="{D5CDD505-2E9C-101B-9397-08002B2CF9AE}" pid="9" name="EIMSecurityClassification">
    <vt:lpwstr>22;#Restricted|2778d0cb-d518-40da-b77b-8925576cf660</vt:lpwstr>
  </property>
  <property fmtid="{D5CDD505-2E9C-101B-9397-08002B2CF9AE}" pid="10" name="EIMProcess">
    <vt:lpwstr>8;#Technology publications handling|b1daf130-6051-478f-86af-ac49cd454167</vt:lpwstr>
  </property>
  <property fmtid="{D5CDD505-2E9C-101B-9397-08002B2CF9AE}" pid="11" name="EIMProcessArea">
    <vt:lpwstr>7;#Techology development and implementation (TDI)|01afcb3b-5eca-414e-9ead-1d3cb7205fcb</vt:lpwstr>
  </property>
  <property fmtid="{D5CDD505-2E9C-101B-9397-08002B2CF9AE}" pid="12" name="EIMInformationAsset">
    <vt:lpwstr>9;#Technology publication application|61f043cb-8417-4a1e-87fb-f64631e66057</vt:lpwstr>
  </property>
  <property fmtid="{D5CDD505-2E9C-101B-9397-08002B2CF9AE}" pid="13" name="EIMOrganisationUnit">
    <vt:lpwstr>176;#TDI TSPP PMT INTELLECTUAL PROPERTY (TSPP PMT IP)|bd3cc5ba-c8d2-42d9-aa5a-89ff8f9954fe</vt:lpwstr>
  </property>
  <property fmtid="{D5CDD505-2E9C-101B-9397-08002B2CF9AE}" pid="14" name="EIMStatus">
    <vt:lpwstr>2;#Draft|af4d3abd-d88d-48b7-8fea-db9baac9496f</vt:lpwstr>
  </property>
</Properties>
</file>