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1" r:id="rId2"/>
    <p:sldId id="391" r:id="rId3"/>
    <p:sldId id="398" r:id="rId4"/>
    <p:sldId id="396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 autoAdjust="0"/>
    <p:restoredTop sz="92606" autoAdjust="0"/>
  </p:normalViewPr>
  <p:slideViewPr>
    <p:cSldViewPr snapToGrid="0">
      <p:cViewPr varScale="1">
        <p:scale>
          <a:sx n="76" d="100"/>
          <a:sy n="76" d="100"/>
        </p:scale>
        <p:origin x="10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BRIZIO MARRA" userId="35058998-8108-4ddf-9543-ed81fdd2b765" providerId="ADAL" clId="{469BEB9B-47A8-4C09-8BCE-26CB38619741}"/>
    <pc:docChg chg="undo custSel delSld modSld">
      <pc:chgData name="FABRIZIO MARRA" userId="35058998-8108-4ddf-9543-ed81fdd2b765" providerId="ADAL" clId="{469BEB9B-47A8-4C09-8BCE-26CB38619741}" dt="2025-04-23T10:18:51.647" v="256" actId="255"/>
      <pc:docMkLst>
        <pc:docMk/>
      </pc:docMkLst>
      <pc:sldChg chg="delSp modSp mod">
        <pc:chgData name="FABRIZIO MARRA" userId="35058998-8108-4ddf-9543-ed81fdd2b765" providerId="ADAL" clId="{469BEB9B-47A8-4C09-8BCE-26CB38619741}" dt="2025-04-23T10:17:21.909" v="246" actId="255"/>
        <pc:sldMkLst>
          <pc:docMk/>
          <pc:sldMk cId="0" sldId="341"/>
        </pc:sldMkLst>
        <pc:spChg chg="mod">
          <ac:chgData name="FABRIZIO MARRA" userId="35058998-8108-4ddf-9543-ed81fdd2b765" providerId="ADAL" clId="{469BEB9B-47A8-4C09-8BCE-26CB38619741}" dt="2025-04-23T10:17:21.909" v="246" actId="255"/>
          <ac:spMkLst>
            <pc:docMk/>
            <pc:sldMk cId="0" sldId="341"/>
            <ac:spMk id="4" creationId="{4938FCFB-9AA9-4A15-D039-341C9F3B47DF}"/>
          </ac:spMkLst>
        </pc:spChg>
      </pc:sldChg>
      <pc:sldChg chg="delSp modSp mod">
        <pc:chgData name="FABRIZIO MARRA" userId="35058998-8108-4ddf-9543-ed81fdd2b765" providerId="ADAL" clId="{469BEB9B-47A8-4C09-8BCE-26CB38619741}" dt="2025-04-17T06:37:35" v="29" actId="1035"/>
        <pc:sldMkLst>
          <pc:docMk/>
          <pc:sldMk cId="0" sldId="391"/>
        </pc:sldMkLst>
        <pc:spChg chg="mod">
          <ac:chgData name="FABRIZIO MARRA" userId="35058998-8108-4ddf-9543-ed81fdd2b765" providerId="ADAL" clId="{469BEB9B-47A8-4C09-8BCE-26CB38619741}" dt="2025-04-17T06:37:35" v="29" actId="1035"/>
          <ac:spMkLst>
            <pc:docMk/>
            <pc:sldMk cId="0" sldId="391"/>
            <ac:spMk id="3" creationId="{9B7A057C-3092-C43B-F522-206EAA96C1CC}"/>
          </ac:spMkLst>
        </pc:spChg>
      </pc:sldChg>
      <pc:sldChg chg="delSp del mod">
        <pc:chgData name="FABRIZIO MARRA" userId="35058998-8108-4ddf-9543-ed81fdd2b765" providerId="ADAL" clId="{469BEB9B-47A8-4C09-8BCE-26CB38619741}" dt="2025-04-17T06:36:56.559" v="25" actId="47"/>
        <pc:sldMkLst>
          <pc:docMk/>
          <pc:sldMk cId="2475820603" sldId="392"/>
        </pc:sldMkLst>
      </pc:sldChg>
      <pc:sldChg chg="delSp del mod">
        <pc:chgData name="FABRIZIO MARRA" userId="35058998-8108-4ddf-9543-ed81fdd2b765" providerId="ADAL" clId="{469BEB9B-47A8-4C09-8BCE-26CB38619741}" dt="2025-04-17T06:41:15.265" v="102" actId="47"/>
        <pc:sldMkLst>
          <pc:docMk/>
          <pc:sldMk cId="1943043354" sldId="393"/>
        </pc:sldMkLst>
      </pc:sldChg>
      <pc:sldChg chg="delSp del mod">
        <pc:chgData name="FABRIZIO MARRA" userId="35058998-8108-4ddf-9543-ed81fdd2b765" providerId="ADAL" clId="{469BEB9B-47A8-4C09-8BCE-26CB38619741}" dt="2025-04-17T06:41:17.618" v="103" actId="47"/>
        <pc:sldMkLst>
          <pc:docMk/>
          <pc:sldMk cId="443616549" sldId="394"/>
        </pc:sldMkLst>
      </pc:sldChg>
      <pc:sldChg chg="delSp del mod">
        <pc:chgData name="FABRIZIO MARRA" userId="35058998-8108-4ddf-9543-ed81fdd2b765" providerId="ADAL" clId="{469BEB9B-47A8-4C09-8BCE-26CB38619741}" dt="2025-04-17T06:41:18.850" v="104" actId="47"/>
        <pc:sldMkLst>
          <pc:docMk/>
          <pc:sldMk cId="93375832" sldId="395"/>
        </pc:sldMkLst>
      </pc:sldChg>
      <pc:sldChg chg="addSp delSp modSp mod">
        <pc:chgData name="FABRIZIO MARRA" userId="35058998-8108-4ddf-9543-ed81fdd2b765" providerId="ADAL" clId="{469BEB9B-47A8-4C09-8BCE-26CB38619741}" dt="2025-04-17T06:47:07.346" v="112" actId="115"/>
        <pc:sldMkLst>
          <pc:docMk/>
          <pc:sldMk cId="1320585316" sldId="396"/>
        </pc:sldMkLst>
        <pc:spChg chg="mod">
          <ac:chgData name="FABRIZIO MARRA" userId="35058998-8108-4ddf-9543-ed81fdd2b765" providerId="ADAL" clId="{469BEB9B-47A8-4C09-8BCE-26CB38619741}" dt="2025-04-17T06:47:07.346" v="112" actId="115"/>
          <ac:spMkLst>
            <pc:docMk/>
            <pc:sldMk cId="1320585316" sldId="396"/>
            <ac:spMk id="5" creationId="{29446317-E3E4-C96C-CE96-A4A6B365D53D}"/>
          </ac:spMkLst>
        </pc:spChg>
      </pc:sldChg>
      <pc:sldChg chg="delSp del mod">
        <pc:chgData name="FABRIZIO MARRA" userId="35058998-8108-4ddf-9543-ed81fdd2b765" providerId="ADAL" clId="{469BEB9B-47A8-4C09-8BCE-26CB38619741}" dt="2025-04-17T06:37:03.318" v="28" actId="47"/>
        <pc:sldMkLst>
          <pc:docMk/>
          <pc:sldMk cId="935415071" sldId="397"/>
        </pc:sldMkLst>
      </pc:sldChg>
      <pc:sldChg chg="delSp modSp mod">
        <pc:chgData name="FABRIZIO MARRA" userId="35058998-8108-4ddf-9543-ed81fdd2b765" providerId="ADAL" clId="{469BEB9B-47A8-4C09-8BCE-26CB38619741}" dt="2025-04-23T10:18:51.647" v="256" actId="255"/>
        <pc:sldMkLst>
          <pc:docMk/>
          <pc:sldMk cId="1380826060" sldId="398"/>
        </pc:sldMkLst>
        <pc:spChg chg="mod">
          <ac:chgData name="FABRIZIO MARRA" userId="35058998-8108-4ddf-9543-ed81fdd2b765" providerId="ADAL" clId="{469BEB9B-47A8-4C09-8BCE-26CB38619741}" dt="2025-04-17T06:41:07.300" v="101" actId="20577"/>
          <ac:spMkLst>
            <pc:docMk/>
            <pc:sldMk cId="1380826060" sldId="398"/>
            <ac:spMk id="2" creationId="{82A9A953-FCAA-9DFE-9790-F15496235D9E}"/>
          </ac:spMkLst>
        </pc:spChg>
        <pc:spChg chg="mod">
          <ac:chgData name="FABRIZIO MARRA" userId="35058998-8108-4ddf-9543-ed81fdd2b765" providerId="ADAL" clId="{469BEB9B-47A8-4C09-8BCE-26CB38619741}" dt="2025-04-23T10:18:51.647" v="256" actId="255"/>
          <ac:spMkLst>
            <pc:docMk/>
            <pc:sldMk cId="1380826060" sldId="398"/>
            <ac:spMk id="3" creationId="{9B7A057C-3092-C43B-F522-206EAA96C1CC}"/>
          </ac:spMkLst>
        </pc:spChg>
      </pc:sldChg>
      <pc:sldChg chg="delSp del mod">
        <pc:chgData name="FABRIZIO MARRA" userId="35058998-8108-4ddf-9543-ed81fdd2b765" providerId="ADAL" clId="{469BEB9B-47A8-4C09-8BCE-26CB38619741}" dt="2025-04-17T06:36:57.354" v="26" actId="47"/>
        <pc:sldMkLst>
          <pc:docMk/>
          <pc:sldMk cId="3505410620" sldId="399"/>
        </pc:sldMkLst>
      </pc:sldChg>
      <pc:sldChg chg="delSp del mod">
        <pc:chgData name="FABRIZIO MARRA" userId="35058998-8108-4ddf-9543-ed81fdd2b765" providerId="ADAL" clId="{469BEB9B-47A8-4C09-8BCE-26CB38619741}" dt="2025-04-17T06:36:58.282" v="27" actId="47"/>
        <pc:sldMkLst>
          <pc:docMk/>
          <pc:sldMk cId="4116300513" sldId="401"/>
        </pc:sldMkLst>
      </pc:sldChg>
      <pc:sldChg chg="del">
        <pc:chgData name="FABRIZIO MARRA" userId="35058998-8108-4ddf-9543-ed81fdd2b765" providerId="ADAL" clId="{469BEB9B-47A8-4C09-8BCE-26CB38619741}" dt="2025-04-16T17:37:36.395" v="0" actId="47"/>
        <pc:sldMkLst>
          <pc:docMk/>
          <pc:sldMk cId="3155809800" sldId="402"/>
        </pc:sldMkLst>
      </pc:sldChg>
    </pc:docChg>
  </pc:docChgLst>
  <pc:docChgLst>
    <pc:chgData name="FABRIZIO MARRA" userId="35058998-8108-4ddf-9543-ed81fdd2b765" providerId="ADAL" clId="{66BB129D-2A02-49AC-8676-60F8D735F532}"/>
    <pc:docChg chg="undo custSel addSld delSld modSld sldOrd">
      <pc:chgData name="FABRIZIO MARRA" userId="35058998-8108-4ddf-9543-ed81fdd2b765" providerId="ADAL" clId="{66BB129D-2A02-49AC-8676-60F8D735F532}" dt="2025-04-16T14:57:55.573" v="1420" actId="20577"/>
      <pc:docMkLst>
        <pc:docMk/>
      </pc:docMkLst>
      <pc:sldChg chg="addSp delSp modSp mod modTransition">
        <pc:chgData name="FABRIZIO MARRA" userId="35058998-8108-4ddf-9543-ed81fdd2b765" providerId="ADAL" clId="{66BB129D-2A02-49AC-8676-60F8D735F532}" dt="2025-04-16T14:36:32.834" v="1381" actId="20577"/>
        <pc:sldMkLst>
          <pc:docMk/>
          <pc:sldMk cId="0" sldId="341"/>
        </pc:sldMkLst>
        <pc:spChg chg="mod">
          <ac:chgData name="FABRIZIO MARRA" userId="35058998-8108-4ddf-9543-ed81fdd2b765" providerId="ADAL" clId="{66BB129D-2A02-49AC-8676-60F8D735F532}" dt="2025-04-16T14:36:32.834" v="1381" actId="20577"/>
          <ac:spMkLst>
            <pc:docMk/>
            <pc:sldMk cId="0" sldId="341"/>
            <ac:spMk id="4" creationId="{4938FCFB-9AA9-4A15-D039-341C9F3B47DF}"/>
          </ac:spMkLst>
        </pc:spChg>
        <pc:spChg chg="mod">
          <ac:chgData name="FABRIZIO MARRA" userId="35058998-8108-4ddf-9543-ed81fdd2b765" providerId="ADAL" clId="{66BB129D-2A02-49AC-8676-60F8D735F532}" dt="2025-04-16T08:30:35.089" v="9" actId="20577"/>
          <ac:spMkLst>
            <pc:docMk/>
            <pc:sldMk cId="0" sldId="341"/>
            <ac:spMk id="5" creationId="{29446317-E3E4-C96C-CE96-A4A6B365D53D}"/>
          </ac:spMkLst>
        </pc:spChg>
        <pc:picChg chg="mod">
          <ac:chgData name="FABRIZIO MARRA" userId="35058998-8108-4ddf-9543-ed81fdd2b765" providerId="ADAL" clId="{66BB129D-2A02-49AC-8676-60F8D735F532}" dt="2025-04-16T08:45:24.745" v="173" actId="1076"/>
          <ac:picMkLst>
            <pc:docMk/>
            <pc:sldMk cId="0" sldId="341"/>
            <ac:picMk id="3" creationId="{8C231327-EAE4-F8D2-C072-A58577D4B8BB}"/>
          </ac:picMkLst>
        </pc:picChg>
        <pc:picChg chg="mod">
          <ac:chgData name="FABRIZIO MARRA" userId="35058998-8108-4ddf-9543-ed81fdd2b765" providerId="ADAL" clId="{66BB129D-2A02-49AC-8676-60F8D735F532}" dt="2025-04-16T08:42:26.046" v="147" actId="1037"/>
          <ac:picMkLst>
            <pc:docMk/>
            <pc:sldMk cId="0" sldId="341"/>
            <ac:picMk id="7" creationId="{79B3B2EA-4B5C-791D-8378-E428CA53FAC6}"/>
          </ac:picMkLst>
        </pc:picChg>
        <pc:picChg chg="mod">
          <ac:chgData name="FABRIZIO MARRA" userId="35058998-8108-4ddf-9543-ed81fdd2b765" providerId="ADAL" clId="{66BB129D-2A02-49AC-8676-60F8D735F532}" dt="2025-04-16T08:42:26.046" v="147" actId="1037"/>
          <ac:picMkLst>
            <pc:docMk/>
            <pc:sldMk cId="0" sldId="341"/>
            <ac:picMk id="9" creationId="{D3341E7A-0E05-ECEF-AC85-6301408969DA}"/>
          </ac:picMkLst>
        </pc:picChg>
        <pc:picChg chg="add mod">
          <ac:chgData name="FABRIZIO MARRA" userId="35058998-8108-4ddf-9543-ed81fdd2b765" providerId="ADAL" clId="{66BB129D-2A02-49AC-8676-60F8D735F532}" dt="2025-04-16T09:40:14.613" v="453"/>
          <ac:picMkLst>
            <pc:docMk/>
            <pc:sldMk cId="0" sldId="341"/>
            <ac:picMk id="12" creationId="{4E90DB22-7D81-B071-1C76-A251676DE1BE}"/>
          </ac:picMkLst>
        </pc:picChg>
      </pc:sldChg>
      <pc:sldChg chg="addSp delSp modSp mod modTransition">
        <pc:chgData name="FABRIZIO MARRA" userId="35058998-8108-4ddf-9543-ed81fdd2b765" providerId="ADAL" clId="{66BB129D-2A02-49AC-8676-60F8D735F532}" dt="2025-04-16T09:58:24.050" v="592" actId="1036"/>
        <pc:sldMkLst>
          <pc:docMk/>
          <pc:sldMk cId="0" sldId="391"/>
        </pc:sldMkLst>
        <pc:spChg chg="mod">
          <ac:chgData name="FABRIZIO MARRA" userId="35058998-8108-4ddf-9543-ed81fdd2b765" providerId="ADAL" clId="{66BB129D-2A02-49AC-8676-60F8D735F532}" dt="2025-04-16T09:58:24.050" v="592" actId="1036"/>
          <ac:spMkLst>
            <pc:docMk/>
            <pc:sldMk cId="0" sldId="391"/>
            <ac:spMk id="3" creationId="{9B7A057C-3092-C43B-F522-206EAA96C1CC}"/>
          </ac:spMkLst>
        </pc:spChg>
        <pc:picChg chg="add mod">
          <ac:chgData name="FABRIZIO MARRA" userId="35058998-8108-4ddf-9543-ed81fdd2b765" providerId="ADAL" clId="{66BB129D-2A02-49AC-8676-60F8D735F532}" dt="2025-04-16T08:45:39.502" v="175"/>
          <ac:picMkLst>
            <pc:docMk/>
            <pc:sldMk cId="0" sldId="391"/>
            <ac:picMk id="12" creationId="{4A6172DA-1F47-5274-9EB9-DB652B5E6883}"/>
          </ac:picMkLst>
        </pc:picChg>
        <pc:picChg chg="add mod">
          <ac:chgData name="FABRIZIO MARRA" userId="35058998-8108-4ddf-9543-ed81fdd2b765" providerId="ADAL" clId="{66BB129D-2A02-49AC-8676-60F8D735F532}" dt="2025-04-16T09:40:15.704" v="454"/>
          <ac:picMkLst>
            <pc:docMk/>
            <pc:sldMk cId="0" sldId="391"/>
            <ac:picMk id="17" creationId="{4651FBB0-BC97-178C-899A-F7D7A0B7F142}"/>
          </ac:picMkLst>
        </pc:picChg>
      </pc:sldChg>
      <pc:sldChg chg="addSp delSp modSp mod modTransition">
        <pc:chgData name="FABRIZIO MARRA" userId="35058998-8108-4ddf-9543-ed81fdd2b765" providerId="ADAL" clId="{66BB129D-2A02-49AC-8676-60F8D735F532}" dt="2025-04-16T09:48:57.430" v="528"/>
        <pc:sldMkLst>
          <pc:docMk/>
          <pc:sldMk cId="2475820603" sldId="392"/>
        </pc:sldMkLst>
      </pc:sldChg>
      <pc:sldChg chg="addSp delSp modSp mod modTransition">
        <pc:chgData name="FABRIZIO MARRA" userId="35058998-8108-4ddf-9543-ed81fdd2b765" providerId="ADAL" clId="{66BB129D-2A02-49AC-8676-60F8D735F532}" dt="2025-04-16T09:49:26.341" v="534"/>
        <pc:sldMkLst>
          <pc:docMk/>
          <pc:sldMk cId="1943043354" sldId="393"/>
        </pc:sldMkLst>
      </pc:sldChg>
      <pc:sldChg chg="addSp delSp modSp mod modTransition">
        <pc:chgData name="FABRIZIO MARRA" userId="35058998-8108-4ddf-9543-ed81fdd2b765" providerId="ADAL" clId="{66BB129D-2A02-49AC-8676-60F8D735F532}" dt="2025-04-16T09:49:29.012" v="535"/>
        <pc:sldMkLst>
          <pc:docMk/>
          <pc:sldMk cId="443616549" sldId="394"/>
        </pc:sldMkLst>
      </pc:sldChg>
      <pc:sldChg chg="addSp delSp modSp mod modTransition">
        <pc:chgData name="FABRIZIO MARRA" userId="35058998-8108-4ddf-9543-ed81fdd2b765" providerId="ADAL" clId="{66BB129D-2A02-49AC-8676-60F8D735F532}" dt="2025-04-16T10:02:42.487" v="595"/>
        <pc:sldMkLst>
          <pc:docMk/>
          <pc:sldMk cId="93375832" sldId="395"/>
        </pc:sldMkLst>
      </pc:sldChg>
      <pc:sldChg chg="addSp delSp modSp mod modTransition">
        <pc:chgData name="FABRIZIO MARRA" userId="35058998-8108-4ddf-9543-ed81fdd2b765" providerId="ADAL" clId="{66BB129D-2A02-49AC-8676-60F8D735F532}" dt="2025-04-16T14:57:55.573" v="1420" actId="20577"/>
        <pc:sldMkLst>
          <pc:docMk/>
          <pc:sldMk cId="1320585316" sldId="396"/>
        </pc:sldMkLst>
        <pc:spChg chg="mod">
          <ac:chgData name="FABRIZIO MARRA" userId="35058998-8108-4ddf-9543-ed81fdd2b765" providerId="ADAL" clId="{66BB129D-2A02-49AC-8676-60F8D735F532}" dt="2025-04-16T14:57:55.573" v="1420" actId="20577"/>
          <ac:spMkLst>
            <pc:docMk/>
            <pc:sldMk cId="1320585316" sldId="396"/>
            <ac:spMk id="5" creationId="{29446317-E3E4-C96C-CE96-A4A6B365D53D}"/>
          </ac:spMkLst>
        </pc:spChg>
        <pc:picChg chg="add mod">
          <ac:chgData name="FABRIZIO MARRA" userId="35058998-8108-4ddf-9543-ed81fdd2b765" providerId="ADAL" clId="{66BB129D-2A02-49AC-8676-60F8D735F532}" dt="2025-04-16T08:46:24.572" v="192"/>
          <ac:picMkLst>
            <pc:docMk/>
            <pc:sldMk cId="1320585316" sldId="396"/>
            <ac:picMk id="10" creationId="{169219D9-6E65-B6B6-A78E-CC80092F48C9}"/>
          </ac:picMkLst>
        </pc:picChg>
        <pc:picChg chg="add mod">
          <ac:chgData name="FABRIZIO MARRA" userId="35058998-8108-4ddf-9543-ed81fdd2b765" providerId="ADAL" clId="{66BB129D-2A02-49AC-8676-60F8D735F532}" dt="2025-04-16T09:40:34.662" v="461"/>
          <ac:picMkLst>
            <pc:docMk/>
            <pc:sldMk cId="1320585316" sldId="396"/>
            <ac:picMk id="13" creationId="{42533985-7C94-4496-D4E8-589A61DADD56}"/>
          </ac:picMkLst>
        </pc:picChg>
      </pc:sldChg>
      <pc:sldChg chg="addSp delSp modSp mod ord modTransition">
        <pc:chgData name="FABRIZIO MARRA" userId="35058998-8108-4ddf-9543-ed81fdd2b765" providerId="ADAL" clId="{66BB129D-2A02-49AC-8676-60F8D735F532}" dt="2025-04-16T10:02:52.587" v="597" actId="478"/>
        <pc:sldMkLst>
          <pc:docMk/>
          <pc:sldMk cId="935415071" sldId="397"/>
        </pc:sldMkLst>
      </pc:sldChg>
      <pc:sldChg chg="addSp delSp modSp mod modTransition">
        <pc:chgData name="FABRIZIO MARRA" userId="35058998-8108-4ddf-9543-ed81fdd2b765" providerId="ADAL" clId="{66BB129D-2A02-49AC-8676-60F8D735F532}" dt="2025-04-16T14:24:42.306" v="1236" actId="1076"/>
        <pc:sldMkLst>
          <pc:docMk/>
          <pc:sldMk cId="1380826060" sldId="398"/>
        </pc:sldMkLst>
        <pc:picChg chg="add mod">
          <ac:chgData name="FABRIZIO MARRA" userId="35058998-8108-4ddf-9543-ed81fdd2b765" providerId="ADAL" clId="{66BB129D-2A02-49AC-8676-60F8D735F532}" dt="2025-04-16T08:46:17.062" v="190"/>
          <ac:picMkLst>
            <pc:docMk/>
            <pc:sldMk cId="1380826060" sldId="398"/>
            <ac:picMk id="10" creationId="{8D45782D-F532-AC94-9578-71A271C6A4CD}"/>
          </ac:picMkLst>
        </pc:picChg>
        <pc:picChg chg="add mod">
          <ac:chgData name="FABRIZIO MARRA" userId="35058998-8108-4ddf-9543-ed81fdd2b765" providerId="ADAL" clId="{66BB129D-2A02-49AC-8676-60F8D735F532}" dt="2025-04-16T09:40:32.771" v="460"/>
          <ac:picMkLst>
            <pc:docMk/>
            <pc:sldMk cId="1380826060" sldId="398"/>
            <ac:picMk id="13" creationId="{D22BC0E6-41F5-35BF-C3E5-FF808CC67720}"/>
          </ac:picMkLst>
        </pc:picChg>
      </pc:sldChg>
      <pc:sldChg chg="addSp delSp modSp mod modTransition">
        <pc:chgData name="FABRIZIO MARRA" userId="35058998-8108-4ddf-9543-ed81fdd2b765" providerId="ADAL" clId="{66BB129D-2A02-49AC-8676-60F8D735F532}" dt="2025-04-16T09:49:20.857" v="532"/>
        <pc:sldMkLst>
          <pc:docMk/>
          <pc:sldMk cId="3505410620" sldId="399"/>
        </pc:sldMkLst>
      </pc:sldChg>
      <pc:sldChg chg="addSp delSp modSp del mod modTransition">
        <pc:chgData name="FABRIZIO MARRA" userId="35058998-8108-4ddf-9543-ed81fdd2b765" providerId="ADAL" clId="{66BB129D-2A02-49AC-8676-60F8D735F532}" dt="2025-04-16T10:08:34.345" v="598" actId="47"/>
        <pc:sldMkLst>
          <pc:docMk/>
          <pc:sldMk cId="4013925212" sldId="400"/>
        </pc:sldMkLst>
      </pc:sldChg>
      <pc:sldChg chg="addSp delSp modSp add del mod modTransition">
        <pc:chgData name="FABRIZIO MARRA" userId="35058998-8108-4ddf-9543-ed81fdd2b765" providerId="ADAL" clId="{66BB129D-2A02-49AC-8676-60F8D735F532}" dt="2025-04-16T09:49:23.333" v="533"/>
        <pc:sldMkLst>
          <pc:docMk/>
          <pc:sldMk cId="4116300513" sldId="401"/>
        </pc:sldMkLst>
      </pc:sldChg>
      <pc:sldChg chg="addSp delSp modSp add mod ord modTransition modAnim">
        <pc:chgData name="FABRIZIO MARRA" userId="35058998-8108-4ddf-9543-ed81fdd2b765" providerId="ADAL" clId="{66BB129D-2A02-49AC-8676-60F8D735F532}" dt="2025-04-16T14:45:35.519" v="1390"/>
        <pc:sldMkLst>
          <pc:docMk/>
          <pc:sldMk cId="3155809800" sldId="402"/>
        </pc:sldMkLst>
      </pc:sldChg>
      <pc:sldChg chg="new del">
        <pc:chgData name="FABRIZIO MARRA" userId="35058998-8108-4ddf-9543-ed81fdd2b765" providerId="ADAL" clId="{66BB129D-2A02-49AC-8676-60F8D735F532}" dt="2025-04-16T08:47:44.168" v="198" actId="47"/>
        <pc:sldMkLst>
          <pc:docMk/>
          <pc:sldMk cId="3753510722" sldId="402"/>
        </pc:sldMkLst>
      </pc:sldChg>
      <pc:sldChg chg="add del">
        <pc:chgData name="FABRIZIO MARRA" userId="35058998-8108-4ddf-9543-ed81fdd2b765" providerId="ADAL" clId="{66BB129D-2A02-49AC-8676-60F8D735F532}" dt="2025-04-16T08:48:02.726" v="200" actId="47"/>
        <pc:sldMkLst>
          <pc:docMk/>
          <pc:sldMk cId="4011925133" sldId="402"/>
        </pc:sldMkLst>
      </pc:sldChg>
    </pc:docChg>
  </pc:docChgLst>
  <pc:docChgLst>
    <pc:chgData name="FABRIZIO MARRA" userId="35058998-8108-4ddf-9543-ed81fdd2b765" providerId="ADAL" clId="{ACCC91DB-7344-41FA-A65D-A38A134989DF}"/>
    <pc:docChg chg="modSld">
      <pc:chgData name="FABRIZIO MARRA" userId="35058998-8108-4ddf-9543-ed81fdd2b765" providerId="ADAL" clId="{ACCC91DB-7344-41FA-A65D-A38A134989DF}" dt="2025-04-26T10:06:06.613" v="2" actId="20577"/>
      <pc:docMkLst>
        <pc:docMk/>
      </pc:docMkLst>
      <pc:sldChg chg="modSp mod">
        <pc:chgData name="FABRIZIO MARRA" userId="35058998-8108-4ddf-9543-ed81fdd2b765" providerId="ADAL" clId="{ACCC91DB-7344-41FA-A65D-A38A134989DF}" dt="2025-04-26T10:06:06.613" v="2" actId="20577"/>
        <pc:sldMkLst>
          <pc:docMk/>
          <pc:sldMk cId="1380826060" sldId="398"/>
        </pc:sldMkLst>
        <pc:spChg chg="mod">
          <ac:chgData name="FABRIZIO MARRA" userId="35058998-8108-4ddf-9543-ed81fdd2b765" providerId="ADAL" clId="{ACCC91DB-7344-41FA-A65D-A38A134989DF}" dt="2025-04-26T10:06:06.613" v="2" actId="20577"/>
          <ac:spMkLst>
            <pc:docMk/>
            <pc:sldMk cId="1380826060" sldId="398"/>
            <ac:spMk id="3" creationId="{9B7A057C-3092-C43B-F522-206EAA96C1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6A01D1-F848-43E4-8960-E366860CC7D6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7BC76-BE04-43C7-A3E2-1B0B98D94E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569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7BC76-BE04-43C7-A3E2-1B0B98D94E6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858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7BC76-BE04-43C7-A3E2-1B0B98D94E61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128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F7BC76-BE04-43C7-A3E2-1B0B98D94E61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148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AAF193-C006-7F16-E956-B7579A293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CC06649-3956-5531-5048-DE7FCC910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606301-6A04-C34A-D31C-D83F20C8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811570-ACA2-30D9-CA71-CB2B2C842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05ECCF-A983-510C-488A-2AE46B1C8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272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B1CE72-3B17-91EC-EBF6-821787344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AF7466-109A-A077-A9DB-1C9F1B6873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1F3EE4-FEE6-D119-575B-DCE9978F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2049E5-0AB2-1225-CA9A-CA582C9AC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CEC84E-2ACB-8067-6E45-76C1D46A3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47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BD62973-02CF-2B7A-00CD-9BAE179AF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6F175D-F52C-E34A-12C1-901B7C6851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06AFBF-EADD-FE4D-9ED0-9885D30A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1501F4-51CC-3055-64F4-1AB97D5F5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468F03-078A-0F7A-BA8D-9864CB77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36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121F-0BA6-ED00-55BF-F45E89A2904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599AB-486F-DEF4-DAEA-AFD36DEA9C03}"/>
              </a:ext>
            </a:extLst>
          </p:cNvPr>
          <p:cNvSpPr txBox="1">
            <a:spLocks noGrp="1"/>
          </p:cNvSpPr>
          <p:nvPr>
            <p:ph idx="4294967295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1B459F49-6D85-74EA-8BEA-6DBDF27470A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556001" y="6429759"/>
            <a:ext cx="8028468" cy="288392"/>
          </a:xfrm>
        </p:spPr>
        <p:txBody>
          <a:bodyPr>
            <a:noAutofit/>
          </a:bodyPr>
          <a:lstStyle>
            <a:lvl1pPr marL="0" indent="0" algn="r">
              <a:buNone/>
              <a:defRPr lang="it-IT" sz="1800">
                <a:solidFill>
                  <a:srgbClr val="0070C0"/>
                </a:solidFill>
                <a:latin typeface="Calibri" pitchFamily="34"/>
                <a:ea typeface="Times New Roman" pitchFamily="18"/>
              </a:defRPr>
            </a:lvl1pPr>
          </a:lstStyle>
          <a:p>
            <a:pPr lvl="0"/>
            <a:r>
              <a:rPr lang="it-IT"/>
              <a:t>Infrastrutture di ricerca e attività Nazionali legate a Copernicus, Roma 12 luglio 2022</a:t>
            </a:r>
          </a:p>
        </p:txBody>
      </p:sp>
    </p:spTree>
    <p:extLst>
      <p:ext uri="{BB962C8B-B14F-4D97-AF65-F5344CB8AC3E}">
        <p14:creationId xmlns:p14="http://schemas.microsoft.com/office/powerpoint/2010/main" val="275232232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CF04F-8587-D9C5-D0AD-2454F8187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1613AC-CB9B-66A6-6057-7A224761F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E9F8D3-F55D-A3CD-2690-291C98539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5B5EDF-3E6E-0EBB-B96B-2548B61CF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579D76-EB36-18AD-7AA8-F7A1728E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4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1B9DD2-950C-B8CF-B214-2F2011231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A3C9DF-2123-A80B-8C19-9A861C8EAD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BED72A-6145-6821-8B43-DF4BCA3B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2BEE72-4257-B27E-D80D-7C795B09D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B8D406-2788-039D-F90D-B69D6CCF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41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99D9B9-D9EA-52CA-C2E1-99F1A6F17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E1F387-A7EB-F65F-D3C8-88D952755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D77322F-BEB6-6BDD-A84E-B33128CA8E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2ADE1F-7FA0-3A8D-1D1F-D4BA2FD9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E62A73-E021-62B5-2B97-77CB2314E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F14093C-38EA-022E-1AA6-29C47553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1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822331-CAF6-C09A-5BC2-8DAEDC58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71BC81-E7B7-8C67-BB78-B49DD82C3B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8688952-E097-02C3-C956-4EB35A78A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1C8FC5C-D5D6-403B-2BB2-1B780A11D5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E8EB65-64F0-7BCC-68EC-58AA016BA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B47EBA-9CD0-190A-29EE-6AB83B2F4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A0E2271-3D36-8CA2-EE85-31FC2802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823679-6E56-0D77-FB39-B404CA69A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0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4CAEEA-5D1E-B846-235B-9422739C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E0C6891-5D3E-C8FA-3485-C642FD32E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820BD80-752E-C276-3698-4C6435E0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C9DD87A-81D4-450F-C988-CE1F735CB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2770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97C80F-0CA7-6DB9-368B-F5D1F9CB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AC1328C-46C9-9F03-F25A-E38F70A5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8B18123-41D0-703F-04AB-BE2018CEF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21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6B18DD-6E24-2E73-FC17-60C9B4003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49A816F-0CA3-B8E0-2C30-A8866C22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9053E8-9DF9-180D-2113-2C1DDEFC4D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05BA6C-22D5-F8CC-0B75-7F887E4FB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83ADCE-C724-3525-138D-01BC3BB14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E1B843-A99E-016B-E718-EEA634B1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59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AC3419-A6E6-6E15-664A-DB0741919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6C79E43-9EBF-0493-F0CA-A7F970651C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58C4B53-F817-0AAD-1E7D-E1C4E37B1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14AF18-3754-8CCB-2918-4AF6123A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BA136BB-82AF-C29A-6003-229AD30D5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3B756B6-07A1-67F4-5634-AE3A1C382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2997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41099CF-77E9-0571-7800-C2454048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E647AC2-35BD-1D88-D89F-A0D7A5D44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F140A3-5415-DB37-4AC7-108106098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BB5E4-0604-46EA-AA5B-6180E8F7BDCC}" type="datetimeFigureOut">
              <a:rPr lang="it-IT" smtClean="0"/>
              <a:t>26/04/2025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8880B5-1BB4-1F65-0DD7-086CC84264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52F914F-EF2F-082D-0F1B-C47AB7DAAD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56C61-2A6F-4C0E-BD28-31AD51B143C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187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C231327-EAE4-F8D2-C072-A58577D4B8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5013" y="6319447"/>
            <a:ext cx="1975270" cy="253492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CasellaDiTesto 4">
            <a:extLst>
              <a:ext uri="{FF2B5EF4-FFF2-40B4-BE49-F238E27FC236}">
                <a16:creationId xmlns:a16="http://schemas.microsoft.com/office/drawing/2014/main" id="{4938FCFB-9AA9-4A15-D039-341C9F3B47DF}"/>
              </a:ext>
            </a:extLst>
          </p:cNvPr>
          <p:cNvSpPr txBox="1"/>
          <p:nvPr/>
        </p:nvSpPr>
        <p:spPr>
          <a:xfrm>
            <a:off x="877257" y="3429000"/>
            <a:ext cx="10437484" cy="261610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800" b="1" i="0" u="sng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F. Marra¹ ²</a:t>
            </a:r>
            <a:r>
              <a:rPr lang="it-IT" sz="28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, E. Tramutola¹, I. Gandolfi¹, G. Cosimato¹, M. Rosoldi¹ and F. Madonna¹ </a:t>
            </a:r>
            <a:r>
              <a:rPr lang="it-IT" sz="28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²</a:t>
            </a:r>
            <a:endParaRPr lang="it-IT" sz="2800" b="1" i="0" u="none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800" b="1" i="0" u="none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0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¹ </a:t>
            </a:r>
            <a:r>
              <a:rPr lang="en-US" sz="20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National Research Council – Institute of Methodologies for Environmental Analysis (CNR-IMAA).</a:t>
            </a:r>
            <a:br>
              <a:rPr lang="en-US" sz="2000" b="1" dirty="0">
                <a:solidFill>
                  <a:srgbClr val="002060"/>
                </a:solidFill>
                <a:latin typeface="Calibri"/>
              </a:rPr>
            </a:br>
            <a:r>
              <a:rPr lang="it-IT" sz="20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² </a:t>
            </a:r>
            <a:r>
              <a:rPr lang="en-US" sz="20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University of Salerno – Department of Physics “E.R. </a:t>
            </a:r>
            <a:r>
              <a:rPr lang="en-US" sz="2000" b="1" i="0" u="none" strike="noStrike" kern="1200" cap="none" spc="0" baseline="0" dirty="0" err="1">
                <a:solidFill>
                  <a:srgbClr val="002060"/>
                </a:solidFill>
                <a:uFillTx/>
                <a:latin typeface="Calibri"/>
              </a:rPr>
              <a:t>Caianiello</a:t>
            </a:r>
            <a:r>
              <a:rPr lang="en-US" sz="20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”.</a:t>
            </a: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000" b="1" dirty="0">
              <a:solidFill>
                <a:srgbClr val="002060"/>
              </a:solidFill>
              <a:latin typeface="Calibri"/>
            </a:endParaRPr>
          </a:p>
          <a:p>
            <a:pPr algn="just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b="1" i="1" dirty="0">
                <a:solidFill>
                  <a:srgbClr val="002060"/>
                </a:solidFill>
                <a:latin typeface="Calibri"/>
              </a:rPr>
              <a:t>Corresponding author e-mail: </a:t>
            </a:r>
            <a:r>
              <a:rPr lang="en-US" b="1" i="1" u="sng" dirty="0">
                <a:solidFill>
                  <a:srgbClr val="002060"/>
                </a:solidFill>
                <a:latin typeface="Calibri"/>
              </a:rPr>
              <a:t>fabrizio.marra@cnr.it</a:t>
            </a:r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id="{29446317-E3E4-C96C-CE96-A4A6B365D53D}"/>
              </a:ext>
            </a:extLst>
          </p:cNvPr>
          <p:cNvSpPr txBox="1"/>
          <p:nvPr/>
        </p:nvSpPr>
        <p:spPr>
          <a:xfrm>
            <a:off x="1258330" y="1052827"/>
            <a:ext cx="9675339" cy="12003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Comparison of reference upper-air GRUAN and homogenized RHARM data with GNSS-RO.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9B3B2EA-4B5C-791D-8378-E428CA53FA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30" y="6281728"/>
            <a:ext cx="1968601" cy="33656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D3341E7A-0E05-ECEF-AC85-6301408969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69" y="6161519"/>
            <a:ext cx="1012175" cy="56934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E90DB22-7D81-B071-1C76-A251676DE1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1236" y="6161084"/>
            <a:ext cx="1196233" cy="674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>
            <a:extLst>
              <a:ext uri="{FF2B5EF4-FFF2-40B4-BE49-F238E27FC236}">
                <a16:creationId xmlns:a16="http://schemas.microsoft.com/office/drawing/2014/main" id="{82A9A953-FCAA-9DFE-9790-F15496235D9E}"/>
              </a:ext>
            </a:extLst>
          </p:cNvPr>
          <p:cNvSpPr txBox="1"/>
          <p:nvPr/>
        </p:nvSpPr>
        <p:spPr>
          <a:xfrm>
            <a:off x="444846" y="182477"/>
            <a:ext cx="965512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Objective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9B7A057C-3092-C43B-F522-206EAA96C1CC}"/>
              </a:ext>
            </a:extLst>
          </p:cNvPr>
          <p:cNvSpPr txBox="1"/>
          <p:nvPr/>
        </p:nvSpPr>
        <p:spPr>
          <a:xfrm>
            <a:off x="352876" y="622661"/>
            <a:ext cx="11573908" cy="572464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just">
              <a:spcAft>
                <a:spcPts val="12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Compare data from spatially complete global upper-air measurements with: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GCOS Upper-Air Reference Network (</a:t>
            </a:r>
            <a:r>
              <a:rPr lang="en-US" sz="28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GRUAN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, www.gruan.org), fo</a:t>
            </a:r>
            <a:r>
              <a:rPr lang="en-US" sz="2800" dirty="0">
                <a:solidFill>
                  <a:srgbClr val="002060"/>
                </a:solidFill>
                <a:latin typeface="Calibri"/>
              </a:rPr>
              <a:t>r evaluating the accuracy of a novel bias-adjustment algorithm for temperature profiles;</a:t>
            </a:r>
            <a:endParaRPr lang="en-US" sz="2800" b="0" i="0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Global Navigation Satellite Systems - Radio Occultation (</a:t>
            </a:r>
            <a:r>
              <a:rPr lang="en-US" sz="28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GNSS-RO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) to assess performances of </a:t>
            </a:r>
            <a:r>
              <a:rPr lang="en-US" sz="2800" dirty="0">
                <a:solidFill>
                  <a:srgbClr val="002060"/>
                </a:solidFill>
                <a:latin typeface="Calibri"/>
              </a:rPr>
              <a:t>GNSS-RO temperature profiles in the UT/LS and relative humidity profiles.</a:t>
            </a:r>
            <a:endParaRPr lang="en-US" sz="2800" b="0" i="0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  <a:p>
            <a:pPr marR="0" lvl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For the comparison, data from the Integrated Global Radio Sounding Archive (</a:t>
            </a:r>
            <a:r>
              <a:rPr lang="en-US" sz="28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IGRA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), available from NOAA NCEI and the bias-adjusted </a:t>
            </a:r>
            <a:r>
              <a:rPr lang="en-US" sz="2800" b="0" i="0" strike="noStrike" kern="1200" cap="none" spc="0" baseline="0" dirty="0" err="1">
                <a:solidFill>
                  <a:srgbClr val="002060"/>
                </a:solidFill>
                <a:uFillTx/>
                <a:latin typeface="Calibri"/>
              </a:rPr>
              <a:t>Radiosounding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 </a:t>
            </a:r>
            <a:r>
              <a:rPr lang="en-US" sz="2800" b="0" i="0" strike="noStrike" kern="1200" cap="none" spc="0" baseline="0" dirty="0" err="1">
                <a:solidFill>
                  <a:srgbClr val="002060"/>
                </a:solidFill>
                <a:uFillTx/>
                <a:latin typeface="Calibri"/>
              </a:rPr>
              <a:t>HARMonization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 (</a:t>
            </a:r>
            <a:r>
              <a:rPr lang="en-US" sz="2800" b="1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RHARM</a:t>
            </a:r>
            <a:r>
              <a:rPr lang="en-US" sz="28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) dataset, available from Copernicus Data Store (https://cds.climate.copernicus.eu/cdsapp#!/dataset/insitu-observations-igra-baseline-network?tab=overview), are considered.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076CE1C-A044-7A1A-9B37-76D4441ECF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30" y="6281728"/>
            <a:ext cx="1968601" cy="336567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E63D47DD-E210-54E1-B84B-91307B14DD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69" y="6161519"/>
            <a:ext cx="1012175" cy="56934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A6172DA-1F47-5274-9EB9-DB652B5E6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5013" y="6319447"/>
            <a:ext cx="1975270" cy="25349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4651FBB0-BC97-178C-899A-F7D7A0B7F1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1236" y="6161084"/>
            <a:ext cx="1196233" cy="674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>
            <a:extLst>
              <a:ext uri="{FF2B5EF4-FFF2-40B4-BE49-F238E27FC236}">
                <a16:creationId xmlns:a16="http://schemas.microsoft.com/office/drawing/2014/main" id="{82A9A953-FCAA-9DFE-9790-F15496235D9E}"/>
              </a:ext>
            </a:extLst>
          </p:cNvPr>
          <p:cNvSpPr txBox="1"/>
          <p:nvPr/>
        </p:nvSpPr>
        <p:spPr>
          <a:xfrm>
            <a:off x="300395" y="167680"/>
            <a:ext cx="11591210" cy="58477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Main Results</a:t>
            </a:r>
          </a:p>
        </p:txBody>
      </p:sp>
      <p:sp>
        <p:nvSpPr>
          <p:cNvPr id="3" name="CasellaDiTesto 3">
            <a:extLst>
              <a:ext uri="{FF2B5EF4-FFF2-40B4-BE49-F238E27FC236}">
                <a16:creationId xmlns:a16="http://schemas.microsoft.com/office/drawing/2014/main" id="{9B7A057C-3092-C43B-F522-206EAA96C1CC}"/>
              </a:ext>
            </a:extLst>
          </p:cNvPr>
          <p:cNvSpPr txBox="1"/>
          <p:nvPr/>
        </p:nvSpPr>
        <p:spPr>
          <a:xfrm>
            <a:off x="352876" y="752455"/>
            <a:ext cx="11172817" cy="507831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RHARM bias-adjusted upper-air data shows a good agreement with GRUAN, with differences up to 0.1 K, lower than IGRA, with differences up to 0.25 K.</a:t>
            </a:r>
          </a:p>
          <a:p>
            <a:pPr marL="342900" marR="0" lvl="0" indent="-34290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GNNS-RO data have been compared with RHARM data at a subset of 100 RHARM stations (longest data records), showing a bias, for temperature and relative humidity, in the Upper Troposphere/Lower Stratosphere (</a:t>
            </a:r>
            <a:r>
              <a:rPr lang="en-US" sz="2400" b="1" dirty="0">
                <a:solidFill>
                  <a:srgbClr val="002060"/>
                </a:solidFill>
                <a:latin typeface="Calibri"/>
              </a:rPr>
              <a:t>UT/LS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)</a:t>
            </a:r>
            <a:r>
              <a:rPr lang="en-US" sz="2400" b="1" dirty="0">
                <a:solidFill>
                  <a:srgbClr val="002060"/>
                </a:solidFill>
                <a:latin typeface="Calibri"/>
              </a:rPr>
              <a:t> </a:t>
            </a:r>
            <a:r>
              <a:rPr lang="en-US" sz="2400" dirty="0">
                <a:solidFill>
                  <a:srgbClr val="002060"/>
                </a:solidFill>
                <a:latin typeface="Calibri"/>
              </a:rPr>
              <a:t>up to:</a:t>
            </a:r>
          </a:p>
          <a:p>
            <a:pPr marL="800100" lvl="1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0.15 K and 9% in the </a:t>
            </a:r>
            <a:r>
              <a:rPr lang="en-US" sz="24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Northern Hemisphere mid-latitudes (NH, 25°N-60°N). </a:t>
            </a:r>
          </a:p>
          <a:p>
            <a:pPr marL="800100" lvl="1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0.25 K and 6% at the </a:t>
            </a:r>
            <a:r>
              <a:rPr lang="en-US" sz="24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Northern Hemisphere polar latitudes (NP, 60°N-90°N). </a:t>
            </a:r>
          </a:p>
          <a:p>
            <a:pPr marL="800100" lvl="1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0.3 K and 10% in the </a:t>
            </a:r>
            <a:r>
              <a:rPr lang="en-US" sz="2400" b="0" i="0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Tropics (TR, 25°S-25°</a:t>
            </a:r>
            <a:r>
              <a:rPr lang="en-US" sz="2400" b="0" i="0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N).</a:t>
            </a:r>
            <a:endParaRPr lang="en-US" sz="2400" dirty="0">
              <a:solidFill>
                <a:srgbClr val="002060"/>
              </a:solidFill>
              <a:latin typeface="Calibri"/>
            </a:endParaRP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Comparison of GNSS-RO with IGRA shows a bias up to 0.1 K and 6% in the NH, up to 0.2 K and 6% in the NP and up to 0.3 K and 12% in the TR.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dirty="0">
                <a:solidFill>
                  <a:srgbClr val="002060"/>
                </a:solidFill>
                <a:latin typeface="Calibri"/>
              </a:rPr>
              <a:t>GNSS-RO is closer to IGRA, while GRUAN is closer to RHARM.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4076CE1C-A044-7A1A-9B37-76D4441ECF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30" y="6281728"/>
            <a:ext cx="1968601" cy="33656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AD426C7-4862-C68D-8B5B-0DF44F37D8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69" y="6161519"/>
            <a:ext cx="1012175" cy="56934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8D45782D-F532-AC94-9578-71A271C6A4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5013" y="6319447"/>
            <a:ext cx="1975270" cy="25349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D22BC0E6-41F5-35BF-C3E5-FF808CC677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1236" y="6161084"/>
            <a:ext cx="1196233" cy="67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826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4">
            <a:extLst>
              <a:ext uri="{FF2B5EF4-FFF2-40B4-BE49-F238E27FC236}">
                <a16:creationId xmlns:a16="http://schemas.microsoft.com/office/drawing/2014/main" id="{4938FCFB-9AA9-4A15-D039-341C9F3B47DF}"/>
              </a:ext>
            </a:extLst>
          </p:cNvPr>
          <p:cNvSpPr txBox="1"/>
          <p:nvPr/>
        </p:nvSpPr>
        <p:spPr>
          <a:xfrm>
            <a:off x="773230" y="4604844"/>
            <a:ext cx="11153554" cy="12003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Acknowledgments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 This work was supported by IR0000032 – ITINERIS, Italian Integrated Environmental Research Infrastructures System (D.D. n. 130/2022 - CUP B53C22002150006) Funded by EU - Next Generation EU PNRR- Mission 4 “Education and Research” - Component 2: “From research to business” - Investment 3.1: “Fund for the </a:t>
            </a:r>
            <a:r>
              <a:rPr lang="en-US" sz="18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realisation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of an integrated system of research and innovation infrastructures”</a:t>
            </a:r>
            <a:endParaRPr lang="en-US" sz="2800" b="1" i="0" u="none" strike="noStrike" kern="1200" cap="none" spc="0" baseline="0" dirty="0">
              <a:solidFill>
                <a:srgbClr val="002060"/>
              </a:solidFill>
              <a:uFillTx/>
              <a:latin typeface="Calibri"/>
            </a:endParaRPr>
          </a:p>
        </p:txBody>
      </p:sp>
      <p:sp>
        <p:nvSpPr>
          <p:cNvPr id="5" name="CasellaDiTesto 1">
            <a:extLst>
              <a:ext uri="{FF2B5EF4-FFF2-40B4-BE49-F238E27FC236}">
                <a16:creationId xmlns:a16="http://schemas.microsoft.com/office/drawing/2014/main" id="{29446317-E3E4-C96C-CE96-A4A6B365D53D}"/>
              </a:ext>
            </a:extLst>
          </p:cNvPr>
          <p:cNvSpPr txBox="1"/>
          <p:nvPr/>
        </p:nvSpPr>
        <p:spPr>
          <a:xfrm>
            <a:off x="2398207" y="1052827"/>
            <a:ext cx="7395586" cy="25853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4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For more information, we invite you to explore </a:t>
            </a:r>
            <a:r>
              <a:rPr lang="en-US" sz="5400" b="1" i="0" u="sng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PICO5.14</a:t>
            </a:r>
            <a:r>
              <a:rPr lang="en-US" sz="5400" b="1" i="0" u="none" strike="noStrike" kern="1200" cap="none" spc="0" baseline="0" dirty="0">
                <a:solidFill>
                  <a:srgbClr val="002060"/>
                </a:solidFill>
                <a:uFillTx/>
                <a:latin typeface="Calibri"/>
              </a:rPr>
              <a:t>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9B3B2EA-4B5C-791D-8378-E428CA53FA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4630" y="6281728"/>
            <a:ext cx="1968601" cy="336567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51108CDB-7A72-A094-699F-D16D366F8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7469" y="6161519"/>
            <a:ext cx="1012175" cy="569349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169219D9-6E65-B6B6-A78E-CC80092F48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075013" y="6319447"/>
            <a:ext cx="1975270" cy="25349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42533985-7C94-4496-D4E8-589A61DADD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41236" y="6161084"/>
            <a:ext cx="1196233" cy="67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58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3674</TotalTime>
  <Words>473</Words>
  <Application>Microsoft Office PowerPoint</Application>
  <PresentationFormat>Widescreen</PresentationFormat>
  <Paragraphs>24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Fabrizio Marra</dc:creator>
  <cp:lastModifiedBy>FABRIZIO MARRA</cp:lastModifiedBy>
  <cp:revision>24</cp:revision>
  <dcterms:created xsi:type="dcterms:W3CDTF">2024-01-26T11:59:34Z</dcterms:created>
  <dcterms:modified xsi:type="dcterms:W3CDTF">2025-04-26T10:06:09Z</dcterms:modified>
</cp:coreProperties>
</file>