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315" r:id="rId3"/>
    <p:sldId id="316" r:id="rId4"/>
    <p:sldId id="261" r:id="rId5"/>
    <p:sldId id="314" r:id="rId6"/>
    <p:sldId id="263" r:id="rId7"/>
    <p:sldId id="269" r:id="rId8"/>
    <p:sldId id="299" r:id="rId9"/>
    <p:sldId id="275" r:id="rId10"/>
    <p:sldId id="270" r:id="rId11"/>
    <p:sldId id="300" r:id="rId12"/>
    <p:sldId id="301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ECEA4D-0AB5-462E-8D86-4806CB7CCA34}" v="741" dt="2025-04-26T21:21:29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43" autoAdjust="0"/>
  </p:normalViewPr>
  <p:slideViewPr>
    <p:cSldViewPr showGuides="1">
      <p:cViewPr varScale="1">
        <p:scale>
          <a:sx n="87" d="100"/>
          <a:sy n="87" d="100"/>
        </p:scale>
        <p:origin x="63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400" cy="152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yel Kandu" userId="2b5d8623-f020-4c35-80fb-6ff67ec805d9" providerId="ADAL" clId="{F3ECEA4D-0AB5-462E-8D86-4806CB7CCA34}"/>
    <pc:docChg chg="undo redo custSel addSld delSld modSld sldOrd">
      <pc:chgData name="Payel Kandu" userId="2b5d8623-f020-4c35-80fb-6ff67ec805d9" providerId="ADAL" clId="{F3ECEA4D-0AB5-462E-8D86-4806CB7CCA34}" dt="2025-04-27T04:59:54.808" v="2890" actId="1036"/>
      <pc:docMkLst>
        <pc:docMk/>
      </pc:docMkLst>
      <pc:sldChg chg="modSp add mod setBg">
        <pc:chgData name="Payel Kandu" userId="2b5d8623-f020-4c35-80fb-6ff67ec805d9" providerId="ADAL" clId="{F3ECEA4D-0AB5-462E-8D86-4806CB7CCA34}" dt="2025-04-26T19:40:39.353" v="2373" actId="1037"/>
        <pc:sldMkLst>
          <pc:docMk/>
          <pc:sldMk cId="499897228" sldId="256"/>
        </pc:sldMkLst>
        <pc:spChg chg="mod">
          <ac:chgData name="Payel Kandu" userId="2b5d8623-f020-4c35-80fb-6ff67ec805d9" providerId="ADAL" clId="{F3ECEA4D-0AB5-462E-8D86-4806CB7CCA34}" dt="2025-04-26T19:39:18.325" v="2354" actId="1035"/>
          <ac:spMkLst>
            <pc:docMk/>
            <pc:sldMk cId="499897228" sldId="256"/>
            <ac:spMk id="7" creationId="{647B2DE8-F62E-BCCC-060C-F0B2E1B3F5D1}"/>
          </ac:spMkLst>
        </pc:spChg>
        <pc:spChg chg="mod">
          <ac:chgData name="Payel Kandu" userId="2b5d8623-f020-4c35-80fb-6ff67ec805d9" providerId="ADAL" clId="{F3ECEA4D-0AB5-462E-8D86-4806CB7CCA34}" dt="2025-04-26T19:39:21.976" v="2356" actId="1035"/>
          <ac:spMkLst>
            <pc:docMk/>
            <pc:sldMk cId="499897228" sldId="256"/>
            <ac:spMk id="8" creationId="{41E33384-E3A6-0DF8-5954-97EF68F8A62D}"/>
          </ac:spMkLst>
        </pc:spChg>
        <pc:spChg chg="mod">
          <ac:chgData name="Payel Kandu" userId="2b5d8623-f020-4c35-80fb-6ff67ec805d9" providerId="ADAL" clId="{F3ECEA4D-0AB5-462E-8D86-4806CB7CCA34}" dt="2025-04-26T19:39:25.411" v="2357" actId="1035"/>
          <ac:spMkLst>
            <pc:docMk/>
            <pc:sldMk cId="499897228" sldId="256"/>
            <ac:spMk id="9" creationId="{4455E150-CAB0-9355-F314-A0E84A342047}"/>
          </ac:spMkLst>
        </pc:spChg>
        <pc:spChg chg="mod">
          <ac:chgData name="Payel Kandu" userId="2b5d8623-f020-4c35-80fb-6ff67ec805d9" providerId="ADAL" clId="{F3ECEA4D-0AB5-462E-8D86-4806CB7CCA34}" dt="2025-04-26T19:40:31.777" v="2368" actId="2711"/>
          <ac:spMkLst>
            <pc:docMk/>
            <pc:sldMk cId="499897228" sldId="256"/>
            <ac:spMk id="10" creationId="{99021417-2CBB-9218-D7ED-2B0EF3FA240D}"/>
          </ac:spMkLst>
        </pc:spChg>
        <pc:spChg chg="mod">
          <ac:chgData name="Payel Kandu" userId="2b5d8623-f020-4c35-80fb-6ff67ec805d9" providerId="ADAL" clId="{F3ECEA4D-0AB5-462E-8D86-4806CB7CCA34}" dt="2025-04-26T19:40:21.645" v="2367" actId="14100"/>
          <ac:spMkLst>
            <pc:docMk/>
            <pc:sldMk cId="499897228" sldId="256"/>
            <ac:spMk id="11" creationId="{E22339C4-099D-2C54-4112-12D9C3C4FBC5}"/>
          </ac:spMkLst>
        </pc:spChg>
        <pc:picChg chg="mod">
          <ac:chgData name="Payel Kandu" userId="2b5d8623-f020-4c35-80fb-6ff67ec805d9" providerId="ADAL" clId="{F3ECEA4D-0AB5-462E-8D86-4806CB7CCA34}" dt="2025-04-23T09:16:24.931" v="55" actId="1076"/>
          <ac:picMkLst>
            <pc:docMk/>
            <pc:sldMk cId="499897228" sldId="256"/>
            <ac:picMk id="6" creationId="{E5C1A1F7-528F-8911-F7BD-C242D8E81280}"/>
          </ac:picMkLst>
        </pc:picChg>
        <pc:picChg chg="mod">
          <ac:chgData name="Payel Kandu" userId="2b5d8623-f020-4c35-80fb-6ff67ec805d9" providerId="ADAL" clId="{F3ECEA4D-0AB5-462E-8D86-4806CB7CCA34}" dt="2025-04-26T19:40:39.353" v="2373" actId="1037"/>
          <ac:picMkLst>
            <pc:docMk/>
            <pc:sldMk cId="499897228" sldId="256"/>
            <ac:picMk id="13" creationId="{7B0FD13F-9172-BFDD-4A2E-05E3BFAE91D4}"/>
          </ac:picMkLst>
        </pc:picChg>
        <pc:picChg chg="mod">
          <ac:chgData name="Payel Kandu" userId="2b5d8623-f020-4c35-80fb-6ff67ec805d9" providerId="ADAL" clId="{F3ECEA4D-0AB5-462E-8D86-4806CB7CCA34}" dt="2025-04-23T09:16:35.424" v="81" actId="1076"/>
          <ac:picMkLst>
            <pc:docMk/>
            <pc:sldMk cId="499897228" sldId="256"/>
            <ac:picMk id="18" creationId="{E5AB0A4C-21FF-18E0-0B3A-11C8824A5A7A}"/>
          </ac:picMkLst>
        </pc:picChg>
      </pc:sldChg>
      <pc:sldChg chg="del">
        <pc:chgData name="Payel Kandu" userId="2b5d8623-f020-4c35-80fb-6ff67ec805d9" providerId="ADAL" clId="{F3ECEA4D-0AB5-462E-8D86-4806CB7CCA34}" dt="2025-04-23T09:01:25.156" v="42" actId="47"/>
        <pc:sldMkLst>
          <pc:docMk/>
          <pc:sldMk cId="1606410466" sldId="256"/>
        </pc:sldMkLst>
      </pc:sldChg>
      <pc:sldChg chg="modSp del mod">
        <pc:chgData name="Payel Kandu" userId="2b5d8623-f020-4c35-80fb-6ff67ec805d9" providerId="ADAL" clId="{F3ECEA4D-0AB5-462E-8D86-4806CB7CCA34}" dt="2025-04-26T20:57:45.794" v="2658" actId="2696"/>
        <pc:sldMkLst>
          <pc:docMk/>
          <pc:sldMk cId="2889860330" sldId="257"/>
        </pc:sldMkLst>
      </pc:sldChg>
      <pc:sldChg chg="addSp delSp modSp add del mod ord">
        <pc:chgData name="Payel Kandu" userId="2b5d8623-f020-4c35-80fb-6ff67ec805d9" providerId="ADAL" clId="{F3ECEA4D-0AB5-462E-8D86-4806CB7CCA34}" dt="2025-04-26T20:57:45.794" v="2658" actId="2696"/>
        <pc:sldMkLst>
          <pc:docMk/>
          <pc:sldMk cId="3366185560" sldId="258"/>
        </pc:sldMkLst>
      </pc:sldChg>
      <pc:sldChg chg="addSp delSp modSp new del mod ord">
        <pc:chgData name="Payel Kandu" userId="2b5d8623-f020-4c35-80fb-6ff67ec805d9" providerId="ADAL" clId="{F3ECEA4D-0AB5-462E-8D86-4806CB7CCA34}" dt="2025-04-26T20:26:09.586" v="2425" actId="47"/>
        <pc:sldMkLst>
          <pc:docMk/>
          <pc:sldMk cId="2605009832" sldId="259"/>
        </pc:sldMkLst>
        <pc:spChg chg="mod">
          <ac:chgData name="Payel Kandu" userId="2b5d8623-f020-4c35-80fb-6ff67ec805d9" providerId="ADAL" clId="{F3ECEA4D-0AB5-462E-8D86-4806CB7CCA34}" dt="2025-04-26T20:25:24.541" v="2421"/>
          <ac:spMkLst>
            <pc:docMk/>
            <pc:sldMk cId="2605009832" sldId="259"/>
            <ac:spMk id="5" creationId="{58544264-9908-CA8A-4CF8-B06A5E5240FA}"/>
          </ac:spMkLst>
        </pc:spChg>
        <pc:spChg chg="mod">
          <ac:chgData name="Payel Kandu" userId="2b5d8623-f020-4c35-80fb-6ff67ec805d9" providerId="ADAL" clId="{F3ECEA4D-0AB5-462E-8D86-4806CB7CCA34}" dt="2025-04-26T20:25:24.541" v="2421"/>
          <ac:spMkLst>
            <pc:docMk/>
            <pc:sldMk cId="2605009832" sldId="259"/>
            <ac:spMk id="6" creationId="{1B64E2B7-09F8-3245-1313-81DC196EB645}"/>
          </ac:spMkLst>
        </pc:spChg>
        <pc:spChg chg="mod">
          <ac:chgData name="Payel Kandu" userId="2b5d8623-f020-4c35-80fb-6ff67ec805d9" providerId="ADAL" clId="{F3ECEA4D-0AB5-462E-8D86-4806CB7CCA34}" dt="2025-04-26T20:25:24.541" v="2421"/>
          <ac:spMkLst>
            <pc:docMk/>
            <pc:sldMk cId="2605009832" sldId="259"/>
            <ac:spMk id="7" creationId="{0CCE3BC2-E1C5-4F38-E0A3-4920B9D24082}"/>
          </ac:spMkLst>
        </pc:spChg>
        <pc:spChg chg="mod">
          <ac:chgData name="Payel Kandu" userId="2b5d8623-f020-4c35-80fb-6ff67ec805d9" providerId="ADAL" clId="{F3ECEA4D-0AB5-462E-8D86-4806CB7CCA34}" dt="2025-04-26T20:25:24.541" v="2421"/>
          <ac:spMkLst>
            <pc:docMk/>
            <pc:sldMk cId="2605009832" sldId="259"/>
            <ac:spMk id="9" creationId="{BEF2E83B-66A9-4CAF-93CD-134383CEA466}"/>
          </ac:spMkLst>
        </pc:spChg>
        <pc:spChg chg="mod">
          <ac:chgData name="Payel Kandu" userId="2b5d8623-f020-4c35-80fb-6ff67ec805d9" providerId="ADAL" clId="{F3ECEA4D-0AB5-462E-8D86-4806CB7CCA34}" dt="2025-04-26T20:25:24.541" v="2421"/>
          <ac:spMkLst>
            <pc:docMk/>
            <pc:sldMk cId="2605009832" sldId="259"/>
            <ac:spMk id="10" creationId="{F3293FBD-ED4F-A87A-FCFA-EB202BC99962}"/>
          </ac:spMkLst>
        </pc:spChg>
        <pc:spChg chg="mod">
          <ac:chgData name="Payel Kandu" userId="2b5d8623-f020-4c35-80fb-6ff67ec805d9" providerId="ADAL" clId="{F3ECEA4D-0AB5-462E-8D86-4806CB7CCA34}" dt="2025-04-26T20:25:24.541" v="2421"/>
          <ac:spMkLst>
            <pc:docMk/>
            <pc:sldMk cId="2605009832" sldId="259"/>
            <ac:spMk id="11" creationId="{06EA9A6D-5E57-479A-3162-ECCD669770AC}"/>
          </ac:spMkLst>
        </pc:spChg>
        <pc:grpChg chg="add mod">
          <ac:chgData name="Payel Kandu" userId="2b5d8623-f020-4c35-80fb-6ff67ec805d9" providerId="ADAL" clId="{F3ECEA4D-0AB5-462E-8D86-4806CB7CCA34}" dt="2025-04-26T20:25:24.541" v="2421"/>
          <ac:grpSpMkLst>
            <pc:docMk/>
            <pc:sldMk cId="2605009832" sldId="259"/>
            <ac:grpSpMk id="3" creationId="{7D4BDB64-7557-E981-DBCA-FD4B708965B6}"/>
          </ac:grpSpMkLst>
        </pc:grpChg>
        <pc:picChg chg="mod">
          <ac:chgData name="Payel Kandu" userId="2b5d8623-f020-4c35-80fb-6ff67ec805d9" providerId="ADAL" clId="{F3ECEA4D-0AB5-462E-8D86-4806CB7CCA34}" dt="2025-04-26T20:25:24.541" v="2421"/>
          <ac:picMkLst>
            <pc:docMk/>
            <pc:sldMk cId="2605009832" sldId="259"/>
            <ac:picMk id="4" creationId="{35E564A7-768C-04F0-4101-7298BFC4F8D9}"/>
          </ac:picMkLst>
        </pc:picChg>
        <pc:cxnChg chg="mod">
          <ac:chgData name="Payel Kandu" userId="2b5d8623-f020-4c35-80fb-6ff67ec805d9" providerId="ADAL" clId="{F3ECEA4D-0AB5-462E-8D86-4806CB7CCA34}" dt="2025-04-26T20:25:24.541" v="2421"/>
          <ac:cxnSpMkLst>
            <pc:docMk/>
            <pc:sldMk cId="2605009832" sldId="259"/>
            <ac:cxnSpMk id="8" creationId="{06F5B373-CDEF-1EC1-CF63-AF841E6027EB}"/>
          </ac:cxnSpMkLst>
        </pc:cxnChg>
      </pc:sldChg>
      <pc:sldChg chg="modSp add del mod">
        <pc:chgData name="Payel Kandu" userId="2b5d8623-f020-4c35-80fb-6ff67ec805d9" providerId="ADAL" clId="{F3ECEA4D-0AB5-462E-8D86-4806CB7CCA34}" dt="2025-04-26T20:23:46.408" v="2418" actId="47"/>
        <pc:sldMkLst>
          <pc:docMk/>
          <pc:sldMk cId="2196707517" sldId="260"/>
        </pc:sldMkLst>
        <pc:spChg chg="mod">
          <ac:chgData name="Payel Kandu" userId="2b5d8623-f020-4c35-80fb-6ff67ec805d9" providerId="ADAL" clId="{F3ECEA4D-0AB5-462E-8D86-4806CB7CCA34}" dt="2025-04-26T20:23:16.719" v="2414" actId="21"/>
          <ac:spMkLst>
            <pc:docMk/>
            <pc:sldMk cId="2196707517" sldId="260"/>
            <ac:spMk id="2" creationId="{B85732A3-86E1-4AD7-CB87-E1ACDFC04EE0}"/>
          </ac:spMkLst>
        </pc:spChg>
        <pc:spChg chg="mod">
          <ac:chgData name="Payel Kandu" userId="2b5d8623-f020-4c35-80fb-6ff67ec805d9" providerId="ADAL" clId="{F3ECEA4D-0AB5-462E-8D86-4806CB7CCA34}" dt="2025-04-26T20:20:34.675" v="2411" actId="14100"/>
          <ac:spMkLst>
            <pc:docMk/>
            <pc:sldMk cId="2196707517" sldId="260"/>
            <ac:spMk id="7" creationId="{79B33CF5-BBA4-AD95-A8BF-0CE038773FBC}"/>
          </ac:spMkLst>
        </pc:spChg>
        <pc:spChg chg="mod">
          <ac:chgData name="Payel Kandu" userId="2b5d8623-f020-4c35-80fb-6ff67ec805d9" providerId="ADAL" clId="{F3ECEA4D-0AB5-462E-8D86-4806CB7CCA34}" dt="2025-04-26T20:19:54.635" v="2407" actId="1076"/>
          <ac:spMkLst>
            <pc:docMk/>
            <pc:sldMk cId="2196707517" sldId="260"/>
            <ac:spMk id="9" creationId="{56CF1CA7-0098-4FFF-8B3A-6D1F36FD648A}"/>
          </ac:spMkLst>
        </pc:spChg>
        <pc:grpChg chg="mod">
          <ac:chgData name="Payel Kandu" userId="2b5d8623-f020-4c35-80fb-6ff67ec805d9" providerId="ADAL" clId="{F3ECEA4D-0AB5-462E-8D86-4806CB7CCA34}" dt="2025-04-26T20:19:54.635" v="2407" actId="1076"/>
          <ac:grpSpMkLst>
            <pc:docMk/>
            <pc:sldMk cId="2196707517" sldId="260"/>
            <ac:grpSpMk id="6" creationId="{63AA60BC-B3AE-A673-323F-642EE4FC2C09}"/>
          </ac:grpSpMkLst>
        </pc:grpChg>
      </pc:sldChg>
      <pc:sldChg chg="addSp modSp new mod modAnim">
        <pc:chgData name="Payel Kandu" userId="2b5d8623-f020-4c35-80fb-6ff67ec805d9" providerId="ADAL" clId="{F3ECEA4D-0AB5-462E-8D86-4806CB7CCA34}" dt="2025-04-26T21:21:29.560" v="2888" actId="20577"/>
        <pc:sldMkLst>
          <pc:docMk/>
          <pc:sldMk cId="3418786669" sldId="261"/>
        </pc:sldMkLst>
        <pc:spChg chg="add mod">
          <ac:chgData name="Payel Kandu" userId="2b5d8623-f020-4c35-80fb-6ff67ec805d9" providerId="ADAL" clId="{F3ECEA4D-0AB5-462E-8D86-4806CB7CCA34}" dt="2025-04-26T20:28:26.124" v="2446"/>
          <ac:spMkLst>
            <pc:docMk/>
            <pc:sldMk cId="3418786669" sldId="261"/>
            <ac:spMk id="2" creationId="{4A459CA7-7420-6C46-051B-D75B66958E0D}"/>
          </ac:spMkLst>
        </pc:spChg>
        <pc:spChg chg="add mod">
          <ac:chgData name="Payel Kandu" userId="2b5d8623-f020-4c35-80fb-6ff67ec805d9" providerId="ADAL" clId="{F3ECEA4D-0AB5-462E-8D86-4806CB7CCA34}" dt="2025-04-26T21:00:36.434" v="2670"/>
          <ac:spMkLst>
            <pc:docMk/>
            <pc:sldMk cId="3418786669" sldId="261"/>
            <ac:spMk id="3" creationId="{848625C3-14C5-0935-34E3-2A7F292485BA}"/>
          </ac:spMkLst>
        </pc:spChg>
        <pc:spChg chg="add mod">
          <ac:chgData name="Payel Kandu" userId="2b5d8623-f020-4c35-80fb-6ff67ec805d9" providerId="ADAL" clId="{F3ECEA4D-0AB5-462E-8D86-4806CB7CCA34}" dt="2025-04-26T20:29:23.242" v="2447"/>
          <ac:spMkLst>
            <pc:docMk/>
            <pc:sldMk cId="3418786669" sldId="261"/>
            <ac:spMk id="4" creationId="{9E11D7D7-A3EA-8647-2D9F-C21BC896DEE2}"/>
          </ac:spMkLst>
        </pc:spChg>
        <pc:spChg chg="add mod">
          <ac:chgData name="Payel Kandu" userId="2b5d8623-f020-4c35-80fb-6ff67ec805d9" providerId="ADAL" clId="{F3ECEA4D-0AB5-462E-8D86-4806CB7CCA34}" dt="2025-04-26T20:30:12.187" v="2454" actId="1076"/>
          <ac:spMkLst>
            <pc:docMk/>
            <pc:sldMk cId="3418786669" sldId="261"/>
            <ac:spMk id="6" creationId="{12BBF091-5290-C8D3-59C4-765AFC5F6D13}"/>
          </ac:spMkLst>
        </pc:spChg>
        <pc:spChg chg="add mod">
          <ac:chgData name="Payel Kandu" userId="2b5d8623-f020-4c35-80fb-6ff67ec805d9" providerId="ADAL" clId="{F3ECEA4D-0AB5-462E-8D86-4806CB7CCA34}" dt="2025-04-26T21:21:29.560" v="2888" actId="20577"/>
          <ac:spMkLst>
            <pc:docMk/>
            <pc:sldMk cId="3418786669" sldId="261"/>
            <ac:spMk id="7" creationId="{02195C1B-F3C8-CAFD-86DE-754233AC4B4F}"/>
          </ac:spMkLst>
        </pc:spChg>
        <pc:spChg chg="add mod">
          <ac:chgData name="Payel Kandu" userId="2b5d8623-f020-4c35-80fb-6ff67ec805d9" providerId="ADAL" clId="{F3ECEA4D-0AB5-462E-8D86-4806CB7CCA34}" dt="2025-04-26T20:46:17.937" v="2503" actId="14100"/>
          <ac:spMkLst>
            <pc:docMk/>
            <pc:sldMk cId="3418786669" sldId="261"/>
            <ac:spMk id="8" creationId="{00A90296-BD47-AA4E-C03F-BDC674D3E91C}"/>
          </ac:spMkLst>
        </pc:spChg>
        <pc:grpChg chg="add mod">
          <ac:chgData name="Payel Kandu" userId="2b5d8623-f020-4c35-80fb-6ff67ec805d9" providerId="ADAL" clId="{F3ECEA4D-0AB5-462E-8D86-4806CB7CCA34}" dt="2025-04-26T21:00:55.301" v="2675" actId="164"/>
          <ac:grpSpMkLst>
            <pc:docMk/>
            <pc:sldMk cId="3418786669" sldId="261"/>
            <ac:grpSpMk id="9" creationId="{F2CF87AF-391D-DAD9-01A2-4D422C6DB39C}"/>
          </ac:grpSpMkLst>
        </pc:grpChg>
        <pc:picChg chg="add mod">
          <ac:chgData name="Payel Kandu" userId="2b5d8623-f020-4c35-80fb-6ff67ec805d9" providerId="ADAL" clId="{F3ECEA4D-0AB5-462E-8D86-4806CB7CCA34}" dt="2025-04-26T20:29:23.242" v="2447"/>
          <ac:picMkLst>
            <pc:docMk/>
            <pc:sldMk cId="3418786669" sldId="261"/>
            <ac:picMk id="3" creationId="{DDE4F9D6-EA12-C798-6E12-8E8D804D18D1}"/>
          </ac:picMkLst>
        </pc:picChg>
        <pc:picChg chg="add mod">
          <ac:chgData name="Payel Kandu" userId="2b5d8623-f020-4c35-80fb-6ff67ec805d9" providerId="ADAL" clId="{F3ECEA4D-0AB5-462E-8D86-4806CB7CCA34}" dt="2025-04-26T21:00:55.301" v="2675" actId="164"/>
          <ac:picMkLst>
            <pc:docMk/>
            <pc:sldMk cId="3418786669" sldId="261"/>
            <ac:picMk id="4" creationId="{5672E9DC-943B-35F8-9CD3-CED1D9B1DC3F}"/>
          </ac:picMkLst>
        </pc:picChg>
        <pc:picChg chg="add mod">
          <ac:chgData name="Payel Kandu" userId="2b5d8623-f020-4c35-80fb-6ff67ec805d9" providerId="ADAL" clId="{F3ECEA4D-0AB5-462E-8D86-4806CB7CCA34}" dt="2025-04-26T21:00:55.301" v="2675" actId="164"/>
          <ac:picMkLst>
            <pc:docMk/>
            <pc:sldMk cId="3418786669" sldId="261"/>
            <ac:picMk id="5" creationId="{CB1E70BF-33F7-E34C-31D2-BCDC745CC243}"/>
          </ac:picMkLst>
        </pc:picChg>
      </pc:sldChg>
      <pc:sldChg chg="addSp modSp add del mod modAnim">
        <pc:chgData name="Payel Kandu" userId="2b5d8623-f020-4c35-80fb-6ff67ec805d9" providerId="ADAL" clId="{F3ECEA4D-0AB5-462E-8D86-4806CB7CCA34}" dt="2025-04-23T16:51:07.368" v="1037" actId="47"/>
        <pc:sldMkLst>
          <pc:docMk/>
          <pc:sldMk cId="2129736736" sldId="262"/>
        </pc:sldMkLst>
      </pc:sldChg>
      <pc:sldChg chg="addSp delSp modSp add mod">
        <pc:chgData name="Payel Kandu" userId="2b5d8623-f020-4c35-80fb-6ff67ec805d9" providerId="ADAL" clId="{F3ECEA4D-0AB5-462E-8D86-4806CB7CCA34}" dt="2025-04-26T21:02:24.861" v="2683" actId="1036"/>
        <pc:sldMkLst>
          <pc:docMk/>
          <pc:sldMk cId="3840187148" sldId="263"/>
        </pc:sldMkLst>
        <pc:spChg chg="add mod">
          <ac:chgData name="Payel Kandu" userId="2b5d8623-f020-4c35-80fb-6ff67ec805d9" providerId="ADAL" clId="{F3ECEA4D-0AB5-462E-8D86-4806CB7CCA34}" dt="2025-04-26T21:02:24.861" v="2683" actId="1036"/>
          <ac:spMkLst>
            <pc:docMk/>
            <pc:sldMk cId="3840187148" sldId="263"/>
            <ac:spMk id="4" creationId="{AA60800A-BB43-7E9B-0FEE-C8E1D42CB0CF}"/>
          </ac:spMkLst>
        </pc:spChg>
        <pc:picChg chg="add mod">
          <ac:chgData name="Payel Kandu" userId="2b5d8623-f020-4c35-80fb-6ff67ec805d9" providerId="ADAL" clId="{F3ECEA4D-0AB5-462E-8D86-4806CB7CCA34}" dt="2025-04-23T14:55:04.444" v="559" actId="1037"/>
          <ac:picMkLst>
            <pc:docMk/>
            <pc:sldMk cId="3840187148" sldId="263"/>
            <ac:picMk id="3" creationId="{F010802F-DE12-239D-0D04-955E075EB8C3}"/>
          </ac:picMkLst>
        </pc:picChg>
      </pc:sldChg>
      <pc:sldChg chg="addSp delSp modSp add mod">
        <pc:chgData name="Payel Kandu" userId="2b5d8623-f020-4c35-80fb-6ff67ec805d9" providerId="ADAL" clId="{F3ECEA4D-0AB5-462E-8D86-4806CB7CCA34}" dt="2025-04-26T21:02:34.545" v="2685" actId="20577"/>
        <pc:sldMkLst>
          <pc:docMk/>
          <pc:sldMk cId="1638418011" sldId="269"/>
        </pc:sldMkLst>
        <pc:spChg chg="mod">
          <ac:chgData name="Payel Kandu" userId="2b5d8623-f020-4c35-80fb-6ff67ec805d9" providerId="ADAL" clId="{F3ECEA4D-0AB5-462E-8D86-4806CB7CCA34}" dt="2025-04-24T10:08:40.937" v="1700" actId="255"/>
          <ac:spMkLst>
            <pc:docMk/>
            <pc:sldMk cId="1638418011" sldId="269"/>
            <ac:spMk id="10" creationId="{9FDD5AAA-5C5D-172E-2726-F209E801EC68}"/>
          </ac:spMkLst>
        </pc:spChg>
        <pc:spChg chg="mod">
          <ac:chgData name="Payel Kandu" userId="2b5d8623-f020-4c35-80fb-6ff67ec805d9" providerId="ADAL" clId="{F3ECEA4D-0AB5-462E-8D86-4806CB7CCA34}" dt="2025-04-26T21:02:34.545" v="2685" actId="20577"/>
          <ac:spMkLst>
            <pc:docMk/>
            <pc:sldMk cId="1638418011" sldId="269"/>
            <ac:spMk id="11" creationId="{F4F9EE56-AAAA-0333-CA3C-69C476E00222}"/>
          </ac:spMkLst>
        </pc:spChg>
        <pc:spChg chg="mod">
          <ac:chgData name="Payel Kandu" userId="2b5d8623-f020-4c35-80fb-6ff67ec805d9" providerId="ADAL" clId="{F3ECEA4D-0AB5-462E-8D86-4806CB7CCA34}" dt="2025-04-26T19:42:38.929" v="2376" actId="255"/>
          <ac:spMkLst>
            <pc:docMk/>
            <pc:sldMk cId="1638418011" sldId="269"/>
            <ac:spMk id="20" creationId="{8268DB54-502B-A863-86ED-6FFE37E89813}"/>
          </ac:spMkLst>
        </pc:spChg>
        <pc:spChg chg="mod">
          <ac:chgData name="Payel Kandu" userId="2b5d8623-f020-4c35-80fb-6ff67ec805d9" providerId="ADAL" clId="{F3ECEA4D-0AB5-462E-8D86-4806CB7CCA34}" dt="2025-04-26T19:42:44.847" v="2377" actId="255"/>
          <ac:spMkLst>
            <pc:docMk/>
            <pc:sldMk cId="1638418011" sldId="269"/>
            <ac:spMk id="21" creationId="{5AC7F95B-E024-3D39-BBB0-2769DBD09916}"/>
          </ac:spMkLst>
        </pc:spChg>
        <pc:grpChg chg="mod">
          <ac:chgData name="Payel Kandu" userId="2b5d8623-f020-4c35-80fb-6ff67ec805d9" providerId="ADAL" clId="{F3ECEA4D-0AB5-462E-8D86-4806CB7CCA34}" dt="2025-04-23T17:32:42.651" v="1343" actId="1037"/>
          <ac:grpSpMkLst>
            <pc:docMk/>
            <pc:sldMk cId="1638418011" sldId="269"/>
            <ac:grpSpMk id="3" creationId="{8075D51E-5D13-F4AB-716C-756ED98E3384}"/>
          </ac:grpSpMkLst>
        </pc:grpChg>
        <pc:picChg chg="mod">
          <ac:chgData name="Payel Kandu" userId="2b5d8623-f020-4c35-80fb-6ff67ec805d9" providerId="ADAL" clId="{F3ECEA4D-0AB5-462E-8D86-4806CB7CCA34}" dt="2025-04-23T17:32:45.574" v="1344" actId="1037"/>
          <ac:picMkLst>
            <pc:docMk/>
            <pc:sldMk cId="1638418011" sldId="269"/>
            <ac:picMk id="2" creationId="{16837D12-5FF5-5352-E60F-3F814C949010}"/>
          </ac:picMkLst>
        </pc:picChg>
        <pc:picChg chg="mod">
          <ac:chgData name="Payel Kandu" userId="2b5d8623-f020-4c35-80fb-6ff67ec805d9" providerId="ADAL" clId="{F3ECEA4D-0AB5-462E-8D86-4806CB7CCA34}" dt="2025-04-23T17:33:07.255" v="1348" actId="14100"/>
          <ac:picMkLst>
            <pc:docMk/>
            <pc:sldMk cId="1638418011" sldId="269"/>
            <ac:picMk id="9" creationId="{4DC0F678-5234-4691-5CA6-2FDC7D38366D}"/>
          </ac:picMkLst>
        </pc:picChg>
      </pc:sldChg>
      <pc:sldChg chg="addSp delSp modSp new mod ord modClrScheme chgLayout">
        <pc:chgData name="Payel Kandu" userId="2b5d8623-f020-4c35-80fb-6ff67ec805d9" providerId="ADAL" clId="{F3ECEA4D-0AB5-462E-8D86-4806CB7CCA34}" dt="2025-04-26T21:02:57.511" v="2691" actId="20577"/>
        <pc:sldMkLst>
          <pc:docMk/>
          <pc:sldMk cId="2276843449" sldId="270"/>
        </pc:sldMkLst>
        <pc:spChg chg="add mod">
          <ac:chgData name="Payel Kandu" userId="2b5d8623-f020-4c35-80fb-6ff67ec805d9" providerId="ADAL" clId="{F3ECEA4D-0AB5-462E-8D86-4806CB7CCA34}" dt="2025-04-24T10:14:58.984" v="1776"/>
          <ac:spMkLst>
            <pc:docMk/>
            <pc:sldMk cId="2276843449" sldId="270"/>
            <ac:spMk id="2" creationId="{19BC2855-61EA-1061-A624-8DF33EA2C628}"/>
          </ac:spMkLst>
        </pc:spChg>
        <pc:spChg chg="add mod">
          <ac:chgData name="Payel Kandu" userId="2b5d8623-f020-4c35-80fb-6ff67ec805d9" providerId="ADAL" clId="{F3ECEA4D-0AB5-462E-8D86-4806CB7CCA34}" dt="2025-04-24T11:37:03.229" v="1929" actId="164"/>
          <ac:spMkLst>
            <pc:docMk/>
            <pc:sldMk cId="2276843449" sldId="270"/>
            <ac:spMk id="11" creationId="{7BAB0088-CFC6-72B9-3326-3FD690B9B084}"/>
          </ac:spMkLst>
        </pc:spChg>
        <pc:spChg chg="add mod">
          <ac:chgData name="Payel Kandu" userId="2b5d8623-f020-4c35-80fb-6ff67ec805d9" providerId="ADAL" clId="{F3ECEA4D-0AB5-462E-8D86-4806CB7CCA34}" dt="2025-04-24T11:37:03.229" v="1929" actId="164"/>
          <ac:spMkLst>
            <pc:docMk/>
            <pc:sldMk cId="2276843449" sldId="270"/>
            <ac:spMk id="12" creationId="{D2AF642B-9924-2A57-6224-2C53EA4956C6}"/>
          </ac:spMkLst>
        </pc:spChg>
        <pc:spChg chg="add mod">
          <ac:chgData name="Payel Kandu" userId="2b5d8623-f020-4c35-80fb-6ff67ec805d9" providerId="ADAL" clId="{F3ECEA4D-0AB5-462E-8D86-4806CB7CCA34}" dt="2025-04-26T19:43:52.177" v="2389" actId="1076"/>
          <ac:spMkLst>
            <pc:docMk/>
            <pc:sldMk cId="2276843449" sldId="270"/>
            <ac:spMk id="14" creationId="{45DB068E-7FDA-FA49-F357-54AFCA1954B3}"/>
          </ac:spMkLst>
        </pc:spChg>
        <pc:spChg chg="add mod">
          <ac:chgData name="Payel Kandu" userId="2b5d8623-f020-4c35-80fb-6ff67ec805d9" providerId="ADAL" clId="{F3ECEA4D-0AB5-462E-8D86-4806CB7CCA34}" dt="2025-04-26T19:44:10.136" v="2394" actId="255"/>
          <ac:spMkLst>
            <pc:docMk/>
            <pc:sldMk cId="2276843449" sldId="270"/>
            <ac:spMk id="15" creationId="{A464547F-DD31-FB6E-3FAD-8A171431EBC2}"/>
          </ac:spMkLst>
        </pc:spChg>
        <pc:spChg chg="add mod">
          <ac:chgData name="Payel Kandu" userId="2b5d8623-f020-4c35-80fb-6ff67ec805d9" providerId="ADAL" clId="{F3ECEA4D-0AB5-462E-8D86-4806CB7CCA34}" dt="2025-04-26T19:44:19.206" v="2396" actId="255"/>
          <ac:spMkLst>
            <pc:docMk/>
            <pc:sldMk cId="2276843449" sldId="270"/>
            <ac:spMk id="16" creationId="{55DA7028-C809-0FDB-3826-1EC85D34E470}"/>
          </ac:spMkLst>
        </pc:spChg>
        <pc:spChg chg="add mod">
          <ac:chgData name="Payel Kandu" userId="2b5d8623-f020-4c35-80fb-6ff67ec805d9" providerId="ADAL" clId="{F3ECEA4D-0AB5-462E-8D86-4806CB7CCA34}" dt="2025-04-26T19:43:59.642" v="2391" actId="255"/>
          <ac:spMkLst>
            <pc:docMk/>
            <pc:sldMk cId="2276843449" sldId="270"/>
            <ac:spMk id="17" creationId="{E7D8F5A5-D9EB-5C04-5CDF-03795A61D615}"/>
          </ac:spMkLst>
        </pc:spChg>
        <pc:spChg chg="add mod">
          <ac:chgData name="Payel Kandu" userId="2b5d8623-f020-4c35-80fb-6ff67ec805d9" providerId="ADAL" clId="{F3ECEA4D-0AB5-462E-8D86-4806CB7CCA34}" dt="2025-04-26T21:02:57.511" v="2691" actId="20577"/>
          <ac:spMkLst>
            <pc:docMk/>
            <pc:sldMk cId="2276843449" sldId="270"/>
            <ac:spMk id="21" creationId="{00EB12EB-5937-5F7E-BD07-1E74FDE1CCCC}"/>
          </ac:spMkLst>
        </pc:spChg>
        <pc:spChg chg="add mod">
          <ac:chgData name="Payel Kandu" userId="2b5d8623-f020-4c35-80fb-6ff67ec805d9" providerId="ADAL" clId="{F3ECEA4D-0AB5-462E-8D86-4806CB7CCA34}" dt="2025-04-24T11:40:33.011" v="2022" actId="313"/>
          <ac:spMkLst>
            <pc:docMk/>
            <pc:sldMk cId="2276843449" sldId="270"/>
            <ac:spMk id="22" creationId="{946E1ED4-5CBF-6755-0F24-F79F97A2D8FA}"/>
          </ac:spMkLst>
        </pc:spChg>
        <pc:grpChg chg="mod">
          <ac:chgData name="Payel Kandu" userId="2b5d8623-f020-4c35-80fb-6ff67ec805d9" providerId="ADAL" clId="{F3ECEA4D-0AB5-462E-8D86-4806CB7CCA34}" dt="2025-04-24T11:38:12.495" v="1936" actId="164"/>
          <ac:grpSpMkLst>
            <pc:docMk/>
            <pc:sldMk cId="2276843449" sldId="270"/>
            <ac:grpSpMk id="18" creationId="{9F02BCE6-7691-78FF-E7F0-73C5219BC351}"/>
          </ac:grpSpMkLst>
        </pc:grpChg>
        <pc:grpChg chg="add mod">
          <ac:chgData name="Payel Kandu" userId="2b5d8623-f020-4c35-80fb-6ff67ec805d9" providerId="ADAL" clId="{F3ECEA4D-0AB5-462E-8D86-4806CB7CCA34}" dt="2025-04-24T11:38:17.644" v="1937" actId="1076"/>
          <ac:grpSpMkLst>
            <pc:docMk/>
            <pc:sldMk cId="2276843449" sldId="270"/>
            <ac:grpSpMk id="20" creationId="{407EB462-EB7A-9C32-6CDE-3147C14F2FA5}"/>
          </ac:grpSpMkLst>
        </pc:grpChg>
        <pc:picChg chg="add mod modCrop">
          <ac:chgData name="Payel Kandu" userId="2b5d8623-f020-4c35-80fb-6ff67ec805d9" providerId="ADAL" clId="{F3ECEA4D-0AB5-462E-8D86-4806CB7CCA34}" dt="2025-04-24T11:37:03.229" v="1929" actId="164"/>
          <ac:picMkLst>
            <pc:docMk/>
            <pc:sldMk cId="2276843449" sldId="270"/>
            <ac:picMk id="4" creationId="{90C6BAD2-92C7-F774-AF78-515B375685B4}"/>
          </ac:picMkLst>
        </pc:picChg>
        <pc:picChg chg="add mod modCrop">
          <ac:chgData name="Payel Kandu" userId="2b5d8623-f020-4c35-80fb-6ff67ec805d9" providerId="ADAL" clId="{F3ECEA4D-0AB5-462E-8D86-4806CB7CCA34}" dt="2025-04-24T11:37:03.229" v="1929" actId="164"/>
          <ac:picMkLst>
            <pc:docMk/>
            <pc:sldMk cId="2276843449" sldId="270"/>
            <ac:picMk id="6" creationId="{32FEEC4C-EE9F-6A30-D33E-3C4DA6CE46DF}"/>
          </ac:picMkLst>
        </pc:picChg>
        <pc:picChg chg="add mod modCrop">
          <ac:chgData name="Payel Kandu" userId="2b5d8623-f020-4c35-80fb-6ff67ec805d9" providerId="ADAL" clId="{F3ECEA4D-0AB5-462E-8D86-4806CB7CCA34}" dt="2025-04-24T11:37:03.229" v="1929" actId="164"/>
          <ac:picMkLst>
            <pc:docMk/>
            <pc:sldMk cId="2276843449" sldId="270"/>
            <ac:picMk id="8" creationId="{E3E0C954-53FA-2676-A552-AB56438B08BA}"/>
          </ac:picMkLst>
        </pc:picChg>
        <pc:picChg chg="add mod modCrop">
          <ac:chgData name="Payel Kandu" userId="2b5d8623-f020-4c35-80fb-6ff67ec805d9" providerId="ADAL" clId="{F3ECEA4D-0AB5-462E-8D86-4806CB7CCA34}" dt="2025-04-24T11:37:03.229" v="1929" actId="164"/>
          <ac:picMkLst>
            <pc:docMk/>
            <pc:sldMk cId="2276843449" sldId="270"/>
            <ac:picMk id="10" creationId="{8E99D6F0-9368-D097-5C98-FBE48FE7AA95}"/>
          </ac:picMkLst>
        </pc:picChg>
        <pc:picChg chg="add mod">
          <ac:chgData name="Payel Kandu" userId="2b5d8623-f020-4c35-80fb-6ff67ec805d9" providerId="ADAL" clId="{F3ECEA4D-0AB5-462E-8D86-4806CB7CCA34}" dt="2025-04-24T11:38:12.495" v="1936" actId="164"/>
          <ac:picMkLst>
            <pc:docMk/>
            <pc:sldMk cId="2276843449" sldId="270"/>
            <ac:picMk id="19" creationId="{BF4A0906-72F9-8859-5A3C-19F642711E2B}"/>
          </ac:picMkLst>
        </pc:picChg>
      </pc:sldChg>
      <pc:sldChg chg="modSp add del mod">
        <pc:chgData name="Payel Kandu" userId="2b5d8623-f020-4c35-80fb-6ff67ec805d9" providerId="ADAL" clId="{F3ECEA4D-0AB5-462E-8D86-4806CB7CCA34}" dt="2025-04-26T20:57:42.701" v="2657" actId="47"/>
        <pc:sldMkLst>
          <pc:docMk/>
          <pc:sldMk cId="2645383723" sldId="272"/>
        </pc:sldMkLst>
        <pc:spChg chg="mod">
          <ac:chgData name="Payel Kandu" userId="2b5d8623-f020-4c35-80fb-6ff67ec805d9" providerId="ADAL" clId="{F3ECEA4D-0AB5-462E-8D86-4806CB7CCA34}" dt="2025-04-26T20:56:34.359" v="2651" actId="27636"/>
          <ac:spMkLst>
            <pc:docMk/>
            <pc:sldMk cId="2645383723" sldId="272"/>
            <ac:spMk id="12" creationId="{1D5FA626-F151-B0A7-956B-B8DA8A868557}"/>
          </ac:spMkLst>
        </pc:spChg>
      </pc:sldChg>
      <pc:sldChg chg="addSp delSp modSp add mod modAnim">
        <pc:chgData name="Payel Kandu" userId="2b5d8623-f020-4c35-80fb-6ff67ec805d9" providerId="ADAL" clId="{F3ECEA4D-0AB5-462E-8D86-4806CB7CCA34}" dt="2025-04-26T21:19:12.375" v="2875"/>
        <pc:sldMkLst>
          <pc:docMk/>
          <pc:sldMk cId="1951250324" sldId="275"/>
        </pc:sldMkLst>
        <pc:spChg chg="mod ord">
          <ac:chgData name="Payel Kandu" userId="2b5d8623-f020-4c35-80fb-6ff67ec805d9" providerId="ADAL" clId="{F3ECEA4D-0AB5-462E-8D86-4806CB7CCA34}" dt="2025-04-24T10:06:02.496" v="1660" actId="255"/>
          <ac:spMkLst>
            <pc:docMk/>
            <pc:sldMk cId="1951250324" sldId="275"/>
            <ac:spMk id="2" creationId="{2205C004-CDC5-CC19-289B-C7F28E95B2F8}"/>
          </ac:spMkLst>
        </pc:spChg>
        <pc:spChg chg="mod">
          <ac:chgData name="Payel Kandu" userId="2b5d8623-f020-4c35-80fb-6ff67ec805d9" providerId="ADAL" clId="{F3ECEA4D-0AB5-462E-8D86-4806CB7CCA34}" dt="2025-04-26T21:02:51.173" v="2689" actId="20577"/>
          <ac:spMkLst>
            <pc:docMk/>
            <pc:sldMk cId="1951250324" sldId="275"/>
            <ac:spMk id="18" creationId="{DA79D1FF-1670-5EC3-544F-0E261F5E4750}"/>
          </ac:spMkLst>
        </pc:spChg>
        <pc:spChg chg="mod">
          <ac:chgData name="Payel Kandu" userId="2b5d8623-f020-4c35-80fb-6ff67ec805d9" providerId="ADAL" clId="{F3ECEA4D-0AB5-462E-8D86-4806CB7CCA34}" dt="2025-04-26T19:43:23.105" v="2384" actId="14100"/>
          <ac:spMkLst>
            <pc:docMk/>
            <pc:sldMk cId="1951250324" sldId="275"/>
            <ac:spMk id="19" creationId="{52BCDA96-966A-1723-ACCF-5E1F295536A0}"/>
          </ac:spMkLst>
        </pc:spChg>
        <pc:spChg chg="mod">
          <ac:chgData name="Payel Kandu" userId="2b5d8623-f020-4c35-80fb-6ff67ec805d9" providerId="ADAL" clId="{F3ECEA4D-0AB5-462E-8D86-4806CB7CCA34}" dt="2025-04-26T19:43:25.936" v="2385" actId="14100"/>
          <ac:spMkLst>
            <pc:docMk/>
            <pc:sldMk cId="1951250324" sldId="275"/>
            <ac:spMk id="20" creationId="{5A0192DA-476C-562E-A15A-BA136FB47963}"/>
          </ac:spMkLst>
        </pc:spChg>
        <pc:picChg chg="add mod ord modCrop">
          <ac:chgData name="Payel Kandu" userId="2b5d8623-f020-4c35-80fb-6ff67ec805d9" providerId="ADAL" clId="{F3ECEA4D-0AB5-462E-8D86-4806CB7CCA34}" dt="2025-04-24T10:10:26.302" v="1719" actId="167"/>
          <ac:picMkLst>
            <pc:docMk/>
            <pc:sldMk cId="1951250324" sldId="275"/>
            <ac:picMk id="12" creationId="{9B860469-FDE3-B671-3D54-AA4E4749523E}"/>
          </ac:picMkLst>
        </pc:picChg>
        <pc:picChg chg="add mod ord modCrop">
          <ac:chgData name="Payel Kandu" userId="2b5d8623-f020-4c35-80fb-6ff67ec805d9" providerId="ADAL" clId="{F3ECEA4D-0AB5-462E-8D86-4806CB7CCA34}" dt="2025-04-24T10:12:11.422" v="1752" actId="167"/>
          <ac:picMkLst>
            <pc:docMk/>
            <pc:sldMk cId="1951250324" sldId="275"/>
            <ac:picMk id="14" creationId="{C9ADB9DD-93A7-CCAC-1ACC-B1E4ECA73A59}"/>
          </ac:picMkLst>
        </pc:picChg>
      </pc:sldChg>
      <pc:sldChg chg="add del">
        <pc:chgData name="Payel Kandu" userId="2b5d8623-f020-4c35-80fb-6ff67ec805d9" providerId="ADAL" clId="{F3ECEA4D-0AB5-462E-8D86-4806CB7CCA34}" dt="2025-04-26T20:46:07.484" v="2501" actId="47"/>
        <pc:sldMkLst>
          <pc:docMk/>
          <pc:sldMk cId="3805611692" sldId="281"/>
        </pc:sldMkLst>
      </pc:sldChg>
      <pc:sldChg chg="addSp delSp modSp add del mod">
        <pc:chgData name="Payel Kandu" userId="2b5d8623-f020-4c35-80fb-6ff67ec805d9" providerId="ADAL" clId="{F3ECEA4D-0AB5-462E-8D86-4806CB7CCA34}" dt="2025-04-26T20:47:40.754" v="2509" actId="47"/>
        <pc:sldMkLst>
          <pc:docMk/>
          <pc:sldMk cId="1431755790" sldId="283"/>
        </pc:sldMkLst>
      </pc:sldChg>
      <pc:sldChg chg="addSp delSp modSp add del mod delAnim modAnim">
        <pc:chgData name="Payel Kandu" userId="2b5d8623-f020-4c35-80fb-6ff67ec805d9" providerId="ADAL" clId="{F3ECEA4D-0AB5-462E-8D86-4806CB7CCA34}" dt="2025-04-26T21:03:55.684" v="2700" actId="47"/>
        <pc:sldMkLst>
          <pc:docMk/>
          <pc:sldMk cId="13363129" sldId="287"/>
        </pc:sldMkLst>
        <pc:spChg chg="del">
          <ac:chgData name="Payel Kandu" userId="2b5d8623-f020-4c35-80fb-6ff67ec805d9" providerId="ADAL" clId="{F3ECEA4D-0AB5-462E-8D86-4806CB7CCA34}" dt="2025-04-26T20:56:47.424" v="2653" actId="478"/>
          <ac:spMkLst>
            <pc:docMk/>
            <pc:sldMk cId="13363129" sldId="287"/>
            <ac:spMk id="2" creationId="{44087521-77C7-4E39-C622-6BDA80489E0D}"/>
          </ac:spMkLst>
        </pc:spChg>
        <pc:spChg chg="del">
          <ac:chgData name="Payel Kandu" userId="2b5d8623-f020-4c35-80fb-6ff67ec805d9" providerId="ADAL" clId="{F3ECEA4D-0AB5-462E-8D86-4806CB7CCA34}" dt="2025-04-26T20:56:44.668" v="2652" actId="478"/>
          <ac:spMkLst>
            <pc:docMk/>
            <pc:sldMk cId="13363129" sldId="287"/>
            <ac:spMk id="4" creationId="{B04E7FE2-2D13-2D0B-56D4-C6423D0B641B}"/>
          </ac:spMkLst>
        </pc:spChg>
        <pc:spChg chg="mod">
          <ac:chgData name="Payel Kandu" userId="2b5d8623-f020-4c35-80fb-6ff67ec805d9" providerId="ADAL" clId="{F3ECEA4D-0AB5-462E-8D86-4806CB7CCA34}" dt="2025-04-26T20:56:22.043" v="2648"/>
          <ac:spMkLst>
            <pc:docMk/>
            <pc:sldMk cId="13363129" sldId="287"/>
            <ac:spMk id="5" creationId="{50AFB2D2-CD15-A59B-954B-7A5CB38B71B0}"/>
          </ac:spMkLst>
        </pc:spChg>
        <pc:spChg chg="mod">
          <ac:chgData name="Payel Kandu" userId="2b5d8623-f020-4c35-80fb-6ff67ec805d9" providerId="ADAL" clId="{F3ECEA4D-0AB5-462E-8D86-4806CB7CCA34}" dt="2025-04-26T20:56:22.043" v="2648"/>
          <ac:spMkLst>
            <pc:docMk/>
            <pc:sldMk cId="13363129" sldId="287"/>
            <ac:spMk id="7" creationId="{61BB0233-8D4C-333C-5579-269B0E39BE3C}"/>
          </ac:spMkLst>
        </pc:spChg>
        <pc:spChg chg="mod">
          <ac:chgData name="Payel Kandu" userId="2b5d8623-f020-4c35-80fb-6ff67ec805d9" providerId="ADAL" clId="{F3ECEA4D-0AB5-462E-8D86-4806CB7CCA34}" dt="2025-04-26T20:56:22.043" v="2648"/>
          <ac:spMkLst>
            <pc:docMk/>
            <pc:sldMk cId="13363129" sldId="287"/>
            <ac:spMk id="9" creationId="{1D220405-F5B2-A78A-1D6D-EEDA93C54A15}"/>
          </ac:spMkLst>
        </pc:spChg>
        <pc:spChg chg="mod">
          <ac:chgData name="Payel Kandu" userId="2b5d8623-f020-4c35-80fb-6ff67ec805d9" providerId="ADAL" clId="{F3ECEA4D-0AB5-462E-8D86-4806CB7CCA34}" dt="2025-04-26T20:56:22.043" v="2648"/>
          <ac:spMkLst>
            <pc:docMk/>
            <pc:sldMk cId="13363129" sldId="287"/>
            <ac:spMk id="10" creationId="{171E450D-A5E9-6DAD-7321-85673A3EE3E3}"/>
          </ac:spMkLst>
        </pc:spChg>
        <pc:spChg chg="del">
          <ac:chgData name="Payel Kandu" userId="2b5d8623-f020-4c35-80fb-6ff67ec805d9" providerId="ADAL" clId="{F3ECEA4D-0AB5-462E-8D86-4806CB7CCA34}" dt="2025-04-26T20:56:44.668" v="2652" actId="478"/>
          <ac:spMkLst>
            <pc:docMk/>
            <pc:sldMk cId="13363129" sldId="287"/>
            <ac:spMk id="11" creationId="{F16E8531-C424-4D6C-FCA1-BE31AE0A172A}"/>
          </ac:spMkLst>
        </pc:spChg>
        <pc:spChg chg="del mod">
          <ac:chgData name="Payel Kandu" userId="2b5d8623-f020-4c35-80fb-6ff67ec805d9" providerId="ADAL" clId="{F3ECEA4D-0AB5-462E-8D86-4806CB7CCA34}" dt="2025-04-26T20:56:44.668" v="2652" actId="478"/>
          <ac:spMkLst>
            <pc:docMk/>
            <pc:sldMk cId="13363129" sldId="287"/>
            <ac:spMk id="12" creationId="{1D5FA626-F151-B0A7-956B-B8DA8A868557}"/>
          </ac:spMkLst>
        </pc:spChg>
        <pc:spChg chg="mod">
          <ac:chgData name="Payel Kandu" userId="2b5d8623-f020-4c35-80fb-6ff67ec805d9" providerId="ADAL" clId="{F3ECEA4D-0AB5-462E-8D86-4806CB7CCA34}" dt="2025-04-26T20:56:55.578" v="2654"/>
          <ac:spMkLst>
            <pc:docMk/>
            <pc:sldMk cId="13363129" sldId="287"/>
            <ac:spMk id="15" creationId="{9C6D2293-6618-198F-572B-11869BC4B8B1}"/>
          </ac:spMkLst>
        </pc:spChg>
        <pc:spChg chg="mod">
          <ac:chgData name="Payel Kandu" userId="2b5d8623-f020-4c35-80fb-6ff67ec805d9" providerId="ADAL" clId="{F3ECEA4D-0AB5-462E-8D86-4806CB7CCA34}" dt="2025-04-26T20:56:55.578" v="2654"/>
          <ac:spMkLst>
            <pc:docMk/>
            <pc:sldMk cId="13363129" sldId="287"/>
            <ac:spMk id="16" creationId="{0A1A86F9-8209-9C47-AE5E-B9D60CFDE927}"/>
          </ac:spMkLst>
        </pc:spChg>
        <pc:spChg chg="mod">
          <ac:chgData name="Payel Kandu" userId="2b5d8623-f020-4c35-80fb-6ff67ec805d9" providerId="ADAL" clId="{F3ECEA4D-0AB5-462E-8D86-4806CB7CCA34}" dt="2025-04-26T20:56:55.578" v="2654"/>
          <ac:spMkLst>
            <pc:docMk/>
            <pc:sldMk cId="13363129" sldId="287"/>
            <ac:spMk id="18" creationId="{B99F6F11-CFA9-1853-77DC-AF91C5C8DCE7}"/>
          </ac:spMkLst>
        </pc:spChg>
        <pc:spChg chg="mod">
          <ac:chgData name="Payel Kandu" userId="2b5d8623-f020-4c35-80fb-6ff67ec805d9" providerId="ADAL" clId="{F3ECEA4D-0AB5-462E-8D86-4806CB7CCA34}" dt="2025-04-26T20:56:55.578" v="2654"/>
          <ac:spMkLst>
            <pc:docMk/>
            <pc:sldMk cId="13363129" sldId="287"/>
            <ac:spMk id="19" creationId="{73934373-F2F0-7440-8DD3-6E845E0A9968}"/>
          </ac:spMkLst>
        </pc:spChg>
        <pc:grpChg chg="add mod">
          <ac:chgData name="Payel Kandu" userId="2b5d8623-f020-4c35-80fb-6ff67ec805d9" providerId="ADAL" clId="{F3ECEA4D-0AB5-462E-8D86-4806CB7CCA34}" dt="2025-04-26T20:56:22.043" v="2648"/>
          <ac:grpSpMkLst>
            <pc:docMk/>
            <pc:sldMk cId="13363129" sldId="287"/>
            <ac:grpSpMk id="3" creationId="{E4FB99F2-064D-D9DB-21F3-118DD79F70DC}"/>
          </ac:grpSpMkLst>
        </pc:grpChg>
        <pc:grpChg chg="add mod">
          <ac:chgData name="Payel Kandu" userId="2b5d8623-f020-4c35-80fb-6ff67ec805d9" providerId="ADAL" clId="{F3ECEA4D-0AB5-462E-8D86-4806CB7CCA34}" dt="2025-04-26T20:57:16.206" v="2656" actId="164"/>
          <ac:grpSpMkLst>
            <pc:docMk/>
            <pc:sldMk cId="13363129" sldId="287"/>
            <ac:grpSpMk id="14" creationId="{637F7C8F-27AE-B2A9-14E7-49E535D1A122}"/>
          </ac:grpSpMkLst>
        </pc:grpChg>
        <pc:grpChg chg="add mod">
          <ac:chgData name="Payel Kandu" userId="2b5d8623-f020-4c35-80fb-6ff67ec805d9" providerId="ADAL" clId="{F3ECEA4D-0AB5-462E-8D86-4806CB7CCA34}" dt="2025-04-26T20:57:16.206" v="2656" actId="164"/>
          <ac:grpSpMkLst>
            <pc:docMk/>
            <pc:sldMk cId="13363129" sldId="287"/>
            <ac:grpSpMk id="23" creationId="{21B17288-B067-0227-F8D1-1617E884E682}"/>
          </ac:grpSpMkLst>
        </pc:grpChg>
        <pc:picChg chg="mod">
          <ac:chgData name="Payel Kandu" userId="2b5d8623-f020-4c35-80fb-6ff67ec805d9" providerId="ADAL" clId="{F3ECEA4D-0AB5-462E-8D86-4806CB7CCA34}" dt="2025-04-26T20:56:22.043" v="2648"/>
          <ac:picMkLst>
            <pc:docMk/>
            <pc:sldMk cId="13363129" sldId="287"/>
            <ac:picMk id="8" creationId="{92CDC68C-5AE0-2888-310F-1FB115D96241}"/>
          </ac:picMkLst>
        </pc:picChg>
        <pc:picChg chg="mod">
          <ac:chgData name="Payel Kandu" userId="2b5d8623-f020-4c35-80fb-6ff67ec805d9" providerId="ADAL" clId="{F3ECEA4D-0AB5-462E-8D86-4806CB7CCA34}" dt="2025-04-26T20:56:22.043" v="2648"/>
          <ac:picMkLst>
            <pc:docMk/>
            <pc:sldMk cId="13363129" sldId="287"/>
            <ac:picMk id="13" creationId="{BA1D2647-C1EB-E469-F931-62CE5EB9CE09}"/>
          </ac:picMkLst>
        </pc:picChg>
        <pc:picChg chg="mod">
          <ac:chgData name="Payel Kandu" userId="2b5d8623-f020-4c35-80fb-6ff67ec805d9" providerId="ADAL" clId="{F3ECEA4D-0AB5-462E-8D86-4806CB7CCA34}" dt="2025-04-26T20:56:55.578" v="2654"/>
          <ac:picMkLst>
            <pc:docMk/>
            <pc:sldMk cId="13363129" sldId="287"/>
            <ac:picMk id="17" creationId="{F5E72168-8261-892F-B66D-0B2BAB6C49D9}"/>
          </ac:picMkLst>
        </pc:picChg>
        <pc:picChg chg="mod">
          <ac:chgData name="Payel Kandu" userId="2b5d8623-f020-4c35-80fb-6ff67ec805d9" providerId="ADAL" clId="{F3ECEA4D-0AB5-462E-8D86-4806CB7CCA34}" dt="2025-04-26T20:56:55.578" v="2654"/>
          <ac:picMkLst>
            <pc:docMk/>
            <pc:sldMk cId="13363129" sldId="287"/>
            <ac:picMk id="20" creationId="{FC852B2B-FF32-3B1F-E1B4-66650CD16395}"/>
          </ac:picMkLst>
        </pc:picChg>
        <pc:picChg chg="add mod">
          <ac:chgData name="Payel Kandu" userId="2b5d8623-f020-4c35-80fb-6ff67ec805d9" providerId="ADAL" clId="{F3ECEA4D-0AB5-462E-8D86-4806CB7CCA34}" dt="2025-04-26T20:57:16.206" v="2656" actId="164"/>
          <ac:picMkLst>
            <pc:docMk/>
            <pc:sldMk cId="13363129" sldId="287"/>
            <ac:picMk id="21" creationId="{A6CCE624-1E34-462A-4017-DFC037AB6BD1}"/>
          </ac:picMkLst>
        </pc:picChg>
      </pc:sldChg>
      <pc:sldChg chg="addSp delSp modSp add del mod addAnim delAnim modAnim">
        <pc:chgData name="Payel Kandu" userId="2b5d8623-f020-4c35-80fb-6ff67ec805d9" providerId="ADAL" clId="{F3ECEA4D-0AB5-462E-8D86-4806CB7CCA34}" dt="2025-04-26T21:15:54.944" v="2855" actId="47"/>
        <pc:sldMkLst>
          <pc:docMk/>
          <pc:sldMk cId="3265031544" sldId="298"/>
        </pc:sldMkLst>
        <pc:spChg chg="add mod">
          <ac:chgData name="Payel Kandu" userId="2b5d8623-f020-4c35-80fb-6ff67ec805d9" providerId="ADAL" clId="{F3ECEA4D-0AB5-462E-8D86-4806CB7CCA34}" dt="2025-04-26T18:43:03.245" v="2173" actId="14100"/>
          <ac:spMkLst>
            <pc:docMk/>
            <pc:sldMk cId="3265031544" sldId="298"/>
            <ac:spMk id="3" creationId="{79D9F842-F786-71F2-5911-3E994DCDF3C3}"/>
          </ac:spMkLst>
        </pc:spChg>
        <pc:spChg chg="add mod">
          <ac:chgData name="Payel Kandu" userId="2b5d8623-f020-4c35-80fb-6ff67ec805d9" providerId="ADAL" clId="{F3ECEA4D-0AB5-462E-8D86-4806CB7CCA34}" dt="2025-04-26T18:43:03.245" v="2173" actId="14100"/>
          <ac:spMkLst>
            <pc:docMk/>
            <pc:sldMk cId="3265031544" sldId="298"/>
            <ac:spMk id="5" creationId="{785A383E-2E5A-2E8F-1F4B-0A627EC4D254}"/>
          </ac:spMkLst>
        </pc:spChg>
        <pc:spChg chg="mod topLvl">
          <ac:chgData name="Payel Kandu" userId="2b5d8623-f020-4c35-80fb-6ff67ec805d9" providerId="ADAL" clId="{F3ECEA4D-0AB5-462E-8D86-4806CB7CCA34}" dt="2025-04-26T18:43:08.501" v="2183" actId="165"/>
          <ac:spMkLst>
            <pc:docMk/>
            <pc:sldMk cId="3265031544" sldId="298"/>
            <ac:spMk id="6" creationId="{4F771189-8E0C-135C-77AC-6C0CFF8B92B9}"/>
          </ac:spMkLst>
        </pc:spChg>
        <pc:spChg chg="mod topLvl">
          <ac:chgData name="Payel Kandu" userId="2b5d8623-f020-4c35-80fb-6ff67ec805d9" providerId="ADAL" clId="{F3ECEA4D-0AB5-462E-8D86-4806CB7CCA34}" dt="2025-04-26T18:43:08.501" v="2183" actId="165"/>
          <ac:spMkLst>
            <pc:docMk/>
            <pc:sldMk cId="3265031544" sldId="298"/>
            <ac:spMk id="7" creationId="{5D8DBC77-D8EE-A70E-E008-E9C3D484A7A5}"/>
          </ac:spMkLst>
        </pc:spChg>
        <pc:spChg chg="mod topLvl">
          <ac:chgData name="Payel Kandu" userId="2b5d8623-f020-4c35-80fb-6ff67ec805d9" providerId="ADAL" clId="{F3ECEA4D-0AB5-462E-8D86-4806CB7CCA34}" dt="2025-04-26T18:43:08.501" v="2183" actId="165"/>
          <ac:spMkLst>
            <pc:docMk/>
            <pc:sldMk cId="3265031544" sldId="298"/>
            <ac:spMk id="8" creationId="{6FCD1D79-A0DC-F9E1-F7E8-4502A3DA0E91}"/>
          </ac:spMkLst>
        </pc:spChg>
        <pc:spChg chg="add mod">
          <ac:chgData name="Payel Kandu" userId="2b5d8623-f020-4c35-80fb-6ff67ec805d9" providerId="ADAL" clId="{F3ECEA4D-0AB5-462E-8D86-4806CB7CCA34}" dt="2025-04-26T18:43:03.245" v="2173" actId="14100"/>
          <ac:spMkLst>
            <pc:docMk/>
            <pc:sldMk cId="3265031544" sldId="298"/>
            <ac:spMk id="9" creationId="{8A381420-38D5-97BA-E39C-D56FC8C9574F}"/>
          </ac:spMkLst>
        </pc:spChg>
        <pc:spChg chg="add mod">
          <ac:chgData name="Payel Kandu" userId="2b5d8623-f020-4c35-80fb-6ff67ec805d9" providerId="ADAL" clId="{F3ECEA4D-0AB5-462E-8D86-4806CB7CCA34}" dt="2025-04-26T18:43:03.245" v="2173" actId="14100"/>
          <ac:spMkLst>
            <pc:docMk/>
            <pc:sldMk cId="3265031544" sldId="298"/>
            <ac:spMk id="10" creationId="{F92633A3-9F5D-1B26-0EF8-32C650F44400}"/>
          </ac:spMkLst>
        </pc:spChg>
        <pc:spChg chg="add mod">
          <ac:chgData name="Payel Kandu" userId="2b5d8623-f020-4c35-80fb-6ff67ec805d9" providerId="ADAL" clId="{F3ECEA4D-0AB5-462E-8D86-4806CB7CCA34}" dt="2025-04-26T18:43:03.245" v="2173" actId="14100"/>
          <ac:spMkLst>
            <pc:docMk/>
            <pc:sldMk cId="3265031544" sldId="298"/>
            <ac:spMk id="11" creationId="{AD39D34E-5DA5-B131-1881-8F7030D7FA18}"/>
          </ac:spMkLst>
        </pc:spChg>
        <pc:spChg chg="add mod">
          <ac:chgData name="Payel Kandu" userId="2b5d8623-f020-4c35-80fb-6ff67ec805d9" providerId="ADAL" clId="{F3ECEA4D-0AB5-462E-8D86-4806CB7CCA34}" dt="2025-04-26T18:43:03.245" v="2173" actId="14100"/>
          <ac:spMkLst>
            <pc:docMk/>
            <pc:sldMk cId="3265031544" sldId="298"/>
            <ac:spMk id="12" creationId="{1A99DFE0-FCCE-6177-F9C7-660A288C7A80}"/>
          </ac:spMkLst>
        </pc:spChg>
        <pc:spChg chg="add mod">
          <ac:chgData name="Payel Kandu" userId="2b5d8623-f020-4c35-80fb-6ff67ec805d9" providerId="ADAL" clId="{F3ECEA4D-0AB5-462E-8D86-4806CB7CCA34}" dt="2025-04-26T18:43:03.245" v="2173" actId="14100"/>
          <ac:spMkLst>
            <pc:docMk/>
            <pc:sldMk cId="3265031544" sldId="298"/>
            <ac:spMk id="13" creationId="{8720C7DD-15B7-8C35-7C28-099787FBAE14}"/>
          </ac:spMkLst>
        </pc:spChg>
        <pc:spChg chg="mod topLvl">
          <ac:chgData name="Payel Kandu" userId="2b5d8623-f020-4c35-80fb-6ff67ec805d9" providerId="ADAL" clId="{F3ECEA4D-0AB5-462E-8D86-4806CB7CCA34}" dt="2025-04-26T18:43:08.501" v="2183" actId="165"/>
          <ac:spMkLst>
            <pc:docMk/>
            <pc:sldMk cId="3265031544" sldId="298"/>
            <ac:spMk id="15" creationId="{016D0494-B14A-C4FF-342C-EA197B62137C}"/>
          </ac:spMkLst>
        </pc:spChg>
        <pc:spChg chg="add mod">
          <ac:chgData name="Payel Kandu" userId="2b5d8623-f020-4c35-80fb-6ff67ec805d9" providerId="ADAL" clId="{F3ECEA4D-0AB5-462E-8D86-4806CB7CCA34}" dt="2025-04-26T18:43:03.245" v="2173" actId="14100"/>
          <ac:spMkLst>
            <pc:docMk/>
            <pc:sldMk cId="3265031544" sldId="298"/>
            <ac:spMk id="16" creationId="{17CC5E31-58C4-D6FA-C42C-8893EF34CA0C}"/>
          </ac:spMkLst>
        </pc:spChg>
        <pc:spChg chg="add mod">
          <ac:chgData name="Payel Kandu" userId="2b5d8623-f020-4c35-80fb-6ff67ec805d9" providerId="ADAL" clId="{F3ECEA4D-0AB5-462E-8D86-4806CB7CCA34}" dt="2025-04-26T18:43:03.245" v="2173" actId="14100"/>
          <ac:spMkLst>
            <pc:docMk/>
            <pc:sldMk cId="3265031544" sldId="298"/>
            <ac:spMk id="17" creationId="{FB77776D-7E05-F023-43D1-815FF6B2CB94}"/>
          </ac:spMkLst>
        </pc:spChg>
        <pc:spChg chg="add mod">
          <ac:chgData name="Payel Kandu" userId="2b5d8623-f020-4c35-80fb-6ff67ec805d9" providerId="ADAL" clId="{F3ECEA4D-0AB5-462E-8D86-4806CB7CCA34}" dt="2025-04-26T18:43:03.245" v="2173" actId="14100"/>
          <ac:spMkLst>
            <pc:docMk/>
            <pc:sldMk cId="3265031544" sldId="298"/>
            <ac:spMk id="21" creationId="{F8FA2DE4-C08B-8F8D-F0AC-1D0E8B45B290}"/>
          </ac:spMkLst>
        </pc:spChg>
        <pc:spChg chg="add del mod topLvl">
          <ac:chgData name="Payel Kandu" userId="2b5d8623-f020-4c35-80fb-6ff67ec805d9" providerId="ADAL" clId="{F3ECEA4D-0AB5-462E-8D86-4806CB7CCA34}" dt="2025-04-26T19:30:24.710" v="2273" actId="14100"/>
          <ac:spMkLst>
            <pc:docMk/>
            <pc:sldMk cId="3265031544" sldId="298"/>
            <ac:spMk id="57" creationId="{AF6DD872-995D-F5E1-5816-3145524F42AE}"/>
          </ac:spMkLst>
        </pc:spChg>
        <pc:spChg chg="add del mod topLvl">
          <ac:chgData name="Payel Kandu" userId="2b5d8623-f020-4c35-80fb-6ff67ec805d9" providerId="ADAL" clId="{F3ECEA4D-0AB5-462E-8D86-4806CB7CCA34}" dt="2025-04-26T19:33:21.832" v="2310"/>
          <ac:spMkLst>
            <pc:docMk/>
            <pc:sldMk cId="3265031544" sldId="298"/>
            <ac:spMk id="59" creationId="{4E616725-BD25-C231-1D1B-D58B841E4BE4}"/>
          </ac:spMkLst>
        </pc:spChg>
        <pc:spChg chg="add del mod topLvl">
          <ac:chgData name="Payel Kandu" userId="2b5d8623-f020-4c35-80fb-6ff67ec805d9" providerId="ADAL" clId="{F3ECEA4D-0AB5-462E-8D86-4806CB7CCA34}" dt="2025-04-26T19:42:01.360" v="2374" actId="58"/>
          <ac:spMkLst>
            <pc:docMk/>
            <pc:sldMk cId="3265031544" sldId="298"/>
            <ac:spMk id="60" creationId="{4F19F194-A1B9-C4B0-8D28-FF363D0819D6}"/>
          </ac:spMkLst>
        </pc:spChg>
        <pc:spChg chg="add del mod topLvl">
          <ac:chgData name="Payel Kandu" userId="2b5d8623-f020-4c35-80fb-6ff67ec805d9" providerId="ADAL" clId="{F3ECEA4D-0AB5-462E-8D86-4806CB7CCA34}" dt="2025-04-26T18:46:14.220" v="2222" actId="1035"/>
          <ac:spMkLst>
            <pc:docMk/>
            <pc:sldMk cId="3265031544" sldId="298"/>
            <ac:spMk id="61" creationId="{124D2FBC-AAEF-1239-DBC1-88B7D18ED95B}"/>
          </ac:spMkLst>
        </pc:spChg>
        <pc:spChg chg="add del mod topLvl">
          <ac:chgData name="Payel Kandu" userId="2b5d8623-f020-4c35-80fb-6ff67ec805d9" providerId="ADAL" clId="{F3ECEA4D-0AB5-462E-8D86-4806CB7CCA34}" dt="2025-04-26T19:29:54.705" v="2268" actId="1036"/>
          <ac:spMkLst>
            <pc:docMk/>
            <pc:sldMk cId="3265031544" sldId="298"/>
            <ac:spMk id="62" creationId="{00BAA649-A1D9-A082-3298-BA1BD30ED3EA}"/>
          </ac:spMkLst>
        </pc:spChg>
        <pc:spChg chg="add del mod topLvl">
          <ac:chgData name="Payel Kandu" userId="2b5d8623-f020-4c35-80fb-6ff67ec805d9" providerId="ADAL" clId="{F3ECEA4D-0AB5-462E-8D86-4806CB7CCA34}" dt="2025-04-26T19:27:49.454" v="2250" actId="1582"/>
          <ac:spMkLst>
            <pc:docMk/>
            <pc:sldMk cId="3265031544" sldId="298"/>
            <ac:spMk id="63" creationId="{CE29E7DD-E070-D361-F56D-BD91A2654AF4}"/>
          </ac:spMkLst>
        </pc:spChg>
        <pc:spChg chg="add del mod topLvl">
          <ac:chgData name="Payel Kandu" userId="2b5d8623-f020-4c35-80fb-6ff67ec805d9" providerId="ADAL" clId="{F3ECEA4D-0AB5-462E-8D86-4806CB7CCA34}" dt="2025-04-26T19:37:39.532" v="2327" actId="1035"/>
          <ac:spMkLst>
            <pc:docMk/>
            <pc:sldMk cId="3265031544" sldId="298"/>
            <ac:spMk id="64" creationId="{4748F305-D8B9-CAE0-FEFD-3807C4BF5AA2}"/>
          </ac:spMkLst>
        </pc:spChg>
        <pc:spChg chg="add del mod topLvl">
          <ac:chgData name="Payel Kandu" userId="2b5d8623-f020-4c35-80fb-6ff67ec805d9" providerId="ADAL" clId="{F3ECEA4D-0AB5-462E-8D86-4806CB7CCA34}" dt="2025-04-26T19:31:35.044" v="2293" actId="1076"/>
          <ac:spMkLst>
            <pc:docMk/>
            <pc:sldMk cId="3265031544" sldId="298"/>
            <ac:spMk id="65" creationId="{71554681-7F5C-6929-BE31-19D4C720845A}"/>
          </ac:spMkLst>
        </pc:spChg>
        <pc:spChg chg="add del mod topLvl">
          <ac:chgData name="Payel Kandu" userId="2b5d8623-f020-4c35-80fb-6ff67ec805d9" providerId="ADAL" clId="{F3ECEA4D-0AB5-462E-8D86-4806CB7CCA34}" dt="2025-04-26T18:43:08.949" v="2184" actId="478"/>
          <ac:spMkLst>
            <pc:docMk/>
            <pc:sldMk cId="3265031544" sldId="298"/>
            <ac:spMk id="66" creationId="{41FF3D99-0420-E5FE-EB38-AFD218B13F12}"/>
          </ac:spMkLst>
        </pc:spChg>
        <pc:spChg chg="add del mod topLvl">
          <ac:chgData name="Payel Kandu" userId="2b5d8623-f020-4c35-80fb-6ff67ec805d9" providerId="ADAL" clId="{F3ECEA4D-0AB5-462E-8D86-4806CB7CCA34}" dt="2025-04-26T19:37:59.103" v="2340" actId="1036"/>
          <ac:spMkLst>
            <pc:docMk/>
            <pc:sldMk cId="3265031544" sldId="298"/>
            <ac:spMk id="67" creationId="{286A286C-131C-E872-AE9F-9A292A84092F}"/>
          </ac:spMkLst>
        </pc:spChg>
        <pc:spChg chg="add del mod topLvl">
          <ac:chgData name="Payel Kandu" userId="2b5d8623-f020-4c35-80fb-6ff67ec805d9" providerId="ADAL" clId="{F3ECEA4D-0AB5-462E-8D86-4806CB7CCA34}" dt="2025-04-26T19:37:27.525" v="2326" actId="1035"/>
          <ac:spMkLst>
            <pc:docMk/>
            <pc:sldMk cId="3265031544" sldId="298"/>
            <ac:spMk id="68" creationId="{D4FF10B3-6E60-BE0F-6C31-60FB47968725}"/>
          </ac:spMkLst>
        </pc:spChg>
        <pc:spChg chg="add del mod topLvl">
          <ac:chgData name="Payel Kandu" userId="2b5d8623-f020-4c35-80fb-6ff67ec805d9" providerId="ADAL" clId="{F3ECEA4D-0AB5-462E-8D86-4806CB7CCA34}" dt="2025-04-26T19:37:09.723" v="2314" actId="1036"/>
          <ac:spMkLst>
            <pc:docMk/>
            <pc:sldMk cId="3265031544" sldId="298"/>
            <ac:spMk id="69" creationId="{5622B0FB-9F9D-803B-DCFE-D879597F9C96}"/>
          </ac:spMkLst>
        </pc:spChg>
        <pc:spChg chg="add mod topLvl">
          <ac:chgData name="Payel Kandu" userId="2b5d8623-f020-4c35-80fb-6ff67ec805d9" providerId="ADAL" clId="{F3ECEA4D-0AB5-462E-8D86-4806CB7CCA34}" dt="2025-04-26T18:43:08.501" v="2183" actId="165"/>
          <ac:spMkLst>
            <pc:docMk/>
            <pc:sldMk cId="3265031544" sldId="298"/>
            <ac:spMk id="78" creationId="{18B6F430-0A15-0773-3495-1EE19441248D}"/>
          </ac:spMkLst>
        </pc:spChg>
        <pc:spChg chg="add del mod">
          <ac:chgData name="Payel Kandu" userId="2b5d8623-f020-4c35-80fb-6ff67ec805d9" providerId="ADAL" clId="{F3ECEA4D-0AB5-462E-8D86-4806CB7CCA34}" dt="2025-04-26T18:35:04.704" v="2101" actId="21"/>
          <ac:spMkLst>
            <pc:docMk/>
            <pc:sldMk cId="3265031544" sldId="298"/>
            <ac:spMk id="103" creationId="{7B78DD10-8CF1-CE8A-2DB2-14D6DD0E65A0}"/>
          </ac:spMkLst>
        </pc:spChg>
        <pc:spChg chg="add del mod">
          <ac:chgData name="Payel Kandu" userId="2b5d8623-f020-4c35-80fb-6ff67ec805d9" providerId="ADAL" clId="{F3ECEA4D-0AB5-462E-8D86-4806CB7CCA34}" dt="2025-04-26T18:35:04.704" v="2101" actId="21"/>
          <ac:spMkLst>
            <pc:docMk/>
            <pc:sldMk cId="3265031544" sldId="298"/>
            <ac:spMk id="106" creationId="{A79AAA40-CB6B-FF37-3068-C083AF62A9E6}"/>
          </ac:spMkLst>
        </pc:spChg>
        <pc:spChg chg="add del mod">
          <ac:chgData name="Payel Kandu" userId="2b5d8623-f020-4c35-80fb-6ff67ec805d9" providerId="ADAL" clId="{F3ECEA4D-0AB5-462E-8D86-4806CB7CCA34}" dt="2025-04-26T18:35:04.704" v="2101" actId="21"/>
          <ac:spMkLst>
            <pc:docMk/>
            <pc:sldMk cId="3265031544" sldId="298"/>
            <ac:spMk id="107" creationId="{34884EDE-281D-C84F-CBBA-772E215E5ED7}"/>
          </ac:spMkLst>
        </pc:spChg>
        <pc:spChg chg="add del mod">
          <ac:chgData name="Payel Kandu" userId="2b5d8623-f020-4c35-80fb-6ff67ec805d9" providerId="ADAL" clId="{F3ECEA4D-0AB5-462E-8D86-4806CB7CCA34}" dt="2025-04-26T18:35:04.704" v="2101" actId="21"/>
          <ac:spMkLst>
            <pc:docMk/>
            <pc:sldMk cId="3265031544" sldId="298"/>
            <ac:spMk id="108" creationId="{41E7034F-8F51-CD74-DBFF-4A00E68DC972}"/>
          </ac:spMkLst>
        </pc:spChg>
        <pc:spChg chg="add del mod">
          <ac:chgData name="Payel Kandu" userId="2b5d8623-f020-4c35-80fb-6ff67ec805d9" providerId="ADAL" clId="{F3ECEA4D-0AB5-462E-8D86-4806CB7CCA34}" dt="2025-04-26T18:35:04.704" v="2101" actId="21"/>
          <ac:spMkLst>
            <pc:docMk/>
            <pc:sldMk cId="3265031544" sldId="298"/>
            <ac:spMk id="109" creationId="{A60B9FB4-705F-7948-8B32-33E2DA75B0E0}"/>
          </ac:spMkLst>
        </pc:spChg>
        <pc:grpChg chg="add del mod">
          <ac:chgData name="Payel Kandu" userId="2b5d8623-f020-4c35-80fb-6ff67ec805d9" providerId="ADAL" clId="{F3ECEA4D-0AB5-462E-8D86-4806CB7CCA34}" dt="2025-04-26T18:43:08.501" v="2183" actId="165"/>
          <ac:grpSpMkLst>
            <pc:docMk/>
            <pc:sldMk cId="3265031544" sldId="298"/>
            <ac:grpSpMk id="92" creationId="{56EE8842-B8D1-DADD-F25F-642702198AFF}"/>
          </ac:grpSpMkLst>
        </pc:grpChg>
        <pc:grpChg chg="add del mod ord">
          <ac:chgData name="Payel Kandu" userId="2b5d8623-f020-4c35-80fb-6ff67ec805d9" providerId="ADAL" clId="{F3ECEA4D-0AB5-462E-8D86-4806CB7CCA34}" dt="2025-04-26T18:36:36.778" v="2113" actId="165"/>
          <ac:grpSpMkLst>
            <pc:docMk/>
            <pc:sldMk cId="3265031544" sldId="298"/>
            <ac:grpSpMk id="101" creationId="{2426032A-1F27-A0AD-1B4A-68401788C031}"/>
          </ac:grpSpMkLst>
        </pc:grpChg>
        <pc:grpChg chg="add del mod">
          <ac:chgData name="Payel Kandu" userId="2b5d8623-f020-4c35-80fb-6ff67ec805d9" providerId="ADAL" clId="{F3ECEA4D-0AB5-462E-8D86-4806CB7CCA34}" dt="2025-04-26T18:36:00.910" v="2110" actId="165"/>
          <ac:grpSpMkLst>
            <pc:docMk/>
            <pc:sldMk cId="3265031544" sldId="298"/>
            <ac:grpSpMk id="102" creationId="{1B97A4E9-3375-4577-547E-1E908B5E5715}"/>
          </ac:grpSpMkLst>
        </pc:grpChg>
        <pc:picChg chg="add del mod">
          <ac:chgData name="Payel Kandu" userId="2b5d8623-f020-4c35-80fb-6ff67ec805d9" providerId="ADAL" clId="{F3ECEA4D-0AB5-462E-8D86-4806CB7CCA34}" dt="2025-04-26T18:35:04.704" v="2101" actId="21"/>
          <ac:picMkLst>
            <pc:docMk/>
            <pc:sldMk cId="3265031544" sldId="298"/>
            <ac:picMk id="104" creationId="{0BEAE40C-D107-C600-34D8-AA84F699DCC5}"/>
          </ac:picMkLst>
        </pc:picChg>
        <pc:cxnChg chg="mod">
          <ac:chgData name="Payel Kandu" userId="2b5d8623-f020-4c35-80fb-6ff67ec805d9" providerId="ADAL" clId="{F3ECEA4D-0AB5-462E-8D86-4806CB7CCA34}" dt="2025-04-26T19:29:22.212" v="2263" actId="14100"/>
          <ac:cxnSpMkLst>
            <pc:docMk/>
            <pc:sldMk cId="3265031544" sldId="298"/>
            <ac:cxnSpMk id="19" creationId="{D2A02513-D88E-FA59-2394-7A8B418E48ED}"/>
          </ac:cxnSpMkLst>
        </pc:cxnChg>
        <pc:cxnChg chg="mod">
          <ac:chgData name="Payel Kandu" userId="2b5d8623-f020-4c35-80fb-6ff67ec805d9" providerId="ADAL" clId="{F3ECEA4D-0AB5-462E-8D86-4806CB7CCA34}" dt="2025-04-26T19:28:52.603" v="2260" actId="1037"/>
          <ac:cxnSpMkLst>
            <pc:docMk/>
            <pc:sldMk cId="3265031544" sldId="298"/>
            <ac:cxnSpMk id="22" creationId="{1F3A195C-B87E-4F88-26F1-128CE4F95E10}"/>
          </ac:cxnSpMkLst>
        </pc:cxnChg>
        <pc:cxnChg chg="add del mod ord topLvl">
          <ac:chgData name="Payel Kandu" userId="2b5d8623-f020-4c35-80fb-6ff67ec805d9" providerId="ADAL" clId="{F3ECEA4D-0AB5-462E-8D86-4806CB7CCA34}" dt="2025-04-26T19:32:02.813" v="2296" actId="167"/>
          <ac:cxnSpMkLst>
            <pc:docMk/>
            <pc:sldMk cId="3265031544" sldId="298"/>
            <ac:cxnSpMk id="54" creationId="{F5D1A10B-D0B8-1605-FAA0-DF12F66A384B}"/>
          </ac:cxnSpMkLst>
        </pc:cxnChg>
        <pc:cxnChg chg="add del mod topLvl">
          <ac:chgData name="Payel Kandu" userId="2b5d8623-f020-4c35-80fb-6ff67ec805d9" providerId="ADAL" clId="{F3ECEA4D-0AB5-462E-8D86-4806CB7CCA34}" dt="2025-04-26T19:37:42.341" v="2328" actId="1035"/>
          <ac:cxnSpMkLst>
            <pc:docMk/>
            <pc:sldMk cId="3265031544" sldId="298"/>
            <ac:cxnSpMk id="55" creationId="{99F94F63-9C29-FDC7-7B52-FC479E0F361E}"/>
          </ac:cxnSpMkLst>
        </pc:cxnChg>
      </pc:sldChg>
      <pc:sldChg chg="addSp delSp modSp new mod modClrScheme modAnim chgLayout">
        <pc:chgData name="Payel Kandu" userId="2b5d8623-f020-4c35-80fb-6ff67ec805d9" providerId="ADAL" clId="{F3ECEA4D-0AB5-462E-8D86-4806CB7CCA34}" dt="2025-04-26T21:02:44.193" v="2687" actId="20577"/>
        <pc:sldMkLst>
          <pc:docMk/>
          <pc:sldMk cId="1279084097" sldId="299"/>
        </pc:sldMkLst>
        <pc:spChg chg="add mod">
          <ac:chgData name="Payel Kandu" userId="2b5d8623-f020-4c35-80fb-6ff67ec805d9" providerId="ADAL" clId="{F3ECEA4D-0AB5-462E-8D86-4806CB7CCA34}" dt="2025-04-24T10:05:02.149" v="1654" actId="14100"/>
          <ac:spMkLst>
            <pc:docMk/>
            <pc:sldMk cId="1279084097" sldId="299"/>
            <ac:spMk id="4" creationId="{16A8ABD8-1DB8-752C-E0C7-051D963A451F}"/>
          </ac:spMkLst>
        </pc:spChg>
        <pc:spChg chg="add mod">
          <ac:chgData name="Payel Kandu" userId="2b5d8623-f020-4c35-80fb-6ff67ec805d9" providerId="ADAL" clId="{F3ECEA4D-0AB5-462E-8D86-4806CB7CCA34}" dt="2025-04-24T09:10:26.190" v="1543" actId="164"/>
          <ac:spMkLst>
            <pc:docMk/>
            <pc:sldMk cId="1279084097" sldId="299"/>
            <ac:spMk id="8" creationId="{9DE65E0B-1F92-C18A-F58F-F5CB9C4FD4E8}"/>
          </ac:spMkLst>
        </pc:spChg>
        <pc:spChg chg="add mod">
          <ac:chgData name="Payel Kandu" userId="2b5d8623-f020-4c35-80fb-6ff67ec805d9" providerId="ADAL" clId="{F3ECEA4D-0AB5-462E-8D86-4806CB7CCA34}" dt="2025-04-24T09:10:26.190" v="1543" actId="164"/>
          <ac:spMkLst>
            <pc:docMk/>
            <pc:sldMk cId="1279084097" sldId="299"/>
            <ac:spMk id="9" creationId="{1019C35D-6334-256B-F178-96194E2AB4BC}"/>
          </ac:spMkLst>
        </pc:spChg>
        <pc:spChg chg="add mod">
          <ac:chgData name="Payel Kandu" userId="2b5d8623-f020-4c35-80fb-6ff67ec805d9" providerId="ADAL" clId="{F3ECEA4D-0AB5-462E-8D86-4806CB7CCA34}" dt="2025-04-26T21:02:44.193" v="2687" actId="20577"/>
          <ac:spMkLst>
            <pc:docMk/>
            <pc:sldMk cId="1279084097" sldId="299"/>
            <ac:spMk id="14" creationId="{EA964186-C456-A6C6-9F2D-C8803AC2631E}"/>
          </ac:spMkLst>
        </pc:spChg>
        <pc:spChg chg="add mod">
          <ac:chgData name="Payel Kandu" userId="2b5d8623-f020-4c35-80fb-6ff67ec805d9" providerId="ADAL" clId="{F3ECEA4D-0AB5-462E-8D86-4806CB7CCA34}" dt="2025-04-26T20:47:02.535" v="2504"/>
          <ac:spMkLst>
            <pc:docMk/>
            <pc:sldMk cId="1279084097" sldId="299"/>
            <ac:spMk id="15" creationId="{008C6D90-98AE-DB7B-1E42-C6CBC0CF4BC9}"/>
          </ac:spMkLst>
        </pc:spChg>
        <pc:spChg chg="add mod">
          <ac:chgData name="Payel Kandu" userId="2b5d8623-f020-4c35-80fb-6ff67ec805d9" providerId="ADAL" clId="{F3ECEA4D-0AB5-462E-8D86-4806CB7CCA34}" dt="2025-04-26T20:47:02.535" v="2504"/>
          <ac:spMkLst>
            <pc:docMk/>
            <pc:sldMk cId="1279084097" sldId="299"/>
            <ac:spMk id="16" creationId="{84FA26A5-14E6-33F6-CCB8-EA92F85C7471}"/>
          </ac:spMkLst>
        </pc:spChg>
        <pc:spChg chg="add mod">
          <ac:chgData name="Payel Kandu" userId="2b5d8623-f020-4c35-80fb-6ff67ec805d9" providerId="ADAL" clId="{F3ECEA4D-0AB5-462E-8D86-4806CB7CCA34}" dt="2025-04-26T20:47:02.535" v="2504"/>
          <ac:spMkLst>
            <pc:docMk/>
            <pc:sldMk cId="1279084097" sldId="299"/>
            <ac:spMk id="17" creationId="{DF3D403C-E219-0CB1-F9DC-1DD32321AA65}"/>
          </ac:spMkLst>
        </pc:spChg>
        <pc:spChg chg="add mod">
          <ac:chgData name="Payel Kandu" userId="2b5d8623-f020-4c35-80fb-6ff67ec805d9" providerId="ADAL" clId="{F3ECEA4D-0AB5-462E-8D86-4806CB7CCA34}" dt="2025-04-26T20:50:06.526" v="2515" actId="20577"/>
          <ac:spMkLst>
            <pc:docMk/>
            <pc:sldMk cId="1279084097" sldId="299"/>
            <ac:spMk id="18" creationId="{35AEA427-9234-F67A-DFD3-6CEA94B0CC80}"/>
          </ac:spMkLst>
        </pc:spChg>
        <pc:spChg chg="add mod">
          <ac:chgData name="Payel Kandu" userId="2b5d8623-f020-4c35-80fb-6ff67ec805d9" providerId="ADAL" clId="{F3ECEA4D-0AB5-462E-8D86-4806CB7CCA34}" dt="2025-04-26T20:50:38.925" v="2535" actId="20577"/>
          <ac:spMkLst>
            <pc:docMk/>
            <pc:sldMk cId="1279084097" sldId="299"/>
            <ac:spMk id="19" creationId="{ED567DFA-066A-A2F9-74E0-0E7515DDB029}"/>
          </ac:spMkLst>
        </pc:spChg>
        <pc:spChg chg="add mod">
          <ac:chgData name="Payel Kandu" userId="2b5d8623-f020-4c35-80fb-6ff67ec805d9" providerId="ADAL" clId="{F3ECEA4D-0AB5-462E-8D86-4806CB7CCA34}" dt="2025-04-26T20:47:28.317" v="2507"/>
          <ac:spMkLst>
            <pc:docMk/>
            <pc:sldMk cId="1279084097" sldId="299"/>
            <ac:spMk id="20" creationId="{E896D75F-FC25-4FED-760A-673A4B757E72}"/>
          </ac:spMkLst>
        </pc:spChg>
        <pc:spChg chg="add mod">
          <ac:chgData name="Payel Kandu" userId="2b5d8623-f020-4c35-80fb-6ff67ec805d9" providerId="ADAL" clId="{F3ECEA4D-0AB5-462E-8D86-4806CB7CCA34}" dt="2025-04-26T20:52:06.942" v="2616" actId="1076"/>
          <ac:spMkLst>
            <pc:docMk/>
            <pc:sldMk cId="1279084097" sldId="299"/>
            <ac:spMk id="21" creationId="{073B9A00-399B-467A-1918-E1D05238E340}"/>
          </ac:spMkLst>
        </pc:spChg>
        <pc:grpChg chg="add mod">
          <ac:chgData name="Payel Kandu" userId="2b5d8623-f020-4c35-80fb-6ff67ec805d9" providerId="ADAL" clId="{F3ECEA4D-0AB5-462E-8D86-4806CB7CCA34}" dt="2025-04-24T09:10:26.190" v="1543" actId="164"/>
          <ac:grpSpMkLst>
            <pc:docMk/>
            <pc:sldMk cId="1279084097" sldId="299"/>
            <ac:grpSpMk id="10" creationId="{85D4DE7A-EC51-D581-C936-6A042D2090DA}"/>
          </ac:grpSpMkLst>
        </pc:grpChg>
        <pc:picChg chg="add mod modCrop">
          <ac:chgData name="Payel Kandu" userId="2b5d8623-f020-4c35-80fb-6ff67ec805d9" providerId="ADAL" clId="{F3ECEA4D-0AB5-462E-8D86-4806CB7CCA34}" dt="2025-04-24T09:10:26.190" v="1543" actId="164"/>
          <ac:picMkLst>
            <pc:docMk/>
            <pc:sldMk cId="1279084097" sldId="299"/>
            <ac:picMk id="6" creationId="{E632E6F7-B7D0-69B9-C68C-C22990D2761F}"/>
          </ac:picMkLst>
        </pc:picChg>
        <pc:picChg chg="add del mod modCrop">
          <ac:chgData name="Payel Kandu" userId="2b5d8623-f020-4c35-80fb-6ff67ec805d9" providerId="ADAL" clId="{F3ECEA4D-0AB5-462E-8D86-4806CB7CCA34}" dt="2025-04-24T09:10:26.190" v="1543" actId="164"/>
          <ac:picMkLst>
            <pc:docMk/>
            <pc:sldMk cId="1279084097" sldId="299"/>
            <ac:picMk id="7" creationId="{A19130CC-B2B4-2856-213A-3B9635D7D9B6}"/>
          </ac:picMkLst>
        </pc:picChg>
      </pc:sldChg>
      <pc:sldChg chg="addSp modSp new mod modAnim">
        <pc:chgData name="Payel Kandu" userId="2b5d8623-f020-4c35-80fb-6ff67ec805d9" providerId="ADAL" clId="{F3ECEA4D-0AB5-462E-8D86-4806CB7CCA34}" dt="2025-04-26T21:19:38.775" v="2879"/>
        <pc:sldMkLst>
          <pc:docMk/>
          <pc:sldMk cId="3866855318" sldId="300"/>
        </pc:sldMkLst>
        <pc:spChg chg="add mod">
          <ac:chgData name="Payel Kandu" userId="2b5d8623-f020-4c35-80fb-6ff67ec805d9" providerId="ADAL" clId="{F3ECEA4D-0AB5-462E-8D86-4806CB7CCA34}" dt="2025-04-24T11:41:57.009" v="2046" actId="20577"/>
          <ac:spMkLst>
            <pc:docMk/>
            <pc:sldMk cId="3866855318" sldId="300"/>
            <ac:spMk id="2" creationId="{7B64EEAA-0C0F-7278-CCB5-E9A6065D1B99}"/>
          </ac:spMkLst>
        </pc:spChg>
        <pc:spChg chg="add mod">
          <ac:chgData name="Payel Kandu" userId="2b5d8623-f020-4c35-80fb-6ff67ec805d9" providerId="ADAL" clId="{F3ECEA4D-0AB5-462E-8D86-4806CB7CCA34}" dt="2025-04-26T21:03:24.181" v="2697" actId="1037"/>
          <ac:spMkLst>
            <pc:docMk/>
            <pc:sldMk cId="3866855318" sldId="300"/>
            <ac:spMk id="3" creationId="{A362D546-7D32-FC25-DF8D-3EEA59B0092B}"/>
          </ac:spMkLst>
        </pc:spChg>
        <pc:spChg chg="add mod">
          <ac:chgData name="Payel Kandu" userId="2b5d8623-f020-4c35-80fb-6ff67ec805d9" providerId="ADAL" clId="{F3ECEA4D-0AB5-462E-8D86-4806CB7CCA34}" dt="2025-04-26T21:03:18.961" v="2694" actId="1036"/>
          <ac:spMkLst>
            <pc:docMk/>
            <pc:sldMk cId="3866855318" sldId="300"/>
            <ac:spMk id="4" creationId="{94FA8458-D099-E166-E14F-AB9B2B96F9A2}"/>
          </ac:spMkLst>
        </pc:spChg>
      </pc:sldChg>
      <pc:sldChg chg="addSp delSp modSp add mod delAnim modAnim">
        <pc:chgData name="Payel Kandu" userId="2b5d8623-f020-4c35-80fb-6ff67ec805d9" providerId="ADAL" clId="{F3ECEA4D-0AB5-462E-8D86-4806CB7CCA34}" dt="2025-04-26T21:19:54.210" v="2880"/>
        <pc:sldMkLst>
          <pc:docMk/>
          <pc:sldMk cId="3829475734" sldId="301"/>
        </pc:sldMkLst>
        <pc:spChg chg="mod">
          <ac:chgData name="Payel Kandu" userId="2b5d8623-f020-4c35-80fb-6ff67ec805d9" providerId="ADAL" clId="{F3ECEA4D-0AB5-462E-8D86-4806CB7CCA34}" dt="2025-04-24T11:50:44.692" v="2094" actId="20577"/>
          <ac:spMkLst>
            <pc:docMk/>
            <pc:sldMk cId="3829475734" sldId="301"/>
            <ac:spMk id="2" creationId="{C63BDF40-7864-E005-8EF5-296056239353}"/>
          </ac:spMkLst>
        </pc:spChg>
        <pc:spChg chg="add del mod">
          <ac:chgData name="Payel Kandu" userId="2b5d8623-f020-4c35-80fb-6ff67ec805d9" providerId="ADAL" clId="{F3ECEA4D-0AB5-462E-8D86-4806CB7CCA34}" dt="2025-04-26T21:03:41.342" v="2698" actId="478"/>
          <ac:spMkLst>
            <pc:docMk/>
            <pc:sldMk cId="3829475734" sldId="301"/>
            <ac:spMk id="3" creationId="{86BD47F7-DD9E-7AF4-049B-8933D3B80556}"/>
          </ac:spMkLst>
        </pc:spChg>
        <pc:spChg chg="add mod">
          <ac:chgData name="Payel Kandu" userId="2b5d8623-f020-4c35-80fb-6ff67ec805d9" providerId="ADAL" clId="{F3ECEA4D-0AB5-462E-8D86-4806CB7CCA34}" dt="2025-04-26T21:04:11.915" v="2714" actId="14100"/>
          <ac:spMkLst>
            <pc:docMk/>
            <pc:sldMk cId="3829475734" sldId="301"/>
            <ac:spMk id="4" creationId="{AF1DCDE0-B22C-ABD3-7763-38F315719195}"/>
          </ac:spMkLst>
        </pc:spChg>
        <pc:spChg chg="add mod">
          <ac:chgData name="Payel Kandu" userId="2b5d8623-f020-4c35-80fb-6ff67ec805d9" providerId="ADAL" clId="{F3ECEA4D-0AB5-462E-8D86-4806CB7CCA34}" dt="2025-04-26T21:06:48.934" v="2737" actId="20577"/>
          <ac:spMkLst>
            <pc:docMk/>
            <pc:sldMk cId="3829475734" sldId="301"/>
            <ac:spMk id="5" creationId="{F035DDE2-80FC-C3B8-DD24-7694C9BFD6DD}"/>
          </ac:spMkLst>
        </pc:spChg>
        <pc:spChg chg="mod">
          <ac:chgData name="Payel Kandu" userId="2b5d8623-f020-4c35-80fb-6ff67ec805d9" providerId="ADAL" clId="{F3ECEA4D-0AB5-462E-8D86-4806CB7CCA34}" dt="2025-04-26T21:03:48.378" v="2699"/>
          <ac:spMkLst>
            <pc:docMk/>
            <pc:sldMk cId="3829475734" sldId="301"/>
            <ac:spMk id="9" creationId="{D0EA0AA9-3797-A3DC-3D03-D401FBC1D439}"/>
          </ac:spMkLst>
        </pc:spChg>
        <pc:spChg chg="mod">
          <ac:chgData name="Payel Kandu" userId="2b5d8623-f020-4c35-80fb-6ff67ec805d9" providerId="ADAL" clId="{F3ECEA4D-0AB5-462E-8D86-4806CB7CCA34}" dt="2025-04-26T21:03:48.378" v="2699"/>
          <ac:spMkLst>
            <pc:docMk/>
            <pc:sldMk cId="3829475734" sldId="301"/>
            <ac:spMk id="10" creationId="{57AB7AD8-76D3-D05B-1798-6654772B9593}"/>
          </ac:spMkLst>
        </pc:spChg>
        <pc:spChg chg="mod">
          <ac:chgData name="Payel Kandu" userId="2b5d8623-f020-4c35-80fb-6ff67ec805d9" providerId="ADAL" clId="{F3ECEA4D-0AB5-462E-8D86-4806CB7CCA34}" dt="2025-04-26T21:03:48.378" v="2699"/>
          <ac:spMkLst>
            <pc:docMk/>
            <pc:sldMk cId="3829475734" sldId="301"/>
            <ac:spMk id="12" creationId="{D473433D-EAF0-9252-A3A8-9F50CF79FE4E}"/>
          </ac:spMkLst>
        </pc:spChg>
        <pc:spChg chg="mod">
          <ac:chgData name="Payel Kandu" userId="2b5d8623-f020-4c35-80fb-6ff67ec805d9" providerId="ADAL" clId="{F3ECEA4D-0AB5-462E-8D86-4806CB7CCA34}" dt="2025-04-26T21:03:48.378" v="2699"/>
          <ac:spMkLst>
            <pc:docMk/>
            <pc:sldMk cId="3829475734" sldId="301"/>
            <ac:spMk id="13" creationId="{1509BBB6-206B-B007-CD47-7962F6210496}"/>
          </ac:spMkLst>
        </pc:spChg>
        <pc:grpChg chg="add mod">
          <ac:chgData name="Payel Kandu" userId="2b5d8623-f020-4c35-80fb-6ff67ec805d9" providerId="ADAL" clId="{F3ECEA4D-0AB5-462E-8D86-4806CB7CCA34}" dt="2025-04-26T21:03:48.378" v="2699"/>
          <ac:grpSpMkLst>
            <pc:docMk/>
            <pc:sldMk cId="3829475734" sldId="301"/>
            <ac:grpSpMk id="6" creationId="{13C29FBB-3653-65A7-8532-9179353C4C8F}"/>
          </ac:grpSpMkLst>
        </pc:grpChg>
        <pc:grpChg chg="mod">
          <ac:chgData name="Payel Kandu" userId="2b5d8623-f020-4c35-80fb-6ff67ec805d9" providerId="ADAL" clId="{F3ECEA4D-0AB5-462E-8D86-4806CB7CCA34}" dt="2025-04-26T21:03:48.378" v="2699"/>
          <ac:grpSpMkLst>
            <pc:docMk/>
            <pc:sldMk cId="3829475734" sldId="301"/>
            <ac:grpSpMk id="7" creationId="{A9BD34BF-4917-38E6-656B-18A3052710CE}"/>
          </ac:grpSpMkLst>
        </pc:grpChg>
        <pc:picChg chg="mod">
          <ac:chgData name="Payel Kandu" userId="2b5d8623-f020-4c35-80fb-6ff67ec805d9" providerId="ADAL" clId="{F3ECEA4D-0AB5-462E-8D86-4806CB7CCA34}" dt="2025-04-26T21:03:48.378" v="2699"/>
          <ac:picMkLst>
            <pc:docMk/>
            <pc:sldMk cId="3829475734" sldId="301"/>
            <ac:picMk id="8" creationId="{A95C36B5-3E82-0E20-796C-563A05E917C0}"/>
          </ac:picMkLst>
        </pc:picChg>
        <pc:picChg chg="mod">
          <ac:chgData name="Payel Kandu" userId="2b5d8623-f020-4c35-80fb-6ff67ec805d9" providerId="ADAL" clId="{F3ECEA4D-0AB5-462E-8D86-4806CB7CCA34}" dt="2025-04-26T21:03:48.378" v="2699"/>
          <ac:picMkLst>
            <pc:docMk/>
            <pc:sldMk cId="3829475734" sldId="301"/>
            <ac:picMk id="11" creationId="{EE00BE8B-E31D-E02A-98CF-F44BFA7ECC62}"/>
          </ac:picMkLst>
        </pc:picChg>
        <pc:picChg chg="mod">
          <ac:chgData name="Payel Kandu" userId="2b5d8623-f020-4c35-80fb-6ff67ec805d9" providerId="ADAL" clId="{F3ECEA4D-0AB5-462E-8D86-4806CB7CCA34}" dt="2025-04-26T21:03:48.378" v="2699"/>
          <ac:picMkLst>
            <pc:docMk/>
            <pc:sldMk cId="3829475734" sldId="301"/>
            <ac:picMk id="14" creationId="{92A7025B-0B5C-E510-52AC-826882D000B7}"/>
          </ac:picMkLst>
        </pc:picChg>
      </pc:sldChg>
      <pc:sldChg chg="addSp delSp modSp add del mod">
        <pc:chgData name="Payel Kandu" userId="2b5d8623-f020-4c35-80fb-6ff67ec805d9" providerId="ADAL" clId="{F3ECEA4D-0AB5-462E-8D86-4806CB7CCA34}" dt="2025-04-26T19:36:54.990" v="2312" actId="47"/>
        <pc:sldMkLst>
          <pc:docMk/>
          <pc:sldMk cId="1981829396" sldId="302"/>
        </pc:sldMkLst>
        <pc:spChg chg="del">
          <ac:chgData name="Payel Kandu" userId="2b5d8623-f020-4c35-80fb-6ff67ec805d9" providerId="ADAL" clId="{F3ECEA4D-0AB5-462E-8D86-4806CB7CCA34}" dt="2025-04-26T19:32:44.209" v="2299" actId="478"/>
          <ac:spMkLst>
            <pc:docMk/>
            <pc:sldMk cId="1981829396" sldId="302"/>
            <ac:spMk id="57" creationId="{CD837F6B-CE04-69EE-3791-B7A3006F3E74}"/>
          </ac:spMkLst>
        </pc:spChg>
        <pc:spChg chg="del mod">
          <ac:chgData name="Payel Kandu" userId="2b5d8623-f020-4c35-80fb-6ff67ec805d9" providerId="ADAL" clId="{F3ECEA4D-0AB5-462E-8D86-4806CB7CCA34}" dt="2025-04-26T19:32:57.900" v="2306" actId="478"/>
          <ac:spMkLst>
            <pc:docMk/>
            <pc:sldMk cId="1981829396" sldId="302"/>
            <ac:spMk id="59" creationId="{77DC1A07-52A2-0BE8-DE35-6FC138B06E9A}"/>
          </ac:spMkLst>
        </pc:spChg>
        <pc:spChg chg="del mod">
          <ac:chgData name="Payel Kandu" userId="2b5d8623-f020-4c35-80fb-6ff67ec805d9" providerId="ADAL" clId="{F3ECEA4D-0AB5-462E-8D86-4806CB7CCA34}" dt="2025-04-26T19:32:56.298" v="2305" actId="478"/>
          <ac:spMkLst>
            <pc:docMk/>
            <pc:sldMk cId="1981829396" sldId="302"/>
            <ac:spMk id="60" creationId="{EDAE408F-B63E-09F0-D677-3BA97AD7425A}"/>
          </ac:spMkLst>
        </pc:spChg>
        <pc:spChg chg="del">
          <ac:chgData name="Payel Kandu" userId="2b5d8623-f020-4c35-80fb-6ff67ec805d9" providerId="ADAL" clId="{F3ECEA4D-0AB5-462E-8D86-4806CB7CCA34}" dt="2025-04-26T19:32:47.762" v="2301" actId="478"/>
          <ac:spMkLst>
            <pc:docMk/>
            <pc:sldMk cId="1981829396" sldId="302"/>
            <ac:spMk id="63" creationId="{6543E450-2274-697C-6109-1631E9FDBE9D}"/>
          </ac:spMkLst>
        </pc:spChg>
        <pc:spChg chg="add del mod">
          <ac:chgData name="Payel Kandu" userId="2b5d8623-f020-4c35-80fb-6ff67ec805d9" providerId="ADAL" clId="{F3ECEA4D-0AB5-462E-8D86-4806CB7CCA34}" dt="2025-04-26T19:33:22.354" v="2311" actId="21"/>
          <ac:spMkLst>
            <pc:docMk/>
            <pc:sldMk cId="1981829396" sldId="302"/>
            <ac:spMk id="66" creationId="{436F59C9-B8EF-11AA-0672-01658CA93CF0}"/>
          </ac:spMkLst>
        </pc:spChg>
        <pc:spChg chg="del">
          <ac:chgData name="Payel Kandu" userId="2b5d8623-f020-4c35-80fb-6ff67ec805d9" providerId="ADAL" clId="{F3ECEA4D-0AB5-462E-8D86-4806CB7CCA34}" dt="2025-04-26T19:32:46.066" v="2300" actId="478"/>
          <ac:spMkLst>
            <pc:docMk/>
            <pc:sldMk cId="1981829396" sldId="302"/>
            <ac:spMk id="68" creationId="{9D838AD7-C1D3-6ED5-DC19-F3C01B90D052}"/>
          </ac:spMkLst>
        </pc:spChg>
        <pc:spChg chg="del">
          <ac:chgData name="Payel Kandu" userId="2b5d8623-f020-4c35-80fb-6ff67ec805d9" providerId="ADAL" clId="{F3ECEA4D-0AB5-462E-8D86-4806CB7CCA34}" dt="2025-04-26T19:32:49.368" v="2302" actId="478"/>
          <ac:spMkLst>
            <pc:docMk/>
            <pc:sldMk cId="1981829396" sldId="302"/>
            <ac:spMk id="69" creationId="{6712A900-F9A8-6A58-71FA-A8CB174D0582}"/>
          </ac:spMkLst>
        </pc:spChg>
      </pc:sldChg>
      <pc:sldChg chg="addSp delSp modSp add mod modAnim">
        <pc:chgData name="Payel Kandu" userId="2b5d8623-f020-4c35-80fb-6ff67ec805d9" providerId="ADAL" clId="{F3ECEA4D-0AB5-462E-8D86-4806CB7CCA34}" dt="2025-04-27T04:59:54.808" v="2890" actId="1036"/>
        <pc:sldMkLst>
          <pc:docMk/>
          <pc:sldMk cId="650296409" sldId="314"/>
        </pc:sldMkLst>
        <pc:spChg chg="del">
          <ac:chgData name="Payel Kandu" userId="2b5d8623-f020-4c35-80fb-6ff67ec805d9" providerId="ADAL" clId="{F3ECEA4D-0AB5-462E-8D86-4806CB7CCA34}" dt="2025-04-26T21:15:31.649" v="2850" actId="478"/>
          <ac:spMkLst>
            <pc:docMk/>
            <pc:sldMk cId="650296409" sldId="314"/>
            <ac:spMk id="2" creationId="{E1139112-E793-A12F-04D7-20C52FA7C145}"/>
          </ac:spMkLst>
        </pc:spChg>
        <pc:spChg chg="add mod">
          <ac:chgData name="Payel Kandu" userId="2b5d8623-f020-4c35-80fb-6ff67ec805d9" providerId="ADAL" clId="{F3ECEA4D-0AB5-462E-8D86-4806CB7CCA34}" dt="2025-04-26T21:16:25.451" v="2861" actId="1036"/>
          <ac:spMkLst>
            <pc:docMk/>
            <pc:sldMk cId="650296409" sldId="314"/>
            <ac:spMk id="3" creationId="{3EA01264-4919-FA46-F256-541942DE96E3}"/>
          </ac:spMkLst>
        </pc:spChg>
        <pc:spChg chg="mod">
          <ac:chgData name="Payel Kandu" userId="2b5d8623-f020-4c35-80fb-6ff67ec805d9" providerId="ADAL" clId="{F3ECEA4D-0AB5-462E-8D86-4806CB7CCA34}" dt="2025-04-26T21:16:13.025" v="2858" actId="14100"/>
          <ac:spMkLst>
            <pc:docMk/>
            <pc:sldMk cId="650296409" sldId="314"/>
            <ac:spMk id="4" creationId="{878D44C5-DE02-D69E-FCFB-92CC50AE89B6}"/>
          </ac:spMkLst>
        </pc:spChg>
        <pc:spChg chg="del">
          <ac:chgData name="Payel Kandu" userId="2b5d8623-f020-4c35-80fb-6ff67ec805d9" providerId="ADAL" clId="{F3ECEA4D-0AB5-462E-8D86-4806CB7CCA34}" dt="2025-04-26T21:15:27.640" v="2849" actId="478"/>
          <ac:spMkLst>
            <pc:docMk/>
            <pc:sldMk cId="650296409" sldId="314"/>
            <ac:spMk id="5" creationId="{76FBC23C-29C3-6EA9-B02C-31B336630C19}"/>
          </ac:spMkLst>
        </pc:spChg>
        <pc:spChg chg="mod">
          <ac:chgData name="Payel Kandu" userId="2b5d8623-f020-4c35-80fb-6ff67ec805d9" providerId="ADAL" clId="{F3ECEA4D-0AB5-462E-8D86-4806CB7CCA34}" dt="2025-04-26T21:12:01.364" v="2777" actId="20577"/>
          <ac:spMkLst>
            <pc:docMk/>
            <pc:sldMk cId="650296409" sldId="314"/>
            <ac:spMk id="7" creationId="{87D2663B-4795-E112-CB20-8570E267D1B6}"/>
          </ac:spMkLst>
        </pc:spChg>
        <pc:spChg chg="mod">
          <ac:chgData name="Payel Kandu" userId="2b5d8623-f020-4c35-80fb-6ff67ec805d9" providerId="ADAL" clId="{F3ECEA4D-0AB5-462E-8D86-4806CB7CCA34}" dt="2025-04-26T21:16:25.451" v="2861" actId="1036"/>
          <ac:spMkLst>
            <pc:docMk/>
            <pc:sldMk cId="650296409" sldId="314"/>
            <ac:spMk id="8" creationId="{D7EB72E9-280F-BB08-6953-97BA678F47DB}"/>
          </ac:spMkLst>
        </pc:spChg>
        <pc:spChg chg="mod">
          <ac:chgData name="Payel Kandu" userId="2b5d8623-f020-4c35-80fb-6ff67ec805d9" providerId="ADAL" clId="{F3ECEA4D-0AB5-462E-8D86-4806CB7CCA34}" dt="2025-04-26T21:16:25.451" v="2861" actId="1036"/>
          <ac:spMkLst>
            <pc:docMk/>
            <pc:sldMk cId="650296409" sldId="314"/>
            <ac:spMk id="11" creationId="{3A2204D4-0CF3-BC66-8B3A-4CADA2BBB706}"/>
          </ac:spMkLst>
        </pc:spChg>
        <pc:spChg chg="mod">
          <ac:chgData name="Payel Kandu" userId="2b5d8623-f020-4c35-80fb-6ff67ec805d9" providerId="ADAL" clId="{F3ECEA4D-0AB5-462E-8D86-4806CB7CCA34}" dt="2025-04-26T21:16:25.451" v="2861" actId="1036"/>
          <ac:spMkLst>
            <pc:docMk/>
            <pc:sldMk cId="650296409" sldId="314"/>
            <ac:spMk id="15" creationId="{E442920E-B10D-D2CF-0E73-58B91AFB13DE}"/>
          </ac:spMkLst>
        </pc:spChg>
        <pc:spChg chg="mod">
          <ac:chgData name="Payel Kandu" userId="2b5d8623-f020-4c35-80fb-6ff67ec805d9" providerId="ADAL" clId="{F3ECEA4D-0AB5-462E-8D86-4806CB7CCA34}" dt="2025-04-26T21:16:25.451" v="2861" actId="1036"/>
          <ac:spMkLst>
            <pc:docMk/>
            <pc:sldMk cId="650296409" sldId="314"/>
            <ac:spMk id="20" creationId="{62E24C88-E3C5-3270-AF71-1EECE7245A06}"/>
          </ac:spMkLst>
        </pc:spChg>
        <pc:spChg chg="mod">
          <ac:chgData name="Payel Kandu" userId="2b5d8623-f020-4c35-80fb-6ff67ec805d9" providerId="ADAL" clId="{F3ECEA4D-0AB5-462E-8D86-4806CB7CCA34}" dt="2025-04-27T04:59:54.808" v="2890" actId="1036"/>
          <ac:spMkLst>
            <pc:docMk/>
            <pc:sldMk cId="650296409" sldId="314"/>
            <ac:spMk id="25" creationId="{604EEDA0-1A60-A1F3-5DB4-E6B78507548C}"/>
          </ac:spMkLst>
        </pc:spChg>
        <pc:spChg chg="mod">
          <ac:chgData name="Payel Kandu" userId="2b5d8623-f020-4c35-80fb-6ff67ec805d9" providerId="ADAL" clId="{F3ECEA4D-0AB5-462E-8D86-4806CB7CCA34}" dt="2025-04-26T21:14:40.934" v="2845" actId="113"/>
          <ac:spMkLst>
            <pc:docMk/>
            <pc:sldMk cId="650296409" sldId="314"/>
            <ac:spMk id="27" creationId="{57506F4C-A945-9010-5B22-2591097C966E}"/>
          </ac:spMkLst>
        </pc:spChg>
        <pc:spChg chg="mod">
          <ac:chgData name="Payel Kandu" userId="2b5d8623-f020-4c35-80fb-6ff67ec805d9" providerId="ADAL" clId="{F3ECEA4D-0AB5-462E-8D86-4806CB7CCA34}" dt="2025-04-26T21:16:25.451" v="2861" actId="1036"/>
          <ac:spMkLst>
            <pc:docMk/>
            <pc:sldMk cId="650296409" sldId="314"/>
            <ac:spMk id="28" creationId="{F1001D50-EB3A-8E80-16F1-B97928FE4BD8}"/>
          </ac:spMkLst>
        </pc:spChg>
        <pc:spChg chg="mod">
          <ac:chgData name="Payel Kandu" userId="2b5d8623-f020-4c35-80fb-6ff67ec805d9" providerId="ADAL" clId="{F3ECEA4D-0AB5-462E-8D86-4806CB7CCA34}" dt="2025-04-26T21:12:39.544" v="2794" actId="20577"/>
          <ac:spMkLst>
            <pc:docMk/>
            <pc:sldMk cId="650296409" sldId="314"/>
            <ac:spMk id="34" creationId="{881C0F07-12A8-2498-1374-ED4C3378AD73}"/>
          </ac:spMkLst>
        </pc:spChg>
        <pc:spChg chg="mod">
          <ac:chgData name="Payel Kandu" userId="2b5d8623-f020-4c35-80fb-6ff67ec805d9" providerId="ADAL" clId="{F3ECEA4D-0AB5-462E-8D86-4806CB7CCA34}" dt="2025-04-26T21:16:25.451" v="2861" actId="1036"/>
          <ac:spMkLst>
            <pc:docMk/>
            <pc:sldMk cId="650296409" sldId="314"/>
            <ac:spMk id="36" creationId="{4A54FFE0-BD41-00F0-13A7-9509D8D0B605}"/>
          </ac:spMkLst>
        </pc:spChg>
        <pc:spChg chg="mod">
          <ac:chgData name="Payel Kandu" userId="2b5d8623-f020-4c35-80fb-6ff67ec805d9" providerId="ADAL" clId="{F3ECEA4D-0AB5-462E-8D86-4806CB7CCA34}" dt="2025-04-26T21:16:25.451" v="2861" actId="1036"/>
          <ac:spMkLst>
            <pc:docMk/>
            <pc:sldMk cId="650296409" sldId="314"/>
            <ac:spMk id="45" creationId="{049FBE96-FE90-9919-0AC8-792B2935B432}"/>
          </ac:spMkLst>
        </pc:spChg>
        <pc:spChg chg="mod">
          <ac:chgData name="Payel Kandu" userId="2b5d8623-f020-4c35-80fb-6ff67ec805d9" providerId="ADAL" clId="{F3ECEA4D-0AB5-462E-8D86-4806CB7CCA34}" dt="2025-04-27T04:59:50.220" v="2889" actId="1036"/>
          <ac:spMkLst>
            <pc:docMk/>
            <pc:sldMk cId="650296409" sldId="314"/>
            <ac:spMk id="58" creationId="{BE76E894-A001-2A54-0AE0-D82F85741048}"/>
          </ac:spMkLst>
        </pc:spChg>
      </pc:sldChg>
      <pc:sldChg chg="delSp modSp add mod">
        <pc:chgData name="Payel Kandu" userId="2b5d8623-f020-4c35-80fb-6ff67ec805d9" providerId="ADAL" clId="{F3ECEA4D-0AB5-462E-8D86-4806CB7CCA34}" dt="2025-04-26T20:59:06.409" v="2664" actId="1038"/>
        <pc:sldMkLst>
          <pc:docMk/>
          <pc:sldMk cId="164830673" sldId="315"/>
        </pc:sldMkLst>
        <pc:spChg chg="del">
          <ac:chgData name="Payel Kandu" userId="2b5d8623-f020-4c35-80fb-6ff67ec805d9" providerId="ADAL" clId="{F3ECEA4D-0AB5-462E-8D86-4806CB7CCA34}" dt="2025-04-26T20:23:53.132" v="2419" actId="478"/>
          <ac:spMkLst>
            <pc:docMk/>
            <pc:sldMk cId="164830673" sldId="315"/>
            <ac:spMk id="2" creationId="{41DCFB77-334B-F092-C0A8-5A66401D371E}"/>
          </ac:spMkLst>
        </pc:spChg>
        <pc:spChg chg="mod">
          <ac:chgData name="Payel Kandu" userId="2b5d8623-f020-4c35-80fb-6ff67ec805d9" providerId="ADAL" clId="{F3ECEA4D-0AB5-462E-8D86-4806CB7CCA34}" dt="2025-04-26T20:27:19.233" v="2440" actId="14100"/>
          <ac:spMkLst>
            <pc:docMk/>
            <pc:sldMk cId="164830673" sldId="315"/>
            <ac:spMk id="8" creationId="{ED1137A9-D546-C928-247B-A0721B215B11}"/>
          </ac:spMkLst>
        </pc:spChg>
        <pc:spChg chg="mod">
          <ac:chgData name="Payel Kandu" userId="2b5d8623-f020-4c35-80fb-6ff67ec805d9" providerId="ADAL" clId="{F3ECEA4D-0AB5-462E-8D86-4806CB7CCA34}" dt="2025-04-26T20:23:41.667" v="2417" actId="255"/>
          <ac:spMkLst>
            <pc:docMk/>
            <pc:sldMk cId="164830673" sldId="315"/>
            <ac:spMk id="14" creationId="{FDE00BE6-4803-3383-3930-176AD32EFAC5}"/>
          </ac:spMkLst>
        </pc:spChg>
        <pc:spChg chg="mod">
          <ac:chgData name="Payel Kandu" userId="2b5d8623-f020-4c35-80fb-6ff67ec805d9" providerId="ADAL" clId="{F3ECEA4D-0AB5-462E-8D86-4806CB7CCA34}" dt="2025-04-26T20:27:05.077" v="2439" actId="1037"/>
          <ac:spMkLst>
            <pc:docMk/>
            <pc:sldMk cId="164830673" sldId="315"/>
            <ac:spMk id="22" creationId="{9C690078-DF0C-CBEB-13BD-B3C24D5DC603}"/>
          </ac:spMkLst>
        </pc:spChg>
        <pc:spChg chg="del">
          <ac:chgData name="Payel Kandu" userId="2b5d8623-f020-4c35-80fb-6ff67ec805d9" providerId="ADAL" clId="{F3ECEA4D-0AB5-462E-8D86-4806CB7CCA34}" dt="2025-04-26T20:23:56.321" v="2420" actId="478"/>
          <ac:spMkLst>
            <pc:docMk/>
            <pc:sldMk cId="164830673" sldId="315"/>
            <ac:spMk id="23" creationId="{7531337C-7AD4-821A-6F55-DD25C3599539}"/>
          </ac:spMkLst>
        </pc:spChg>
        <pc:spChg chg="mod">
          <ac:chgData name="Payel Kandu" userId="2b5d8623-f020-4c35-80fb-6ff67ec805d9" providerId="ADAL" clId="{F3ECEA4D-0AB5-462E-8D86-4806CB7CCA34}" dt="2025-04-26T20:58:51.205" v="2659" actId="1035"/>
          <ac:spMkLst>
            <pc:docMk/>
            <pc:sldMk cId="164830673" sldId="315"/>
            <ac:spMk id="28" creationId="{24CF34D7-30FE-A215-79F9-AC7A83A8B559}"/>
          </ac:spMkLst>
        </pc:spChg>
        <pc:spChg chg="mod">
          <ac:chgData name="Payel Kandu" userId="2b5d8623-f020-4c35-80fb-6ff67ec805d9" providerId="ADAL" clId="{F3ECEA4D-0AB5-462E-8D86-4806CB7CCA34}" dt="2025-04-26T20:27:29.407" v="2441" actId="1076"/>
          <ac:spMkLst>
            <pc:docMk/>
            <pc:sldMk cId="164830673" sldId="315"/>
            <ac:spMk id="36" creationId="{2761498E-9FE5-728B-DCCA-582CE86AB074}"/>
          </ac:spMkLst>
        </pc:spChg>
        <pc:grpChg chg="mod">
          <ac:chgData name="Payel Kandu" userId="2b5d8623-f020-4c35-80fb-6ff67ec805d9" providerId="ADAL" clId="{F3ECEA4D-0AB5-462E-8D86-4806CB7CCA34}" dt="2025-04-26T20:59:06.409" v="2664" actId="1038"/>
          <ac:grpSpMkLst>
            <pc:docMk/>
            <pc:sldMk cId="164830673" sldId="315"/>
            <ac:grpSpMk id="29" creationId="{73360120-DEF2-CEC3-32F1-ED6F75A7287F}"/>
          </ac:grpSpMkLst>
        </pc:grpChg>
      </pc:sldChg>
      <pc:sldChg chg="addSp delSp modSp add mod modAnim">
        <pc:chgData name="Payel Kandu" userId="2b5d8623-f020-4c35-80fb-6ff67ec805d9" providerId="ADAL" clId="{F3ECEA4D-0AB5-462E-8D86-4806CB7CCA34}" dt="2025-04-26T21:08:15.084" v="2745"/>
        <pc:sldMkLst>
          <pc:docMk/>
          <pc:sldMk cId="431169982" sldId="316"/>
        </pc:sldMkLst>
        <pc:spChg chg="add mod">
          <ac:chgData name="Payel Kandu" userId="2b5d8623-f020-4c35-80fb-6ff67ec805d9" providerId="ADAL" clId="{F3ECEA4D-0AB5-462E-8D86-4806CB7CCA34}" dt="2025-04-26T20:26:06.846" v="2424"/>
          <ac:spMkLst>
            <pc:docMk/>
            <pc:sldMk cId="431169982" sldId="316"/>
            <ac:spMk id="2" creationId="{EB76B513-F743-8977-104D-0B466CA3D61C}"/>
          </ac:spMkLst>
        </pc:spChg>
        <pc:spChg chg="add mod">
          <ac:chgData name="Payel Kandu" userId="2b5d8623-f020-4c35-80fb-6ff67ec805d9" providerId="ADAL" clId="{F3ECEA4D-0AB5-462E-8D86-4806CB7CCA34}" dt="2025-04-26T20:59:45.320" v="2669" actId="1076"/>
          <ac:spMkLst>
            <pc:docMk/>
            <pc:sldMk cId="431169982" sldId="316"/>
            <ac:spMk id="3" creationId="{E02DABE7-571A-8E98-B41A-74426563DDD6}"/>
          </ac:spMkLst>
        </pc:spChg>
        <pc:spChg chg="mod topLvl">
          <ac:chgData name="Payel Kandu" userId="2b5d8623-f020-4c35-80fb-6ff67ec805d9" providerId="ADAL" clId="{F3ECEA4D-0AB5-462E-8D86-4806CB7CCA34}" dt="2025-04-26T21:07:29.936" v="2738" actId="165"/>
          <ac:spMkLst>
            <pc:docMk/>
            <pc:sldMk cId="431169982" sldId="316"/>
            <ac:spMk id="13" creationId="{7ABA1A8E-AAC8-A74C-19A4-C5A7DBA0B7A1}"/>
          </ac:spMkLst>
        </pc:spChg>
        <pc:spChg chg="mod topLvl">
          <ac:chgData name="Payel Kandu" userId="2b5d8623-f020-4c35-80fb-6ff67ec805d9" providerId="ADAL" clId="{F3ECEA4D-0AB5-462E-8D86-4806CB7CCA34}" dt="2025-04-26T21:07:29.936" v="2738" actId="165"/>
          <ac:spMkLst>
            <pc:docMk/>
            <pc:sldMk cId="431169982" sldId="316"/>
            <ac:spMk id="14" creationId="{616C4AF0-D60B-4BCE-3488-5ADD699F9FD4}"/>
          </ac:spMkLst>
        </pc:spChg>
        <pc:spChg chg="mod topLvl">
          <ac:chgData name="Payel Kandu" userId="2b5d8623-f020-4c35-80fb-6ff67ec805d9" providerId="ADAL" clId="{F3ECEA4D-0AB5-462E-8D86-4806CB7CCA34}" dt="2025-04-26T21:07:29.936" v="2738" actId="165"/>
          <ac:spMkLst>
            <pc:docMk/>
            <pc:sldMk cId="431169982" sldId="316"/>
            <ac:spMk id="15" creationId="{64EB7B06-682D-E656-DA01-83A63BEEBF69}"/>
          </ac:spMkLst>
        </pc:spChg>
        <pc:spChg chg="mod topLvl">
          <ac:chgData name="Payel Kandu" userId="2b5d8623-f020-4c35-80fb-6ff67ec805d9" providerId="ADAL" clId="{F3ECEA4D-0AB5-462E-8D86-4806CB7CCA34}" dt="2025-04-26T21:07:29.936" v="2738" actId="165"/>
          <ac:spMkLst>
            <pc:docMk/>
            <pc:sldMk cId="431169982" sldId="316"/>
            <ac:spMk id="20" creationId="{3EBAB4E2-B60A-237A-FD5D-043F7B657322}"/>
          </ac:spMkLst>
        </pc:spChg>
        <pc:spChg chg="mod topLvl">
          <ac:chgData name="Payel Kandu" userId="2b5d8623-f020-4c35-80fb-6ff67ec805d9" providerId="ADAL" clId="{F3ECEA4D-0AB5-462E-8D86-4806CB7CCA34}" dt="2025-04-26T21:07:29.936" v="2738" actId="165"/>
          <ac:spMkLst>
            <pc:docMk/>
            <pc:sldMk cId="431169982" sldId="316"/>
            <ac:spMk id="21" creationId="{59FDC22A-7C0E-2938-8BF0-A35CD527E312}"/>
          </ac:spMkLst>
        </pc:spChg>
        <pc:spChg chg="mod topLvl">
          <ac:chgData name="Payel Kandu" userId="2b5d8623-f020-4c35-80fb-6ff67ec805d9" providerId="ADAL" clId="{F3ECEA4D-0AB5-462E-8D86-4806CB7CCA34}" dt="2025-04-26T21:07:29.936" v="2738" actId="165"/>
          <ac:spMkLst>
            <pc:docMk/>
            <pc:sldMk cId="431169982" sldId="316"/>
            <ac:spMk id="28" creationId="{527BB297-6FAF-6DAE-1B53-99872920E41E}"/>
          </ac:spMkLst>
        </pc:spChg>
        <pc:spChg chg="del">
          <ac:chgData name="Payel Kandu" userId="2b5d8623-f020-4c35-80fb-6ff67ec805d9" providerId="ADAL" clId="{F3ECEA4D-0AB5-462E-8D86-4806CB7CCA34}" dt="2025-04-26T20:26:43.616" v="2432" actId="478"/>
          <ac:spMkLst>
            <pc:docMk/>
            <pc:sldMk cId="431169982" sldId="316"/>
            <ac:spMk id="32" creationId="{6E5D9AFF-C37B-E588-5000-432EA4B5620A}"/>
          </ac:spMkLst>
        </pc:spChg>
        <pc:grpChg chg="del mod">
          <ac:chgData name="Payel Kandu" userId="2b5d8623-f020-4c35-80fb-6ff67ec805d9" providerId="ADAL" clId="{F3ECEA4D-0AB5-462E-8D86-4806CB7CCA34}" dt="2025-04-26T21:07:29.936" v="2738" actId="165"/>
          <ac:grpSpMkLst>
            <pc:docMk/>
            <pc:sldMk cId="431169982" sldId="316"/>
            <ac:grpSpMk id="29" creationId="{ED92CD91-1144-E334-1581-62CB6B6B875C}"/>
          </ac:grpSpMkLst>
        </pc:grpChg>
        <pc:grpChg chg="del">
          <ac:chgData name="Payel Kandu" userId="2b5d8623-f020-4c35-80fb-6ff67ec805d9" providerId="ADAL" clId="{F3ECEA4D-0AB5-462E-8D86-4806CB7CCA34}" dt="2025-04-26T20:26:01.251" v="2423" actId="478"/>
          <ac:grpSpMkLst>
            <pc:docMk/>
            <pc:sldMk cId="431169982" sldId="316"/>
            <ac:grpSpMk id="30" creationId="{753E40E4-E96A-FC5C-81A3-07723EC52C33}"/>
          </ac:grpSpMkLst>
        </pc:grpChg>
        <pc:picChg chg="mod topLvl">
          <ac:chgData name="Payel Kandu" userId="2b5d8623-f020-4c35-80fb-6ff67ec805d9" providerId="ADAL" clId="{F3ECEA4D-0AB5-462E-8D86-4806CB7CCA34}" dt="2025-04-26T21:07:29.936" v="2738" actId="165"/>
          <ac:picMkLst>
            <pc:docMk/>
            <pc:sldMk cId="431169982" sldId="316"/>
            <ac:picMk id="12" creationId="{76DBA6FA-2110-4483-17C7-F3E30B348A43}"/>
          </ac:picMkLst>
        </pc:picChg>
        <pc:cxnChg chg="mod topLvl">
          <ac:chgData name="Payel Kandu" userId="2b5d8623-f020-4c35-80fb-6ff67ec805d9" providerId="ADAL" clId="{F3ECEA4D-0AB5-462E-8D86-4806CB7CCA34}" dt="2025-04-26T21:07:29.936" v="2738" actId="165"/>
          <ac:cxnSpMkLst>
            <pc:docMk/>
            <pc:sldMk cId="431169982" sldId="316"/>
            <ac:cxnSpMk id="17" creationId="{7E8369B0-847F-DD05-E850-512C263AFAA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4E44-6D47-435F-A13B-92D994477C5A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C8F49-D6F0-4C51-93D2-4793AC7C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2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5750" rtl="0" eaLnBrk="1" latinLnBrk="0" hangingPunct="1">
      <a:defRPr sz="375" kern="1200">
        <a:solidFill>
          <a:schemeClr val="tx1"/>
        </a:solidFill>
        <a:latin typeface="+mn-lt"/>
        <a:ea typeface="+mn-ea"/>
        <a:cs typeface="+mn-cs"/>
      </a:defRPr>
    </a:lvl1pPr>
    <a:lvl2pPr marL="142875" algn="l" defTabSz="285750" rtl="0" eaLnBrk="1" latinLnBrk="0" hangingPunct="1">
      <a:defRPr sz="375" kern="1200">
        <a:solidFill>
          <a:schemeClr val="tx1"/>
        </a:solidFill>
        <a:latin typeface="+mn-lt"/>
        <a:ea typeface="+mn-ea"/>
        <a:cs typeface="+mn-cs"/>
      </a:defRPr>
    </a:lvl2pPr>
    <a:lvl3pPr marL="285750" algn="l" defTabSz="285750" rtl="0" eaLnBrk="1" latinLnBrk="0" hangingPunct="1">
      <a:defRPr sz="375" kern="1200">
        <a:solidFill>
          <a:schemeClr val="tx1"/>
        </a:solidFill>
        <a:latin typeface="+mn-lt"/>
        <a:ea typeface="+mn-ea"/>
        <a:cs typeface="+mn-cs"/>
      </a:defRPr>
    </a:lvl3pPr>
    <a:lvl4pPr marL="428625" algn="l" defTabSz="285750" rtl="0" eaLnBrk="1" latinLnBrk="0" hangingPunct="1">
      <a:defRPr sz="375" kern="1200">
        <a:solidFill>
          <a:schemeClr val="tx1"/>
        </a:solidFill>
        <a:latin typeface="+mn-lt"/>
        <a:ea typeface="+mn-ea"/>
        <a:cs typeface="+mn-cs"/>
      </a:defRPr>
    </a:lvl4pPr>
    <a:lvl5pPr marL="571500" algn="l" defTabSz="285750" rtl="0" eaLnBrk="1" latinLnBrk="0" hangingPunct="1">
      <a:defRPr sz="375" kern="1200">
        <a:solidFill>
          <a:schemeClr val="tx1"/>
        </a:solidFill>
        <a:latin typeface="+mn-lt"/>
        <a:ea typeface="+mn-ea"/>
        <a:cs typeface="+mn-cs"/>
      </a:defRPr>
    </a:lvl5pPr>
    <a:lvl6pPr marL="714375" algn="l" defTabSz="285750" rtl="0" eaLnBrk="1" latinLnBrk="0" hangingPunct="1">
      <a:defRPr sz="375" kern="1200">
        <a:solidFill>
          <a:schemeClr val="tx1"/>
        </a:solidFill>
        <a:latin typeface="+mn-lt"/>
        <a:ea typeface="+mn-ea"/>
        <a:cs typeface="+mn-cs"/>
      </a:defRPr>
    </a:lvl6pPr>
    <a:lvl7pPr marL="857250" algn="l" defTabSz="285750" rtl="0" eaLnBrk="1" latinLnBrk="0" hangingPunct="1">
      <a:defRPr sz="375" kern="1200">
        <a:solidFill>
          <a:schemeClr val="tx1"/>
        </a:solidFill>
        <a:latin typeface="+mn-lt"/>
        <a:ea typeface="+mn-ea"/>
        <a:cs typeface="+mn-cs"/>
      </a:defRPr>
    </a:lvl7pPr>
    <a:lvl8pPr marL="1000125" algn="l" defTabSz="285750" rtl="0" eaLnBrk="1" latinLnBrk="0" hangingPunct="1">
      <a:defRPr sz="375" kern="1200">
        <a:solidFill>
          <a:schemeClr val="tx1"/>
        </a:solidFill>
        <a:latin typeface="+mn-lt"/>
        <a:ea typeface="+mn-ea"/>
        <a:cs typeface="+mn-cs"/>
      </a:defRPr>
    </a:lvl8pPr>
    <a:lvl9pPr marL="1143000" algn="l" defTabSz="285750" rtl="0" eaLnBrk="1" latinLnBrk="0" hangingPunct="1">
      <a:defRPr sz="37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88EC8-689C-5749-EE01-7E3B695AD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652536-E814-A865-7910-B4C28799D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11541C-4DA3-BF5E-C1B9-5F1F9B8272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88CF2-8AA7-4E22-8A00-B1E867A319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6DEA8-0557-4379-AB01-E0C631AF0B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22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7BB58-6AE9-4EC6-B7FF-3DE448FDF4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43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7BB58-6AE9-4EC6-B7FF-3DE448FDF4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8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776D-BCED-49C8-8B19-0D2B204B220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F23F-23CF-438E-A96C-95CEA27A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0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776D-BCED-49C8-8B19-0D2B204B220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F23F-23CF-438E-A96C-95CEA27A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7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776D-BCED-49C8-8B19-0D2B204B220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F23F-23CF-438E-A96C-95CEA27A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5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776D-BCED-49C8-8B19-0D2B204B220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F23F-23CF-438E-A96C-95CEA27A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776D-BCED-49C8-8B19-0D2B204B220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F23F-23CF-438E-A96C-95CEA27A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4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776D-BCED-49C8-8B19-0D2B204B220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F23F-23CF-438E-A96C-95CEA27A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776D-BCED-49C8-8B19-0D2B204B220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F23F-23CF-438E-A96C-95CEA27A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4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776D-BCED-49C8-8B19-0D2B204B220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F23F-23CF-438E-A96C-95CEA27A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4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776D-BCED-49C8-8B19-0D2B204B220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F23F-23CF-438E-A96C-95CEA27A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4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776D-BCED-49C8-8B19-0D2B204B220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F23F-23CF-438E-A96C-95CEA27A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3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776D-BCED-49C8-8B19-0D2B204B220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F23F-23CF-438E-A96C-95CEA27A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5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43776D-BCED-49C8-8B19-0D2B204B220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8EF23F-23CF-438E-A96C-95CEA27A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8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tiff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5C1A1F7-528F-8911-F7BD-C242D8E81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5"/>
            <a:ext cx="982986" cy="9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47B2DE8-F62E-BCCC-060C-F0B2E1B3F5D1}"/>
              </a:ext>
            </a:extLst>
          </p:cNvPr>
          <p:cNvSpPr txBox="1">
            <a:spLocks/>
          </p:cNvSpPr>
          <p:nvPr/>
        </p:nvSpPr>
        <p:spPr>
          <a:xfrm>
            <a:off x="0" y="1047750"/>
            <a:ext cx="9144000" cy="819150"/>
          </a:xfrm>
          <a:prstGeom prst="rect">
            <a:avLst/>
          </a:prstGeom>
          <a:gradFill flip="none" rotWithShape="1">
            <a:gsLst>
              <a:gs pos="0">
                <a:srgbClr val="0B3468">
                  <a:shade val="30000"/>
                  <a:satMod val="115000"/>
                </a:srgbClr>
              </a:gs>
              <a:gs pos="50000">
                <a:srgbClr val="0B3468">
                  <a:shade val="67500"/>
                  <a:satMod val="115000"/>
                </a:srgbClr>
              </a:gs>
              <a:gs pos="100000">
                <a:srgbClr val="0B3468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 between Exposure to Fine Particulate Matter from Different Emission Sources and Mental Health Outcomes in India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1E33384-E3A6-0DF8-5954-97EF68F8A62D}"/>
              </a:ext>
            </a:extLst>
          </p:cNvPr>
          <p:cNvSpPr txBox="1">
            <a:spLocks/>
          </p:cNvSpPr>
          <p:nvPr/>
        </p:nvSpPr>
        <p:spPr>
          <a:xfrm>
            <a:off x="0" y="1962150"/>
            <a:ext cx="9144000" cy="4000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75" b="1" i="1" u="sng" dirty="0">
                <a:solidFill>
                  <a:srgbClr val="C000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Payel Kundu (srz228378@iitd.ac.in)</a:t>
            </a:r>
            <a:r>
              <a:rPr lang="en-US" sz="1375" b="1" i="1" dirty="0">
                <a:solidFill>
                  <a:srgbClr val="C000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375" b="1" i="1" baseline="30000" dirty="0">
                <a:solidFill>
                  <a:srgbClr val="C000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375" b="1" i="1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75" i="1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Sagnik Dey,</a:t>
            </a:r>
            <a:r>
              <a:rPr lang="en-US" sz="1375" i="1" baseline="30000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2,3 </a:t>
            </a:r>
            <a:r>
              <a:rPr lang="en-US" sz="1375" i="1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Anand Krishnan,</a:t>
            </a:r>
            <a:r>
              <a:rPr lang="en-US" sz="1375" i="1" baseline="30000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375" i="1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Santu Ghosh,</a:t>
            </a:r>
            <a:r>
              <a:rPr lang="en-US" sz="1375" i="1" baseline="30000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375" i="1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Girish N Rao,</a:t>
            </a:r>
            <a:r>
              <a:rPr lang="en-US" sz="1375" i="1" baseline="30000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1375" i="1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Vivek Benegal,</a:t>
            </a:r>
            <a:r>
              <a:rPr lang="en-US" sz="1375" i="1" baseline="30000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en-US" sz="1375" i="1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Mathew Varghese,</a:t>
            </a:r>
            <a:r>
              <a:rPr lang="en-US" sz="1375" i="1" baseline="30000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5,7,8</a:t>
            </a:r>
            <a:r>
              <a:rPr lang="en-US" sz="1375" i="1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Gopalkrishna Gururaj</a:t>
            </a:r>
            <a:r>
              <a:rPr lang="en-US" sz="1375" i="1" baseline="30000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sz="1375" i="1" dirty="0">
              <a:solidFill>
                <a:schemeClr val="tx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55E150-CAB0-9355-F314-A0E84A342047}"/>
              </a:ext>
            </a:extLst>
          </p:cNvPr>
          <p:cNvSpPr txBox="1">
            <a:spLocks/>
          </p:cNvSpPr>
          <p:nvPr/>
        </p:nvSpPr>
        <p:spPr>
          <a:xfrm>
            <a:off x="-95250" y="2419350"/>
            <a:ext cx="9144000" cy="16002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000" b="1" i="1" baseline="30000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000" b="1" i="1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 of Interdisciplinary Research, Indian Institute of Technology Delhi, India; </a:t>
            </a:r>
          </a:p>
          <a:p>
            <a:pPr>
              <a:lnSpc>
                <a:spcPct val="100000"/>
              </a:lnSpc>
            </a:pPr>
            <a:r>
              <a:rPr lang="en-US" sz="1000" b="1" i="1" baseline="30000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000" b="1" i="1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Centre for Atmospheric Sciences, Indian Institute of Technology Delhi, India; </a:t>
            </a:r>
          </a:p>
          <a:p>
            <a:pPr>
              <a:lnSpc>
                <a:spcPct val="100000"/>
              </a:lnSpc>
            </a:pPr>
            <a:r>
              <a:rPr lang="en-US" sz="1000" b="1" i="1" baseline="30000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000" b="1" i="1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Adjunct Faculty, Department of Health, Policy and Management, Korea University, Seoul, South Korea; </a:t>
            </a:r>
          </a:p>
          <a:p>
            <a:pPr>
              <a:lnSpc>
                <a:spcPct val="100000"/>
              </a:lnSpc>
            </a:pPr>
            <a:r>
              <a:rPr lang="en-US" sz="1000" b="1" i="1" baseline="30000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000" b="1" i="1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Centre for Community Medicine, All India Institute of Medical Sciences, India;</a:t>
            </a:r>
          </a:p>
          <a:p>
            <a:pPr>
              <a:lnSpc>
                <a:spcPct val="100000"/>
              </a:lnSpc>
            </a:pPr>
            <a:r>
              <a:rPr lang="en-US" sz="1000" b="1" i="1" baseline="30000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000" b="1" i="1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St. John’s Medical College, Bangalore, India;</a:t>
            </a:r>
          </a:p>
          <a:p>
            <a:pPr>
              <a:lnSpc>
                <a:spcPct val="100000"/>
              </a:lnSpc>
            </a:pPr>
            <a:r>
              <a:rPr lang="en-US" sz="1000" b="1" i="1" baseline="30000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1000" b="1" i="1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 of Epidemiology, Centre for Public Health, National Institute of Mental Health, and Neurosciences, Bengaluru, India;</a:t>
            </a:r>
          </a:p>
          <a:p>
            <a:pPr>
              <a:lnSpc>
                <a:spcPct val="100000"/>
              </a:lnSpc>
            </a:pPr>
            <a:r>
              <a:rPr lang="en-US" sz="1000" b="1" i="1" baseline="30000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1000" b="1" i="1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 of Psychiatry, Centre for Addiction Medicine, National Institute of Mental Health, and Neurosciences, Bengaluru, India;</a:t>
            </a:r>
          </a:p>
          <a:p>
            <a:pPr>
              <a:lnSpc>
                <a:spcPct val="100000"/>
              </a:lnSpc>
            </a:pPr>
            <a:r>
              <a:rPr lang="en-US" sz="1000" b="1" i="1" baseline="30000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000" b="1" i="1" dirty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Kasturba Medical College, Manipal, India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021417-2CBB-9218-D7ED-2B0EF3FA240D}"/>
              </a:ext>
            </a:extLst>
          </p:cNvPr>
          <p:cNvSpPr txBox="1"/>
          <p:nvPr/>
        </p:nvSpPr>
        <p:spPr>
          <a:xfrm>
            <a:off x="190500" y="4714875"/>
            <a:ext cx="148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ITS2.4/CL0.5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339C4-099D-2C54-4112-12D9C3C4FBC5}"/>
              </a:ext>
            </a:extLst>
          </p:cNvPr>
          <p:cNvSpPr txBox="1"/>
          <p:nvPr/>
        </p:nvSpPr>
        <p:spPr>
          <a:xfrm>
            <a:off x="4114800" y="473315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EGU25-687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B0FD13F-9172-BFDD-4A2E-05E3BFAE9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400550"/>
            <a:ext cx="704850" cy="704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AB0A4C-21FF-18E0-0B3A-11C8824A5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626" y="1162"/>
            <a:ext cx="1644374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9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C2855-61EA-1061-A624-8DF33EA2C628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3999" cy="428625"/>
          </a:xfrm>
          <a:prstGeom prst="rect">
            <a:avLst/>
          </a:prstGeom>
          <a:gradFill flip="none" rotWithShape="1">
            <a:gsLst>
              <a:gs pos="0">
                <a:srgbClr val="0B3468">
                  <a:shade val="30000"/>
                  <a:satMod val="115000"/>
                </a:srgbClr>
              </a:gs>
              <a:gs pos="50000">
                <a:srgbClr val="0B3468">
                  <a:shade val="67500"/>
                  <a:satMod val="115000"/>
                </a:srgbClr>
              </a:gs>
              <a:gs pos="100000">
                <a:srgbClr val="0B346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Exposure-Response curve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7EB462-EB7A-9C32-6CDE-3147C14F2FA5}"/>
              </a:ext>
            </a:extLst>
          </p:cNvPr>
          <p:cNvGrpSpPr/>
          <p:nvPr/>
        </p:nvGrpSpPr>
        <p:grpSpPr>
          <a:xfrm>
            <a:off x="345908" y="468730"/>
            <a:ext cx="8524875" cy="3667125"/>
            <a:chOff x="914400" y="1524000"/>
            <a:chExt cx="27279600" cy="117348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F02BCE6-7691-78FF-E7F0-73C5219BC351}"/>
                </a:ext>
              </a:extLst>
            </p:cNvPr>
            <p:cNvGrpSpPr/>
            <p:nvPr/>
          </p:nvGrpSpPr>
          <p:grpSpPr>
            <a:xfrm>
              <a:off x="914400" y="1524000"/>
              <a:ext cx="24182833" cy="11734800"/>
              <a:chOff x="2286000" y="1524000"/>
              <a:chExt cx="24182833" cy="11734800"/>
            </a:xfrm>
          </p:grpSpPr>
          <p:pic>
            <p:nvPicPr>
              <p:cNvPr id="4" name="Picture 3" descr="A graph of numbers and a chart of different colored dots&#10;&#10;AI-generated content may be incorrect.">
                <a:extLst>
                  <a:ext uri="{FF2B5EF4-FFF2-40B4-BE49-F238E27FC236}">
                    <a16:creationId xmlns:a16="http://schemas.microsoft.com/office/drawing/2014/main" id="{90C6BAD2-92C7-F774-AF78-515B37568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2" t="8114" r="17017" b="3948"/>
              <a:stretch/>
            </p:blipFill>
            <p:spPr>
              <a:xfrm>
                <a:off x="2286000" y="2286000"/>
                <a:ext cx="8318533" cy="10972800"/>
              </a:xfrm>
              <a:prstGeom prst="rect">
                <a:avLst/>
              </a:prstGeom>
            </p:spPr>
          </p:pic>
          <p:pic>
            <p:nvPicPr>
              <p:cNvPr id="6" name="Picture 5" descr="A graph of different colored dots&#10;&#10;AI-generated content may be incorrect.">
                <a:extLst>
                  <a:ext uri="{FF2B5EF4-FFF2-40B4-BE49-F238E27FC236}">
                    <a16:creationId xmlns:a16="http://schemas.microsoft.com/office/drawing/2014/main" id="{32FEEC4C-EE9F-6A30-D33E-3C4DA6CE4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473" t="8115" r="18685" b="3947"/>
              <a:stretch/>
            </p:blipFill>
            <p:spPr>
              <a:xfrm>
                <a:off x="10603832" y="2253914"/>
                <a:ext cx="4870719" cy="10972800"/>
              </a:xfrm>
              <a:prstGeom prst="rect">
                <a:avLst/>
              </a:prstGeom>
            </p:spPr>
          </p:pic>
          <p:pic>
            <p:nvPicPr>
              <p:cNvPr id="8" name="Picture 7" descr="A graph of numbers and letters&#10;&#10;AI-generated content may be incorrect.">
                <a:extLst>
                  <a:ext uri="{FF2B5EF4-FFF2-40B4-BE49-F238E27FC236}">
                    <a16:creationId xmlns:a16="http://schemas.microsoft.com/office/drawing/2014/main" id="{E3E0C954-53FA-2676-A552-AB56438B0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473" t="8188" r="17106" b="3874"/>
              <a:stretch/>
            </p:blipFill>
            <p:spPr>
              <a:xfrm>
                <a:off x="16459200" y="2286000"/>
                <a:ext cx="5034901" cy="10972800"/>
              </a:xfrm>
              <a:prstGeom prst="rect">
                <a:avLst/>
              </a:prstGeom>
            </p:spPr>
          </p:pic>
          <p:pic>
            <p:nvPicPr>
              <p:cNvPr id="10" name="Picture 9" descr="A graph with numbers and symbols&#10;&#10;AI-generated content may be incorrect.">
                <a:extLst>
                  <a:ext uri="{FF2B5EF4-FFF2-40B4-BE49-F238E27FC236}">
                    <a16:creationId xmlns:a16="http://schemas.microsoft.com/office/drawing/2014/main" id="{8E99D6F0-9368-D097-5C98-FBE48FE7AA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88" t="8041" r="18597" b="4239"/>
              <a:stretch/>
            </p:blipFill>
            <p:spPr>
              <a:xfrm>
                <a:off x="21640800" y="2286000"/>
                <a:ext cx="4828033" cy="109728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AB0088-CFC6-72B9-3326-3FD690B9B084}"/>
                  </a:ext>
                </a:extLst>
              </p:cNvPr>
              <p:cNvSpPr txBox="1"/>
              <p:nvPr/>
            </p:nvSpPr>
            <p:spPr>
              <a:xfrm>
                <a:off x="5791200" y="1524000"/>
                <a:ext cx="3962400" cy="91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Depression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AF642B-9924-2A57-6224-2C53EA4956C6}"/>
                  </a:ext>
                </a:extLst>
              </p:cNvPr>
              <p:cNvSpPr txBox="1"/>
              <p:nvPr/>
            </p:nvSpPr>
            <p:spPr>
              <a:xfrm>
                <a:off x="16764001" y="1524000"/>
                <a:ext cx="3962400" cy="91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Anxiety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DB068E-7FDA-FA49-F357-54AFCA1954B3}"/>
                  </a:ext>
                </a:extLst>
              </p:cNvPr>
              <p:cNvSpPr txBox="1"/>
              <p:nvPr/>
            </p:nvSpPr>
            <p:spPr>
              <a:xfrm>
                <a:off x="5568215" y="2889184"/>
                <a:ext cx="2550695" cy="849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1-month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64547F-DD31-FB6E-3FAD-8A171431EBC2}"/>
                  </a:ext>
                </a:extLst>
              </p:cNvPr>
              <p:cNvSpPr txBox="1"/>
              <p:nvPr/>
            </p:nvSpPr>
            <p:spPr>
              <a:xfrm>
                <a:off x="16764001" y="2858870"/>
                <a:ext cx="2459255" cy="849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1-month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DA7028-C809-0FDB-3826-1EC85D34E470}"/>
                  </a:ext>
                </a:extLst>
              </p:cNvPr>
              <p:cNvSpPr txBox="1"/>
              <p:nvPr/>
            </p:nvSpPr>
            <p:spPr>
              <a:xfrm>
                <a:off x="21945598" y="2743200"/>
                <a:ext cx="2154454" cy="849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1-year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D8F5A5-D9EB-5C04-5CDF-03795A61D615}"/>
                  </a:ext>
                </a:extLst>
              </p:cNvPr>
              <p:cNvSpPr txBox="1"/>
              <p:nvPr/>
            </p:nvSpPr>
            <p:spPr>
              <a:xfrm>
                <a:off x="10972797" y="2743200"/>
                <a:ext cx="1910614" cy="849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1-year</a:t>
                </a:r>
              </a:p>
            </p:txBody>
          </p:sp>
        </p:grpSp>
        <p:pic>
          <p:nvPicPr>
            <p:cNvPr id="19" name="Picture 18" descr="A graph of a number of individuals&#10;&#10;AI-generated content may be incorrect.">
              <a:extLst>
                <a:ext uri="{FF2B5EF4-FFF2-40B4-BE49-F238E27FC236}">
                  <a16:creationId xmlns:a16="http://schemas.microsoft.com/office/drawing/2014/main" id="{BF4A0906-72F9-8859-5A3C-19F642711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60" t="37674" r="4942" b="40931"/>
            <a:stretch/>
          </p:blipFill>
          <p:spPr>
            <a:xfrm>
              <a:off x="25603200" y="6096000"/>
              <a:ext cx="2590800" cy="333102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0EB12EB-5937-5F7E-BD07-1E74FDE1CCCC}"/>
              </a:ext>
            </a:extLst>
          </p:cNvPr>
          <p:cNvSpPr txBox="1"/>
          <p:nvPr/>
        </p:nvSpPr>
        <p:spPr>
          <a:xfrm>
            <a:off x="714375" y="4476750"/>
            <a:ext cx="7858125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8: Subgroup analysis of the association of depression and anxiety per IQR increase in PM</a:t>
            </a:r>
            <a:r>
              <a:rPr lang="en-US" sz="1375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sz="13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6E1ED4-5CBF-6755-0F24-F79F97A2D8FA}"/>
              </a:ext>
            </a:extLst>
          </p:cNvPr>
          <p:cNvSpPr txBox="1"/>
          <p:nvPr/>
        </p:nvSpPr>
        <p:spPr>
          <a:xfrm>
            <a:off x="6286500" y="4238625"/>
            <a:ext cx="2524125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Others – Divorced/separated/widowed</a:t>
            </a:r>
          </a:p>
        </p:txBody>
      </p:sp>
    </p:spTree>
    <p:extLst>
      <p:ext uri="{BB962C8B-B14F-4D97-AF65-F5344CB8AC3E}">
        <p14:creationId xmlns:p14="http://schemas.microsoft.com/office/powerpoint/2010/main" val="2276843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4EEAA-0C0F-7278-CCB5-E9A6065D1B9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3999" cy="428625"/>
          </a:xfrm>
          <a:prstGeom prst="rect">
            <a:avLst/>
          </a:prstGeom>
          <a:gradFill flip="none" rotWithShape="1">
            <a:gsLst>
              <a:gs pos="0">
                <a:srgbClr val="0B3468">
                  <a:shade val="30000"/>
                  <a:satMod val="115000"/>
                </a:srgbClr>
              </a:gs>
              <a:gs pos="50000">
                <a:srgbClr val="0B3468">
                  <a:shade val="67500"/>
                  <a:satMod val="115000"/>
                </a:srgbClr>
              </a:gs>
              <a:gs pos="100000">
                <a:srgbClr val="0B346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and 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62D546-7D32-FC25-DF8D-3EEA59B0092B}"/>
              </a:ext>
            </a:extLst>
          </p:cNvPr>
          <p:cNvSpPr txBox="1"/>
          <p:nvPr/>
        </p:nvSpPr>
        <p:spPr>
          <a:xfrm>
            <a:off x="0" y="394335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Limitations: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ausality direction is unknown, and all confounders may not have been adjusted.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 assumed that participants’ residential addresses did not change during the study period.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A8458-D099-E166-E14F-AB9B2B96F9A2}"/>
              </a:ext>
            </a:extLst>
          </p:cNvPr>
          <p:cNvSpPr txBox="1"/>
          <p:nvPr/>
        </p:nvSpPr>
        <p:spPr>
          <a:xfrm>
            <a:off x="152400" y="497741"/>
            <a:ext cx="8839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PM₂.₅ exposure was associated with increased odds of depression and anxiety, with stronger effects for long-term (1-year) exposure.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Source-specific analyses showed that PM₂.₅ from transport, domestic, industrial, and power sectors was linked to higher odds of depression, particularly with long-term exposure.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anxiety, stronger associations were observed with short-term (1-month) exposure to transport, domestic, and power sector emissions.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exposure-concentration curve indicates that elevated PM</a:t>
            </a:r>
            <a:r>
              <a:rPr lang="en-US" sz="1600" kern="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exposure markedly enhances the probability of anxiety, but a more gradual increase was noted for depression.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associations were heterogeneous across regions, with stronger associations were observed in the Eastern region for depression and the Western region for anxiety.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Individuals with the lowest income, residing in urban metropolitan areas, and those who were divorced, separated, or widowed </a:t>
            </a: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exhibited greater susceptibility to both depression and anxiety associated with PM</a:t>
            </a:r>
            <a:r>
              <a:rPr lang="en-US" sz="1600" kern="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exposure.</a:t>
            </a:r>
          </a:p>
        </p:txBody>
      </p:sp>
    </p:spTree>
    <p:extLst>
      <p:ext uri="{BB962C8B-B14F-4D97-AF65-F5344CB8AC3E}">
        <p14:creationId xmlns:p14="http://schemas.microsoft.com/office/powerpoint/2010/main" val="386685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F25AE-0E10-1D4E-462E-1271A2392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BDF40-7864-E005-8EF5-296056239353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3999" cy="428625"/>
          </a:xfrm>
          <a:prstGeom prst="rect">
            <a:avLst/>
          </a:prstGeom>
          <a:gradFill flip="none" rotWithShape="1">
            <a:gsLst>
              <a:gs pos="0">
                <a:srgbClr val="0B3468">
                  <a:shade val="30000"/>
                  <a:satMod val="115000"/>
                </a:srgbClr>
              </a:gs>
              <a:gs pos="50000">
                <a:srgbClr val="0B3468">
                  <a:shade val="67500"/>
                  <a:satMod val="115000"/>
                </a:srgbClr>
              </a:gs>
              <a:gs pos="100000">
                <a:srgbClr val="0B346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and 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1DCDE0-B22C-ABD3-7763-38F315719195}"/>
              </a:ext>
            </a:extLst>
          </p:cNvPr>
          <p:cNvSpPr txBox="1"/>
          <p:nvPr/>
        </p:nvSpPr>
        <p:spPr>
          <a:xfrm>
            <a:off x="304800" y="539919"/>
            <a:ext cx="84201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work is funded by a research grant from the Clean Air Fund.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acknowledge the UGC funding for the doctoral fellowship</a:t>
            </a:r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5DDE2-80FC-C3B8-DD24-7694C9BFD6DD}"/>
              </a:ext>
            </a:extLst>
          </p:cNvPr>
          <p:cNvSpPr txBox="1"/>
          <p:nvPr/>
        </p:nvSpPr>
        <p:spPr>
          <a:xfrm>
            <a:off x="152400" y="1047750"/>
            <a:ext cx="8801100" cy="205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Effects Institute. 2024. State of Global Air 2024. Special Report.  Boston, MA: Health Effects Institute.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Lancet Psychiatry. Global Burden of Disease 2021: mental health messages. Lancet Psychiatry. 2024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Sagar, R., et al. (2020). The burden of mental disorders across the states of India: the Global Burden of Disease Study 1990–2017. The Lancet Psychiatry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Block, M. L., &amp; Calderón-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Garcidueñas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(2009). Air pollution: mechanisms of neuroinflammation and CNS disease. Trends in neurosciences.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Liu et al. (2023). Neurodevelopmental toxicity induced by PM2.5 Exposure and its possible role in Neurodegenerative and mental disorders. Human &amp; Experimental Toxicology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Gururaj et al. National Mental Health Survey 2015–16 (Phase 1 dataset). Ministry of Health and Family Welfare, Government of India, and National Institute of Mental Health and Neurosciences, Bengaluru; February 2017. Available from: http://indianmhs.nimhans.ac.in.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Dey, S. et al (2020). A satellite-based high-resolution (1-km) ambient PM2.5 database for India over two decades (2000–2019): applications for air quality management. Remote Sensing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Chaudhary et al (2023). Cumulative effect of PM2.5 components is larger than the effect of PM2.5 mass on child health in India. Nature Communications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C29FBB-3653-65A7-8532-9179353C4C8F}"/>
              </a:ext>
            </a:extLst>
          </p:cNvPr>
          <p:cNvGrpSpPr/>
          <p:nvPr/>
        </p:nvGrpSpPr>
        <p:grpSpPr>
          <a:xfrm>
            <a:off x="164383" y="3143250"/>
            <a:ext cx="8865317" cy="1936924"/>
            <a:chOff x="164383" y="3143250"/>
            <a:chExt cx="8865317" cy="193692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9BD34BF-4917-38E6-656B-18A3052710CE}"/>
                </a:ext>
              </a:extLst>
            </p:cNvPr>
            <p:cNvGrpSpPr/>
            <p:nvPr/>
          </p:nvGrpSpPr>
          <p:grpSpPr>
            <a:xfrm>
              <a:off x="164383" y="3143250"/>
              <a:ext cx="8865317" cy="1828800"/>
              <a:chOff x="169094" y="3779959"/>
              <a:chExt cx="10515600" cy="2438400"/>
            </a:xfrm>
          </p:grpSpPr>
          <p:sp>
            <p:nvSpPr>
              <p:cNvPr id="9" name="Subtitle 2">
                <a:extLst>
                  <a:ext uri="{FF2B5EF4-FFF2-40B4-BE49-F238E27FC236}">
                    <a16:creationId xmlns:a16="http://schemas.microsoft.com/office/drawing/2014/main" id="{D0EA0AA9-3797-A3DC-3D03-D401FBC1D4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094" y="3779959"/>
                <a:ext cx="10515600" cy="73681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000" b="1" i="1" dirty="0">
                    <a:solidFill>
                      <a:schemeClr val="accent2">
                        <a:lumMod val="75000"/>
                      </a:schemeClr>
                    </a:solidFill>
                    <a:latin typeface="Gill Sans MT Condensed" panose="020B0506020104020203" pitchFamily="34" charset="0"/>
                    <a:cs typeface="Arabic Typesetting" panose="020F0502020204030204" pitchFamily="66" charset="-78"/>
                  </a:rPr>
                  <a:t>“There is no health without mental health”- UN General Secretary</a:t>
                </a:r>
                <a:endParaRPr lang="en-IN" sz="3000" dirty="0">
                  <a:latin typeface="Gill Sans MT Condensed" panose="020B0506020104020203" pitchFamily="34" charset="0"/>
                  <a:cs typeface="Arabic Typesetting" panose="020F0502020204030204" pitchFamily="66" charset="-78"/>
                </a:endParaRPr>
              </a:p>
            </p:txBody>
          </p:sp>
          <p:sp>
            <p:nvSpPr>
              <p:cNvPr id="10" name="Subtitle 2">
                <a:extLst>
                  <a:ext uri="{FF2B5EF4-FFF2-40B4-BE49-F238E27FC236}">
                    <a16:creationId xmlns:a16="http://schemas.microsoft.com/office/drawing/2014/main" id="{57AB7AD8-76D3-D05B-1798-6654772B95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92310" y="5151559"/>
                <a:ext cx="1685430" cy="603849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700" b="1" dirty="0">
                    <a:solidFill>
                      <a:schemeClr val="bg2">
                        <a:lumMod val="10000"/>
                      </a:schemeClr>
                    </a:solidFill>
                    <a:latin typeface="Gill Sans MT Condensed" panose="020B0506020104020203" pitchFamily="34" charset="0"/>
                    <a:cs typeface="Arabic Typesetting" panose="020F0502020204030204" pitchFamily="66" charset="-78"/>
                  </a:rPr>
                  <a:t>Thank You</a:t>
                </a:r>
                <a:r>
                  <a:rPr lang="en-US" sz="2700" dirty="0">
                    <a:latin typeface="Gill Sans MT Condensed" panose="020B0506020104020203" pitchFamily="34" charset="0"/>
                    <a:cs typeface="Arabic Typesetting" panose="020F0502020204030204" pitchFamily="66" charset="-78"/>
                  </a:rPr>
                  <a:t>.</a:t>
                </a:r>
                <a:endParaRPr lang="en-IN" sz="2700" dirty="0">
                  <a:latin typeface="Gill Sans MT Condensed" panose="020B0506020104020203" pitchFamily="34" charset="0"/>
                  <a:cs typeface="Arabic Typesetting" panose="020F0502020204030204" pitchFamily="66" charset="-78"/>
                </a:endParaRPr>
              </a:p>
            </p:txBody>
          </p:sp>
          <p:pic>
            <p:nvPicPr>
              <p:cNvPr id="11" name="Picture 2" descr="LinkedIn">
                <a:extLst>
                  <a:ext uri="{FF2B5EF4-FFF2-40B4-BE49-F238E27FC236}">
                    <a16:creationId xmlns:a16="http://schemas.microsoft.com/office/drawing/2014/main" id="{EE00BE8B-E31D-E02A-98CF-F44BFA7ECC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361" y="5761159"/>
                <a:ext cx="457201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73433D-EAF0-9252-A3A8-9F50CF79FE4E}"/>
                  </a:ext>
                </a:extLst>
              </p:cNvPr>
              <p:cNvSpPr txBox="1"/>
              <p:nvPr/>
            </p:nvSpPr>
            <p:spPr>
              <a:xfrm>
                <a:off x="248329" y="4694359"/>
                <a:ext cx="2035833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/>
                  <a:t>Contact Info:</a:t>
                </a:r>
                <a:endParaRPr lang="en-IN" sz="1350" b="1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09BBB6-206B-B007-CD47-7962F6210496}"/>
                  </a:ext>
                </a:extLst>
              </p:cNvPr>
              <p:cNvSpPr txBox="1"/>
              <p:nvPr/>
            </p:nvSpPr>
            <p:spPr>
              <a:xfrm>
                <a:off x="1084211" y="5000906"/>
                <a:ext cx="36834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Email ID: srz228378@iitd.ac.in</a:t>
                </a:r>
                <a:endParaRPr lang="en-IN" sz="1200" b="1" dirty="0"/>
              </a:p>
            </p:txBody>
          </p:sp>
          <p:pic>
            <p:nvPicPr>
              <p:cNvPr id="14" name="Picture 6" descr="Mail Logo&quot; Images – Browse 238 Stock Photos, Vectors, and Video | Adobe  Stock">
                <a:extLst>
                  <a:ext uri="{FF2B5EF4-FFF2-40B4-BE49-F238E27FC236}">
                    <a16:creationId xmlns:a16="http://schemas.microsoft.com/office/drawing/2014/main" id="{92A7025B-0B5C-E510-52AC-826882D000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86" t="25929" r="20440" b="22011"/>
              <a:stretch/>
            </p:blipFill>
            <p:spPr bwMode="auto">
              <a:xfrm>
                <a:off x="406990" y="5018208"/>
                <a:ext cx="537684" cy="3619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7" descr="A qr code on a screen">
              <a:extLst>
                <a:ext uri="{FF2B5EF4-FFF2-40B4-BE49-F238E27FC236}">
                  <a16:creationId xmlns:a16="http://schemas.microsoft.com/office/drawing/2014/main" id="{A95C36B5-3E82-0E20-796C-563A05E917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9" t="41912" r="19982" b="10756"/>
            <a:stretch/>
          </p:blipFill>
          <p:spPr>
            <a:xfrm>
              <a:off x="994142" y="4400550"/>
              <a:ext cx="711545" cy="679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947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BC6DB-3FAB-42C0-48BE-9995AC677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DE00BE6-4803-3383-3930-176AD32EFAC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38150"/>
          </a:xfrm>
          <a:prstGeom prst="rect">
            <a:avLst/>
          </a:prstGeom>
          <a:gradFill flip="none" rotWithShape="1">
            <a:gsLst>
              <a:gs pos="0">
                <a:srgbClr val="0B3468">
                  <a:shade val="30000"/>
                  <a:satMod val="115000"/>
                </a:srgbClr>
              </a:gs>
              <a:gs pos="50000">
                <a:srgbClr val="0B3468">
                  <a:shade val="67500"/>
                  <a:satMod val="115000"/>
                </a:srgbClr>
              </a:gs>
              <a:gs pos="100000">
                <a:srgbClr val="0B346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Health: A Global and National Concern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3360120-DEF2-CEC3-32F1-ED6F75A7287F}"/>
              </a:ext>
            </a:extLst>
          </p:cNvPr>
          <p:cNvGrpSpPr/>
          <p:nvPr/>
        </p:nvGrpSpPr>
        <p:grpSpPr>
          <a:xfrm>
            <a:off x="152400" y="1352550"/>
            <a:ext cx="4572000" cy="3109183"/>
            <a:chOff x="152400" y="1905000"/>
            <a:chExt cx="6096000" cy="414557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A44E8CD-37E8-956A-38E3-D67176D7336F}"/>
                </a:ext>
              </a:extLst>
            </p:cNvPr>
            <p:cNvGrpSpPr/>
            <p:nvPr/>
          </p:nvGrpSpPr>
          <p:grpSpPr>
            <a:xfrm>
              <a:off x="304800" y="1905000"/>
              <a:ext cx="5791200" cy="3505200"/>
              <a:chOff x="6553200" y="1752600"/>
              <a:chExt cx="5334000" cy="238269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CDF248F-313B-96E1-4A29-8488453521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53200" y="1752600"/>
                <a:ext cx="5181600" cy="2382692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DA443E-0C79-E5C1-23F5-054635140A96}"/>
                  </a:ext>
                </a:extLst>
              </p:cNvPr>
              <p:cNvSpPr/>
              <p:nvPr/>
            </p:nvSpPr>
            <p:spPr>
              <a:xfrm>
                <a:off x="6553200" y="2819400"/>
                <a:ext cx="5334000" cy="4572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7D24D9D-A0AE-0821-6F65-070B01F46FC2}"/>
                  </a:ext>
                </a:extLst>
              </p:cNvPr>
              <p:cNvSpPr/>
              <p:nvPr/>
            </p:nvSpPr>
            <p:spPr>
              <a:xfrm>
                <a:off x="6705600" y="1975338"/>
                <a:ext cx="4267200" cy="38686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244812-D869-0D80-4A86-C3966EEA204B}"/>
                </a:ext>
              </a:extLst>
            </p:cNvPr>
            <p:cNvSpPr txBox="1"/>
            <p:nvPr/>
          </p:nvSpPr>
          <p:spPr>
            <a:xfrm>
              <a:off x="152400" y="5650467"/>
              <a:ext cx="6096000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50" dirty="0"/>
                <a:t> </a:t>
              </a:r>
              <a:r>
                <a:rPr lang="en-US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Figure 1: Estimated number of DALYs per 100,000 people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C690078-DF0C-CBEB-13BD-B3C24D5DC603}"/>
              </a:ext>
            </a:extLst>
          </p:cNvPr>
          <p:cNvSpPr txBox="1"/>
          <p:nvPr/>
        </p:nvSpPr>
        <p:spPr>
          <a:xfrm>
            <a:off x="0" y="742950"/>
            <a:ext cx="6705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 disorders are among the top 10 leading causes of health loss worldwide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CF34D7-30FE-A215-79F9-AC7A83A8B559}"/>
              </a:ext>
            </a:extLst>
          </p:cNvPr>
          <p:cNvSpPr txBox="1"/>
          <p:nvPr/>
        </p:nvSpPr>
        <p:spPr>
          <a:xfrm>
            <a:off x="6858000" y="590550"/>
            <a:ext cx="2157262" cy="103874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13.9%</a:t>
            </a:r>
          </a:p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world’s population experienced mental disorders in 2021.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61498E-9FE5-728B-DCCA-582CE86AB074}"/>
              </a:ext>
            </a:extLst>
          </p:cNvPr>
          <p:cNvSpPr txBox="1"/>
          <p:nvPr/>
        </p:nvSpPr>
        <p:spPr>
          <a:xfrm>
            <a:off x="1219200" y="4847288"/>
            <a:ext cx="1143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GBD 2021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2B72E3-1DC7-9CF5-FA62-D53E46F7FF41}"/>
              </a:ext>
            </a:extLst>
          </p:cNvPr>
          <p:cNvGrpSpPr/>
          <p:nvPr/>
        </p:nvGrpSpPr>
        <p:grpSpPr>
          <a:xfrm>
            <a:off x="5257800" y="1885950"/>
            <a:ext cx="3429000" cy="1831032"/>
            <a:chOff x="7010400" y="2514600"/>
            <a:chExt cx="4572000" cy="244137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61C8C51-5C1B-D5BC-05B9-11A9BF55DB5E}"/>
                </a:ext>
              </a:extLst>
            </p:cNvPr>
            <p:cNvSpPr/>
            <p:nvPr/>
          </p:nvSpPr>
          <p:spPr>
            <a:xfrm>
              <a:off x="7010400" y="2514600"/>
              <a:ext cx="4572000" cy="2438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DC45BF6-8DC8-15B3-BEDB-31B09C61E25E}"/>
                </a:ext>
              </a:extLst>
            </p:cNvPr>
            <p:cNvSpPr txBox="1"/>
            <p:nvPr/>
          </p:nvSpPr>
          <p:spPr>
            <a:xfrm>
              <a:off x="10363200" y="4648200"/>
              <a:ext cx="1073427" cy="307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GBD 2021 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9833CC3-F3F8-50C4-5A31-AFE60B4431BD}"/>
                </a:ext>
              </a:extLst>
            </p:cNvPr>
            <p:cNvGrpSpPr/>
            <p:nvPr/>
          </p:nvGrpSpPr>
          <p:grpSpPr>
            <a:xfrm>
              <a:off x="7162800" y="3276600"/>
              <a:ext cx="2176112" cy="1371600"/>
              <a:chOff x="7162800" y="3429000"/>
              <a:chExt cx="2176112" cy="1371600"/>
            </a:xfrm>
          </p:grpSpPr>
          <p:pic>
            <p:nvPicPr>
              <p:cNvPr id="39" name="Picture 4" descr="Depression Generic Outline Color icon">
                <a:extLst>
                  <a:ext uri="{FF2B5EF4-FFF2-40B4-BE49-F238E27FC236}">
                    <a16:creationId xmlns:a16="http://schemas.microsoft.com/office/drawing/2014/main" id="{BFC05BF5-5857-6075-2154-D55B347C76C4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9802" y="3860532"/>
                <a:ext cx="972531" cy="848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DB30464-885C-E2D7-3540-CD08B289BBBA}"/>
                  </a:ext>
                </a:extLst>
              </p:cNvPr>
              <p:cNvSpPr/>
              <p:nvPr/>
            </p:nvSpPr>
            <p:spPr>
              <a:xfrm>
                <a:off x="7162800" y="3429000"/>
                <a:ext cx="2103120" cy="1371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8BE966-6D58-4D66-1CE5-C2BC7CBA6E9C}"/>
                  </a:ext>
                </a:extLst>
              </p:cNvPr>
              <p:cNvSpPr txBox="1"/>
              <p:nvPr/>
            </p:nvSpPr>
            <p:spPr>
              <a:xfrm>
                <a:off x="7162800" y="3429803"/>
                <a:ext cx="2133600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Depressive disorder</a:t>
                </a:r>
                <a:endParaRPr lang="en-US" sz="1350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5D1814-5595-12B8-AEC9-A82B613E5903}"/>
                  </a:ext>
                </a:extLst>
              </p:cNvPr>
              <p:cNvSpPr txBox="1"/>
              <p:nvPr/>
            </p:nvSpPr>
            <p:spPr>
              <a:xfrm>
                <a:off x="8229600" y="4034135"/>
                <a:ext cx="1109312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16·4%</a:t>
                </a:r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353CCA0-3751-774A-88DC-462C202F2B24}"/>
                </a:ext>
              </a:extLst>
            </p:cNvPr>
            <p:cNvGrpSpPr/>
            <p:nvPr/>
          </p:nvGrpSpPr>
          <p:grpSpPr>
            <a:xfrm>
              <a:off x="9296400" y="3276600"/>
              <a:ext cx="2286000" cy="1371600"/>
              <a:chOff x="9601200" y="3429000"/>
              <a:chExt cx="2286000" cy="1371600"/>
            </a:xfrm>
          </p:grpSpPr>
          <p:pic>
            <p:nvPicPr>
              <p:cNvPr id="41" name="Picture 6" descr="Anxiety Flaticons Lineal Color icon">
                <a:extLst>
                  <a:ext uri="{FF2B5EF4-FFF2-40B4-BE49-F238E27FC236}">
                    <a16:creationId xmlns:a16="http://schemas.microsoft.com/office/drawing/2014/main" id="{1E03657F-F709-DB28-6C8E-3CC72DF2A330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23869" y="3809861"/>
                <a:ext cx="944131" cy="8383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D8E307E-C15C-FF9A-FF3B-1297FE7D782A}"/>
                  </a:ext>
                </a:extLst>
              </p:cNvPr>
              <p:cNvSpPr/>
              <p:nvPr/>
            </p:nvSpPr>
            <p:spPr>
              <a:xfrm>
                <a:off x="9653394" y="3429000"/>
                <a:ext cx="2103120" cy="1371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9DC980-0CCD-997F-AB71-17D6CBD235D8}"/>
                  </a:ext>
                </a:extLst>
              </p:cNvPr>
              <p:cNvSpPr txBox="1"/>
              <p:nvPr/>
            </p:nvSpPr>
            <p:spPr>
              <a:xfrm>
                <a:off x="9601200" y="3429000"/>
                <a:ext cx="2133599" cy="400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Anxiety disorder</a:t>
                </a:r>
                <a:endParaRPr lang="en-US" sz="1350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1137A9-D546-C928-247B-A0721B215B11}"/>
                  </a:ext>
                </a:extLst>
              </p:cNvPr>
              <p:cNvSpPr txBox="1"/>
              <p:nvPr/>
            </p:nvSpPr>
            <p:spPr>
              <a:xfrm>
                <a:off x="10668000" y="4034134"/>
                <a:ext cx="1219200" cy="492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16·7%</a:t>
                </a:r>
                <a:endParaRPr lang="en-US" dirty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28B548A-7801-F4DB-D2B0-55DC9C152179}"/>
                </a:ext>
              </a:extLst>
            </p:cNvPr>
            <p:cNvSpPr txBox="1"/>
            <p:nvPr/>
          </p:nvSpPr>
          <p:spPr>
            <a:xfrm>
              <a:off x="7010400" y="2514600"/>
              <a:ext cx="4572000" cy="6771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Age-standardized DALYs increased from 2010 to 2021: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E5C6A3-2124-D532-A877-8FAD6C8C0CCC}"/>
              </a:ext>
            </a:extLst>
          </p:cNvPr>
          <p:cNvGrpSpPr/>
          <p:nvPr/>
        </p:nvGrpSpPr>
        <p:grpSpPr>
          <a:xfrm>
            <a:off x="4914900" y="4057650"/>
            <a:ext cx="3771900" cy="715581"/>
            <a:chOff x="6553200" y="5410200"/>
            <a:chExt cx="5029200" cy="95410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BA6F729-A750-D31B-E15B-AD132D589962}"/>
                </a:ext>
              </a:extLst>
            </p:cNvPr>
            <p:cNvSpPr txBox="1"/>
            <p:nvPr/>
          </p:nvSpPr>
          <p:spPr>
            <a:xfrm>
              <a:off x="7620000" y="5410200"/>
              <a:ext cx="3962400" cy="954108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in 7 Indians were affected by mental disorders of varying severity in 2017 (Sagar et al, 2020)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5547512-A853-10BA-8349-6B56667FBBF0}"/>
                </a:ext>
              </a:extLst>
            </p:cNvPr>
            <p:cNvGrpSpPr/>
            <p:nvPr/>
          </p:nvGrpSpPr>
          <p:grpSpPr>
            <a:xfrm>
              <a:off x="6553200" y="5410200"/>
              <a:ext cx="914400" cy="914400"/>
              <a:chOff x="4419600" y="4648200"/>
              <a:chExt cx="1330411" cy="1092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FEF9A16-DE50-8F85-8147-CDD581F3A8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39055"/>
              <a:stretch/>
            </p:blipFill>
            <p:spPr>
              <a:xfrm>
                <a:off x="4724400" y="4648200"/>
                <a:ext cx="1025611" cy="109225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B189E81-9A4E-C3AB-A178-A10A416D84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r="81888"/>
              <a:stretch/>
            </p:blipFill>
            <p:spPr>
              <a:xfrm>
                <a:off x="4419600" y="4648200"/>
                <a:ext cx="304800" cy="109225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48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6DBA6FA-2110-4483-17C7-F3E30B348A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00" r="3314"/>
          <a:stretch/>
        </p:blipFill>
        <p:spPr>
          <a:xfrm>
            <a:off x="28575" y="1123950"/>
            <a:ext cx="4822373" cy="29718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BA1A8E-AAC8-A74C-19A4-C5A7DBA0B7A1}"/>
              </a:ext>
            </a:extLst>
          </p:cNvPr>
          <p:cNvSpPr txBox="1"/>
          <p:nvPr/>
        </p:nvSpPr>
        <p:spPr>
          <a:xfrm>
            <a:off x="5029200" y="895350"/>
            <a:ext cx="388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pollution was the 2</a:t>
            </a:r>
            <a:r>
              <a:rPr lang="en-US" sz="1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leading risk factor for death worldwide in 2021.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6C4AF0-D60B-4BCE-3488-5ADD699F9FD4}"/>
              </a:ext>
            </a:extLst>
          </p:cNvPr>
          <p:cNvSpPr txBox="1"/>
          <p:nvPr/>
        </p:nvSpPr>
        <p:spPr>
          <a:xfrm>
            <a:off x="5029200" y="1809750"/>
            <a:ext cx="3886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12% of the total global deaths in 2021- nearly 1 in 8 deaths – were linked to exposure to air pollution.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EB7B06-682D-E656-DA01-83A63BEEBF69}"/>
              </a:ext>
            </a:extLst>
          </p:cNvPr>
          <p:cNvSpPr/>
          <p:nvPr/>
        </p:nvSpPr>
        <p:spPr>
          <a:xfrm>
            <a:off x="800100" y="1352550"/>
            <a:ext cx="3771900" cy="34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E8369B0-847F-DD05-E850-512C263AFAAF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343400" y="1581150"/>
            <a:ext cx="685800" cy="62101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EBAB4E2-B60A-237A-FD5D-043F7B657322}"/>
              </a:ext>
            </a:extLst>
          </p:cNvPr>
          <p:cNvSpPr txBox="1"/>
          <p:nvPr/>
        </p:nvSpPr>
        <p:spPr>
          <a:xfrm>
            <a:off x="5029200" y="2952750"/>
            <a:ext cx="3886200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sz="15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largest contributor to the global burden of disease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FDC22A-7C0E-2938-8BF0-A35CD527E312}"/>
              </a:ext>
            </a:extLst>
          </p:cNvPr>
          <p:cNvSpPr txBox="1"/>
          <p:nvPr/>
        </p:nvSpPr>
        <p:spPr>
          <a:xfrm>
            <a:off x="5600700" y="3867150"/>
            <a:ext cx="2628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7.8 million deaths- worldwide</a:t>
            </a:r>
          </a:p>
          <a:p>
            <a:r>
              <a:rPr lang="en-US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million deaths- India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527BB297-6FAF-6DAE-1B53-99872920E41E}"/>
              </a:ext>
            </a:extLst>
          </p:cNvPr>
          <p:cNvSpPr/>
          <p:nvPr/>
        </p:nvSpPr>
        <p:spPr>
          <a:xfrm>
            <a:off x="6858000" y="3409951"/>
            <a:ext cx="114300" cy="457200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6B513-F743-8977-104D-0B466CA3D6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28625"/>
          </a:xfrm>
          <a:prstGeom prst="rect">
            <a:avLst/>
          </a:prstGeom>
          <a:gradFill flip="none" rotWithShape="1">
            <a:gsLst>
              <a:gs pos="0">
                <a:srgbClr val="0B3468">
                  <a:shade val="30000"/>
                  <a:satMod val="115000"/>
                </a:srgbClr>
              </a:gs>
              <a:gs pos="50000">
                <a:srgbClr val="0B3468">
                  <a:shade val="67500"/>
                  <a:satMod val="115000"/>
                </a:srgbClr>
              </a:gs>
              <a:gs pos="100000">
                <a:srgbClr val="0B3468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Air Pollution: The Biggest Threat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2DABE7-571A-8E98-B41A-74426563DDD6}"/>
              </a:ext>
            </a:extLst>
          </p:cNvPr>
          <p:cNvSpPr txBox="1"/>
          <p:nvPr/>
        </p:nvSpPr>
        <p:spPr>
          <a:xfrm>
            <a:off x="304800" y="4095750"/>
            <a:ext cx="4876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Global ranking of risk factors by total number of deaths in 2021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6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20" grpId="0" animBg="1"/>
      <p:bldP spid="21" grpId="0"/>
      <p:bldP spid="28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9CA7-7420-6C46-051B-D75B66958E0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28625"/>
          </a:xfrm>
          <a:prstGeom prst="rect">
            <a:avLst/>
          </a:prstGeom>
          <a:gradFill flip="none" rotWithShape="1">
            <a:gsLst>
              <a:gs pos="0">
                <a:srgbClr val="0B3468">
                  <a:shade val="30000"/>
                  <a:satMod val="115000"/>
                </a:srgbClr>
              </a:gs>
              <a:gs pos="50000">
                <a:srgbClr val="0B3468">
                  <a:shade val="67500"/>
                  <a:satMod val="115000"/>
                </a:srgbClr>
              </a:gs>
              <a:gs pos="100000">
                <a:srgbClr val="0B3468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Mechanism and Objective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BBF091-5290-C8D3-59C4-765AFC5F6D13}"/>
              </a:ext>
            </a:extLst>
          </p:cNvPr>
          <p:cNvSpPr txBox="1"/>
          <p:nvPr/>
        </p:nvSpPr>
        <p:spPr>
          <a:xfrm>
            <a:off x="1371600" y="2114550"/>
            <a:ext cx="6172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Potential mechanism of the impact of PM</a:t>
            </a:r>
            <a:r>
              <a:rPr lang="en-US" sz="135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exposure on mental health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195C1B-F3C8-CAFD-86DE-754233AC4B4F}"/>
              </a:ext>
            </a:extLst>
          </p:cNvPr>
          <p:cNvSpPr txBox="1"/>
          <p:nvPr/>
        </p:nvSpPr>
        <p:spPr>
          <a:xfrm>
            <a:off x="0" y="252609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Gaps: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PM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been linked to mental disorders (Block and Calderón-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Garcidueñas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2009). However, it remains unclear whether exposure to PM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different emission sources is differentially associated with mental health outcomes, especially in LMICs.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research is mainly focused on Western countries, with limited data from India, which has severe air pollution and mental health burdens.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90296-BD47-AA4E-C03F-BDC674D3E91C}"/>
              </a:ext>
            </a:extLst>
          </p:cNvPr>
          <p:cNvSpPr txBox="1"/>
          <p:nvPr/>
        </p:nvSpPr>
        <p:spPr>
          <a:xfrm>
            <a:off x="0" y="4179153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</a:p>
          <a:p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examine the associations of long- and short-term exposure to total and source-specific PM</a:t>
            </a:r>
            <a:r>
              <a:rPr lang="en-US" sz="16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 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depression and anxiety in Indian adults</a:t>
            </a:r>
            <a:endParaRPr lang="en-US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2CF87AF-391D-DAD9-01A2-4D422C6DB39C}"/>
              </a:ext>
            </a:extLst>
          </p:cNvPr>
          <p:cNvGrpSpPr/>
          <p:nvPr/>
        </p:nvGrpSpPr>
        <p:grpSpPr>
          <a:xfrm>
            <a:off x="0" y="446984"/>
            <a:ext cx="8991600" cy="1667566"/>
            <a:chOff x="0" y="446984"/>
            <a:chExt cx="8991600" cy="16675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B1E70BF-33F7-E34C-31D2-BCDC745CC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46984"/>
              <a:ext cx="8991600" cy="166756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72E9DC-943B-35F8-9CD3-CED1D9B1D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2799" y="1809750"/>
              <a:ext cx="1215435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878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D8D8B-6B67-2971-A46E-26BC9730A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8D44C5-DE02-D69E-FCFB-92CC50AE89B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38150"/>
          </a:xfrm>
          <a:prstGeom prst="rect">
            <a:avLst/>
          </a:prstGeom>
          <a:gradFill flip="none" rotWithShape="1">
            <a:gsLst>
              <a:gs pos="0">
                <a:srgbClr val="0B3468">
                  <a:shade val="30000"/>
                  <a:satMod val="115000"/>
                </a:srgbClr>
              </a:gs>
              <a:gs pos="50000">
                <a:srgbClr val="0B3468">
                  <a:shade val="67500"/>
                  <a:satMod val="115000"/>
                </a:srgbClr>
              </a:gs>
              <a:gs pos="100000">
                <a:srgbClr val="0B346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and Methodology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88E935-BB8F-C04C-091D-C5E2D37D4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655118"/>
            <a:ext cx="228600" cy="19357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322B469-BAEB-F83A-FF50-59267339A528}"/>
              </a:ext>
            </a:extLst>
          </p:cNvPr>
          <p:cNvCxnSpPr>
            <a:cxnSpLocks/>
          </p:cNvCxnSpPr>
          <p:nvPr/>
        </p:nvCxnSpPr>
        <p:spPr>
          <a:xfrm>
            <a:off x="2009554" y="3369617"/>
            <a:ext cx="274320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2E24C88-E3C5-3270-AF71-1EECE7245A06}"/>
              </a:ext>
            </a:extLst>
          </p:cNvPr>
          <p:cNvSpPr txBox="1"/>
          <p:nvPr/>
        </p:nvSpPr>
        <p:spPr>
          <a:xfrm>
            <a:off x="2557130" y="3074565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Exposure matching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927364B-9A13-A328-EE0D-8E88040EFA56}"/>
              </a:ext>
            </a:extLst>
          </p:cNvPr>
          <p:cNvCxnSpPr>
            <a:cxnSpLocks/>
            <a:stCxn id="6" idx="2"/>
            <a:endCxn id="45" idx="0"/>
          </p:cNvCxnSpPr>
          <p:nvPr/>
        </p:nvCxnSpPr>
        <p:spPr>
          <a:xfrm>
            <a:off x="2000250" y="3026717"/>
            <a:ext cx="0" cy="111545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04EEDA0-1A60-A1F3-5DB4-E6B78507548C}"/>
              </a:ext>
            </a:extLst>
          </p:cNvPr>
          <p:cNvSpPr txBox="1"/>
          <p:nvPr/>
        </p:nvSpPr>
        <p:spPr>
          <a:xfrm>
            <a:off x="4343400" y="4142169"/>
            <a:ext cx="3886200" cy="715581"/>
          </a:xfrm>
          <a:prstGeom prst="rect">
            <a:avLst/>
          </a:prstGeom>
          <a:solidFill>
            <a:srgbClr val="BDBCE5"/>
          </a:solidFill>
        </p:spPr>
        <p:txBody>
          <a:bodyPr wrap="square">
            <a:spAutoFit/>
          </a:bodyPr>
          <a:lstStyle/>
          <a:p>
            <a:r>
              <a:rPr 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1-month (short-term) and 1-year (long-term) </a:t>
            </a:r>
            <a:r>
              <a:rPr lang="en-US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exposures prior to the interview date were assigned to NMHS participants’ addresses.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2204D4-0CF3-BC66-8B3A-4CADA2BBB706}"/>
              </a:ext>
            </a:extLst>
          </p:cNvPr>
          <p:cNvSpPr/>
          <p:nvPr/>
        </p:nvSpPr>
        <p:spPr>
          <a:xfrm>
            <a:off x="4617189" y="512117"/>
            <a:ext cx="4183912" cy="320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6CB116-74C5-C46E-2FFB-471778CA153D}"/>
              </a:ext>
            </a:extLst>
          </p:cNvPr>
          <p:cNvSpPr>
            <a:spLocks/>
          </p:cNvSpPr>
          <p:nvPr/>
        </p:nvSpPr>
        <p:spPr>
          <a:xfrm>
            <a:off x="4790384" y="2178992"/>
            <a:ext cx="3810297" cy="1410433"/>
          </a:xfrm>
          <a:prstGeom prst="rect">
            <a:avLst/>
          </a:prstGeom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IN" sz="1350" b="1" dirty="0"/>
          </a:p>
          <a:p>
            <a:pPr algn="r"/>
            <a:endParaRPr lang="en-IN" sz="1350" b="1" dirty="0"/>
          </a:p>
          <a:p>
            <a:pPr algn="r"/>
            <a:endParaRPr lang="en-IN" sz="1350" b="1" dirty="0"/>
          </a:p>
          <a:p>
            <a:pPr algn="ctr"/>
            <a:endParaRPr lang="en-IN" sz="1350" dirty="0"/>
          </a:p>
          <a:p>
            <a:pPr algn="ctr"/>
            <a:endParaRPr lang="en-IN" sz="1350" dirty="0"/>
          </a:p>
          <a:p>
            <a:pPr algn="ctr"/>
            <a:endParaRPr lang="en-IN" sz="1350" dirty="0"/>
          </a:p>
          <a:p>
            <a:pPr algn="ctr"/>
            <a:endParaRPr lang="en-IN" sz="1350" dirty="0"/>
          </a:p>
          <a:p>
            <a:pPr algn="ctr"/>
            <a:endParaRPr lang="en-IN" sz="1350" dirty="0"/>
          </a:p>
          <a:p>
            <a:pPr algn="ctr"/>
            <a:endParaRPr lang="en-IN" sz="1350" dirty="0"/>
          </a:p>
          <a:p>
            <a:pPr algn="ctr"/>
            <a:endParaRPr lang="en-IN" sz="1350" dirty="0"/>
          </a:p>
          <a:p>
            <a:pPr algn="ctr"/>
            <a:endParaRPr lang="en-IN" sz="1350" dirty="0"/>
          </a:p>
          <a:p>
            <a:pPr algn="ctr"/>
            <a:endParaRPr lang="en-IN" sz="1350" dirty="0"/>
          </a:p>
          <a:p>
            <a:pPr algn="ctr"/>
            <a:endParaRPr lang="en-IN" sz="1350" dirty="0"/>
          </a:p>
          <a:p>
            <a:pPr algn="ctr"/>
            <a:endParaRPr lang="en-IN" sz="135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506F4C-A945-9010-5B22-2591097C966E}"/>
              </a:ext>
            </a:extLst>
          </p:cNvPr>
          <p:cNvSpPr txBox="1"/>
          <p:nvPr/>
        </p:nvSpPr>
        <p:spPr>
          <a:xfrm>
            <a:off x="4766615" y="2235409"/>
            <a:ext cx="38850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estimate the mass concentration of source-specific PM</a:t>
            </a:r>
            <a:r>
              <a:rPr lang="en-US" sz="135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sz="135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F1001D50-EB3A-8E80-16F1-B97928FE4B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6038" y="2727778"/>
                <a:ext cx="3601811" cy="657846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𝑀𝑖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800" i="1" baseline="-25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 baseline="-25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 baseline="-25000">
                              <a:latin typeface="Cambria Math" panose="02040503050406030204" pitchFamily="18" charset="0"/>
                            </a:rPr>
                            <m:t>𝑚𝑜𝑑𝑒𝑙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 sz="1800" i="1" baseline="-25000">
                              <a:latin typeface="Cambria Math" panose="02040503050406030204" pitchFamily="18" charset="0"/>
                            </a:rPr>
                            <m:t>2.5,</m:t>
                          </m:r>
                          <m:r>
                            <a:rPr lang="en-US" sz="1800" i="1" baseline="-25000">
                              <a:latin typeface="Cambria Math" panose="02040503050406030204" pitchFamily="18" charset="0"/>
                            </a:rPr>
                            <m:t>𝑚𝑜𝑑𝑒𝑙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PM</m:t>
                      </m:r>
                      <m:r>
                        <a:rPr lang="en-US" sz="1800" baseline="-25000">
                          <a:latin typeface="Cambria Math" panose="02040503050406030204" pitchFamily="18" charset="0"/>
                        </a:rPr>
                        <m:t>2.5, </m:t>
                      </m:r>
                      <m:r>
                        <m:rPr>
                          <m:sty m:val="p"/>
                        </m:rPr>
                        <a:rPr lang="en-US" sz="1800" baseline="-25000">
                          <a:latin typeface="Cambria Math" panose="02040503050406030204" pitchFamily="18" charset="0"/>
                        </a:rPr>
                        <m:t>satellite</m:t>
                      </m:r>
                    </m:oMath>
                  </m:oMathPara>
                </a14:m>
                <a:endParaRPr lang="en-US" sz="1800" baseline="-25000" dirty="0"/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F1001D50-EB3A-8E80-16F1-B97928FE4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038" y="2727778"/>
                <a:ext cx="3601811" cy="6578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20E97E7-859D-EA99-0A41-E7AFB3122CA4}"/>
              </a:ext>
            </a:extLst>
          </p:cNvPr>
          <p:cNvSpPr txBox="1"/>
          <p:nvPr/>
        </p:nvSpPr>
        <p:spPr>
          <a:xfrm>
            <a:off x="6631665" y="3343240"/>
            <a:ext cx="1950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Chaudhary et al 2023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F17AD28-013C-6F48-82EF-3966EE2F56D0}"/>
              </a:ext>
            </a:extLst>
          </p:cNvPr>
          <p:cNvSpPr>
            <a:spLocks/>
          </p:cNvSpPr>
          <p:nvPr/>
        </p:nvSpPr>
        <p:spPr>
          <a:xfrm>
            <a:off x="4703785" y="640339"/>
            <a:ext cx="3983493" cy="1410433"/>
          </a:xfrm>
          <a:prstGeom prst="rect">
            <a:avLst/>
          </a:prstGeom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IN" sz="1350" b="1" dirty="0"/>
          </a:p>
          <a:p>
            <a:pPr algn="r"/>
            <a:endParaRPr lang="en-IN" sz="1350" b="1" dirty="0"/>
          </a:p>
          <a:p>
            <a:pPr algn="r"/>
            <a:endParaRPr lang="en-IN" sz="1350" b="1" dirty="0"/>
          </a:p>
          <a:p>
            <a:pPr algn="ctr"/>
            <a:endParaRPr lang="en-IN" sz="1350" dirty="0"/>
          </a:p>
          <a:p>
            <a:pPr algn="ctr"/>
            <a:endParaRPr lang="en-IN" sz="1350" dirty="0"/>
          </a:p>
          <a:p>
            <a:pPr algn="ctr"/>
            <a:endParaRPr lang="en-IN" sz="1350" dirty="0"/>
          </a:p>
          <a:p>
            <a:pPr algn="ctr"/>
            <a:endParaRPr lang="en-IN" sz="1350" dirty="0"/>
          </a:p>
          <a:p>
            <a:pPr algn="ctr"/>
            <a:endParaRPr lang="en-IN" sz="1350" dirty="0"/>
          </a:p>
          <a:p>
            <a:pPr algn="ctr"/>
            <a:endParaRPr lang="en-IN" sz="1350" dirty="0"/>
          </a:p>
          <a:p>
            <a:pPr algn="ctr"/>
            <a:endParaRPr lang="en-IN" sz="1350" dirty="0"/>
          </a:p>
          <a:p>
            <a:pPr algn="ctr"/>
            <a:endParaRPr lang="en-IN" sz="1350" dirty="0"/>
          </a:p>
          <a:p>
            <a:pPr algn="ctr"/>
            <a:endParaRPr lang="en-IN" sz="1350" dirty="0"/>
          </a:p>
          <a:p>
            <a:pPr algn="ctr"/>
            <a:endParaRPr lang="en-IN" sz="1350" dirty="0"/>
          </a:p>
          <a:p>
            <a:pPr algn="ctr"/>
            <a:endParaRPr lang="en-IN" sz="13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1C0F07-12A8-2498-1374-ED4C3378AD73}"/>
              </a:ext>
            </a:extLst>
          </p:cNvPr>
          <p:cNvSpPr/>
          <p:nvPr/>
        </p:nvSpPr>
        <p:spPr>
          <a:xfrm>
            <a:off x="5214891" y="1619949"/>
            <a:ext cx="1625257" cy="327692"/>
          </a:xfrm>
          <a:prstGeom prst="rect">
            <a:avLst/>
          </a:prstGeom>
          <a:solidFill>
            <a:srgbClr val="FBE3F6"/>
          </a:solidFill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sz="135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sectors</a:t>
            </a:r>
            <a:endParaRPr lang="en-I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3040F1-FC6B-2B9E-FC9B-433409D2685D}"/>
              </a:ext>
            </a:extLst>
          </p:cNvPr>
          <p:cNvSpPr txBox="1"/>
          <p:nvPr/>
        </p:nvSpPr>
        <p:spPr>
          <a:xfrm>
            <a:off x="7200900" y="1083618"/>
            <a:ext cx="1344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Dey, et al. 2020</a:t>
            </a:r>
            <a:endParaRPr lang="en-US" sz="1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54FFE0-BD41-00F0-13A7-9509D8D0B605}"/>
              </a:ext>
            </a:extLst>
          </p:cNvPr>
          <p:cNvSpPr txBox="1"/>
          <p:nvPr/>
        </p:nvSpPr>
        <p:spPr>
          <a:xfrm>
            <a:off x="7218572" y="1743042"/>
            <a:ext cx="1433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Singh et al 2021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E59286-FFF9-05F9-39DE-004FF1568810}"/>
              </a:ext>
            </a:extLst>
          </p:cNvPr>
          <p:cNvSpPr txBox="1"/>
          <p:nvPr/>
        </p:nvSpPr>
        <p:spPr>
          <a:xfrm>
            <a:off x="7306846" y="1496856"/>
            <a:ext cx="1271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output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94975F-84F0-AC88-98B9-89007059252F}"/>
              </a:ext>
            </a:extLst>
          </p:cNvPr>
          <p:cNvSpPr txBox="1"/>
          <p:nvPr/>
        </p:nvSpPr>
        <p:spPr>
          <a:xfrm>
            <a:off x="4876981" y="640338"/>
            <a:ext cx="21649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Data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643EECC-AEBB-406B-75EF-CC5D50A419F6}"/>
              </a:ext>
            </a:extLst>
          </p:cNvPr>
          <p:cNvSpPr/>
          <p:nvPr/>
        </p:nvSpPr>
        <p:spPr>
          <a:xfrm>
            <a:off x="4876980" y="896781"/>
            <a:ext cx="2280441" cy="60007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Satellite-derived PM</a:t>
            </a:r>
            <a:r>
              <a:rPr lang="en-IN" sz="135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IN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Resolution: 1km X 1km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49FBE96-FE90-9919-0AC8-792B2935B432}"/>
              </a:ext>
            </a:extLst>
          </p:cNvPr>
          <p:cNvSpPr txBox="1"/>
          <p:nvPr/>
        </p:nvSpPr>
        <p:spPr>
          <a:xfrm>
            <a:off x="914400" y="4142169"/>
            <a:ext cx="2171700" cy="71558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35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calculated the exposure for all the 720 clusters in NMHS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616624-F66A-C448-FE1D-118E82B9B569}"/>
              </a:ext>
            </a:extLst>
          </p:cNvPr>
          <p:cNvSpPr/>
          <p:nvPr/>
        </p:nvSpPr>
        <p:spPr>
          <a:xfrm>
            <a:off x="228600" y="626417"/>
            <a:ext cx="3543300" cy="2400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2663B-4795-E112-CB20-8570E267D1B6}"/>
              </a:ext>
            </a:extLst>
          </p:cNvPr>
          <p:cNvSpPr txBox="1"/>
          <p:nvPr/>
        </p:nvSpPr>
        <p:spPr>
          <a:xfrm>
            <a:off x="304800" y="2150417"/>
            <a:ext cx="33900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outcomes: </a:t>
            </a:r>
            <a: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 (F32–F33) &amp; Anxiety  (F40–F48)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assessed using the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Mini-International Neuropsychiatric Interview (M.I.N.I V6.0.)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B72E9-280F-BB08-6953-97BA678F47DB}"/>
              </a:ext>
            </a:extLst>
          </p:cNvPr>
          <p:cNvSpPr txBox="1"/>
          <p:nvPr/>
        </p:nvSpPr>
        <p:spPr>
          <a:xfrm>
            <a:off x="304800" y="742086"/>
            <a:ext cx="344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34802 National Mental Health Survey (NMHS-1)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(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18+ years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during 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2015-16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Indian States across 6 regions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42920E-B10D-D2CF-0E73-58B91AFB13DE}"/>
              </a:ext>
            </a:extLst>
          </p:cNvPr>
          <p:cNvSpPr txBox="1"/>
          <p:nvPr/>
        </p:nvSpPr>
        <p:spPr>
          <a:xfrm>
            <a:off x="326155" y="1540817"/>
            <a:ext cx="3331445" cy="5078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&gt; District &gt; Taluka &gt; Household &gt; Participants</a:t>
            </a:r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BE76E894-A001-2A54-0AE0-D82F85741048}"/>
              </a:ext>
            </a:extLst>
          </p:cNvPr>
          <p:cNvSpPr/>
          <p:nvPr/>
        </p:nvSpPr>
        <p:spPr>
          <a:xfrm>
            <a:off x="3086100" y="4438650"/>
            <a:ext cx="1257300" cy="11430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F2B4172-DD12-FE4B-8C65-014B4CBC8B7A}"/>
              </a:ext>
            </a:extLst>
          </p:cNvPr>
          <p:cNvCxnSpPr>
            <a:cxnSpLocks/>
          </p:cNvCxnSpPr>
          <p:nvPr/>
        </p:nvCxnSpPr>
        <p:spPr>
          <a:xfrm>
            <a:off x="7086600" y="1426517"/>
            <a:ext cx="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ECC50B3-A21D-36B4-FCB5-223D9C4038C9}"/>
              </a:ext>
            </a:extLst>
          </p:cNvPr>
          <p:cNvCxnSpPr>
            <a:cxnSpLocks/>
          </p:cNvCxnSpPr>
          <p:nvPr/>
        </p:nvCxnSpPr>
        <p:spPr>
          <a:xfrm>
            <a:off x="6858000" y="1769417"/>
            <a:ext cx="22860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EA01264-4919-FA46-F256-541942DE96E3}"/>
              </a:ext>
            </a:extLst>
          </p:cNvPr>
          <p:cNvSpPr txBox="1"/>
          <p:nvPr/>
        </p:nvSpPr>
        <p:spPr>
          <a:xfrm>
            <a:off x="2438400" y="2760017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Gururaj et al, 2017</a:t>
            </a:r>
          </a:p>
        </p:txBody>
      </p:sp>
    </p:spTree>
    <p:extLst>
      <p:ext uri="{BB962C8B-B14F-4D97-AF65-F5344CB8AC3E}">
        <p14:creationId xmlns:p14="http://schemas.microsoft.com/office/powerpoint/2010/main" val="65029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11" grpId="0" animBg="1"/>
      <p:bldP spid="26" grpId="0" animBg="1"/>
      <p:bldP spid="27" grpId="0"/>
      <p:bldP spid="28" grpId="0" animBg="1"/>
      <p:bldP spid="30" grpId="0"/>
      <p:bldP spid="40" grpId="0" animBg="1"/>
      <p:bldP spid="34" grpId="0" animBg="1"/>
      <p:bldP spid="35" grpId="0"/>
      <p:bldP spid="36" grpId="0"/>
      <p:bldP spid="37" grpId="0"/>
      <p:bldP spid="38" grpId="0"/>
      <p:bldP spid="39" grpId="0" animBg="1"/>
      <p:bldP spid="45" grpId="0" animBg="1"/>
      <p:bldP spid="6" grpId="0" animBg="1"/>
      <p:bldP spid="7" grpId="0"/>
      <p:bldP spid="8" grpId="0"/>
      <p:bldP spid="15" grpId="0" animBg="1"/>
      <p:bldP spid="58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47689-66D0-7357-520F-AAFE4B5C6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india with different colored circles&#10;&#10;AI-generated content may be incorrect.">
            <a:extLst>
              <a:ext uri="{FF2B5EF4-FFF2-40B4-BE49-F238E27FC236}">
                <a16:creationId xmlns:a16="http://schemas.microsoft.com/office/drawing/2014/main" id="{F010802F-DE12-239D-0D04-955E075EB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7625"/>
            <a:ext cx="4981575" cy="4579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0800A-BB43-7E9B-0FEE-C8E1D42CB0CF}"/>
              </a:ext>
            </a:extLst>
          </p:cNvPr>
          <p:cNvSpPr txBox="1"/>
          <p:nvPr/>
        </p:nvSpPr>
        <p:spPr>
          <a:xfrm>
            <a:off x="0" y="463933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Figure 4: Spatial distribution of annual PM</a:t>
            </a:r>
            <a:r>
              <a:rPr lang="en-IN" sz="1400" b="1" kern="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2.5 </a:t>
            </a:r>
            <a:r>
              <a:rPr lang="en-IN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(2015-16) along with the species and sectoral contribution to PM</a:t>
            </a:r>
            <a:r>
              <a:rPr lang="en-IN" sz="1400" b="1" kern="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2.5 </a:t>
            </a:r>
            <a:r>
              <a:rPr lang="en-IN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(for one-year exposure window) and the geolocation of NMHS clusters.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4018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312A3-86B4-9603-C773-2627A46DD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075D51E-5D13-F4AB-716C-756ED98E3384}"/>
              </a:ext>
            </a:extLst>
          </p:cNvPr>
          <p:cNvGrpSpPr/>
          <p:nvPr/>
        </p:nvGrpSpPr>
        <p:grpSpPr>
          <a:xfrm>
            <a:off x="333375" y="476250"/>
            <a:ext cx="8414698" cy="4533028"/>
            <a:chOff x="702288" y="713134"/>
            <a:chExt cx="10550358" cy="595199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F9EE56-AAAA-0333-CA3C-69C476E00222}"/>
                </a:ext>
              </a:extLst>
            </p:cNvPr>
            <p:cNvSpPr txBox="1"/>
            <p:nvPr/>
          </p:nvSpPr>
          <p:spPr>
            <a:xfrm>
              <a:off x="1956246" y="6266062"/>
              <a:ext cx="9296400" cy="3990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7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Figure 5: District-wise and national prevalence of depression and anxiety in 12 Indian States </a:t>
              </a:r>
              <a:endParaRPr lang="en-US" sz="1375" dirty="0"/>
            </a:p>
          </p:txBody>
        </p:sp>
        <p:pic>
          <p:nvPicPr>
            <p:cNvPr id="2" name="Picture 1" descr="A graph of different cities&#10;&#10;Description automatically generated">
              <a:extLst>
                <a:ext uri="{FF2B5EF4-FFF2-40B4-BE49-F238E27FC236}">
                  <a16:creationId xmlns:a16="http://schemas.microsoft.com/office/drawing/2014/main" id="{16837D12-5FF5-5352-E60F-3F814C949010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88" y="713134"/>
              <a:ext cx="4657558" cy="5627968"/>
            </a:xfrm>
            <a:prstGeom prst="rect">
              <a:avLst/>
            </a:prstGeom>
          </p:spPr>
        </p:pic>
        <p:pic>
          <p:nvPicPr>
            <p:cNvPr id="9" name="Picture 8" descr="A graph of different cities&#10;&#10;Description automatically generated with medium confidence">
              <a:extLst>
                <a:ext uri="{FF2B5EF4-FFF2-40B4-BE49-F238E27FC236}">
                  <a16:creationId xmlns:a16="http://schemas.microsoft.com/office/drawing/2014/main" id="{4DC0F678-5234-4691-5CA6-2FDC7D38366D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818" y="713134"/>
              <a:ext cx="4657558" cy="5627968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268DB54-502B-A863-86ED-6FFE37E89813}"/>
              </a:ext>
            </a:extLst>
          </p:cNvPr>
          <p:cNvSpPr txBox="1"/>
          <p:nvPr/>
        </p:nvSpPr>
        <p:spPr>
          <a:xfrm>
            <a:off x="2571750" y="2667000"/>
            <a:ext cx="2305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prevalence = 2.68%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C7F95B-E024-3D39-BBB0-2769DBD09916}"/>
              </a:ext>
            </a:extLst>
          </p:cNvPr>
          <p:cNvSpPr txBox="1"/>
          <p:nvPr/>
        </p:nvSpPr>
        <p:spPr>
          <a:xfrm>
            <a:off x="6715125" y="2620897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prevalence = 2.95%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DD5AAA-5C5D-172E-2726-F209E801EC68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3999" cy="428625"/>
          </a:xfrm>
          <a:prstGeom prst="rect">
            <a:avLst/>
          </a:prstGeom>
          <a:gradFill flip="none" rotWithShape="1">
            <a:gsLst>
              <a:gs pos="0">
                <a:srgbClr val="0B3468">
                  <a:shade val="30000"/>
                  <a:satMod val="115000"/>
                </a:srgbClr>
              </a:gs>
              <a:gs pos="50000">
                <a:srgbClr val="0B3468">
                  <a:shade val="67500"/>
                  <a:satMod val="115000"/>
                </a:srgbClr>
              </a:gs>
              <a:gs pos="100000">
                <a:srgbClr val="0B346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Prevalence of Mental Disorders</a:t>
            </a:r>
          </a:p>
        </p:txBody>
      </p:sp>
    </p:spTree>
    <p:extLst>
      <p:ext uri="{BB962C8B-B14F-4D97-AF65-F5344CB8AC3E}">
        <p14:creationId xmlns:p14="http://schemas.microsoft.com/office/powerpoint/2010/main" val="163841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A8ABD8-1DB8-752C-E0C7-051D963A451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0B3468">
                  <a:shade val="30000"/>
                  <a:satMod val="115000"/>
                </a:srgbClr>
              </a:gs>
              <a:gs pos="50000">
                <a:srgbClr val="0B3468">
                  <a:shade val="67500"/>
                  <a:satMod val="115000"/>
                </a:srgbClr>
              </a:gs>
              <a:gs pos="100000">
                <a:srgbClr val="0B3468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 between Source-specific PM</a:t>
            </a:r>
            <a:r>
              <a:rPr lang="en-US" sz="225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Depression and Anxiety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D4DE7A-EC51-D581-C936-6A042D2090DA}"/>
              </a:ext>
            </a:extLst>
          </p:cNvPr>
          <p:cNvGrpSpPr/>
          <p:nvPr/>
        </p:nvGrpSpPr>
        <p:grpSpPr>
          <a:xfrm>
            <a:off x="95250" y="461963"/>
            <a:ext cx="8953500" cy="2670147"/>
            <a:chOff x="304800" y="1478280"/>
            <a:chExt cx="28651200" cy="85444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32E6F7-B7D0-69B9-C68C-C22990D2761F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" t="6504" r="3597" b="10227"/>
            <a:stretch/>
          </p:blipFill>
          <p:spPr>
            <a:xfrm>
              <a:off x="304800" y="1478280"/>
              <a:ext cx="14173200" cy="781812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9130CC-B2B4-2856-213A-3B9635D7D9B6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" t="7143" r="3644" b="10150"/>
            <a:stretch/>
          </p:blipFill>
          <p:spPr>
            <a:xfrm>
              <a:off x="14782800" y="1478280"/>
              <a:ext cx="14173200" cy="781812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E65E0B-1F92-C18A-F58F-F5CB9C4FD4E8}"/>
                </a:ext>
              </a:extLst>
            </p:cNvPr>
            <p:cNvSpPr txBox="1"/>
            <p:nvPr/>
          </p:nvSpPr>
          <p:spPr>
            <a:xfrm>
              <a:off x="7315200" y="9296399"/>
              <a:ext cx="1676400" cy="726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7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Source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19C35D-6334-256B-F178-96194E2AB4BC}"/>
                </a:ext>
              </a:extLst>
            </p:cNvPr>
            <p:cNvSpPr txBox="1"/>
            <p:nvPr/>
          </p:nvSpPr>
          <p:spPr>
            <a:xfrm>
              <a:off x="21793200" y="9296399"/>
              <a:ext cx="1676400" cy="726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7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Source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A964186-C456-A6C6-9F2D-C8803AC2631E}"/>
              </a:ext>
            </a:extLst>
          </p:cNvPr>
          <p:cNvSpPr txBox="1"/>
          <p:nvPr/>
        </p:nvSpPr>
        <p:spPr>
          <a:xfrm>
            <a:off x="476250" y="3143250"/>
            <a:ext cx="8334375" cy="565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250"/>
              </a:spcAft>
            </a:pPr>
            <a:r>
              <a:rPr lang="en-US" sz="1375" b="1" kern="100" dirty="0">
                <a:latin typeface="Times New Roman" panose="02020603050405020304" pitchFamily="18" charset="0"/>
                <a:ea typeface="Aptos" panose="020B0004020202020204" pitchFamily="34" charset="0"/>
                <a:cs typeface="Mangal" panose="02040503050203030202" pitchFamily="18" charset="0"/>
              </a:rPr>
              <a:t>Figure 6: Odds ratios (ORs) of (A) Depression or (B) Anxiety associated with a per IQR increase of source-specific PM</a:t>
            </a:r>
            <a:r>
              <a:rPr lang="en-US" sz="1375" b="1" kern="100" baseline="-25000" dirty="0">
                <a:latin typeface="Times New Roman" panose="02020603050405020304" pitchFamily="18" charset="0"/>
                <a:ea typeface="Aptos" panose="020B0004020202020204" pitchFamily="34" charset="0"/>
                <a:cs typeface="Mangal" panose="02040503050203030202" pitchFamily="18" charset="0"/>
              </a:rPr>
              <a:t>2.5</a:t>
            </a:r>
            <a:r>
              <a:rPr lang="en-US" sz="1375" b="1" kern="100" dirty="0">
                <a:latin typeface="Times New Roman" panose="02020603050405020304" pitchFamily="18" charset="0"/>
                <a:ea typeface="Aptos" panose="020B0004020202020204" pitchFamily="34" charset="0"/>
                <a:cs typeface="Mangal" panose="02040503050203030202" pitchFamily="18" charset="0"/>
              </a:rPr>
              <a:t> exposures with 95% confidence interval (CI)</a:t>
            </a:r>
            <a:endParaRPr lang="en-US" sz="1375" kern="100" dirty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AEA427-9234-F67A-DFD3-6CEA94B0CC80}"/>
              </a:ext>
            </a:extLst>
          </p:cNvPr>
          <p:cNvSpPr txBox="1"/>
          <p:nvPr/>
        </p:nvSpPr>
        <p:spPr>
          <a:xfrm>
            <a:off x="914400" y="4009251"/>
            <a:ext cx="30861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1.10 (95% CI: 1.09 – 1.12) for 1-week</a:t>
            </a:r>
            <a:endParaRPr lang="en-US" sz="135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567DFA-066A-A2F9-74E0-0E7515DDB029}"/>
              </a:ext>
            </a:extLst>
          </p:cNvPr>
          <p:cNvSpPr txBox="1"/>
          <p:nvPr/>
        </p:nvSpPr>
        <p:spPr>
          <a:xfrm>
            <a:off x="5600700" y="4009251"/>
            <a:ext cx="3429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1.03 (95% CI: 1.02 – 1.04) for 1-week</a:t>
            </a:r>
            <a:endParaRPr lang="en-US" sz="135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96D75F-FC25-4FED-760A-673A4B757E72}"/>
              </a:ext>
            </a:extLst>
          </p:cNvPr>
          <p:cNvSpPr txBox="1"/>
          <p:nvPr/>
        </p:nvSpPr>
        <p:spPr>
          <a:xfrm>
            <a:off x="114300" y="4009251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sz="135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3B9A00-399B-467A-1918-E1D05238E340}"/>
              </a:ext>
            </a:extLst>
          </p:cNvPr>
          <p:cNvSpPr txBox="1"/>
          <p:nvPr/>
        </p:nvSpPr>
        <p:spPr>
          <a:xfrm>
            <a:off x="457200" y="4552950"/>
            <a:ext cx="8077200" cy="300082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350" b="1" kern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major mental health risk is posed by PM2.5 originating from transport, domestic, and power sectors</a:t>
            </a:r>
            <a:endParaRPr lang="en-US" sz="135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8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45B71-1E94-961A-A307-28DAB0AAB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aph of negative exposure&#10;&#10;AI-generated content may be incorrect.">
            <a:extLst>
              <a:ext uri="{FF2B5EF4-FFF2-40B4-BE49-F238E27FC236}">
                <a16:creationId xmlns:a16="http://schemas.microsoft.com/office/drawing/2014/main" id="{C9ADB9DD-93A7-CCAC-1ACC-B1E4ECA73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t="5264" r="4277" b="4276"/>
          <a:stretch/>
        </p:blipFill>
        <p:spPr>
          <a:xfrm>
            <a:off x="4714875" y="523875"/>
            <a:ext cx="3466408" cy="3429000"/>
          </a:xfrm>
          <a:prstGeom prst="rect">
            <a:avLst/>
          </a:prstGeom>
        </p:spPr>
      </p:pic>
      <p:pic>
        <p:nvPicPr>
          <p:cNvPr id="12" name="Picture 11" descr="A graph of negative exposure&#10;&#10;AI-generated content may be incorrect.">
            <a:extLst>
              <a:ext uri="{FF2B5EF4-FFF2-40B4-BE49-F238E27FC236}">
                <a16:creationId xmlns:a16="http://schemas.microsoft.com/office/drawing/2014/main" id="{9B860469-FDE3-B671-3D54-AA4E47495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5263" r="4056" b="3948"/>
          <a:stretch/>
        </p:blipFill>
        <p:spPr>
          <a:xfrm>
            <a:off x="762000" y="523875"/>
            <a:ext cx="3478697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05C004-CDC5-CC19-289B-C7F28E95B2F8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3999" cy="428625"/>
          </a:xfrm>
          <a:prstGeom prst="rect">
            <a:avLst/>
          </a:prstGeom>
          <a:gradFill flip="none" rotWithShape="1">
            <a:gsLst>
              <a:gs pos="0">
                <a:srgbClr val="0B3468">
                  <a:shade val="30000"/>
                  <a:satMod val="115000"/>
                </a:srgbClr>
              </a:gs>
              <a:gs pos="50000">
                <a:srgbClr val="0B3468">
                  <a:shade val="67500"/>
                  <a:satMod val="115000"/>
                </a:srgbClr>
              </a:gs>
              <a:gs pos="100000">
                <a:srgbClr val="0B346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Exposure-Response curve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79D1FF-1670-5EC3-544F-0E261F5E4750}"/>
              </a:ext>
            </a:extLst>
          </p:cNvPr>
          <p:cNvSpPr txBox="1"/>
          <p:nvPr/>
        </p:nvSpPr>
        <p:spPr>
          <a:xfrm>
            <a:off x="571500" y="4057650"/>
            <a:ext cx="81153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7: Exposure-response curves for depression and anxiety against PM</a:t>
            </a:r>
            <a:r>
              <a:rPr lang="en-US" sz="135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levels. The shaded region represents a 95% confidence interval.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BCDA96-966A-1723-ACCF-5E1F295536A0}"/>
              </a:ext>
            </a:extLst>
          </p:cNvPr>
          <p:cNvSpPr txBox="1"/>
          <p:nvPr/>
        </p:nvSpPr>
        <p:spPr>
          <a:xfrm>
            <a:off x="1428750" y="809625"/>
            <a:ext cx="8572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1-month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0192DA-476C-562E-A15A-BA136FB47963}"/>
              </a:ext>
            </a:extLst>
          </p:cNvPr>
          <p:cNvSpPr txBox="1"/>
          <p:nvPr/>
        </p:nvSpPr>
        <p:spPr>
          <a:xfrm>
            <a:off x="5381624" y="809625"/>
            <a:ext cx="7143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1-year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9C93A7-0095-C378-8B33-26C8A297BF7C}"/>
              </a:ext>
            </a:extLst>
          </p:cNvPr>
          <p:cNvSpPr txBox="1"/>
          <p:nvPr/>
        </p:nvSpPr>
        <p:spPr>
          <a:xfrm>
            <a:off x="1485900" y="4629150"/>
            <a:ext cx="6286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Exposure-response curves are observed to be mostly non-linear and non-monotonic </a:t>
            </a:r>
          </a:p>
        </p:txBody>
      </p:sp>
    </p:spTree>
    <p:extLst>
      <p:ext uri="{BB962C8B-B14F-4D97-AF65-F5344CB8AC3E}">
        <p14:creationId xmlns:p14="http://schemas.microsoft.com/office/powerpoint/2010/main" val="195125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5901</TotalTime>
  <Words>1333</Words>
  <Application>Microsoft Office PowerPoint</Application>
  <PresentationFormat>On-screen Show (16:9)</PresentationFormat>
  <Paragraphs>136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Cambria Math</vt:lpstr>
      <vt:lpstr>Gill Sans MT Condensed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Payel Kandu</dc:creator>
  <cp:lastModifiedBy>Payel Kandu</cp:lastModifiedBy>
  <cp:revision>1</cp:revision>
  <dcterms:created xsi:type="dcterms:W3CDTF">2025-04-22T18:56:50Z</dcterms:created>
  <dcterms:modified xsi:type="dcterms:W3CDTF">2025-04-27T04:59:57Z</dcterms:modified>
</cp:coreProperties>
</file>