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7" r:id="rId3"/>
    <p:sldId id="269" r:id="rId4"/>
    <p:sldId id="265" r:id="rId5"/>
    <p:sldId id="263" r:id="rId6"/>
    <p:sldId id="266" r:id="rId7"/>
    <p:sldId id="268" r:id="rId8"/>
    <p:sldId id="273" r:id="rId9"/>
    <p:sldId id="274" r:id="rId10"/>
    <p:sldId id="271" r:id="rId11"/>
    <p:sldId id="272" r:id="rId12"/>
    <p:sldId id="275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Di Fluri" initials="PDF" lastIdx="1" clrIdx="0">
    <p:extLst>
      <p:ext uri="{19B8F6BF-5375-455C-9EA6-DF929625EA0E}">
        <p15:presenceInfo xmlns:p15="http://schemas.microsoft.com/office/powerpoint/2012/main" userId="S::paola.difluri2@unibo.it::73c24409-6dcb-45f6-924c-baf370f55a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0000"/>
    <a:srgbClr val="FFFFFF"/>
    <a:srgbClr val="93D1ED"/>
    <a:srgbClr val="156082"/>
    <a:srgbClr val="B88C00"/>
    <a:srgbClr val="FFFFCC"/>
    <a:srgbClr val="7B776A"/>
    <a:srgbClr val="F1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600CAC-C046-4D86-AACC-15D990B832AE}" v="373" dt="2025-03-19T02:42:12.0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408" autoAdjust="0"/>
  </p:normalViewPr>
  <p:slideViewPr>
    <p:cSldViewPr snapToGrid="0">
      <p:cViewPr varScale="1">
        <p:scale>
          <a:sx n="76" d="100"/>
          <a:sy n="76" d="100"/>
        </p:scale>
        <p:origin x="94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HD_UC\Calibration03%20(version%20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PHD_UC\CAESAR-Lisflood%202.0%20-%20PDF\CAESAR-Lisflood%202.0%20-%20SOURCE%20for%20release%20-%20Copy\bin\Results\MassBalance\MB_Elabor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NZ" sz="1100" dirty="0">
                <a:solidFill>
                  <a:schemeClr val="tx1"/>
                </a:solidFill>
              </a:rPr>
              <a:t>VOLUME BUDGET</a:t>
            </a:r>
          </a:p>
        </c:rich>
      </c:tx>
      <c:layout>
        <c:manualLayout>
          <c:xMode val="edge"/>
          <c:yMode val="edge"/>
          <c:x val="0.29019538932751243"/>
          <c:y val="1.41788951137609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171637400157429"/>
          <c:y val="0.11851581774259867"/>
          <c:w val="0.81598323732266709"/>
          <c:h val="0.61379683645148031"/>
        </c:manualLayout>
      </c:layout>
      <c:areaChart>
        <c:grouping val="stack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SUPERFICIAL OIL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val>
            <c:numRef>
              <c:f>Sheet3!$B$2:$B$12</c:f>
              <c:numCache>
                <c:formatCode>General</c:formatCode>
                <c:ptCount val="11"/>
                <c:pt idx="0">
                  <c:v>49.999058569335702</c:v>
                </c:pt>
                <c:pt idx="1">
                  <c:v>49.996762486550402</c:v>
                </c:pt>
                <c:pt idx="2">
                  <c:v>49.994388209655902</c:v>
                </c:pt>
                <c:pt idx="3">
                  <c:v>49.9917865361003</c:v>
                </c:pt>
                <c:pt idx="4">
                  <c:v>49.988846098963599</c:v>
                </c:pt>
                <c:pt idx="5">
                  <c:v>49.815889018816399</c:v>
                </c:pt>
                <c:pt idx="6">
                  <c:v>48.474527207582199</c:v>
                </c:pt>
                <c:pt idx="7">
                  <c:v>45.695410158411299</c:v>
                </c:pt>
                <c:pt idx="8">
                  <c:v>41.864516750707601</c:v>
                </c:pt>
                <c:pt idx="9">
                  <c:v>37.4618983664406</c:v>
                </c:pt>
                <c:pt idx="10">
                  <c:v>25.306794986194198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BA-422A-BED2-3D358852E2EF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OIL OUT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val>
            <c:numRef>
              <c:f>Sheet3!$C$2:$C$12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 formatCode="0.00E+00">
                  <c:v>6.7701553634489594E-11</c:v>
                </c:pt>
                <c:pt idx="8" formatCode="0.00E+00">
                  <c:v>1.8758018132331401E-9</c:v>
                </c:pt>
                <c:pt idx="9">
                  <c:v>8.6187894065570096E-4</c:v>
                </c:pt>
                <c:pt idx="10">
                  <c:v>4.0796623405240799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BA-422A-BED2-3D358852E2EF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EVAPORATED OIL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val>
            <c:numRef>
              <c:f>Sheet3!$D$2:$D$12</c:f>
              <c:numCache>
                <c:formatCode>General</c:formatCode>
                <c:ptCount val="11"/>
                <c:pt idx="0">
                  <c:v>9.4143066433742301E-4</c:v>
                </c:pt>
                <c:pt idx="1">
                  <c:v>3.2375134496503599E-3</c:v>
                </c:pt>
                <c:pt idx="2">
                  <c:v>5.6117903441300502E-3</c:v>
                </c:pt>
                <c:pt idx="3">
                  <c:v>8.21346389970843E-3</c:v>
                </c:pt>
                <c:pt idx="4">
                  <c:v>1.11539010364234E-2</c:v>
                </c:pt>
                <c:pt idx="5">
                  <c:v>0.18411098118359401</c:v>
                </c:pt>
                <c:pt idx="6">
                  <c:v>1.5254727924178</c:v>
                </c:pt>
                <c:pt idx="7">
                  <c:v>4.3045898415210297</c:v>
                </c:pt>
                <c:pt idx="8">
                  <c:v>8.1354832474166301</c:v>
                </c:pt>
                <c:pt idx="9">
                  <c:v>12.5372398504079</c:v>
                </c:pt>
                <c:pt idx="10">
                  <c:v>20.6136764487858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BA-422A-BED2-3D358852E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5298432"/>
        <c:axId val="475298912"/>
      </c:areaChart>
      <c:catAx>
        <c:axId val="47529843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5298912"/>
        <c:crosses val="autoZero"/>
        <c:auto val="1"/>
        <c:lblAlgn val="ctr"/>
        <c:lblOffset val="100"/>
        <c:noMultiLvlLbl val="0"/>
      </c:catAx>
      <c:valAx>
        <c:axId val="475298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75298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NZ" sz="1200" baseline="0" dirty="0">
                <a:solidFill>
                  <a:sysClr val="windowText" lastClr="000000"/>
                </a:solidFill>
              </a:rPr>
              <a:t>% of volume evaporated oil</a:t>
            </a:r>
          </a:p>
        </c:rich>
      </c:tx>
      <c:layout>
        <c:manualLayout>
          <c:xMode val="edge"/>
          <c:yMode val="edge"/>
          <c:x val="0.21830090003923877"/>
          <c:y val="2.27933931465471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9020894254172946"/>
          <c:y val="0.1068106551475882"/>
          <c:w val="0.75296189478078157"/>
          <c:h val="0.76806369476936531"/>
        </c:manualLayout>
      </c:layout>
      <c:lineChart>
        <c:grouping val="standard"/>
        <c:varyColors val="0"/>
        <c:ser>
          <c:idx val="0"/>
          <c:order val="0"/>
          <c:tx>
            <c:v>v_wind = 0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'Evaporation %'!$F$3:$F$171</c:f>
              <c:numCache>
                <c:formatCode>0%</c:formatCode>
                <c:ptCount val="169"/>
                <c:pt idx="0">
                  <c:v>0</c:v>
                </c:pt>
                <c:pt idx="1">
                  <c:v>3.47532399170272E-6</c:v>
                </c:pt>
                <c:pt idx="2">
                  <c:v>3.7569382551803201E-6</c:v>
                </c:pt>
                <c:pt idx="3">
                  <c:v>4.86008774330866E-6</c:v>
                </c:pt>
                <c:pt idx="4">
                  <c:v>5.5647129451355999E-6</c:v>
                </c:pt>
                <c:pt idx="5">
                  <c:v>6.1201208361809202E-6</c:v>
                </c:pt>
                <c:pt idx="6">
                  <c:v>6.5906166589266601E-6</c:v>
                </c:pt>
                <c:pt idx="7">
                  <c:v>7.0030609149809601E-6</c:v>
                </c:pt>
                <c:pt idx="8">
                  <c:v>7.3744084254882802E-6</c:v>
                </c:pt>
                <c:pt idx="9">
                  <c:v>7.7140416181975604E-6</c:v>
                </c:pt>
                <c:pt idx="10">
                  <c:v>8.0308231587196991E-6</c:v>
                </c:pt>
                <c:pt idx="11">
                  <c:v>8.3313831567045796E-6</c:v>
                </c:pt>
                <c:pt idx="12">
                  <c:v>8.6200580695103197E-6</c:v>
                </c:pt>
                <c:pt idx="13">
                  <c:v>8.899001291222599E-6</c:v>
                </c:pt>
                <c:pt idx="14">
                  <c:v>9.1700536797705E-6</c:v>
                </c:pt>
                <c:pt idx="15">
                  <c:v>9.4348809081980794E-6</c:v>
                </c:pt>
                <c:pt idx="16">
                  <c:v>9.6943763438668003E-6</c:v>
                </c:pt>
                <c:pt idx="17">
                  <c:v>9.9490469102263417E-6</c:v>
                </c:pt>
                <c:pt idx="18">
                  <c:v>1.0200796302749541E-5</c:v>
                </c:pt>
                <c:pt idx="19">
                  <c:v>1.0448623504668859E-5</c:v>
                </c:pt>
                <c:pt idx="20">
                  <c:v>1.069336309092234E-5</c:v>
                </c:pt>
                <c:pt idx="21">
                  <c:v>1.0936340827477601E-5</c:v>
                </c:pt>
                <c:pt idx="22">
                  <c:v>1.1177071904365E-5</c:v>
                </c:pt>
                <c:pt idx="23">
                  <c:v>1.1416117327942581E-5</c:v>
                </c:pt>
                <c:pt idx="24">
                  <c:v>1.16545938721625E-5</c:v>
                </c:pt>
                <c:pt idx="25">
                  <c:v>1.1891279841915101E-5</c:v>
                </c:pt>
                <c:pt idx="26">
                  <c:v>1.212666916514758E-5</c:v>
                </c:pt>
                <c:pt idx="27">
                  <c:v>1.2361370305882799E-5</c:v>
                </c:pt>
                <c:pt idx="28">
                  <c:v>1.2594951552051079E-5</c:v>
                </c:pt>
                <c:pt idx="29">
                  <c:v>1.2828717570574481E-5</c:v>
                </c:pt>
                <c:pt idx="30">
                  <c:v>1.306190840798472E-5</c:v>
                </c:pt>
                <c:pt idx="31">
                  <c:v>1.3293790428237099E-5</c:v>
                </c:pt>
                <c:pt idx="32">
                  <c:v>1.352578900703758E-5</c:v>
                </c:pt>
                <c:pt idx="33">
                  <c:v>1.3757867353142659E-5</c:v>
                </c:pt>
                <c:pt idx="34">
                  <c:v>1.398921485938616E-5</c:v>
                </c:pt>
                <c:pt idx="35">
                  <c:v>1.422102937515226E-5</c:v>
                </c:pt>
                <c:pt idx="36">
                  <c:v>1.44530592925893E-5</c:v>
                </c:pt>
                <c:pt idx="37">
                  <c:v>1.4685234820691179E-5</c:v>
                </c:pt>
                <c:pt idx="38">
                  <c:v>1.4917604670321759E-5</c:v>
                </c:pt>
                <c:pt idx="39">
                  <c:v>1.5150033183773321E-5</c:v>
                </c:pt>
                <c:pt idx="40">
                  <c:v>1.5382241992448239E-5</c:v>
                </c:pt>
                <c:pt idx="41">
                  <c:v>1.5612494379613418E-5</c:v>
                </c:pt>
                <c:pt idx="42">
                  <c:v>1.584279910905078E-5</c:v>
                </c:pt>
                <c:pt idx="43">
                  <c:v>1.6073125261368359E-5</c:v>
                </c:pt>
                <c:pt idx="44">
                  <c:v>1.630331722874716E-5</c:v>
                </c:pt>
                <c:pt idx="45">
                  <c:v>1.6533393012186762E-5</c:v>
                </c:pt>
                <c:pt idx="46">
                  <c:v>1.6763245178862742E-5</c:v>
                </c:pt>
                <c:pt idx="47">
                  <c:v>1.6992938536405259E-5</c:v>
                </c:pt>
                <c:pt idx="48">
                  <c:v>1.722229302386678E-5</c:v>
                </c:pt>
                <c:pt idx="49">
                  <c:v>1.745130042758748E-5</c:v>
                </c:pt>
                <c:pt idx="50">
                  <c:v>1.7679885410009302E-5</c:v>
                </c:pt>
                <c:pt idx="51">
                  <c:v>1.7907906790549001E-5</c:v>
                </c:pt>
                <c:pt idx="52">
                  <c:v>1.81352757915177E-5</c:v>
                </c:pt>
                <c:pt idx="53">
                  <c:v>1.8361955298762779E-5</c:v>
                </c:pt>
                <c:pt idx="54">
                  <c:v>1.8587842454471198E-5</c:v>
                </c:pt>
                <c:pt idx="55">
                  <c:v>1.8812667046743161E-5</c:v>
                </c:pt>
                <c:pt idx="56">
                  <c:v>1.9035586092706441E-5</c:v>
                </c:pt>
                <c:pt idx="57">
                  <c:v>1.9257134655849302E-5</c:v>
                </c:pt>
                <c:pt idx="58">
                  <c:v>1.9477427372713841E-5</c:v>
                </c:pt>
                <c:pt idx="59">
                  <c:v>1.969644717891128E-5</c:v>
                </c:pt>
                <c:pt idx="60">
                  <c:v>1.99138952156226E-5</c:v>
                </c:pt>
                <c:pt idx="61">
                  <c:v>2.0129747806074401E-5</c:v>
                </c:pt>
                <c:pt idx="62">
                  <c:v>2.03438136653358E-5</c:v>
                </c:pt>
                <c:pt idx="63">
                  <c:v>2.05559025254774E-5</c:v>
                </c:pt>
                <c:pt idx="64">
                  <c:v>2.0765932190236601E-5</c:v>
                </c:pt>
                <c:pt idx="65">
                  <c:v>2.0973766756822999E-5</c:v>
                </c:pt>
                <c:pt idx="66">
                  <c:v>2.11792202966016E-5</c:v>
                </c:pt>
                <c:pt idx="67">
                  <c:v>2.1382214102290997E-5</c:v>
                </c:pt>
                <c:pt idx="68">
                  <c:v>2.1582569509436203E-5</c:v>
                </c:pt>
                <c:pt idx="69">
                  <c:v>2.17802140415946E-5</c:v>
                </c:pt>
                <c:pt idx="70">
                  <c:v>2.1974979455615199E-5</c:v>
                </c:pt>
                <c:pt idx="71">
                  <c:v>2.2166754151417599E-5</c:v>
                </c:pt>
                <c:pt idx="72">
                  <c:v>2.2355479994284E-5</c:v>
                </c:pt>
                <c:pt idx="73">
                  <c:v>2.25409648426638E-5</c:v>
                </c:pt>
                <c:pt idx="74">
                  <c:v>2.2723209212247203E-5</c:v>
                </c:pt>
                <c:pt idx="75">
                  <c:v>2.29014909004216E-5</c:v>
                </c:pt>
                <c:pt idx="76">
                  <c:v>2.3075221645591002E-5</c:v>
                </c:pt>
                <c:pt idx="77">
                  <c:v>2.3245426727403601E-5</c:v>
                </c:pt>
                <c:pt idx="78">
                  <c:v>2.3412132797364802E-5</c:v>
                </c:pt>
                <c:pt idx="79">
                  <c:v>2.35752048631046E-5</c:v>
                </c:pt>
                <c:pt idx="80">
                  <c:v>2.3734682529475402E-5</c:v>
                </c:pt>
                <c:pt idx="81">
                  <c:v>2.3890489858908597E-5</c:v>
                </c:pt>
                <c:pt idx="82">
                  <c:v>2.4042562836037398E-5</c:v>
                </c:pt>
                <c:pt idx="83">
                  <c:v>2.4190959963356802E-5</c:v>
                </c:pt>
                <c:pt idx="84">
                  <c:v>2.4335632169055202E-5</c:v>
                </c:pt>
                <c:pt idx="85">
                  <c:v>2.4476576776216798E-5</c:v>
                </c:pt>
                <c:pt idx="86">
                  <c:v>2.4613798438776801E-5</c:v>
                </c:pt>
                <c:pt idx="87">
                  <c:v>2.4747308830491598E-5</c:v>
                </c:pt>
                <c:pt idx="88">
                  <c:v>2.4877126305551602E-5</c:v>
                </c:pt>
                <c:pt idx="89">
                  <c:v>2.50032442787562E-5</c:v>
                </c:pt>
                <c:pt idx="90">
                  <c:v>2.5125756790901601E-5</c:v>
                </c:pt>
                <c:pt idx="91">
                  <c:v>2.5244685120773201E-5</c:v>
                </c:pt>
                <c:pt idx="92">
                  <c:v>2.53600579032088E-5</c:v>
                </c:pt>
                <c:pt idx="93">
                  <c:v>2.5472055464927199E-5</c:v>
                </c:pt>
                <c:pt idx="94">
                  <c:v>2.5580665094668202E-5</c:v>
                </c:pt>
                <c:pt idx="95">
                  <c:v>2.5685883583023197E-5</c:v>
                </c:pt>
                <c:pt idx="96">
                  <c:v>2.5787742403737802E-5</c:v>
                </c:pt>
                <c:pt idx="97">
                  <c:v>2.5886353290212402E-5</c:v>
                </c:pt>
                <c:pt idx="98">
                  <c:v>2.59817274397068E-5</c:v>
                </c:pt>
                <c:pt idx="99">
                  <c:v>2.6073931187062801E-5</c:v>
                </c:pt>
                <c:pt idx="100">
                  <c:v>2.6163054705942599E-5</c:v>
                </c:pt>
                <c:pt idx="101">
                  <c:v>2.6249144915558403E-5</c:v>
                </c:pt>
                <c:pt idx="102">
                  <c:v>2.63315091097966E-5</c:v>
                </c:pt>
                <c:pt idx="103">
                  <c:v>2.6410937436761798E-5</c:v>
                </c:pt>
                <c:pt idx="104">
                  <c:v>2.6487596415626798E-5</c:v>
                </c:pt>
                <c:pt idx="105">
                  <c:v>2.6561538895464401E-5</c:v>
                </c:pt>
                <c:pt idx="106">
                  <c:v>2.66328206197112E-5</c:v>
                </c:pt>
                <c:pt idx="107">
                  <c:v>2.6701549801792398E-5</c:v>
                </c:pt>
                <c:pt idx="108">
                  <c:v>2.6767781266220798E-5</c:v>
                </c:pt>
                <c:pt idx="109">
                  <c:v>2.6831587350526798E-5</c:v>
                </c:pt>
                <c:pt idx="110">
                  <c:v>2.6893024916736E-5</c:v>
                </c:pt>
                <c:pt idx="111">
                  <c:v>2.6952195275546403E-5</c:v>
                </c:pt>
                <c:pt idx="112">
                  <c:v>2.7009139299782001E-5</c:v>
                </c:pt>
                <c:pt idx="113">
                  <c:v>2.70639541792726E-5</c:v>
                </c:pt>
                <c:pt idx="114">
                  <c:v>2.7116680835454799E-5</c:v>
                </c:pt>
                <c:pt idx="115">
                  <c:v>2.7167399791412801E-5</c:v>
                </c:pt>
                <c:pt idx="116">
                  <c:v>2.7216176510422999E-5</c:v>
                </c:pt>
                <c:pt idx="117">
                  <c:v>2.7263075110866399E-5</c:v>
                </c:pt>
                <c:pt idx="118">
                  <c:v>2.7308158311847999E-5</c:v>
                </c:pt>
                <c:pt idx="119">
                  <c:v>2.7351476929453598E-5</c:v>
                </c:pt>
                <c:pt idx="120">
                  <c:v>2.7393102047301799E-5</c:v>
                </c:pt>
                <c:pt idx="121">
                  <c:v>2.7433093005427402E-5</c:v>
                </c:pt>
                <c:pt idx="122">
                  <c:v>2.7471505549826599E-5</c:v>
                </c:pt>
                <c:pt idx="123">
                  <c:v>2.7508385855703801E-5</c:v>
                </c:pt>
                <c:pt idx="124">
                  <c:v>2.7543797214764201E-5</c:v>
                </c:pt>
                <c:pt idx="125">
                  <c:v>2.7577791744166201E-5</c:v>
                </c:pt>
                <c:pt idx="126">
                  <c:v>2.761042004461E-5</c:v>
                </c:pt>
                <c:pt idx="127">
                  <c:v>2.76417236715436E-5</c:v>
                </c:pt>
                <c:pt idx="128">
                  <c:v>2.7671765627679399E-5</c:v>
                </c:pt>
                <c:pt idx="129">
                  <c:v>2.7700570323171999E-5</c:v>
                </c:pt>
                <c:pt idx="130">
                  <c:v>2.7728204129168602E-5</c:v>
                </c:pt>
                <c:pt idx="131">
                  <c:v>2.7754696691748999E-5</c:v>
                </c:pt>
                <c:pt idx="132">
                  <c:v>2.7780096785250799E-5</c:v>
                </c:pt>
                <c:pt idx="133">
                  <c:v>2.7804444891659798E-5</c:v>
                </c:pt>
                <c:pt idx="134">
                  <c:v>2.7827774558376598E-5</c:v>
                </c:pt>
                <c:pt idx="135">
                  <c:v>2.7850129733220998E-5</c:v>
                </c:pt>
                <c:pt idx="136">
                  <c:v>2.7871546995212998E-5</c:v>
                </c:pt>
                <c:pt idx="137">
                  <c:v>2.78920616985754E-5</c:v>
                </c:pt>
                <c:pt idx="138">
                  <c:v>2.7911703288384399E-5</c:v>
                </c:pt>
                <c:pt idx="139">
                  <c:v>2.7930505376550597E-5</c:v>
                </c:pt>
                <c:pt idx="140">
                  <c:v>2.7948509047391202E-5</c:v>
                </c:pt>
                <c:pt idx="141">
                  <c:v>2.7965736217114803E-5</c:v>
                </c:pt>
                <c:pt idx="142">
                  <c:v>2.7982221091863998E-5</c:v>
                </c:pt>
                <c:pt idx="143">
                  <c:v>2.7997988556017799E-5</c:v>
                </c:pt>
                <c:pt idx="144">
                  <c:v>2.8013070399430999E-5</c:v>
                </c:pt>
                <c:pt idx="145">
                  <c:v>2.8027493806835599E-5</c:v>
                </c:pt>
                <c:pt idx="146">
                  <c:v>2.8041284098574399E-5</c:v>
                </c:pt>
                <c:pt idx="147">
                  <c:v>2.8054462920347403E-5</c:v>
                </c:pt>
                <c:pt idx="148">
                  <c:v>2.8067054693426797E-5</c:v>
                </c:pt>
                <c:pt idx="149">
                  <c:v>2.8079088726078801E-5</c:v>
                </c:pt>
                <c:pt idx="150">
                  <c:v>2.8090581433721801E-5</c:v>
                </c:pt>
                <c:pt idx="151">
                  <c:v>2.8101504859774999E-5</c:v>
                </c:pt>
                <c:pt idx="152">
                  <c:v>2.8111969352732003E-5</c:v>
                </c:pt>
                <c:pt idx="153">
                  <c:v>2.8121965912558197E-5</c:v>
                </c:pt>
                <c:pt idx="154">
                  <c:v>2.8131508586966401E-5</c:v>
                </c:pt>
                <c:pt idx="155">
                  <c:v>2.8140528859995597E-5</c:v>
                </c:pt>
                <c:pt idx="156">
                  <c:v>2.8149126616543399E-5</c:v>
                </c:pt>
                <c:pt idx="157">
                  <c:v>2.81573280217744E-5</c:v>
                </c:pt>
                <c:pt idx="158">
                  <c:v>2.81651474922506E-5</c:v>
                </c:pt>
                <c:pt idx="159">
                  <c:v>2.8172602726083602E-5</c:v>
                </c:pt>
                <c:pt idx="160">
                  <c:v>2.81797054674496E-5</c:v>
                </c:pt>
                <c:pt idx="161">
                  <c:v>2.8186472344928203E-5</c:v>
                </c:pt>
                <c:pt idx="162">
                  <c:v>2.8192917591208396E-5</c:v>
                </c:pt>
                <c:pt idx="163">
                  <c:v>2.8199054909352E-5</c:v>
                </c:pt>
                <c:pt idx="164">
                  <c:v>2.8204897490649202E-5</c:v>
                </c:pt>
                <c:pt idx="165">
                  <c:v>2.8210458031759401E-5</c:v>
                </c:pt>
                <c:pt idx="166">
                  <c:v>2.8215748751151199E-5</c:v>
                </c:pt>
                <c:pt idx="167">
                  <c:v>2.82207802197578E-5</c:v>
                </c:pt>
                <c:pt idx="168">
                  <c:v>2.8225565049013599E-5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C04-44E6-A77D-1E27DD82588F}"/>
            </c:ext>
          </c:extLst>
        </c:ser>
        <c:ser>
          <c:idx val="1"/>
          <c:order val="1"/>
          <c:tx>
            <c:v>v_wind = 2</c:v>
          </c:tx>
          <c:spPr>
            <a:ln w="1524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11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1C04-44E6-A77D-1E27DD82588F}"/>
              </c:ext>
            </c:extLst>
          </c:dPt>
          <c:val>
            <c:numRef>
              <c:f>'Evaporation %'!$G$3:$G$171</c:f>
              <c:numCache>
                <c:formatCode>0%</c:formatCode>
                <c:ptCount val="169"/>
                <c:pt idx="0">
                  <c:v>0</c:v>
                </c:pt>
                <c:pt idx="1">
                  <c:v>7.7951587433296599E-3</c:v>
                </c:pt>
                <c:pt idx="2">
                  <c:v>8.4202171313458394E-3</c:v>
                </c:pt>
                <c:pt idx="3">
                  <c:v>1.0858247428532738E-2</c:v>
                </c:pt>
                <c:pt idx="4">
                  <c:v>1.24065663012009E-2</c:v>
                </c:pt>
                <c:pt idx="5">
                  <c:v>1.362291441914854E-2</c:v>
                </c:pt>
                <c:pt idx="6">
                  <c:v>1.4649874594824721E-2</c:v>
                </c:pt>
                <c:pt idx="7">
                  <c:v>1.554773061907758E-2</c:v>
                </c:pt>
                <c:pt idx="8">
                  <c:v>1.635451771985174E-2</c:v>
                </c:pt>
                <c:pt idx="9">
                  <c:v>1.7090622415707021E-2</c:v>
                </c:pt>
                <c:pt idx="10">
                  <c:v>1.7776041889544382E-2</c:v>
                </c:pt>
                <c:pt idx="11">
                  <c:v>1.8425553488563E-2</c:v>
                </c:pt>
                <c:pt idx="12">
                  <c:v>1.904726743516422E-2</c:v>
                </c:pt>
                <c:pt idx="13">
                  <c:v>1.9647360461381561E-2</c:v>
                </c:pt>
                <c:pt idx="14">
                  <c:v>2.0229604156552797E-2</c:v>
                </c:pt>
                <c:pt idx="15">
                  <c:v>2.07973445068198E-2</c:v>
                </c:pt>
                <c:pt idx="16">
                  <c:v>2.1352700177955399E-2</c:v>
                </c:pt>
                <c:pt idx="17">
                  <c:v>2.1896844704100599E-2</c:v>
                </c:pt>
                <c:pt idx="18">
                  <c:v>2.2432884157601397E-2</c:v>
                </c:pt>
                <c:pt idx="19">
                  <c:v>2.2961800100352397E-2</c:v>
                </c:pt>
                <c:pt idx="20">
                  <c:v>2.3482877396803402E-2</c:v>
                </c:pt>
                <c:pt idx="21">
                  <c:v>2.3998621273298801E-2</c:v>
                </c:pt>
                <c:pt idx="22">
                  <c:v>2.4510582018314801E-2</c:v>
                </c:pt>
                <c:pt idx="23">
                  <c:v>2.5016183162140399E-2</c:v>
                </c:pt>
                <c:pt idx="24">
                  <c:v>2.55194793311182E-2</c:v>
                </c:pt>
                <c:pt idx="25">
                  <c:v>2.6018528705822202E-2</c:v>
                </c:pt>
                <c:pt idx="26">
                  <c:v>2.6515284860822802E-2</c:v>
                </c:pt>
                <c:pt idx="27">
                  <c:v>2.7009226191381401E-2</c:v>
                </c:pt>
                <c:pt idx="28">
                  <c:v>2.7501213918273201E-2</c:v>
                </c:pt>
                <c:pt idx="29">
                  <c:v>2.7990912983064199E-2</c:v>
                </c:pt>
                <c:pt idx="30">
                  <c:v>2.8479398879399001E-2</c:v>
                </c:pt>
                <c:pt idx="31">
                  <c:v>2.8965911184920999E-2</c:v>
                </c:pt>
                <c:pt idx="32">
                  <c:v>2.9451639226919003E-2</c:v>
                </c:pt>
                <c:pt idx="33">
                  <c:v>2.9935933154591199E-2</c:v>
                </c:pt>
                <c:pt idx="34">
                  <c:v>3.04193843929822E-2</c:v>
                </c:pt>
                <c:pt idx="35">
                  <c:v>3.0902153250528398E-2</c:v>
                </c:pt>
                <c:pt idx="36">
                  <c:v>3.1384003792860604E-2</c:v>
                </c:pt>
                <c:pt idx="37">
                  <c:v>3.1865059960256202E-2</c:v>
                </c:pt>
                <c:pt idx="38">
                  <c:v>3.2345489760715398E-2</c:v>
                </c:pt>
                <c:pt idx="39">
                  <c:v>3.2825051422870198E-2</c:v>
                </c:pt>
                <c:pt idx="40">
                  <c:v>3.33038599854956E-2</c:v>
                </c:pt>
                <c:pt idx="41">
                  <c:v>3.3781643580059396E-2</c:v>
                </c:pt>
                <c:pt idx="42">
                  <c:v>3.42586151162848E-2</c:v>
                </c:pt>
                <c:pt idx="43">
                  <c:v>3.473472565151E-2</c:v>
                </c:pt>
                <c:pt idx="44">
                  <c:v>3.5209667468131395E-2</c:v>
                </c:pt>
                <c:pt idx="45">
                  <c:v>3.5683490430703804E-2</c:v>
                </c:pt>
                <c:pt idx="46">
                  <c:v>3.6155984846340597E-2</c:v>
                </c:pt>
                <c:pt idx="47">
                  <c:v>3.6627294314674604E-2</c:v>
                </c:pt>
                <c:pt idx="48">
                  <c:v>3.7097059115729601E-2</c:v>
                </c:pt>
                <c:pt idx="49">
                  <c:v>3.7565272169538602E-2</c:v>
                </c:pt>
                <c:pt idx="50">
                  <c:v>3.8031788464837402E-2</c:v>
                </c:pt>
                <c:pt idx="51">
                  <c:v>3.8496329200942397E-2</c:v>
                </c:pt>
                <c:pt idx="52">
                  <c:v>3.8958723157768799E-2</c:v>
                </c:pt>
                <c:pt idx="53">
                  <c:v>3.9418904587426799E-2</c:v>
                </c:pt>
                <c:pt idx="54">
                  <c:v>3.9876674590974999E-2</c:v>
                </c:pt>
                <c:pt idx="55">
                  <c:v>4.0331708014571206E-2</c:v>
                </c:pt>
                <c:pt idx="56">
                  <c:v>4.07838011188974E-2</c:v>
                </c:pt>
                <c:pt idx="57">
                  <c:v>4.1232881844969399E-2</c:v>
                </c:pt>
                <c:pt idx="58">
                  <c:v>4.1678416525041201E-2</c:v>
                </c:pt>
                <c:pt idx="59">
                  <c:v>4.2120474215663804E-2</c:v>
                </c:pt>
                <c:pt idx="60">
                  <c:v>4.2558505880908204E-2</c:v>
                </c:pt>
                <c:pt idx="61">
                  <c:v>4.29925017017544E-2</c:v>
                </c:pt>
                <c:pt idx="62">
                  <c:v>4.3422108147062002E-2</c:v>
                </c:pt>
                <c:pt idx="63">
                  <c:v>4.3846971939825598E-2</c:v>
                </c:pt>
                <c:pt idx="64">
                  <c:v>4.4266955279918002E-2</c:v>
                </c:pt>
                <c:pt idx="65">
                  <c:v>4.46818119564018E-2</c:v>
                </c:pt>
                <c:pt idx="66">
                  <c:v>4.5091195979435596E-2</c:v>
                </c:pt>
                <c:pt idx="67">
                  <c:v>4.5494975192224396E-2</c:v>
                </c:pt>
                <c:pt idx="68">
                  <c:v>4.5892818657448799E-2</c:v>
                </c:pt>
                <c:pt idx="69">
                  <c:v>4.6284606762708798E-2</c:v>
                </c:pt>
                <c:pt idx="70">
                  <c:v>4.6670030325121202E-2</c:v>
                </c:pt>
                <c:pt idx="71">
                  <c:v>4.7048893097651805E-2</c:v>
                </c:pt>
                <c:pt idx="72">
                  <c:v>4.7421104696610594E-2</c:v>
                </c:pt>
                <c:pt idx="73">
                  <c:v>4.7786310988621794E-2</c:v>
                </c:pt>
                <c:pt idx="74">
                  <c:v>4.8144538072234601E-2</c:v>
                </c:pt>
                <c:pt idx="75">
                  <c:v>4.8495552547666E-2</c:v>
                </c:pt>
                <c:pt idx="76">
                  <c:v>4.8839316158784001E-2</c:v>
                </c:pt>
                <c:pt idx="77">
                  <c:v>4.9175547612827802E-2</c:v>
                </c:pt>
                <c:pt idx="78">
                  <c:v>4.9504325086388398E-2</c:v>
                </c:pt>
                <c:pt idx="79">
                  <c:v>4.9825407913411404E-2</c:v>
                </c:pt>
                <c:pt idx="80">
                  <c:v>5.0138899634596397E-2</c:v>
                </c:pt>
                <c:pt idx="81">
                  <c:v>5.0444676340172794E-2</c:v>
                </c:pt>
                <c:pt idx="82">
                  <c:v>5.07426380746396E-2</c:v>
                </c:pt>
                <c:pt idx="83">
                  <c:v>5.1032924870846798E-2</c:v>
                </c:pt>
                <c:pt idx="84">
                  <c:v>5.1315465841558404E-2</c:v>
                </c:pt>
                <c:pt idx="85">
                  <c:v>5.1590280901606403E-2</c:v>
                </c:pt>
                <c:pt idx="86">
                  <c:v>5.1857404083876402E-2</c:v>
                </c:pt>
                <c:pt idx="87">
                  <c:v>5.2116882838043603E-2</c:v>
                </c:pt>
                <c:pt idx="88">
                  <c:v>5.2368777332777797E-2</c:v>
                </c:pt>
                <c:pt idx="89">
                  <c:v>5.2613099147667805E-2</c:v>
                </c:pt>
                <c:pt idx="90">
                  <c:v>5.28500543599194E-2</c:v>
                </c:pt>
                <c:pt idx="91">
                  <c:v>5.3079707654325799E-2</c:v>
                </c:pt>
                <c:pt idx="92">
                  <c:v>5.3302071107699203E-2</c:v>
                </c:pt>
                <c:pt idx="93">
                  <c:v>5.3517301176565002E-2</c:v>
                </c:pt>
                <c:pt idx="94">
                  <c:v>5.3725569146600198E-2</c:v>
                </c:pt>
                <c:pt idx="95">
                  <c:v>5.3926945126096602E-2</c:v>
                </c:pt>
                <c:pt idx="96">
                  <c:v>5.41215342539208E-2</c:v>
                </c:pt>
                <c:pt idx="97">
                  <c:v>5.4309583583336395E-2</c:v>
                </c:pt>
                <c:pt idx="98">
                  <c:v>5.4491143199513398E-2</c:v>
                </c:pt>
                <c:pt idx="99">
                  <c:v>5.4666365681759199E-2</c:v>
                </c:pt>
                <c:pt idx="100">
                  <c:v>5.4835446707259206E-2</c:v>
                </c:pt>
                <c:pt idx="101">
                  <c:v>5.4998498196425605E-2</c:v>
                </c:pt>
                <c:pt idx="102">
                  <c:v>5.5155677247217996E-2</c:v>
                </c:pt>
                <c:pt idx="103">
                  <c:v>5.5307141544560998E-2</c:v>
                </c:pt>
                <c:pt idx="104">
                  <c:v>5.5453084325236199E-2</c:v>
                </c:pt>
                <c:pt idx="105">
                  <c:v>5.5593625142559194E-2</c:v>
                </c:pt>
                <c:pt idx="106">
                  <c:v>5.5728888263859605E-2</c:v>
                </c:pt>
                <c:pt idx="107">
                  <c:v>5.5859096514067404E-2</c:v>
                </c:pt>
                <c:pt idx="108">
                  <c:v>5.5984370507571199E-2</c:v>
                </c:pt>
                <c:pt idx="109">
                  <c:v>5.6104863258816202E-2</c:v>
                </c:pt>
                <c:pt idx="110">
                  <c:v>5.6220697752504198E-2</c:v>
                </c:pt>
                <c:pt idx="111">
                  <c:v>5.6332079918269995E-2</c:v>
                </c:pt>
                <c:pt idx="112">
                  <c:v>5.6439101021325794E-2</c:v>
                </c:pt>
                <c:pt idx="113">
                  <c:v>5.65419574844978E-2</c:v>
                </c:pt>
                <c:pt idx="114">
                  <c:v>5.6640739314426598E-2</c:v>
                </c:pt>
                <c:pt idx="115">
                  <c:v>5.6735610136718802E-2</c:v>
                </c:pt>
                <c:pt idx="116">
                  <c:v>5.6826704610648197E-2</c:v>
                </c:pt>
                <c:pt idx="117">
                  <c:v>5.6914154220299398E-2</c:v>
                </c:pt>
                <c:pt idx="118">
                  <c:v>5.6998087191250005E-2</c:v>
                </c:pt>
                <c:pt idx="119">
                  <c:v>5.70786090188556E-2</c:v>
                </c:pt>
                <c:pt idx="120">
                  <c:v>5.7155862295097004E-2</c:v>
                </c:pt>
                <c:pt idx="121">
                  <c:v>5.7229967156896197E-2</c:v>
                </c:pt>
                <c:pt idx="122">
                  <c:v>5.73010365139794E-2</c:v>
                </c:pt>
                <c:pt idx="123">
                  <c:v>5.7369165077555399E-2</c:v>
                </c:pt>
                <c:pt idx="124">
                  <c:v>5.7434478686210204E-2</c:v>
                </c:pt>
                <c:pt idx="125">
                  <c:v>5.74970819845168E-2</c:v>
                </c:pt>
                <c:pt idx="126">
                  <c:v>5.7557076351923205E-2</c:v>
                </c:pt>
                <c:pt idx="127">
                  <c:v>5.7614546101243801E-2</c:v>
                </c:pt>
                <c:pt idx="128">
                  <c:v>5.7669614454509202E-2</c:v>
                </c:pt>
                <c:pt idx="129">
                  <c:v>5.7722333447111397E-2</c:v>
                </c:pt>
                <c:pt idx="130">
                  <c:v>5.7772831553006998E-2</c:v>
                </c:pt>
                <c:pt idx="131">
                  <c:v>5.7821169637559004E-2</c:v>
                </c:pt>
                <c:pt idx="132">
                  <c:v>5.7867443147538403E-2</c:v>
                </c:pt>
                <c:pt idx="133">
                  <c:v>5.7911732001492605E-2</c:v>
                </c:pt>
                <c:pt idx="134">
                  <c:v>5.7954103167963601E-2</c:v>
                </c:pt>
                <c:pt idx="135">
                  <c:v>5.7994642174512397E-2</c:v>
                </c:pt>
                <c:pt idx="136">
                  <c:v>5.8033420806095803E-2</c:v>
                </c:pt>
                <c:pt idx="137">
                  <c:v>5.8070508315224798E-2</c:v>
                </c:pt>
                <c:pt idx="138">
                  <c:v>5.8105962978093201E-2</c:v>
                </c:pt>
                <c:pt idx="139">
                  <c:v>5.8139850328219202E-2</c:v>
                </c:pt>
                <c:pt idx="140">
                  <c:v>5.81722490365928E-2</c:v>
                </c:pt>
                <c:pt idx="141">
                  <c:v>5.8203202979055402E-2</c:v>
                </c:pt>
                <c:pt idx="142">
                  <c:v>5.82327778912516E-2</c:v>
                </c:pt>
                <c:pt idx="143">
                  <c:v>5.8261022513740601E-2</c:v>
                </c:pt>
                <c:pt idx="144">
                  <c:v>5.8287997722157404E-2</c:v>
                </c:pt>
                <c:pt idx="145">
                  <c:v>5.8313755889360802E-2</c:v>
                </c:pt>
                <c:pt idx="146">
                  <c:v>5.8338345829063998E-2</c:v>
                </c:pt>
                <c:pt idx="147">
                  <c:v>5.8361809600864803E-2</c:v>
                </c:pt>
                <c:pt idx="148">
                  <c:v>5.8384194015915797E-2</c:v>
                </c:pt>
                <c:pt idx="149">
                  <c:v>5.8405554341961798E-2</c:v>
                </c:pt>
                <c:pt idx="150">
                  <c:v>5.8425922646124805E-2</c:v>
                </c:pt>
                <c:pt idx="151">
                  <c:v>5.8445341444799404E-2</c:v>
                </c:pt>
                <c:pt idx="152">
                  <c:v>5.8463857019145804E-2</c:v>
                </c:pt>
                <c:pt idx="153">
                  <c:v>5.8481501415182803E-2</c:v>
                </c:pt>
                <c:pt idx="154">
                  <c:v>5.8498311686268602E-2</c:v>
                </c:pt>
                <c:pt idx="155">
                  <c:v>5.8514329949919404E-2</c:v>
                </c:pt>
                <c:pt idx="156">
                  <c:v>5.8529579897406599E-2</c:v>
                </c:pt>
                <c:pt idx="157">
                  <c:v>5.8544102513145596E-2</c:v>
                </c:pt>
                <c:pt idx="158">
                  <c:v>5.8557926024051195E-2</c:v>
                </c:pt>
                <c:pt idx="159">
                  <c:v>5.8571084165421394E-2</c:v>
                </c:pt>
                <c:pt idx="160">
                  <c:v>5.8583599937490599E-2</c:v>
                </c:pt>
                <c:pt idx="161">
                  <c:v>5.8595504773902796E-2</c:v>
                </c:pt>
                <c:pt idx="162">
                  <c:v>5.8606825716223006E-2</c:v>
                </c:pt>
                <c:pt idx="163">
                  <c:v>5.8617588723307801E-2</c:v>
                </c:pt>
                <c:pt idx="164">
                  <c:v>5.8627818713386001E-2</c:v>
                </c:pt>
                <c:pt idx="165">
                  <c:v>5.8637539604989401E-2</c:v>
                </c:pt>
                <c:pt idx="166">
                  <c:v>5.8646774356023598E-2</c:v>
                </c:pt>
                <c:pt idx="167">
                  <c:v>5.8655542936331601E-2</c:v>
                </c:pt>
                <c:pt idx="168">
                  <c:v>5.8663868763725195E-2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C04-44E6-A77D-1E27DD82588F}"/>
            </c:ext>
          </c:extLst>
        </c:ser>
        <c:ser>
          <c:idx val="2"/>
          <c:order val="2"/>
          <c:tx>
            <c:v>v_wind = 5</c:v>
          </c:tx>
          <c:spPr>
            <a:ln w="15240" cap="rnd">
              <a:solidFill>
                <a:schemeClr val="tx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'Evaporation %'!$H$3:$H$171</c:f>
              <c:numCache>
                <c:formatCode>0%</c:formatCode>
                <c:ptCount val="169"/>
                <c:pt idx="0">
                  <c:v>0</c:v>
                </c:pt>
                <c:pt idx="1">
                  <c:v>1.5779381992532E-2</c:v>
                </c:pt>
                <c:pt idx="2">
                  <c:v>1.7030688614084161E-2</c:v>
                </c:pt>
                <c:pt idx="3">
                  <c:v>2.18894676615328E-2</c:v>
                </c:pt>
                <c:pt idx="4">
                  <c:v>2.4957321754615E-2</c:v>
                </c:pt>
                <c:pt idx="5">
                  <c:v>2.7357944251420799E-2</c:v>
                </c:pt>
                <c:pt idx="6">
                  <c:v>2.9378366682811002E-2</c:v>
                </c:pt>
                <c:pt idx="7">
                  <c:v>3.11398801388044E-2</c:v>
                </c:pt>
                <c:pt idx="8">
                  <c:v>3.2719167004641801E-2</c:v>
                </c:pt>
                <c:pt idx="9">
                  <c:v>3.4156746691319802E-2</c:v>
                </c:pt>
                <c:pt idx="10">
                  <c:v>3.5492391804791801E-2</c:v>
                </c:pt>
                <c:pt idx="11">
                  <c:v>3.6755557076909404E-2</c:v>
                </c:pt>
                <c:pt idx="12">
                  <c:v>3.7962153513182197E-2</c:v>
                </c:pt>
                <c:pt idx="13">
                  <c:v>3.9124880666693E-2</c:v>
                </c:pt>
                <c:pt idx="14">
                  <c:v>4.0250974047794E-2</c:v>
                </c:pt>
                <c:pt idx="15">
                  <c:v>4.1347114482820004E-2</c:v>
                </c:pt>
                <c:pt idx="16">
                  <c:v>4.2417279709747395E-2</c:v>
                </c:pt>
                <c:pt idx="17">
                  <c:v>4.3464584109958404E-2</c:v>
                </c:pt>
                <c:pt idx="18">
                  <c:v>4.4494611143003002E-2</c:v>
                </c:pt>
                <c:pt idx="19">
                  <c:v>4.55091846632278E-2</c:v>
                </c:pt>
                <c:pt idx="20">
                  <c:v>4.6506997579988198E-2</c:v>
                </c:pt>
                <c:pt idx="21">
                  <c:v>4.7493498119730006E-2</c:v>
                </c:pt>
                <c:pt idx="22">
                  <c:v>4.8470891140494396E-2</c:v>
                </c:pt>
                <c:pt idx="23">
                  <c:v>4.9434863823754602E-2</c:v>
                </c:pt>
                <c:pt idx="24">
                  <c:v>5.0393194853381E-2</c:v>
                </c:pt>
                <c:pt idx="25">
                  <c:v>5.1341531165896397E-2</c:v>
                </c:pt>
                <c:pt idx="26">
                  <c:v>5.2284596512752801E-2</c:v>
                </c:pt>
                <c:pt idx="27">
                  <c:v>5.32205066001636E-2</c:v>
                </c:pt>
                <c:pt idx="28">
                  <c:v>5.4151744407473404E-2</c:v>
                </c:pt>
                <c:pt idx="29">
                  <c:v>5.5076946494682207E-2</c:v>
                </c:pt>
                <c:pt idx="30">
                  <c:v>5.59987710067682E-2</c:v>
                </c:pt>
                <c:pt idx="31">
                  <c:v>5.6915354274647195E-2</c:v>
                </c:pt>
                <c:pt idx="32">
                  <c:v>5.7829192127327803E-2</c:v>
                </c:pt>
                <c:pt idx="33">
                  <c:v>5.8739031497987398E-2</c:v>
                </c:pt>
                <c:pt idx="34">
                  <c:v>5.9645917002904801E-2</c:v>
                </c:pt>
                <c:pt idx="35">
                  <c:v>6.05502717312498E-2</c:v>
                </c:pt>
                <c:pt idx="36">
                  <c:v>6.1451577932846398E-2</c:v>
                </c:pt>
                <c:pt idx="37">
                  <c:v>6.2350115328719202E-2</c:v>
                </c:pt>
                <c:pt idx="38">
                  <c:v>6.3246203321771596E-2</c:v>
                </c:pt>
                <c:pt idx="39">
                  <c:v>6.4139396640986404E-2</c:v>
                </c:pt>
                <c:pt idx="40">
                  <c:v>6.5029915776557604E-2</c:v>
                </c:pt>
                <c:pt idx="41">
                  <c:v>6.5917261752668793E-2</c:v>
                </c:pt>
                <c:pt idx="42">
                  <c:v>6.6801836688019603E-2</c:v>
                </c:pt>
                <c:pt idx="43">
                  <c:v>6.7683555886625599E-2</c:v>
                </c:pt>
                <c:pt idx="44">
                  <c:v>6.8561856601292201E-2</c:v>
                </c:pt>
                <c:pt idx="45">
                  <c:v>6.9436839029396194E-2</c:v>
                </c:pt>
                <c:pt idx="46">
                  <c:v>7.0308124322862403E-2</c:v>
                </c:pt>
                <c:pt idx="47">
                  <c:v>7.1175985603134595E-2</c:v>
                </c:pt>
                <c:pt idx="48">
                  <c:v>7.2039769401025397E-2</c:v>
                </c:pt>
                <c:pt idx="49">
                  <c:v>7.2899472606662796E-2</c:v>
                </c:pt>
                <c:pt idx="50">
                  <c:v>7.375483922163921E-2</c:v>
                </c:pt>
                <c:pt idx="51">
                  <c:v>7.4605369489383205E-2</c:v>
                </c:pt>
                <c:pt idx="52">
                  <c:v>7.5450762450451792E-2</c:v>
                </c:pt>
                <c:pt idx="53">
                  <c:v>7.6290911136792192E-2</c:v>
                </c:pt>
                <c:pt idx="54">
                  <c:v>7.7125466044989405E-2</c:v>
                </c:pt>
                <c:pt idx="55">
                  <c:v>7.7953849508860598E-2</c:v>
                </c:pt>
                <c:pt idx="56">
                  <c:v>7.8775707086853997E-2</c:v>
                </c:pt>
                <c:pt idx="57">
                  <c:v>7.9590924950542E-2</c:v>
                </c:pt>
                <c:pt idx="58">
                  <c:v>8.039855302256059E-2</c:v>
                </c:pt>
                <c:pt idx="59">
                  <c:v>8.1198736254688195E-2</c:v>
                </c:pt>
                <c:pt idx="60">
                  <c:v>8.1990501837648999E-2</c:v>
                </c:pt>
                <c:pt idx="61">
                  <c:v>8.2773854563109997E-2</c:v>
                </c:pt>
                <c:pt idx="62">
                  <c:v>8.3548179419979801E-2</c:v>
                </c:pt>
                <c:pt idx="63">
                  <c:v>8.4312864843831589E-2</c:v>
                </c:pt>
                <c:pt idx="64">
                  <c:v>8.5067689160991999E-2</c:v>
                </c:pt>
                <c:pt idx="65">
                  <c:v>8.5812236944302608E-2</c:v>
                </c:pt>
                <c:pt idx="66">
                  <c:v>8.6545915922384004E-2</c:v>
                </c:pt>
                <c:pt idx="67">
                  <c:v>8.7268519077935008E-2</c:v>
                </c:pt>
                <c:pt idx="68">
                  <c:v>8.79794850697454E-2</c:v>
                </c:pt>
                <c:pt idx="69">
                  <c:v>8.8678632168139995E-2</c:v>
                </c:pt>
                <c:pt idx="70">
                  <c:v>8.9365441595048001E-2</c:v>
                </c:pt>
                <c:pt idx="71">
                  <c:v>9.0039597978241612E-2</c:v>
                </c:pt>
                <c:pt idx="72">
                  <c:v>9.0700975336356807E-2</c:v>
                </c:pt>
                <c:pt idx="73">
                  <c:v>9.1348980423259202E-2</c:v>
                </c:pt>
                <c:pt idx="74">
                  <c:v>9.198369629382061E-2</c:v>
                </c:pt>
                <c:pt idx="75">
                  <c:v>9.2604746476853211E-2</c:v>
                </c:pt>
                <c:pt idx="76">
                  <c:v>9.3212100970766792E-2</c:v>
                </c:pt>
                <c:pt idx="77">
                  <c:v>9.3805301300261004E-2</c:v>
                </c:pt>
                <c:pt idx="78">
                  <c:v>9.4384524309860995E-2</c:v>
                </c:pt>
                <c:pt idx="79">
                  <c:v>9.4949385249259208E-2</c:v>
                </c:pt>
                <c:pt idx="80">
                  <c:v>9.5500105807114599E-2</c:v>
                </c:pt>
                <c:pt idx="81">
                  <c:v>9.6036507654023995E-2</c:v>
                </c:pt>
                <c:pt idx="82">
                  <c:v>9.6558455489636999E-2</c:v>
                </c:pt>
                <c:pt idx="83">
                  <c:v>9.7066234369762194E-2</c:v>
                </c:pt>
                <c:pt idx="84">
                  <c:v>9.7559759703087806E-2</c:v>
                </c:pt>
                <c:pt idx="85">
                  <c:v>9.8039105813279792E-2</c:v>
                </c:pt>
                <c:pt idx="86">
                  <c:v>9.8504371369938004E-2</c:v>
                </c:pt>
                <c:pt idx="87">
                  <c:v>9.895567808088121E-2</c:v>
                </c:pt>
                <c:pt idx="88">
                  <c:v>9.9393169261588407E-2</c:v>
                </c:pt>
                <c:pt idx="89">
                  <c:v>9.9816903506208199E-2</c:v>
                </c:pt>
                <c:pt idx="90">
                  <c:v>0.1002272760437718</c:v>
                </c:pt>
                <c:pt idx="91">
                  <c:v>0.100624435828519</c:v>
                </c:pt>
                <c:pt idx="92">
                  <c:v>0.1010084405557104</c:v>
                </c:pt>
                <c:pt idx="93">
                  <c:v>0.1013795967942252</c:v>
                </c:pt>
                <c:pt idx="94">
                  <c:v>0.10173823529200759</c:v>
                </c:pt>
                <c:pt idx="95">
                  <c:v>0.10208451149194539</c:v>
                </c:pt>
                <c:pt idx="96">
                  <c:v>0.10241864048814399</c:v>
                </c:pt>
                <c:pt idx="97">
                  <c:v>0.1027410798191606</c:v>
                </c:pt>
                <c:pt idx="98">
                  <c:v>0.1030519478167628</c:v>
                </c:pt>
                <c:pt idx="99">
                  <c:v>0.10335153771668799</c:v>
                </c:pt>
                <c:pt idx="100">
                  <c:v>0.1036402151130762</c:v>
                </c:pt>
                <c:pt idx="101">
                  <c:v>0.103918201293853</c:v>
                </c:pt>
                <c:pt idx="102">
                  <c:v>0.10418579361845121</c:v>
                </c:pt>
                <c:pt idx="103">
                  <c:v>0.1044432892506528</c:v>
                </c:pt>
                <c:pt idx="104">
                  <c:v>0.1046910444336086</c:v>
                </c:pt>
                <c:pt idx="105">
                  <c:v>0.1049292890260846</c:v>
                </c:pt>
                <c:pt idx="106">
                  <c:v>0.10515826004131559</c:v>
                </c:pt>
                <c:pt idx="107">
                  <c:v>0.105378360102232</c:v>
                </c:pt>
                <c:pt idx="108">
                  <c:v>0.10558981758190659</c:v>
                </c:pt>
                <c:pt idx="109">
                  <c:v>0.10579291458305701</c:v>
                </c:pt>
                <c:pt idx="110">
                  <c:v>0.1059878815424288</c:v>
                </c:pt>
                <c:pt idx="111">
                  <c:v>0.1061750873384268</c:v>
                </c:pt>
                <c:pt idx="112">
                  <c:v>0.10635470685644499</c:v>
                </c:pt>
                <c:pt idx="113">
                  <c:v>0.1065270905355848</c:v>
                </c:pt>
                <c:pt idx="114">
                  <c:v>0.106692409270078</c:v>
                </c:pt>
                <c:pt idx="115">
                  <c:v>0.10685095631779079</c:v>
                </c:pt>
                <c:pt idx="116">
                  <c:v>0.107002975361056</c:v>
                </c:pt>
                <c:pt idx="117">
                  <c:v>0.1071487037848796</c:v>
                </c:pt>
                <c:pt idx="118">
                  <c:v>0.10728837258718359</c:v>
                </c:pt>
                <c:pt idx="119">
                  <c:v>0.10742217405464521</c:v>
                </c:pt>
                <c:pt idx="120">
                  <c:v>0.1075503612527806</c:v>
                </c:pt>
                <c:pt idx="121">
                  <c:v>0.1076731489635642</c:v>
                </c:pt>
                <c:pt idx="122">
                  <c:v>0.1077907391303784</c:v>
                </c:pt>
                <c:pt idx="123">
                  <c:v>0.10790330281772141</c:v>
                </c:pt>
                <c:pt idx="124">
                  <c:v>0.10801106173654559</c:v>
                </c:pt>
                <c:pt idx="125">
                  <c:v>0.1081142017629972</c:v>
                </c:pt>
                <c:pt idx="126">
                  <c:v>0.10821290261829679</c:v>
                </c:pt>
                <c:pt idx="127">
                  <c:v>0.1083073152664296</c:v>
                </c:pt>
                <c:pt idx="128">
                  <c:v>0.108397653873421</c:v>
                </c:pt>
                <c:pt idx="129">
                  <c:v>0.1084840151073462</c:v>
                </c:pt>
                <c:pt idx="130">
                  <c:v>0.1085666202899858</c:v>
                </c:pt>
                <c:pt idx="131">
                  <c:v>0.108645579369228</c:v>
                </c:pt>
                <c:pt idx="132">
                  <c:v>0.10872105826641681</c:v>
                </c:pt>
                <c:pt idx="133">
                  <c:v>0.10879319690801439</c:v>
                </c:pt>
                <c:pt idx="134">
                  <c:v>0.1088621135942992</c:v>
                </c:pt>
                <c:pt idx="135">
                  <c:v>0.1089279562787334</c:v>
                </c:pt>
                <c:pt idx="136">
                  <c:v>0.10899085000906621</c:v>
                </c:pt>
                <c:pt idx="137">
                  <c:v>0.1090509152066034</c:v>
                </c:pt>
                <c:pt idx="138">
                  <c:v>0.10910825406250661</c:v>
                </c:pt>
                <c:pt idx="139">
                  <c:v>0.109162980071908</c:v>
                </c:pt>
                <c:pt idx="140">
                  <c:v>0.109215227430791</c:v>
                </c:pt>
                <c:pt idx="141">
                  <c:v>0.10926507374259301</c:v>
                </c:pt>
                <c:pt idx="142">
                  <c:v>0.109312631454904</c:v>
                </c:pt>
                <c:pt idx="143">
                  <c:v>0.10935798526135081</c:v>
                </c:pt>
                <c:pt idx="144">
                  <c:v>0.1094012389612474</c:v>
                </c:pt>
                <c:pt idx="145">
                  <c:v>0.10944248230417941</c:v>
                </c:pt>
                <c:pt idx="146">
                  <c:v>0.10948179897739101</c:v>
                </c:pt>
                <c:pt idx="147">
                  <c:v>0.10951926154559059</c:v>
                </c:pt>
                <c:pt idx="148">
                  <c:v>0.10955494985625901</c:v>
                </c:pt>
                <c:pt idx="149">
                  <c:v>0.10958895687659159</c:v>
                </c:pt>
                <c:pt idx="150">
                  <c:v>0.10962133830449879</c:v>
                </c:pt>
                <c:pt idx="151">
                  <c:v>0.10965216620673041</c:v>
                </c:pt>
                <c:pt idx="152">
                  <c:v>0.1096815183159436</c:v>
                </c:pt>
                <c:pt idx="153">
                  <c:v>0.10970944950054641</c:v>
                </c:pt>
                <c:pt idx="154">
                  <c:v>0.10973602232894301</c:v>
                </c:pt>
                <c:pt idx="155">
                  <c:v>0.109761307096086</c:v>
                </c:pt>
                <c:pt idx="156">
                  <c:v>0.10978534476511941</c:v>
                </c:pt>
                <c:pt idx="157">
                  <c:v>0.1098082033510244</c:v>
                </c:pt>
                <c:pt idx="158">
                  <c:v>0.1098299305309248</c:v>
                </c:pt>
                <c:pt idx="159">
                  <c:v>0.10985058242914481</c:v>
                </c:pt>
                <c:pt idx="160">
                  <c:v>0.10987019811551081</c:v>
                </c:pt>
                <c:pt idx="161">
                  <c:v>0.109888829700566</c:v>
                </c:pt>
                <c:pt idx="162">
                  <c:v>0.1099065222111502</c:v>
                </c:pt>
                <c:pt idx="163">
                  <c:v>0.1099233187969708</c:v>
                </c:pt>
                <c:pt idx="164">
                  <c:v>0.1099392608069736</c:v>
                </c:pt>
                <c:pt idx="165">
                  <c:v>0.10995438786341881</c:v>
                </c:pt>
                <c:pt idx="166">
                  <c:v>0.10996873793127999</c:v>
                </c:pt>
                <c:pt idx="167">
                  <c:v>0.10998234418353521</c:v>
                </c:pt>
                <c:pt idx="168">
                  <c:v>0.10999524499945081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C04-44E6-A77D-1E27DD82588F}"/>
            </c:ext>
          </c:extLst>
        </c:ser>
        <c:ser>
          <c:idx val="3"/>
          <c:order val="3"/>
          <c:tx>
            <c:v>v_wind = 7</c:v>
          </c:tx>
          <c:spPr>
            <a:ln w="1524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'Evaporation %'!$I$3:$I$171</c:f>
              <c:numCache>
                <c:formatCode>0%</c:formatCode>
                <c:ptCount val="169"/>
                <c:pt idx="0">
                  <c:v>0</c:v>
                </c:pt>
                <c:pt idx="1">
                  <c:v>2.0401033324680198E-2</c:v>
                </c:pt>
                <c:pt idx="2">
                  <c:v>2.2008142294687599E-2</c:v>
                </c:pt>
                <c:pt idx="3">
                  <c:v>2.8232227762903399E-2</c:v>
                </c:pt>
                <c:pt idx="4">
                  <c:v>3.21489008476624E-2</c:v>
                </c:pt>
                <c:pt idx="5">
                  <c:v>3.5206631182061798E-2</c:v>
                </c:pt>
                <c:pt idx="6">
                  <c:v>3.7775238621338199E-2</c:v>
                </c:pt>
                <c:pt idx="7">
                  <c:v>4.0011073696271E-2</c:v>
                </c:pt>
                <c:pt idx="8">
                  <c:v>4.2012947488879605E-2</c:v>
                </c:pt>
                <c:pt idx="9">
                  <c:v>4.3832696609171606E-2</c:v>
                </c:pt>
                <c:pt idx="10">
                  <c:v>4.5521215537423797E-2</c:v>
                </c:pt>
                <c:pt idx="11">
                  <c:v>4.7116247667070794E-2</c:v>
                </c:pt>
                <c:pt idx="12">
                  <c:v>4.8637988233431802E-2</c:v>
                </c:pt>
                <c:pt idx="13">
                  <c:v>5.0102938600201007E-2</c:v>
                </c:pt>
                <c:pt idx="14">
                  <c:v>5.1520252383211798E-2</c:v>
                </c:pt>
                <c:pt idx="15">
                  <c:v>5.2898509921559603E-2</c:v>
                </c:pt>
                <c:pt idx="16">
                  <c:v>5.4242539451009E-2</c:v>
                </c:pt>
                <c:pt idx="17">
                  <c:v>5.5556931162669201E-2</c:v>
                </c:pt>
                <c:pt idx="18">
                  <c:v>5.6848373966324202E-2</c:v>
                </c:pt>
                <c:pt idx="19">
                  <c:v>5.8119197679095402E-2</c:v>
                </c:pt>
                <c:pt idx="20">
                  <c:v>5.9367729988589205E-2</c:v>
                </c:pt>
                <c:pt idx="21">
                  <c:v>6.0601301893734201E-2</c:v>
                </c:pt>
                <c:pt idx="22">
                  <c:v>6.1821995553063197E-2</c:v>
                </c:pt>
                <c:pt idx="23">
                  <c:v>6.3025210690625597E-2</c:v>
                </c:pt>
                <c:pt idx="24">
                  <c:v>6.4220363662736799E-2</c:v>
                </c:pt>
                <c:pt idx="25">
                  <c:v>6.5401650106152009E-2</c:v>
                </c:pt>
                <c:pt idx="26">
                  <c:v>6.6575703282256593E-2</c:v>
                </c:pt>
                <c:pt idx="27">
                  <c:v>6.7739524181711794E-2</c:v>
                </c:pt>
                <c:pt idx="28">
                  <c:v>6.8896827207013192E-2</c:v>
                </c:pt>
                <c:pt idx="29">
                  <c:v>7.004538520908081E-2</c:v>
                </c:pt>
                <c:pt idx="30">
                  <c:v>7.1188959728843593E-2</c:v>
                </c:pt>
                <c:pt idx="31">
                  <c:v>7.2324926759622599E-2</c:v>
                </c:pt>
                <c:pt idx="32">
                  <c:v>7.3456530431079803E-2</c:v>
                </c:pt>
                <c:pt idx="33">
                  <c:v>7.4582314380813003E-2</c:v>
                </c:pt>
                <c:pt idx="34">
                  <c:v>7.57034089918832E-2</c:v>
                </c:pt>
                <c:pt idx="35">
                  <c:v>7.6820467581243598E-2</c:v>
                </c:pt>
                <c:pt idx="36">
                  <c:v>7.7932797285784602E-2</c:v>
                </c:pt>
                <c:pt idx="37">
                  <c:v>7.9040780526176399E-2</c:v>
                </c:pt>
                <c:pt idx="38">
                  <c:v>8.0144817237811208E-2</c:v>
                </c:pt>
                <c:pt idx="39">
                  <c:v>8.1244365118269796E-2</c:v>
                </c:pt>
                <c:pt idx="40">
                  <c:v>8.2339702084440594E-2</c:v>
                </c:pt>
                <c:pt idx="41">
                  <c:v>8.3430221370579996E-2</c:v>
                </c:pt>
                <c:pt idx="42">
                  <c:v>8.4516424086183595E-2</c:v>
                </c:pt>
                <c:pt idx="43">
                  <c:v>8.5598212636627605E-2</c:v>
                </c:pt>
                <c:pt idx="44">
                  <c:v>8.6674903771901193E-2</c:v>
                </c:pt>
                <c:pt idx="45">
                  <c:v>8.7746628130958987E-2</c:v>
                </c:pt>
                <c:pt idx="46">
                  <c:v>8.8812929741148988E-2</c:v>
                </c:pt>
                <c:pt idx="47">
                  <c:v>8.987415086007379E-2</c:v>
                </c:pt>
                <c:pt idx="48">
                  <c:v>9.0929500822462594E-2</c:v>
                </c:pt>
                <c:pt idx="49">
                  <c:v>9.1978985001409608E-2</c:v>
                </c:pt>
                <c:pt idx="50">
                  <c:v>9.3022300210295408E-2</c:v>
                </c:pt>
                <c:pt idx="51">
                  <c:v>9.4058846828019599E-2</c:v>
                </c:pt>
                <c:pt idx="52">
                  <c:v>9.5088269420209398E-2</c:v>
                </c:pt>
                <c:pt idx="53">
                  <c:v>9.6110448975423188E-2</c:v>
                </c:pt>
                <c:pt idx="54">
                  <c:v>9.7124971927335407E-2</c:v>
                </c:pt>
                <c:pt idx="55">
                  <c:v>9.8131148752773192E-2</c:v>
                </c:pt>
                <c:pt idx="56">
                  <c:v>9.9128562713188803E-2</c:v>
                </c:pt>
                <c:pt idx="57">
                  <c:v>0.100117089645323</c:v>
                </c:pt>
                <c:pt idx="58">
                  <c:v>0.1010955927040528</c:v>
                </c:pt>
                <c:pt idx="59">
                  <c:v>0.10206426356104259</c:v>
                </c:pt>
                <c:pt idx="60">
                  <c:v>0.1030219412515512</c:v>
                </c:pt>
                <c:pt idx="61">
                  <c:v>0.1039686494025316</c:v>
                </c:pt>
                <c:pt idx="62">
                  <c:v>0.10490366298998181</c:v>
                </c:pt>
                <c:pt idx="63">
                  <c:v>0.10582626315923321</c:v>
                </c:pt>
                <c:pt idx="64">
                  <c:v>0.1067362029034986</c:v>
                </c:pt>
                <c:pt idx="65">
                  <c:v>0.107633002364316</c:v>
                </c:pt>
                <c:pt idx="66">
                  <c:v>0.10851597013774179</c:v>
                </c:pt>
                <c:pt idx="67">
                  <c:v>0.1093848798592568</c:v>
                </c:pt>
                <c:pt idx="68">
                  <c:v>0.1102390800159858</c:v>
                </c:pt>
                <c:pt idx="69">
                  <c:v>0.11107837647410561</c:v>
                </c:pt>
                <c:pt idx="70">
                  <c:v>0.11190217134519501</c:v>
                </c:pt>
                <c:pt idx="71">
                  <c:v>0.11271011206650339</c:v>
                </c:pt>
                <c:pt idx="72">
                  <c:v>0.11350207378906919</c:v>
                </c:pt>
                <c:pt idx="73">
                  <c:v>0.1142773729695714</c:v>
                </c:pt>
                <c:pt idx="74">
                  <c:v>0.11503613627848701</c:v>
                </c:pt>
                <c:pt idx="75">
                  <c:v>0.11577794115365381</c:v>
                </c:pt>
                <c:pt idx="76">
                  <c:v>0.1165027796285992</c:v>
                </c:pt>
                <c:pt idx="77">
                  <c:v>0.11721013289198581</c:v>
                </c:pt>
                <c:pt idx="78">
                  <c:v>0.1179002404891232</c:v>
                </c:pt>
                <c:pt idx="79">
                  <c:v>0.11857267279855821</c:v>
                </c:pt>
                <c:pt idx="80">
                  <c:v>0.1192277226404594</c:v>
                </c:pt>
                <c:pt idx="81">
                  <c:v>0.11986520666739819</c:v>
                </c:pt>
                <c:pt idx="82">
                  <c:v>0.12048499325609059</c:v>
                </c:pt>
                <c:pt idx="83">
                  <c:v>0.12108744982563721</c:v>
                </c:pt>
                <c:pt idx="84">
                  <c:v>0.12167250463341921</c:v>
                </c:pt>
                <c:pt idx="85">
                  <c:v>0.122240274443181</c:v>
                </c:pt>
                <c:pt idx="86">
                  <c:v>0.122790904579934</c:v>
                </c:pt>
                <c:pt idx="87">
                  <c:v>0.12332456727096859</c:v>
                </c:pt>
                <c:pt idx="88">
                  <c:v>0.1238414598864782</c:v>
                </c:pt>
                <c:pt idx="89">
                  <c:v>0.124341679381791</c:v>
                </c:pt>
                <c:pt idx="90">
                  <c:v>0.12482571947689661</c:v>
                </c:pt>
                <c:pt idx="91">
                  <c:v>0.12529378240361541</c:v>
                </c:pt>
                <c:pt idx="92">
                  <c:v>0.12574596254211121</c:v>
                </c:pt>
                <c:pt idx="93">
                  <c:v>0.12618264694119741</c:v>
                </c:pt>
                <c:pt idx="94">
                  <c:v>0.12660425001819062</c:v>
                </c:pt>
                <c:pt idx="95">
                  <c:v>0.127010979300934</c:v>
                </c:pt>
                <c:pt idx="96">
                  <c:v>0.1274031119095248</c:v>
                </c:pt>
                <c:pt idx="97">
                  <c:v>0.12778120848221142</c:v>
                </c:pt>
                <c:pt idx="98">
                  <c:v>0.1281454308880576</c:v>
                </c:pt>
                <c:pt idx="99">
                  <c:v>0.12849614541972121</c:v>
                </c:pt>
                <c:pt idx="100">
                  <c:v>0.128833802079311</c:v>
                </c:pt>
                <c:pt idx="101">
                  <c:v>0.12915868109941461</c:v>
                </c:pt>
                <c:pt idx="102">
                  <c:v>0.1294711509062858</c:v>
                </c:pt>
                <c:pt idx="103">
                  <c:v>0.129771578773163</c:v>
                </c:pt>
                <c:pt idx="104">
                  <c:v>0.1300603999399732</c:v>
                </c:pt>
                <c:pt idx="105">
                  <c:v>0.1303379013575808</c:v>
                </c:pt>
                <c:pt idx="106">
                  <c:v>0.13060437766059241</c:v>
                </c:pt>
                <c:pt idx="107">
                  <c:v>0.13086031530987222</c:v>
                </c:pt>
                <c:pt idx="108">
                  <c:v>0.1311059970886434</c:v>
                </c:pt>
                <c:pt idx="109">
                  <c:v>0.13134176748985418</c:v>
                </c:pt>
                <c:pt idx="110">
                  <c:v>0.131567910255486</c:v>
                </c:pt>
                <c:pt idx="111">
                  <c:v>0.13178486885945159</c:v>
                </c:pt>
                <c:pt idx="112">
                  <c:v>0.13199286104540739</c:v>
                </c:pt>
                <c:pt idx="113">
                  <c:v>0.13219230713892199</c:v>
                </c:pt>
                <c:pt idx="114">
                  <c:v>0.13238341886491339</c:v>
                </c:pt>
                <c:pt idx="115">
                  <c:v>0.13256654879213681</c:v>
                </c:pt>
                <c:pt idx="116">
                  <c:v>0.13274199138947659</c:v>
                </c:pt>
                <c:pt idx="117">
                  <c:v>0.1329100331379176</c:v>
                </c:pt>
                <c:pt idx="118">
                  <c:v>0.13307095245306319</c:v>
                </c:pt>
                <c:pt idx="119">
                  <c:v>0.13322498252815859</c:v>
                </c:pt>
                <c:pt idx="120">
                  <c:v>0.13337242588492479</c:v>
                </c:pt>
                <c:pt idx="121">
                  <c:v>0.13351354028729301</c:v>
                </c:pt>
                <c:pt idx="122">
                  <c:v>0.13364856812271739</c:v>
                </c:pt>
                <c:pt idx="123">
                  <c:v>0.1337777157694206</c:v>
                </c:pt>
                <c:pt idx="124">
                  <c:v>0.13390124715521221</c:v>
                </c:pt>
                <c:pt idx="125">
                  <c:v>0.1340193845007166</c:v>
                </c:pt>
                <c:pt idx="126">
                  <c:v>0.13413234243760941</c:v>
                </c:pt>
                <c:pt idx="127">
                  <c:v>0.1342403021936526</c:v>
                </c:pt>
                <c:pt idx="128">
                  <c:v>0.1343435167512084</c:v>
                </c:pt>
                <c:pt idx="129">
                  <c:v>0.134442104346603</c:v>
                </c:pt>
                <c:pt idx="130">
                  <c:v>0.13453632511094279</c:v>
                </c:pt>
                <c:pt idx="131">
                  <c:v>0.13462631159312299</c:v>
                </c:pt>
                <c:pt idx="132">
                  <c:v>0.13471225976100859</c:v>
                </c:pt>
                <c:pt idx="133">
                  <c:v>0.1347943355182894</c:v>
                </c:pt>
                <c:pt idx="134">
                  <c:v>0.13487267978149861</c:v>
                </c:pt>
                <c:pt idx="135">
                  <c:v>0.1349474668027314</c:v>
                </c:pt>
                <c:pt idx="136">
                  <c:v>0.1350188444004142</c:v>
                </c:pt>
                <c:pt idx="137">
                  <c:v>0.13508695478299601</c:v>
                </c:pt>
                <c:pt idx="138">
                  <c:v>0.13515191916083699</c:v>
                </c:pt>
                <c:pt idx="139">
                  <c:v>0.13521387124990999</c:v>
                </c:pt>
                <c:pt idx="140">
                  <c:v>0.1352729678374282</c:v>
                </c:pt>
                <c:pt idx="141">
                  <c:v>0.13532930136496579</c:v>
                </c:pt>
                <c:pt idx="142">
                  <c:v>0.13538300340043979</c:v>
                </c:pt>
                <c:pt idx="143">
                  <c:v>0.1354341738718228</c:v>
                </c:pt>
                <c:pt idx="144">
                  <c:v>0.13548293400071559</c:v>
                </c:pt>
                <c:pt idx="145">
                  <c:v>0.1355293888773744</c:v>
                </c:pt>
                <c:pt idx="146">
                  <c:v>0.1355736365116692</c:v>
                </c:pt>
                <c:pt idx="147">
                  <c:v>0.1356157621697186</c:v>
                </c:pt>
                <c:pt idx="148">
                  <c:v>0.13565585909307359</c:v>
                </c:pt>
                <c:pt idx="149">
                  <c:v>0.135694035014543</c:v>
                </c:pt>
                <c:pt idx="150">
                  <c:v>0.1357303555960446</c:v>
                </c:pt>
                <c:pt idx="151">
                  <c:v>0.13576490469136959</c:v>
                </c:pt>
                <c:pt idx="152">
                  <c:v>0.13579777228463422</c:v>
                </c:pt>
                <c:pt idx="153">
                  <c:v>0.13582902255738719</c:v>
                </c:pt>
                <c:pt idx="154">
                  <c:v>0.1358587281457668</c:v>
                </c:pt>
                <c:pt idx="155">
                  <c:v>0.13588697013025061</c:v>
                </c:pt>
                <c:pt idx="156">
                  <c:v>0.13591379665821821</c:v>
                </c:pt>
                <c:pt idx="157">
                  <c:v>0.13593928592820562</c:v>
                </c:pt>
                <c:pt idx="158">
                  <c:v>0.13596349328030541</c:v>
                </c:pt>
                <c:pt idx="159">
                  <c:v>0.13598648332194199</c:v>
                </c:pt>
                <c:pt idx="160">
                  <c:v>0.1360083015334756</c:v>
                </c:pt>
                <c:pt idx="161">
                  <c:v>0.13602900777892241</c:v>
                </c:pt>
                <c:pt idx="162">
                  <c:v>0.1360486539044336</c:v>
                </c:pt>
                <c:pt idx="163">
                  <c:v>0.13606728954667499</c:v>
                </c:pt>
                <c:pt idx="164">
                  <c:v>0.1360849622224618</c:v>
                </c:pt>
                <c:pt idx="165">
                  <c:v>0.13610171741932059</c:v>
                </c:pt>
                <c:pt idx="166">
                  <c:v>0.13611759867823259</c:v>
                </c:pt>
                <c:pt idx="167">
                  <c:v>0.1361326441350002</c:v>
                </c:pt>
                <c:pt idx="168">
                  <c:v>0.13614689758320059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C04-44E6-A77D-1E27DD82588F}"/>
            </c:ext>
          </c:extLst>
        </c:ser>
        <c:ser>
          <c:idx val="4"/>
          <c:order val="4"/>
          <c:tx>
            <c:v>v_wind = 10</c:v>
          </c:tx>
          <c:spPr>
            <a:ln w="15240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val>
            <c:numRef>
              <c:f>'Evaporation %'!$J$3:$J$171</c:f>
              <c:numCache>
                <c:formatCode>0%</c:formatCode>
                <c:ptCount val="169"/>
                <c:pt idx="0">
                  <c:v>0</c:v>
                </c:pt>
                <c:pt idx="1">
                  <c:v>2.6737266771406198E-2</c:v>
                </c:pt>
                <c:pt idx="2">
                  <c:v>2.8824220275525999E-2</c:v>
                </c:pt>
                <c:pt idx="3">
                  <c:v>3.6877493702520796E-2</c:v>
                </c:pt>
                <c:pt idx="4">
                  <c:v>4.1921238830025402E-2</c:v>
                </c:pt>
                <c:pt idx="5">
                  <c:v>4.5846085346784603E-2</c:v>
                </c:pt>
                <c:pt idx="6">
                  <c:v>4.9134438635465801E-2</c:v>
                </c:pt>
                <c:pt idx="7">
                  <c:v>5.1990479926033804E-2</c:v>
                </c:pt>
                <c:pt idx="8">
                  <c:v>5.4542799290879802E-2</c:v>
                </c:pt>
                <c:pt idx="9">
                  <c:v>5.6858575567421202E-2</c:v>
                </c:pt>
                <c:pt idx="10">
                  <c:v>5.9003420908790599E-2</c:v>
                </c:pt>
                <c:pt idx="11">
                  <c:v>6.1026189080645603E-2</c:v>
                </c:pt>
                <c:pt idx="12">
                  <c:v>6.2952788712353394E-2</c:v>
                </c:pt>
                <c:pt idx="13">
                  <c:v>6.4804891441437598E-2</c:v>
                </c:pt>
                <c:pt idx="14">
                  <c:v>6.6594176258743407E-2</c:v>
                </c:pt>
                <c:pt idx="15">
                  <c:v>6.8331784624900804E-2</c:v>
                </c:pt>
                <c:pt idx="16">
                  <c:v>7.0023482293511199E-2</c:v>
                </c:pt>
                <c:pt idx="17">
                  <c:v>7.1676255169027592E-2</c:v>
                </c:pt>
                <c:pt idx="18">
                  <c:v>7.3297961500867995E-2</c:v>
                </c:pt>
                <c:pt idx="19">
                  <c:v>7.4891604368589007E-2</c:v>
                </c:pt>
                <c:pt idx="20">
                  <c:v>7.6455033963868407E-2</c:v>
                </c:pt>
                <c:pt idx="21">
                  <c:v>7.7998328596943806E-2</c:v>
                </c:pt>
                <c:pt idx="22">
                  <c:v>7.95228332581078E-2</c:v>
                </c:pt>
                <c:pt idx="23">
                  <c:v>8.1024450240150592E-2</c:v>
                </c:pt>
                <c:pt idx="24">
                  <c:v>8.2514131560908394E-2</c:v>
                </c:pt>
                <c:pt idx="25">
                  <c:v>8.3984119551491002E-2</c:v>
                </c:pt>
                <c:pt idx="26">
                  <c:v>8.5443947960714792E-2</c:v>
                </c:pt>
                <c:pt idx="27">
                  <c:v>8.6888764877972605E-2</c:v>
                </c:pt>
                <c:pt idx="28">
                  <c:v>8.8324271238590199E-2</c:v>
                </c:pt>
                <c:pt idx="29">
                  <c:v>8.9746786753827412E-2</c:v>
                </c:pt>
                <c:pt idx="30">
                  <c:v>9.1161771288762197E-2</c:v>
                </c:pt>
                <c:pt idx="31">
                  <c:v>9.2565443793078406E-2</c:v>
                </c:pt>
                <c:pt idx="32">
                  <c:v>9.3962048526723796E-2</c:v>
                </c:pt>
                <c:pt idx="33">
                  <c:v>9.5350038343020596E-2</c:v>
                </c:pt>
                <c:pt idx="34">
                  <c:v>9.6730447810494807E-2</c:v>
                </c:pt>
                <c:pt idx="35">
                  <c:v>9.8104336679268003E-2</c:v>
                </c:pt>
                <c:pt idx="36">
                  <c:v>9.9470764463845798E-2</c:v>
                </c:pt>
                <c:pt idx="37">
                  <c:v>0.10083026798256819</c:v>
                </c:pt>
                <c:pt idx="38">
                  <c:v>0.10218335158219981</c:v>
                </c:pt>
                <c:pt idx="39">
                  <c:v>0.1035293644190256</c:v>
                </c:pt>
                <c:pt idx="40">
                  <c:v>0.10486866106164239</c:v>
                </c:pt>
                <c:pt idx="41">
                  <c:v>0.10620051435002481</c:v>
                </c:pt>
                <c:pt idx="42">
                  <c:v>0.107525551247232</c:v>
                </c:pt>
                <c:pt idx="43">
                  <c:v>0.1088436665615318</c:v>
                </c:pt>
                <c:pt idx="44">
                  <c:v>0.1101540431407578</c:v>
                </c:pt>
                <c:pt idx="45">
                  <c:v>0.11145685614565699</c:v>
                </c:pt>
                <c:pt idx="46">
                  <c:v>0.1127515680338618</c:v>
                </c:pt>
                <c:pt idx="47">
                  <c:v>0.114038610904272</c:v>
                </c:pt>
                <c:pt idx="48">
                  <c:v>0.1153170429817474</c:v>
                </c:pt>
                <c:pt idx="49">
                  <c:v>0.11658688918408179</c:v>
                </c:pt>
                <c:pt idx="50">
                  <c:v>0.11784780118609821</c:v>
                </c:pt>
                <c:pt idx="51">
                  <c:v>0.11909907440573481</c:v>
                </c:pt>
                <c:pt idx="52">
                  <c:v>0.12034030121017381</c:v>
                </c:pt>
                <c:pt idx="53">
                  <c:v>0.1215713600226808</c:v>
                </c:pt>
                <c:pt idx="54">
                  <c:v>0.1227917751946674</c:v>
                </c:pt>
                <c:pt idx="55">
                  <c:v>0.12400074137132761</c:v>
                </c:pt>
                <c:pt idx="56">
                  <c:v>0.12519778357090838</c:v>
                </c:pt>
                <c:pt idx="57">
                  <c:v>0.12638277891428981</c:v>
                </c:pt>
                <c:pt idx="58">
                  <c:v>0.12755439275866678</c:v>
                </c:pt>
                <c:pt idx="59">
                  <c:v>0.1287128838816958</c:v>
                </c:pt>
                <c:pt idx="60">
                  <c:v>0.12985689451432619</c:v>
                </c:pt>
                <c:pt idx="61">
                  <c:v>0.13098648495735279</c:v>
                </c:pt>
                <c:pt idx="62">
                  <c:v>0.13210082311978541</c:v>
                </c:pt>
                <c:pt idx="63">
                  <c:v>0.13319908734960001</c:v>
                </c:pt>
                <c:pt idx="64">
                  <c:v>0.13428101993656399</c:v>
                </c:pt>
                <c:pt idx="65">
                  <c:v>0.13534608741715581</c:v>
                </c:pt>
                <c:pt idx="66">
                  <c:v>0.13639350746673079</c:v>
                </c:pt>
                <c:pt idx="67">
                  <c:v>0.13742305153706241</c:v>
                </c:pt>
                <c:pt idx="68">
                  <c:v>0.13843398872857779</c:v>
                </c:pt>
                <c:pt idx="69">
                  <c:v>0.13942613146471</c:v>
                </c:pt>
                <c:pt idx="70">
                  <c:v>0.14039881613490399</c:v>
                </c:pt>
                <c:pt idx="71">
                  <c:v>0.14135167102190399</c:v>
                </c:pt>
                <c:pt idx="72">
                  <c:v>0.14228459377234601</c:v>
                </c:pt>
                <c:pt idx="73">
                  <c:v>0.14319682531145561</c:v>
                </c:pt>
                <c:pt idx="74">
                  <c:v>0.14408856147844681</c:v>
                </c:pt>
                <c:pt idx="75">
                  <c:v>0.1449593526235208</c:v>
                </c:pt>
                <c:pt idx="76">
                  <c:v>0.14580923685636099</c:v>
                </c:pt>
                <c:pt idx="77">
                  <c:v>0.1466376540971982</c:v>
                </c:pt>
                <c:pt idx="78">
                  <c:v>0.14744493340229239</c:v>
                </c:pt>
                <c:pt idx="79">
                  <c:v>0.14823062089407121</c:v>
                </c:pt>
                <c:pt idx="80">
                  <c:v>0.1489951074847134</c:v>
                </c:pt>
                <c:pt idx="81">
                  <c:v>0.14973822763463202</c:v>
                </c:pt>
                <c:pt idx="82">
                  <c:v>0.15045987690760659</c:v>
                </c:pt>
                <c:pt idx="83">
                  <c:v>0.15116053157442219</c:v>
                </c:pt>
                <c:pt idx="84">
                  <c:v>0.1518401560804758</c:v>
                </c:pt>
                <c:pt idx="85">
                  <c:v>0.15249893391347441</c:v>
                </c:pt>
                <c:pt idx="86">
                  <c:v>0.15313708109126059</c:v>
                </c:pt>
                <c:pt idx="87">
                  <c:v>0.1537548441777222</c:v>
                </c:pt>
                <c:pt idx="88">
                  <c:v>0.15435249784013838</c:v>
                </c:pt>
                <c:pt idx="89">
                  <c:v>0.15493020016503359</c:v>
                </c:pt>
                <c:pt idx="90">
                  <c:v>0.15548856630148719</c:v>
                </c:pt>
                <c:pt idx="91">
                  <c:v>0.15602787335308479</c:v>
                </c:pt>
                <c:pt idx="92">
                  <c:v>0.156548273576369</c:v>
                </c:pt>
                <c:pt idx="93">
                  <c:v>0.1570502552594506</c:v>
                </c:pt>
                <c:pt idx="94">
                  <c:v>0.1575343363705034</c:v>
                </c:pt>
                <c:pt idx="95">
                  <c:v>0.15800079583883059</c:v>
                </c:pt>
                <c:pt idx="96">
                  <c:v>0.1584499915735938</c:v>
                </c:pt>
                <c:pt idx="97">
                  <c:v>0.15888260457131001</c:v>
                </c:pt>
                <c:pt idx="98">
                  <c:v>0.15929885776967079</c:v>
                </c:pt>
                <c:pt idx="99">
                  <c:v>0.15969920685639921</c:v>
                </c:pt>
                <c:pt idx="100">
                  <c:v>0.16008420135909363</c:v>
                </c:pt>
                <c:pt idx="101">
                  <c:v>0.1604541956126036</c:v>
                </c:pt>
                <c:pt idx="102">
                  <c:v>0.16080964314432561</c:v>
                </c:pt>
                <c:pt idx="103">
                  <c:v>0.1611509946380312</c:v>
                </c:pt>
                <c:pt idx="104">
                  <c:v>0.16147877634277019</c:v>
                </c:pt>
                <c:pt idx="105">
                  <c:v>0.16179334463807599</c:v>
                </c:pt>
                <c:pt idx="106">
                  <c:v>0.16209506348330902</c:v>
                </c:pt>
                <c:pt idx="107">
                  <c:v>0.16238451254898043</c:v>
                </c:pt>
                <c:pt idx="108">
                  <c:v>0.16266203937885582</c:v>
                </c:pt>
                <c:pt idx="109">
                  <c:v>0.16292806003096882</c:v>
                </c:pt>
                <c:pt idx="110">
                  <c:v>0.16318292073415377</c:v>
                </c:pt>
                <c:pt idx="111">
                  <c:v>0.16342714630665678</c:v>
                </c:pt>
                <c:pt idx="112">
                  <c:v>0.16366100598217742</c:v>
                </c:pt>
                <c:pt idx="113">
                  <c:v>0.16388499561295919</c:v>
                </c:pt>
                <c:pt idx="114">
                  <c:v>0.1640993753580772</c:v>
                </c:pt>
                <c:pt idx="115">
                  <c:v>0.164304562346654</c:v>
                </c:pt>
                <c:pt idx="116">
                  <c:v>0.16450090723363359</c:v>
                </c:pt>
                <c:pt idx="117">
                  <c:v>0.16468875055928858</c:v>
                </c:pt>
                <c:pt idx="118">
                  <c:v>0.16486842270868682</c:v>
                </c:pt>
                <c:pt idx="119">
                  <c:v>0.16504020253275162</c:v>
                </c:pt>
                <c:pt idx="120">
                  <c:v>0.16520444517057981</c:v>
                </c:pt>
                <c:pt idx="121">
                  <c:v>0.16536145472796801</c:v>
                </c:pt>
                <c:pt idx="122">
                  <c:v>0.16551151719115201</c:v>
                </c:pt>
                <c:pt idx="123">
                  <c:v>0.16565487762613798</c:v>
                </c:pt>
                <c:pt idx="124">
                  <c:v>0.165791844078295</c:v>
                </c:pt>
                <c:pt idx="125">
                  <c:v>0.1659226773343222</c:v>
                </c:pt>
                <c:pt idx="126">
                  <c:v>0.16604762890066599</c:v>
                </c:pt>
                <c:pt idx="127">
                  <c:v>0.16616691254318858</c:v>
                </c:pt>
                <c:pt idx="128">
                  <c:v>0.16628082047365278</c:v>
                </c:pt>
                <c:pt idx="129">
                  <c:v>0.1663894953893536</c:v>
                </c:pt>
                <c:pt idx="130">
                  <c:v>0.16649323574209599</c:v>
                </c:pt>
                <c:pt idx="131">
                  <c:v>0.16659219863847979</c:v>
                </c:pt>
                <c:pt idx="132">
                  <c:v>0.16668661033555762</c:v>
                </c:pt>
                <c:pt idx="133">
                  <c:v>0.16677666331644839</c:v>
                </c:pt>
                <c:pt idx="134">
                  <c:v>0.1668625220407442</c:v>
                </c:pt>
                <c:pt idx="135">
                  <c:v>0.16694438690256039</c:v>
                </c:pt>
                <c:pt idx="136">
                  <c:v>0.1670224286971824</c:v>
                </c:pt>
                <c:pt idx="137">
                  <c:v>0.1670968115149494</c:v>
                </c:pt>
                <c:pt idx="138">
                  <c:v>0.16716767599420201</c:v>
                </c:pt>
                <c:pt idx="139">
                  <c:v>0.16723517593117598</c:v>
                </c:pt>
                <c:pt idx="140">
                  <c:v>0.1672994896860994</c:v>
                </c:pt>
                <c:pt idx="141">
                  <c:v>0.16736072506688082</c:v>
                </c:pt>
                <c:pt idx="142">
                  <c:v>0.16741903200833019</c:v>
                </c:pt>
                <c:pt idx="143">
                  <c:v>0.16747452561931378</c:v>
                </c:pt>
                <c:pt idx="144">
                  <c:v>0.16752734368507721</c:v>
                </c:pt>
                <c:pt idx="145">
                  <c:v>0.1675776060587694</c:v>
                </c:pt>
                <c:pt idx="146">
                  <c:v>0.16762542453529239</c:v>
                </c:pt>
                <c:pt idx="147">
                  <c:v>0.167670896779712</c:v>
                </c:pt>
                <c:pt idx="148">
                  <c:v>0.16771412873104818</c:v>
                </c:pt>
                <c:pt idx="149">
                  <c:v>0.16775524156157481</c:v>
                </c:pt>
                <c:pt idx="150">
                  <c:v>0.16779431077311918</c:v>
                </c:pt>
                <c:pt idx="151">
                  <c:v>0.16783143116983279</c:v>
                </c:pt>
                <c:pt idx="152">
                  <c:v>0.167866703805477</c:v>
                </c:pt>
                <c:pt idx="153">
                  <c:v>0.16790020172650821</c:v>
                </c:pt>
                <c:pt idx="154">
                  <c:v>0.16793200679133299</c:v>
                </c:pt>
                <c:pt idx="155">
                  <c:v>0.16796220960278821</c:v>
                </c:pt>
                <c:pt idx="156">
                  <c:v>0.1679908652806936</c:v>
                </c:pt>
                <c:pt idx="157">
                  <c:v>0.16801806082252319</c:v>
                </c:pt>
                <c:pt idx="158">
                  <c:v>0.16804385856317658</c:v>
                </c:pt>
                <c:pt idx="159">
                  <c:v>0.16806833048954101</c:v>
                </c:pt>
                <c:pt idx="160">
                  <c:v>0.16809152801042659</c:v>
                </c:pt>
                <c:pt idx="161">
                  <c:v>0.1681135176380196</c:v>
                </c:pt>
                <c:pt idx="162">
                  <c:v>0.16813435714854338</c:v>
                </c:pt>
                <c:pt idx="163">
                  <c:v>0.168154101780051</c:v>
                </c:pt>
                <c:pt idx="164">
                  <c:v>0.16817280433975679</c:v>
                </c:pt>
                <c:pt idx="165">
                  <c:v>0.168190515308556</c:v>
                </c:pt>
                <c:pt idx="166">
                  <c:v>0.1682072829404454</c:v>
                </c:pt>
                <c:pt idx="167">
                  <c:v>0.168223149627132</c:v>
                </c:pt>
                <c:pt idx="168">
                  <c:v>0.16823816357466762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C04-44E6-A77D-1E27DD8258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16505455"/>
        <c:axId val="916506415"/>
      </c:lineChart>
      <c:catAx>
        <c:axId val="9165054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baseline="0" dirty="0">
                    <a:solidFill>
                      <a:schemeClr val="bg1"/>
                    </a:solidFill>
                  </a:rPr>
                  <a:t>Simulation time (hr)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16506415"/>
        <c:crosses val="autoZero"/>
        <c:auto val="1"/>
        <c:lblAlgn val="ctr"/>
        <c:lblOffset val="100"/>
        <c:noMultiLvlLbl val="0"/>
      </c:catAx>
      <c:valAx>
        <c:axId val="916506415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 baseline="0" dirty="0">
                    <a:solidFill>
                      <a:schemeClr val="bg1"/>
                    </a:solidFill>
                  </a:rPr>
                  <a:t>% evaporated</a:t>
                </a:r>
              </a:p>
            </c:rich>
          </c:tx>
          <c:layout>
            <c:manualLayout>
              <c:xMode val="edge"/>
              <c:yMode val="edge"/>
              <c:x val="1.459958063566804E-2"/>
              <c:y val="0.370265510126308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16505455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1231A-A7BF-4ABC-A49F-81018B683B60}" type="doc">
      <dgm:prSet loTypeId="urn:microsoft.com/office/officeart/2005/8/layout/radial5" loCatId="relationship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05FC3DB3-FFEF-4F57-821F-0A9AFAF1F20F}">
      <dgm:prSet phldrT="[Testo]"/>
      <dgm:spPr>
        <a:xfrm>
          <a:off x="1621660" y="1462962"/>
          <a:ext cx="1043490" cy="1043490"/>
        </a:xfrm>
        <a:prstGeom prst="ellipse">
          <a:avLst/>
        </a:prstGeom>
        <a:solidFill>
          <a:srgbClr val="629DD1">
            <a:lumMod val="40000"/>
            <a:lumOff val="60000"/>
            <a:alpha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dirty="0">
              <a:solidFill>
                <a:sysClr val="windowText" lastClr="000000"/>
              </a:solidFill>
              <a:latin typeface="Franklin Gothic Book"/>
              <a:ea typeface="+mn-ea"/>
              <a:cs typeface="+mn-cs"/>
            </a:rPr>
            <a:t>OUR MODEL!</a:t>
          </a:r>
          <a:endParaRPr lang="en-GB" dirty="0">
            <a:solidFill>
              <a:sysClr val="windowText" lastClr="000000"/>
            </a:solidFill>
            <a:latin typeface="Franklin Gothic Book"/>
            <a:ea typeface="+mn-ea"/>
            <a:cs typeface="+mn-cs"/>
          </a:endParaRPr>
        </a:p>
      </dgm:t>
    </dgm:pt>
    <dgm:pt modelId="{BAD19CDC-18CE-4B64-90B6-4B65412EE31E}" type="parTrans" cxnId="{155A17D2-0133-47CD-90B8-69BE1AEED527}">
      <dgm:prSet/>
      <dgm:spPr/>
      <dgm:t>
        <a:bodyPr/>
        <a:lstStyle/>
        <a:p>
          <a:endParaRPr lang="en-GB"/>
        </a:p>
      </dgm:t>
    </dgm:pt>
    <dgm:pt modelId="{670CBA99-CA71-4866-AE41-E0C66011FBA7}" type="sibTrans" cxnId="{155A17D2-0133-47CD-90B8-69BE1AEED527}">
      <dgm:prSet/>
      <dgm:spPr/>
      <dgm:t>
        <a:bodyPr/>
        <a:lstStyle/>
        <a:p>
          <a:endParaRPr lang="en-GB"/>
        </a:p>
      </dgm:t>
    </dgm:pt>
    <dgm:pt modelId="{076B621A-9B7B-4F55-AE4F-4E30E8C30999}">
      <dgm:prSet phldrT="[Testo]" custT="1"/>
      <dgm:spPr>
        <a:xfrm>
          <a:off x="1188048" y="2529"/>
          <a:ext cx="1910713" cy="104349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Deterministic</a:t>
          </a:r>
          <a:r>
            <a:rPr lang="it-IT" sz="1400" kern="1200" dirty="0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 model</a:t>
          </a:r>
          <a:endParaRPr lang="en-GB" sz="1400" kern="1200" dirty="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gm:t>
    </dgm:pt>
    <dgm:pt modelId="{5C14D8E5-CF8F-4DF5-ABBF-ACF8158A95AB}" type="parTrans" cxnId="{6EF2E7E8-DA53-49ED-820A-E2818A329569}">
      <dgm:prSet/>
      <dgm:spPr>
        <a:xfrm rot="5400000">
          <a:off x="2032915" y="1083351"/>
          <a:ext cx="220979" cy="354786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gm:t>
    </dgm:pt>
    <dgm:pt modelId="{2E43B770-8F88-43F7-AE6B-04838F8FF5CB}" type="sibTrans" cxnId="{6EF2E7E8-DA53-49ED-820A-E2818A329569}">
      <dgm:prSet/>
      <dgm:spPr/>
      <dgm:t>
        <a:bodyPr/>
        <a:lstStyle/>
        <a:p>
          <a:endParaRPr lang="en-GB"/>
        </a:p>
      </dgm:t>
    </dgm:pt>
    <dgm:pt modelId="{03358E2E-CB68-4677-80C7-8595877DAE0E}">
      <dgm:prSet phldrT="[Testo]" custT="1"/>
      <dgm:spPr>
        <a:xfrm>
          <a:off x="2971864" y="1462962"/>
          <a:ext cx="1263948" cy="104349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-13333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sz="1400" kern="1200" dirty="0" err="1">
              <a:solidFill>
                <a:prstClr val="white"/>
              </a:solidFill>
              <a:latin typeface="Franklin Gothic Book"/>
              <a:ea typeface="+mn-ea"/>
              <a:cs typeface="+mn-cs"/>
            </a:rPr>
            <a:t>eulerian</a:t>
          </a:r>
          <a:r>
            <a:rPr lang="it-IT" sz="1400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 model</a:t>
          </a:r>
          <a:endParaRPr lang="en-GB" sz="1400" kern="1200" dirty="0">
            <a:solidFill>
              <a:prstClr val="white"/>
            </a:solidFill>
            <a:latin typeface="Franklin Gothic Book"/>
            <a:ea typeface="+mn-ea"/>
            <a:cs typeface="+mn-cs"/>
          </a:endParaRPr>
        </a:p>
      </dgm:t>
    </dgm:pt>
    <dgm:pt modelId="{A3406961-DA06-4281-A05A-1AB20A71E92D}" type="parTrans" cxnId="{0B65A2A4-7596-4FF9-95FE-3D379CE4AED7}">
      <dgm:prSet/>
      <dgm:spPr>
        <a:xfrm rot="10608261">
          <a:off x="2732627" y="1807314"/>
          <a:ext cx="162558" cy="354786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46769"/>
            <a:satOff val="-2354"/>
            <a:lumOff val="10709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gm:t>
    </dgm:pt>
    <dgm:pt modelId="{45E950CD-1D9F-4293-94C0-D010FE903E69}" type="sibTrans" cxnId="{0B65A2A4-7596-4FF9-95FE-3D379CE4AED7}">
      <dgm:prSet/>
      <dgm:spPr/>
      <dgm:t>
        <a:bodyPr/>
        <a:lstStyle/>
        <a:p>
          <a:endParaRPr lang="en-GB"/>
        </a:p>
      </dgm:t>
    </dgm:pt>
    <dgm:pt modelId="{38A629BA-F9F8-4455-9E47-A48A9FBA1BA4}">
      <dgm:prSet phldrT="[Testo]"/>
      <dgm:spPr>
        <a:xfrm>
          <a:off x="1144519" y="2923395"/>
          <a:ext cx="1997772" cy="104349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-26667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dirty="0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2D model</a:t>
          </a:r>
          <a:endParaRPr lang="en-GB" dirty="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gm:t>
    </dgm:pt>
    <dgm:pt modelId="{AEC150AF-22AA-4CD1-9919-83124CF4A477}" type="parTrans" cxnId="{F24FE27E-3971-44D4-B765-376A5AAAA54B}">
      <dgm:prSet/>
      <dgm:spPr>
        <a:xfrm rot="16200000">
          <a:off x="2032915" y="2531276"/>
          <a:ext cx="220979" cy="354786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93538"/>
            <a:satOff val="-4708"/>
            <a:lumOff val="21418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gm:t>
    </dgm:pt>
    <dgm:pt modelId="{821DDAE5-0120-4A87-A3F6-89D44475DC77}" type="sibTrans" cxnId="{F24FE27E-3971-44D4-B765-376A5AAAA54B}">
      <dgm:prSet/>
      <dgm:spPr/>
      <dgm:t>
        <a:bodyPr/>
        <a:lstStyle/>
        <a:p>
          <a:endParaRPr lang="en-GB"/>
        </a:p>
      </dgm:t>
    </dgm:pt>
    <dgm:pt modelId="{BF60E01B-7D76-43BA-A465-171581C2CCA5}">
      <dgm:prSet phldrT="[Testo]"/>
      <dgm:spPr>
        <a:xfrm>
          <a:off x="13116" y="1509794"/>
          <a:ext cx="1194222" cy="104349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it-IT" dirty="0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Far-field model</a:t>
          </a:r>
          <a:endParaRPr lang="en-GB" dirty="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gm:t>
    </dgm:pt>
    <dgm:pt modelId="{AE408967-BDF4-448C-BBA3-BAE46FEA52B9}" type="parTrans" cxnId="{23E7E57E-BBF9-4DE9-ADD5-7F39858A99D2}">
      <dgm:prSet/>
      <dgm:spPr>
        <a:xfrm rot="21495024">
          <a:off x="1310655" y="1829390"/>
          <a:ext cx="220015" cy="354786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140307"/>
            <a:satOff val="-7062"/>
            <a:lumOff val="32127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GB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gm:t>
    </dgm:pt>
    <dgm:pt modelId="{A248BD2A-581A-4B60-9F1E-D10564A9D33F}" type="sibTrans" cxnId="{23E7E57E-BBF9-4DE9-ADD5-7F39858A99D2}">
      <dgm:prSet/>
      <dgm:spPr/>
      <dgm:t>
        <a:bodyPr/>
        <a:lstStyle/>
        <a:p>
          <a:endParaRPr lang="en-GB"/>
        </a:p>
      </dgm:t>
    </dgm:pt>
    <dgm:pt modelId="{6296985F-F43A-4400-8D4E-369B52A5709D}" type="pres">
      <dgm:prSet presAssocID="{0481231A-A7BF-4ABC-A49F-81018B683B6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DDF6C2C-133A-49F4-838C-CCAAB49BFC9E}" type="pres">
      <dgm:prSet presAssocID="{05FC3DB3-FFEF-4F57-821F-0A9AFAF1F20F}" presName="centerShape" presStyleLbl="node0" presStyleIdx="0" presStyleCnt="1"/>
      <dgm:spPr/>
    </dgm:pt>
    <dgm:pt modelId="{1BF92B64-4FA4-4894-A86E-F1C7DBF89CD8}" type="pres">
      <dgm:prSet presAssocID="{5C14D8E5-CF8F-4DF5-ABBF-ACF8158A95AB}" presName="parTrans" presStyleLbl="sibTrans2D1" presStyleIdx="0" presStyleCnt="4" custAng="10800000"/>
      <dgm:spPr/>
    </dgm:pt>
    <dgm:pt modelId="{108EC40A-6DB8-4E23-A0FE-01023725B5EF}" type="pres">
      <dgm:prSet presAssocID="{5C14D8E5-CF8F-4DF5-ABBF-ACF8158A95AB}" presName="connectorText" presStyleLbl="sibTrans2D1" presStyleIdx="0" presStyleCnt="4"/>
      <dgm:spPr/>
    </dgm:pt>
    <dgm:pt modelId="{42D0D168-13F7-4056-9CFA-2DE726DF0629}" type="pres">
      <dgm:prSet presAssocID="{076B621A-9B7B-4F55-AE4F-4E30E8C30999}" presName="node" presStyleLbl="node1" presStyleIdx="0" presStyleCnt="4" custScaleX="183108">
        <dgm:presLayoutVars>
          <dgm:bulletEnabled val="1"/>
        </dgm:presLayoutVars>
      </dgm:prSet>
      <dgm:spPr/>
    </dgm:pt>
    <dgm:pt modelId="{20537D4D-6503-4C2C-81D4-4AB784C23FE0}" type="pres">
      <dgm:prSet presAssocID="{A3406961-DA06-4281-A05A-1AB20A71E92D}" presName="parTrans" presStyleLbl="sibTrans2D1" presStyleIdx="1" presStyleCnt="4" custAng="10608261"/>
      <dgm:spPr/>
    </dgm:pt>
    <dgm:pt modelId="{99D71063-1439-46C4-9883-0E8D26D5A085}" type="pres">
      <dgm:prSet presAssocID="{A3406961-DA06-4281-A05A-1AB20A71E92D}" presName="connectorText" presStyleLbl="sibTrans2D1" presStyleIdx="1" presStyleCnt="4"/>
      <dgm:spPr/>
    </dgm:pt>
    <dgm:pt modelId="{AF0A1F51-BA62-49D1-BC0B-471C48114E48}" type="pres">
      <dgm:prSet presAssocID="{03358E2E-CB68-4677-80C7-8595877DAE0E}" presName="node" presStyleLbl="node1" presStyleIdx="1" presStyleCnt="4" custScaleX="121127">
        <dgm:presLayoutVars>
          <dgm:bulletEnabled val="1"/>
        </dgm:presLayoutVars>
      </dgm:prSet>
      <dgm:spPr/>
    </dgm:pt>
    <dgm:pt modelId="{DF53FB53-C0DE-4B7D-9296-C6A533A04C24}" type="pres">
      <dgm:prSet presAssocID="{AEC150AF-22AA-4CD1-9919-83124CF4A477}" presName="parTrans" presStyleLbl="sibTrans2D1" presStyleIdx="2" presStyleCnt="4" custAng="10800000"/>
      <dgm:spPr/>
    </dgm:pt>
    <dgm:pt modelId="{E378B441-2CF0-4B05-96DF-1B0908DA1BA6}" type="pres">
      <dgm:prSet presAssocID="{AEC150AF-22AA-4CD1-9919-83124CF4A477}" presName="connectorText" presStyleLbl="sibTrans2D1" presStyleIdx="2" presStyleCnt="4"/>
      <dgm:spPr/>
    </dgm:pt>
    <dgm:pt modelId="{EE5F7631-AA23-48C2-9924-4086AFB17FB0}" type="pres">
      <dgm:prSet presAssocID="{38A629BA-F9F8-4455-9E47-A48A9FBA1BA4}" presName="node" presStyleLbl="node1" presStyleIdx="2" presStyleCnt="4" custScaleX="191451">
        <dgm:presLayoutVars>
          <dgm:bulletEnabled val="1"/>
        </dgm:presLayoutVars>
      </dgm:prSet>
      <dgm:spPr/>
    </dgm:pt>
    <dgm:pt modelId="{604D5015-EB8E-4736-AEED-8F1A2CEB8D7E}" type="pres">
      <dgm:prSet presAssocID="{AE408967-BDF4-448C-BBA3-BAE46FEA52B9}" presName="parTrans" presStyleLbl="sibTrans2D1" presStyleIdx="3" presStyleCnt="4" custAng="10800000"/>
      <dgm:spPr/>
    </dgm:pt>
    <dgm:pt modelId="{823602C0-4DF9-46FC-81B5-6F8FB45B7DAB}" type="pres">
      <dgm:prSet presAssocID="{AE408967-BDF4-448C-BBA3-BAE46FEA52B9}" presName="connectorText" presStyleLbl="sibTrans2D1" presStyleIdx="3" presStyleCnt="4"/>
      <dgm:spPr/>
    </dgm:pt>
    <dgm:pt modelId="{17789D4B-6CCA-4C46-87DA-16C113DAE632}" type="pres">
      <dgm:prSet presAssocID="{BF60E01B-7D76-43BA-A465-171581C2CCA5}" presName="node" presStyleLbl="node1" presStyleIdx="3" presStyleCnt="4" custScaleX="114445" custRadScaleRad="105030" custRadScaleInc="-3888">
        <dgm:presLayoutVars>
          <dgm:bulletEnabled val="1"/>
        </dgm:presLayoutVars>
      </dgm:prSet>
      <dgm:spPr/>
    </dgm:pt>
  </dgm:ptLst>
  <dgm:cxnLst>
    <dgm:cxn modelId="{9BBCD40A-D002-4DFD-8E5D-987FBC45F3BC}" type="presOf" srcId="{AE408967-BDF4-448C-BBA3-BAE46FEA52B9}" destId="{823602C0-4DF9-46FC-81B5-6F8FB45B7DAB}" srcOrd="1" destOrd="0" presId="urn:microsoft.com/office/officeart/2005/8/layout/radial5"/>
    <dgm:cxn modelId="{F237DD12-DDED-4762-BC2A-308456D1D874}" type="presOf" srcId="{BF60E01B-7D76-43BA-A465-171581C2CCA5}" destId="{17789D4B-6CCA-4C46-87DA-16C113DAE632}" srcOrd="0" destOrd="0" presId="urn:microsoft.com/office/officeart/2005/8/layout/radial5"/>
    <dgm:cxn modelId="{47731B2C-29F4-423F-A534-4B12462AB6EF}" type="presOf" srcId="{AEC150AF-22AA-4CD1-9919-83124CF4A477}" destId="{DF53FB53-C0DE-4B7D-9296-C6A533A04C24}" srcOrd="0" destOrd="0" presId="urn:microsoft.com/office/officeart/2005/8/layout/radial5"/>
    <dgm:cxn modelId="{F31AFC3E-05EC-49A2-BD92-5625DE9CCD7D}" type="presOf" srcId="{38A629BA-F9F8-4455-9E47-A48A9FBA1BA4}" destId="{EE5F7631-AA23-48C2-9924-4086AFB17FB0}" srcOrd="0" destOrd="0" presId="urn:microsoft.com/office/officeart/2005/8/layout/radial5"/>
    <dgm:cxn modelId="{E069A15E-2562-47A7-BE0D-949843962DB2}" type="presOf" srcId="{076B621A-9B7B-4F55-AE4F-4E30E8C30999}" destId="{42D0D168-13F7-4056-9CFA-2DE726DF0629}" srcOrd="0" destOrd="0" presId="urn:microsoft.com/office/officeart/2005/8/layout/radial5"/>
    <dgm:cxn modelId="{191F5544-2B3C-4876-92BA-0A3A2905E10F}" type="presOf" srcId="{A3406961-DA06-4281-A05A-1AB20A71E92D}" destId="{20537D4D-6503-4C2C-81D4-4AB784C23FE0}" srcOrd="0" destOrd="0" presId="urn:microsoft.com/office/officeart/2005/8/layout/radial5"/>
    <dgm:cxn modelId="{C293E665-4EC7-4696-8EE0-26CDC08FEAB9}" type="presOf" srcId="{05FC3DB3-FFEF-4F57-821F-0A9AFAF1F20F}" destId="{4DDF6C2C-133A-49F4-838C-CCAAB49BFC9E}" srcOrd="0" destOrd="0" presId="urn:microsoft.com/office/officeart/2005/8/layout/radial5"/>
    <dgm:cxn modelId="{4D25F67C-4E3C-45F0-AB02-A15E08EB41F4}" type="presOf" srcId="{03358E2E-CB68-4677-80C7-8595877DAE0E}" destId="{AF0A1F51-BA62-49D1-BC0B-471C48114E48}" srcOrd="0" destOrd="0" presId="urn:microsoft.com/office/officeart/2005/8/layout/radial5"/>
    <dgm:cxn modelId="{F24FE27E-3971-44D4-B765-376A5AAAA54B}" srcId="{05FC3DB3-FFEF-4F57-821F-0A9AFAF1F20F}" destId="{38A629BA-F9F8-4455-9E47-A48A9FBA1BA4}" srcOrd="2" destOrd="0" parTransId="{AEC150AF-22AA-4CD1-9919-83124CF4A477}" sibTransId="{821DDAE5-0120-4A87-A3F6-89D44475DC77}"/>
    <dgm:cxn modelId="{23E7E57E-BBF9-4DE9-ADD5-7F39858A99D2}" srcId="{05FC3DB3-FFEF-4F57-821F-0A9AFAF1F20F}" destId="{BF60E01B-7D76-43BA-A465-171581C2CCA5}" srcOrd="3" destOrd="0" parTransId="{AE408967-BDF4-448C-BBA3-BAE46FEA52B9}" sibTransId="{A248BD2A-581A-4B60-9F1E-D10564A9D33F}"/>
    <dgm:cxn modelId="{1457CE97-5593-49E8-BE01-5B345212E8A0}" type="presOf" srcId="{5C14D8E5-CF8F-4DF5-ABBF-ACF8158A95AB}" destId="{108EC40A-6DB8-4E23-A0FE-01023725B5EF}" srcOrd="1" destOrd="0" presId="urn:microsoft.com/office/officeart/2005/8/layout/radial5"/>
    <dgm:cxn modelId="{0B65A2A4-7596-4FF9-95FE-3D379CE4AED7}" srcId="{05FC3DB3-FFEF-4F57-821F-0A9AFAF1F20F}" destId="{03358E2E-CB68-4677-80C7-8595877DAE0E}" srcOrd="1" destOrd="0" parTransId="{A3406961-DA06-4281-A05A-1AB20A71E92D}" sibTransId="{45E950CD-1D9F-4293-94C0-D010FE903E69}"/>
    <dgm:cxn modelId="{9B4BAABB-1BFB-4998-B0DC-FF53B0D5D72F}" type="presOf" srcId="{A3406961-DA06-4281-A05A-1AB20A71E92D}" destId="{99D71063-1439-46C4-9883-0E8D26D5A085}" srcOrd="1" destOrd="0" presId="urn:microsoft.com/office/officeart/2005/8/layout/radial5"/>
    <dgm:cxn modelId="{82D71FCE-006F-4DBB-80A2-C5A1C96B14EE}" type="presOf" srcId="{AEC150AF-22AA-4CD1-9919-83124CF4A477}" destId="{E378B441-2CF0-4B05-96DF-1B0908DA1BA6}" srcOrd="1" destOrd="0" presId="urn:microsoft.com/office/officeart/2005/8/layout/radial5"/>
    <dgm:cxn modelId="{155A17D2-0133-47CD-90B8-69BE1AEED527}" srcId="{0481231A-A7BF-4ABC-A49F-81018B683B60}" destId="{05FC3DB3-FFEF-4F57-821F-0A9AFAF1F20F}" srcOrd="0" destOrd="0" parTransId="{BAD19CDC-18CE-4B64-90B6-4B65412EE31E}" sibTransId="{670CBA99-CA71-4866-AE41-E0C66011FBA7}"/>
    <dgm:cxn modelId="{6EF2E7E8-DA53-49ED-820A-E2818A329569}" srcId="{05FC3DB3-FFEF-4F57-821F-0A9AFAF1F20F}" destId="{076B621A-9B7B-4F55-AE4F-4E30E8C30999}" srcOrd="0" destOrd="0" parTransId="{5C14D8E5-CF8F-4DF5-ABBF-ACF8158A95AB}" sibTransId="{2E43B770-8F88-43F7-AE6B-04838F8FF5CB}"/>
    <dgm:cxn modelId="{9388DFED-99FA-46A5-B8CC-716424CFFAC1}" type="presOf" srcId="{AE408967-BDF4-448C-BBA3-BAE46FEA52B9}" destId="{604D5015-EB8E-4736-AEED-8F1A2CEB8D7E}" srcOrd="0" destOrd="0" presId="urn:microsoft.com/office/officeart/2005/8/layout/radial5"/>
    <dgm:cxn modelId="{6F03C3EE-B5C8-4DD8-8FA3-D165ED62A0BA}" type="presOf" srcId="{5C14D8E5-CF8F-4DF5-ABBF-ACF8158A95AB}" destId="{1BF92B64-4FA4-4894-A86E-F1C7DBF89CD8}" srcOrd="0" destOrd="0" presId="urn:microsoft.com/office/officeart/2005/8/layout/radial5"/>
    <dgm:cxn modelId="{697FE1F6-5757-4158-AA6B-DACEF6311285}" type="presOf" srcId="{0481231A-A7BF-4ABC-A49F-81018B683B60}" destId="{6296985F-F43A-4400-8D4E-369B52A5709D}" srcOrd="0" destOrd="0" presId="urn:microsoft.com/office/officeart/2005/8/layout/radial5"/>
    <dgm:cxn modelId="{AEC7A3A7-1B00-4406-9345-15B89B27237E}" type="presParOf" srcId="{6296985F-F43A-4400-8D4E-369B52A5709D}" destId="{4DDF6C2C-133A-49F4-838C-CCAAB49BFC9E}" srcOrd="0" destOrd="0" presId="urn:microsoft.com/office/officeart/2005/8/layout/radial5"/>
    <dgm:cxn modelId="{75D9E6D8-1364-49DE-98E8-FA991CE6869A}" type="presParOf" srcId="{6296985F-F43A-4400-8D4E-369B52A5709D}" destId="{1BF92B64-4FA4-4894-A86E-F1C7DBF89CD8}" srcOrd="1" destOrd="0" presId="urn:microsoft.com/office/officeart/2005/8/layout/radial5"/>
    <dgm:cxn modelId="{CE77B4BA-2FF4-4024-A1AE-07FC0ED3AAA9}" type="presParOf" srcId="{1BF92B64-4FA4-4894-A86E-F1C7DBF89CD8}" destId="{108EC40A-6DB8-4E23-A0FE-01023725B5EF}" srcOrd="0" destOrd="0" presId="urn:microsoft.com/office/officeart/2005/8/layout/radial5"/>
    <dgm:cxn modelId="{A6CAF3A2-80E3-472A-AB45-9963CED44C09}" type="presParOf" srcId="{6296985F-F43A-4400-8D4E-369B52A5709D}" destId="{42D0D168-13F7-4056-9CFA-2DE726DF0629}" srcOrd="2" destOrd="0" presId="urn:microsoft.com/office/officeart/2005/8/layout/radial5"/>
    <dgm:cxn modelId="{987057F7-EE0F-4002-9AD5-77766A3B8BC6}" type="presParOf" srcId="{6296985F-F43A-4400-8D4E-369B52A5709D}" destId="{20537D4D-6503-4C2C-81D4-4AB784C23FE0}" srcOrd="3" destOrd="0" presId="urn:microsoft.com/office/officeart/2005/8/layout/radial5"/>
    <dgm:cxn modelId="{B6925AB2-F57A-4D06-BF55-598670EF8302}" type="presParOf" srcId="{20537D4D-6503-4C2C-81D4-4AB784C23FE0}" destId="{99D71063-1439-46C4-9883-0E8D26D5A085}" srcOrd="0" destOrd="0" presId="urn:microsoft.com/office/officeart/2005/8/layout/radial5"/>
    <dgm:cxn modelId="{66E5ABB4-2B01-4ECB-93EE-18ECC9710B03}" type="presParOf" srcId="{6296985F-F43A-4400-8D4E-369B52A5709D}" destId="{AF0A1F51-BA62-49D1-BC0B-471C48114E48}" srcOrd="4" destOrd="0" presId="urn:microsoft.com/office/officeart/2005/8/layout/radial5"/>
    <dgm:cxn modelId="{4B83EC52-840B-44A9-A89F-F01BC6F35976}" type="presParOf" srcId="{6296985F-F43A-4400-8D4E-369B52A5709D}" destId="{DF53FB53-C0DE-4B7D-9296-C6A533A04C24}" srcOrd="5" destOrd="0" presId="urn:microsoft.com/office/officeart/2005/8/layout/radial5"/>
    <dgm:cxn modelId="{F10819A5-7C81-4F8E-98AD-D104D3219277}" type="presParOf" srcId="{DF53FB53-C0DE-4B7D-9296-C6A533A04C24}" destId="{E378B441-2CF0-4B05-96DF-1B0908DA1BA6}" srcOrd="0" destOrd="0" presId="urn:microsoft.com/office/officeart/2005/8/layout/radial5"/>
    <dgm:cxn modelId="{03A6E8AC-0096-4629-87D0-7BE918DD3FD1}" type="presParOf" srcId="{6296985F-F43A-4400-8D4E-369B52A5709D}" destId="{EE5F7631-AA23-48C2-9924-4086AFB17FB0}" srcOrd="6" destOrd="0" presId="urn:microsoft.com/office/officeart/2005/8/layout/radial5"/>
    <dgm:cxn modelId="{AAEB7485-7A13-4C01-BABE-761F86A8CA91}" type="presParOf" srcId="{6296985F-F43A-4400-8D4E-369B52A5709D}" destId="{604D5015-EB8E-4736-AEED-8F1A2CEB8D7E}" srcOrd="7" destOrd="0" presId="urn:microsoft.com/office/officeart/2005/8/layout/radial5"/>
    <dgm:cxn modelId="{C6537AA3-C66B-466B-BAE3-9026F08CCCBC}" type="presParOf" srcId="{604D5015-EB8E-4736-AEED-8F1A2CEB8D7E}" destId="{823602C0-4DF9-46FC-81B5-6F8FB45B7DAB}" srcOrd="0" destOrd="0" presId="urn:microsoft.com/office/officeart/2005/8/layout/radial5"/>
    <dgm:cxn modelId="{9E43DED7-68A7-4654-AFF2-C56BB0A9A8B1}" type="presParOf" srcId="{6296985F-F43A-4400-8D4E-369B52A5709D}" destId="{17789D4B-6CCA-4C46-87DA-16C113DAE63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F6C2C-133A-49F4-838C-CCAAB49BFC9E}">
      <dsp:nvSpPr>
        <dsp:cNvPr id="0" name=""/>
        <dsp:cNvSpPr/>
      </dsp:nvSpPr>
      <dsp:spPr>
        <a:xfrm>
          <a:off x="1390434" y="1331375"/>
          <a:ext cx="949780" cy="949780"/>
        </a:xfrm>
        <a:prstGeom prst="ellipse">
          <a:avLst/>
        </a:prstGeom>
        <a:solidFill>
          <a:srgbClr val="629DD1">
            <a:lumMod val="40000"/>
            <a:lumOff val="60000"/>
            <a:alpha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solidFill>
                <a:sysClr val="windowText" lastClr="000000"/>
              </a:solidFill>
              <a:latin typeface="Franklin Gothic Book"/>
              <a:ea typeface="+mn-ea"/>
              <a:cs typeface="+mn-cs"/>
            </a:rPr>
            <a:t>OUR MODEL!</a:t>
          </a:r>
          <a:endParaRPr lang="en-GB" sz="1400" kern="1200" dirty="0">
            <a:solidFill>
              <a:sysClr val="windowText" lastClr="000000"/>
            </a:solidFill>
            <a:latin typeface="Franklin Gothic Book"/>
            <a:ea typeface="+mn-ea"/>
            <a:cs typeface="+mn-cs"/>
          </a:endParaRPr>
        </a:p>
      </dsp:txBody>
      <dsp:txXfrm>
        <a:off x="1529526" y="1470467"/>
        <a:ext cx="671596" cy="671596"/>
      </dsp:txXfrm>
    </dsp:sp>
    <dsp:sp modelId="{1BF92B64-4FA4-4894-A86E-F1C7DBF89CD8}">
      <dsp:nvSpPr>
        <dsp:cNvPr id="0" name=""/>
        <dsp:cNvSpPr/>
      </dsp:nvSpPr>
      <dsp:spPr>
        <a:xfrm rot="5400000">
          <a:off x="1764888" y="986095"/>
          <a:ext cx="200872" cy="322925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sp:txBody>
      <dsp:txXfrm>
        <a:off x="1795019" y="1020549"/>
        <a:ext cx="140610" cy="193755"/>
      </dsp:txXfrm>
    </dsp:sp>
    <dsp:sp modelId="{42D0D168-13F7-4056-9CFA-2DE726DF0629}">
      <dsp:nvSpPr>
        <dsp:cNvPr id="0" name=""/>
        <dsp:cNvSpPr/>
      </dsp:nvSpPr>
      <dsp:spPr>
        <a:xfrm>
          <a:off x="995762" y="2590"/>
          <a:ext cx="1739124" cy="94978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Deterministic</a:t>
          </a:r>
          <a:r>
            <a:rPr lang="it-IT" sz="1400" kern="1200" dirty="0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 model</a:t>
          </a:r>
          <a:endParaRPr lang="en-GB" sz="1400" kern="1200" dirty="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sp:txBody>
      <dsp:txXfrm>
        <a:off x="1250451" y="141682"/>
        <a:ext cx="1229746" cy="671596"/>
      </dsp:txXfrm>
    </dsp:sp>
    <dsp:sp modelId="{20537D4D-6503-4C2C-81D4-4AB784C23FE0}">
      <dsp:nvSpPr>
        <dsp:cNvPr id="0" name=""/>
        <dsp:cNvSpPr/>
      </dsp:nvSpPr>
      <dsp:spPr>
        <a:xfrm rot="10608261">
          <a:off x="2401523" y="1644802"/>
          <a:ext cx="147697" cy="322925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46769"/>
            <a:satOff val="-2354"/>
            <a:lumOff val="10709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sp:txBody>
      <dsp:txXfrm>
        <a:off x="2445798" y="1708152"/>
        <a:ext cx="103388" cy="193755"/>
      </dsp:txXfrm>
    </dsp:sp>
    <dsp:sp modelId="{AF0A1F51-BA62-49D1-BC0B-471C48114E48}">
      <dsp:nvSpPr>
        <dsp:cNvPr id="0" name=""/>
        <dsp:cNvSpPr/>
      </dsp:nvSpPr>
      <dsp:spPr>
        <a:xfrm>
          <a:off x="2618888" y="1331375"/>
          <a:ext cx="1150440" cy="94978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-13333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prstClr val="white"/>
              </a:solidFill>
              <a:latin typeface="Franklin Gothic Book"/>
              <a:ea typeface="+mn-ea"/>
              <a:cs typeface="+mn-cs"/>
            </a:rPr>
            <a:t>eulerian</a:t>
          </a:r>
          <a:r>
            <a:rPr lang="it-IT" sz="1400" kern="1200" dirty="0">
              <a:solidFill>
                <a:prstClr val="white"/>
              </a:solidFill>
              <a:latin typeface="Franklin Gothic Book"/>
              <a:ea typeface="+mn-ea"/>
              <a:cs typeface="+mn-cs"/>
            </a:rPr>
            <a:t> model</a:t>
          </a:r>
          <a:endParaRPr lang="en-GB" sz="1400" kern="1200" dirty="0">
            <a:solidFill>
              <a:prstClr val="white"/>
            </a:solidFill>
            <a:latin typeface="Franklin Gothic Book"/>
            <a:ea typeface="+mn-ea"/>
            <a:cs typeface="+mn-cs"/>
          </a:endParaRPr>
        </a:p>
      </dsp:txBody>
      <dsp:txXfrm>
        <a:off x="2787366" y="1470467"/>
        <a:ext cx="813484" cy="671596"/>
      </dsp:txXfrm>
    </dsp:sp>
    <dsp:sp modelId="{DF53FB53-C0DE-4B7D-9296-C6A533A04C24}">
      <dsp:nvSpPr>
        <dsp:cNvPr id="0" name=""/>
        <dsp:cNvSpPr/>
      </dsp:nvSpPr>
      <dsp:spPr>
        <a:xfrm rot="16200000">
          <a:off x="1764888" y="2303510"/>
          <a:ext cx="200872" cy="322925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93538"/>
            <a:satOff val="-4708"/>
            <a:lumOff val="2141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sp:txBody>
      <dsp:txXfrm>
        <a:off x="1795019" y="2398226"/>
        <a:ext cx="140610" cy="193755"/>
      </dsp:txXfrm>
    </dsp:sp>
    <dsp:sp modelId="{EE5F7631-AA23-48C2-9924-4086AFB17FB0}">
      <dsp:nvSpPr>
        <dsp:cNvPr id="0" name=""/>
        <dsp:cNvSpPr/>
      </dsp:nvSpPr>
      <dsp:spPr>
        <a:xfrm>
          <a:off x="956142" y="2660159"/>
          <a:ext cx="1818364" cy="94978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-26667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2D model</a:t>
          </a:r>
          <a:endParaRPr lang="en-GB" sz="1600" kern="1200" dirty="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sp:txBody>
      <dsp:txXfrm>
        <a:off x="1222435" y="2799251"/>
        <a:ext cx="1285778" cy="671596"/>
      </dsp:txXfrm>
    </dsp:sp>
    <dsp:sp modelId="{604D5015-EB8E-4736-AEED-8F1A2CEB8D7E}">
      <dsp:nvSpPr>
        <dsp:cNvPr id="0" name=""/>
        <dsp:cNvSpPr/>
      </dsp:nvSpPr>
      <dsp:spPr>
        <a:xfrm rot="21489799">
          <a:off x="1157373" y="1664860"/>
          <a:ext cx="164923" cy="322925"/>
        </a:xfrm>
        <a:prstGeom prst="rightArrow">
          <a:avLst>
            <a:gd name="adj1" fmla="val 60000"/>
            <a:gd name="adj2" fmla="val 50000"/>
          </a:avLst>
        </a:prstGeom>
        <a:solidFill>
          <a:srgbClr val="5AA2AE">
            <a:shade val="90000"/>
            <a:hueOff val="140307"/>
            <a:satOff val="-7062"/>
            <a:lumOff val="32127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sp:txBody>
      <dsp:txXfrm rot="10800000">
        <a:off x="1157386" y="1730238"/>
        <a:ext cx="115446" cy="193755"/>
      </dsp:txXfrm>
    </dsp:sp>
    <dsp:sp modelId="{17789D4B-6CCA-4C46-87DA-16C113DAE632}">
      <dsp:nvSpPr>
        <dsp:cNvPr id="0" name=""/>
        <dsp:cNvSpPr/>
      </dsp:nvSpPr>
      <dsp:spPr>
        <a:xfrm>
          <a:off x="-6948" y="1373985"/>
          <a:ext cx="1086976" cy="949780"/>
        </a:xfrm>
        <a:prstGeom prst="ellipse">
          <a:avLst/>
        </a:prstGeom>
        <a:solidFill>
          <a:srgbClr val="5AA2AE">
            <a:alpha val="90000"/>
            <a:hueOff val="0"/>
            <a:satOff val="0"/>
            <a:lumOff val="0"/>
            <a:alphaOff val="-4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solidFill>
                <a:sysClr val="window" lastClr="FFFFFF"/>
              </a:solidFill>
              <a:latin typeface="Franklin Gothic Book"/>
              <a:ea typeface="+mn-ea"/>
              <a:cs typeface="+mn-cs"/>
            </a:rPr>
            <a:t>Far-field model</a:t>
          </a:r>
          <a:endParaRPr lang="en-GB" sz="1600" kern="1200" dirty="0">
            <a:solidFill>
              <a:sysClr val="window" lastClr="FFFFFF"/>
            </a:solidFill>
            <a:latin typeface="Franklin Gothic Book"/>
            <a:ea typeface="+mn-ea"/>
            <a:cs typeface="+mn-cs"/>
          </a:endParaRPr>
        </a:p>
      </dsp:txBody>
      <dsp:txXfrm>
        <a:off x="152236" y="1513077"/>
        <a:ext cx="768608" cy="6715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A3E731-E6EA-48CD-B530-F8CAD936E098}" type="datetimeFigureOut">
              <a:rPr lang="en-NZ" smtClean="0"/>
              <a:t>27/04/2025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890E1-A8B7-4708-B18E-25E259C1ACB6}" type="slidenum">
              <a:rPr lang="en-NZ" smtClean="0"/>
              <a:t>‹N›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45134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7270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Update of oil thickness in each cell</a:t>
            </a:r>
            <a:r>
              <a:rPr lang="en-NZ" dirty="0"/>
              <a:t> by calculating incoming and outgoing oil. </a:t>
            </a:r>
          </a:p>
          <a:p>
            <a:r>
              <a:rPr lang="en-NZ" b="1" dirty="0"/>
              <a:t>Calculation of oil concentration</a:t>
            </a:r>
            <a:r>
              <a:rPr lang="en-NZ" dirty="0"/>
              <a:t> within the same cell.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4494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734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847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6536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8071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8671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dirty="0"/>
              <a:t>Definition of the evaporation process. </a:t>
            </a:r>
          </a:p>
          <a:p>
            <a:r>
              <a:rPr lang="en-NZ" b="1" dirty="0"/>
              <a:t>Need to track the evaporated oil quantity</a:t>
            </a:r>
            <a:r>
              <a:rPr lang="en-NZ" dirty="0"/>
              <a:t> to ensure accurate mass balance calculations.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93628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Development and comparison of two different evaporation formulations.</a:t>
            </a:r>
            <a:r>
              <a:rPr lang="en-NZ" dirty="0"/>
              <a:t> </a:t>
            </a:r>
          </a:p>
          <a:p>
            <a:r>
              <a:rPr lang="en-NZ" b="1" dirty="0" err="1"/>
              <a:t>Fingas's</a:t>
            </a:r>
            <a:r>
              <a:rPr lang="en-NZ" b="1" dirty="0"/>
              <a:t> simplified formula:</a:t>
            </a:r>
            <a:r>
              <a:rPr lang="en-NZ" dirty="0"/>
              <a:t> Depends on temperature and time, derived from laboratory experiments. </a:t>
            </a:r>
          </a:p>
          <a:p>
            <a:r>
              <a:rPr lang="en-NZ" b="1" dirty="0"/>
              <a:t>Mackay model considerations:</a:t>
            </a:r>
            <a:r>
              <a:rPr lang="en-NZ" dirty="0"/>
              <a:t> Accounts for oil properties and wind influence </a:t>
            </a:r>
            <a:r>
              <a:rPr lang="en-NZ" dirty="0">
                <a:sym typeface="Wingdings" panose="05000000000000000000" pitchFamily="2" charset="2"/>
              </a:rPr>
              <a:t> more complex but more reliable (not many parameter needed)</a:t>
            </a:r>
            <a:br>
              <a:rPr lang="en-NZ" dirty="0">
                <a:sym typeface="Wingdings" panose="05000000000000000000" pitchFamily="2" charset="2"/>
              </a:rPr>
            </a:b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3032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0840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7890E1-A8B7-4708-B18E-25E259C1ACB6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5413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5E7D73-A585-9563-96D2-CD0921BB3F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69F893-7A60-289B-CC79-C56EE2AEB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EDBF67-526A-223E-4F86-05DE43D26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9B839C-F58B-8AE1-955C-B50B0D41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29E57A-C763-7AD2-9300-E0AD138E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8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220716-3768-FAF2-0065-247582642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7C20C9-6459-2F86-FDED-CD409200B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1F6DA4-F881-39B7-A4A9-2742199B8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095054-E6F6-F183-8D5B-4B22545A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AC7C6A-3EBD-3EFD-F9DE-4DAE062D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5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7990A24-43A5-FB4B-AB74-0A1F6D4E6B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2A3F6C-4DEE-6A9C-C61E-E6C5B2E9F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167B2D-FB9A-8035-8A05-74FE6EA3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2E953C-DA6A-0C6D-686B-9C311660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0DE86E-4D83-1B05-47A6-BB7A1415F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9DE4D9-2C29-1ECD-A84E-A4EEF39B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D64EFE-542A-2F97-959E-08AF03FD1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B8131E-E153-9E22-37A8-27C45860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E03D15-658F-B68E-17B9-ED7833B6D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1E18AA-7AF2-E538-5888-DBB1C68A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8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AD308-222F-11B8-BB82-1E967A94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994836-BB22-4B33-8364-9E2C4A3EF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E809E8-3D93-4F51-B0E7-EC7162DE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FD3EB7-556D-5217-092C-91F3FF69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E75494-927F-E705-0280-628C3208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BC18D7-04C9-9ED2-67CD-DDCE6FFC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FE5ACF-FFFC-11F7-2D49-F411972AF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A6312-C334-14C1-68D4-C8897CD8A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E496B7-B0FA-0E1E-9017-3DAC307BF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F2520D-719C-E943-E5B3-BF812665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F00E720-CC08-50CB-7249-340E98C77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0FE25D-95A3-8AC3-21EF-DB19D215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D433DB-BA05-246A-AC57-92E6A701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FDABEF8-C499-27B0-F48E-75A9843DD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2027F51-ADCA-BA39-9EAA-411E6DF68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7431900-E946-FF40-5C4E-8F9C4F8E5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005B1EA-1974-99CB-90E8-4B678D5A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6D38CE2-E482-8189-EED1-7EFE1ED0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59BBEE-91C1-966F-FDFD-DA83362C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5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EAFB9D-718C-6BE9-1439-2603C2D9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565737-C101-7E37-531F-7DD9D790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DA524E-B9F0-4D3E-A1D6-AFFFA13E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ACF480-35C5-CE21-0E8A-4740CC79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6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1BCFD6A-DFDE-1280-22FD-F2BA774C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31E3F8-C871-2532-178D-6EBC0F166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91FF25-4654-B5D7-AFA2-2D69EE34D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99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509638-A6C6-FFC9-7E8A-115DAD4B0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72B372-4AE1-AE68-B426-FBB1FA7FA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32907D-6DC1-74F5-6F8C-E85D0D524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1359B0-47A1-8EDA-188E-48A5F01B1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E4A9057-8EEA-CCFC-F8BB-D7217E3E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C7BE7E-A867-72D0-EE08-B39FA7AA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7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BCB4-0A37-60D8-B1CD-6CDBC29B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B07810-8D6B-948F-AA8B-A7E5870D9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1CB3B96-C9C5-F673-6C3C-634173006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21D646B-86D1-B408-2B86-0C9D7AC0E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98E3AB-82E8-5D2D-4E61-4207A4504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520F24-83D2-6D4B-E3DA-D8DAC69A0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66BEC9D-69C2-7365-5BD8-F388D36B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D6E023-4767-9D3C-C8C8-CAA8960EA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1940F2-B8CF-21C3-1F9A-65539F017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7DA800-086D-4500-9144-D4668FBEA9F4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B39E87-A1A5-DB60-F542-DFD94C865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5A53F3-7A92-9BCE-2CD6-C1CCCD676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1BB368-1CF2-4748-B846-DFA4A126D1EF}" type="slidenum">
              <a:rPr lang="en-US" smtClean="0"/>
              <a:t>‹N›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9A36E7-A895-1503-9D9E-9E707F7A2CC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84825" y="6687820"/>
            <a:ext cx="1042988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NZ" sz="7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Classification: In-Confidence</a:t>
            </a:r>
          </a:p>
        </p:txBody>
      </p:sp>
    </p:spTree>
    <p:extLst>
      <p:ext uri="{BB962C8B-B14F-4D97-AF65-F5344CB8AC3E}">
        <p14:creationId xmlns:p14="http://schemas.microsoft.com/office/powerpoint/2010/main" val="404315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29.png"/><Relationship Id="rId5" Type="http://schemas.microsoft.com/office/2007/relationships/media" Target="../media/media10.mp4"/><Relationship Id="rId10" Type="http://schemas.openxmlformats.org/officeDocument/2006/relationships/image" Target="../media/image28.png"/><Relationship Id="rId4" Type="http://schemas.openxmlformats.org/officeDocument/2006/relationships/video" Target="../media/media9.mp4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18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17.png"/><Relationship Id="rId2" Type="http://schemas.openxmlformats.org/officeDocument/2006/relationships/video" Target="../media/media4.mp4"/><Relationship Id="rId16" Type="http://schemas.openxmlformats.org/officeDocument/2006/relationships/image" Target="../media/image440.png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16.png"/><Relationship Id="rId5" Type="http://schemas.microsoft.com/office/2007/relationships/media" Target="../media/media6.mp4"/><Relationship Id="rId15" Type="http://schemas.openxmlformats.org/officeDocument/2006/relationships/image" Target="../media/image430.png"/><Relationship Id="rId10" Type="http://schemas.openxmlformats.org/officeDocument/2006/relationships/notesSlide" Target="../notesSlides/notesSlide7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D38793-F1B0-046B-5CAA-C17962CE8F21}"/>
              </a:ext>
            </a:extLst>
          </p:cNvPr>
          <p:cNvSpPr txBox="1"/>
          <p:nvPr/>
        </p:nvSpPr>
        <p:spPr>
          <a:xfrm>
            <a:off x="1090071" y="2217841"/>
            <a:ext cx="10011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 NEW PHYSICALLY-BASED NUMERICAL MODEL TO SIMULATE 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RIVER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FLOOD TRIGGERED OIL SPILLS</a:t>
            </a:r>
            <a:endParaRPr lang="en-US" sz="28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85B4EB-1286-6CFB-CDD5-E92A00E8DB4B}"/>
              </a:ext>
            </a:extLst>
          </p:cNvPr>
          <p:cNvSpPr txBox="1"/>
          <p:nvPr/>
        </p:nvSpPr>
        <p:spPr>
          <a:xfrm>
            <a:off x="321331" y="3289601"/>
            <a:ext cx="1187736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b="0" i="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Paola Di Fluri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1,2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Matthew D. Wilson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2,3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Alessio Domeneghetti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</a:t>
            </a:r>
          </a:p>
          <a:p>
            <a:pPr algn="ctr">
              <a:buNone/>
            </a:pP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endParaRPr lang="en-US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>
              <a:buNone/>
            </a:pP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>
              <a:buNone/>
            </a:pPr>
            <a:endParaRPr lang="en-US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 Department of Civil, Chemical, Environmental and Materials Engineering, Alma Mater Studiorum University of Bologna, Bologna, Italy</a:t>
            </a:r>
          </a:p>
          <a:p>
            <a:pPr algn="ctr">
              <a:buNone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 Geospatial Research Institute | Toi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Hangarau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University of Canterbury, New Zealand</a:t>
            </a:r>
          </a:p>
          <a:p>
            <a:pPr algn="ctr"/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 School of Earth and Environment |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Kura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Aronukurangi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University of Canterbury, New Zealand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EE84BBA-60CF-6EF3-3D42-A84DB933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007" y="5204140"/>
            <a:ext cx="1214126" cy="6265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E36BBEF-900C-7994-AFD0-8094D4BDD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069247"/>
            <a:ext cx="1078909" cy="7829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2F10F36-664C-9456-95DD-BA80254C1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99" y="0"/>
            <a:ext cx="2419318" cy="125740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33BD644-E796-C398-A3EC-FE3272A42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9817" y="0"/>
            <a:ext cx="3718882" cy="125740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A301A0A-EDF9-D3E7-D6D2-7919EAD67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515" y="-12090"/>
            <a:ext cx="2932984" cy="126950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F818D45-0249-BCC0-25DD-B6A8F39D9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127515" cy="125740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F5EE17F-2FD3-406E-A977-AF380E2771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04" y="1387311"/>
            <a:ext cx="1949904" cy="8996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B570148-03EA-45E8-99F3-E91CD72A4F89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1628645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1AB2A35-108A-FE1E-11DD-421C7545B6A2}"/>
              </a:ext>
            </a:extLst>
          </p:cNvPr>
          <p:cNvGrpSpPr/>
          <p:nvPr/>
        </p:nvGrpSpPr>
        <p:grpSpPr>
          <a:xfrm>
            <a:off x="-295275" y="595667"/>
            <a:ext cx="6097656" cy="6139186"/>
            <a:chOff x="-492014" y="117717"/>
            <a:chExt cx="6097656" cy="61391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02D32E1-8D97-BB89-0C51-AAA9E0EEBFB8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11C579-45B7-B3AF-B323-F261FB0AFCB9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139186"/>
              <a:chOff x="248480" y="117717"/>
              <a:chExt cx="4206993" cy="613918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E5A6961-0A3A-CD81-272B-83A83EC57DEB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BD49D57-D9A5-BF28-4696-F8608FE69229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2F0ED0D-62E1-3BB5-109E-BD54CE506D22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CB07FF-DF10-BE39-8793-407798CA4425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401D18-3D87-1AE9-B6A1-3476EDF7BF51}"/>
                  </a:ext>
                </a:extLst>
              </p:cNvPr>
              <p:cNvSpPr txBox="1"/>
              <p:nvPr/>
            </p:nvSpPr>
            <p:spPr>
              <a:xfrm>
                <a:off x="1701451" y="2969162"/>
                <a:ext cx="1710726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5A9DE3-B80F-0C8A-95E5-7F8E6777D0AC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DA8568-261A-E084-7899-B345F2D1C2D4}"/>
                  </a:ext>
                </a:extLst>
              </p:cNvPr>
              <p:cNvSpPr txBox="1"/>
              <p:nvPr/>
            </p:nvSpPr>
            <p:spPr>
              <a:xfrm>
                <a:off x="2185018" y="5887571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13" name="Flowchart: Decision 12">
                <a:extLst>
                  <a:ext uri="{FF2B5EF4-FFF2-40B4-BE49-F238E27FC236}">
                    <a16:creationId xmlns:a16="http://schemas.microsoft.com/office/drawing/2014/main" id="{2D2C61BC-397A-4DA0-3EC6-9C3DFE4E292A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CD2B0EC-CC3E-1463-2C7E-E73CAD1A9B0B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BF98C86-6ED6-7E7F-26CB-80DBDFAF2C39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A80726C-E217-E20C-CED3-B0E49F9A8417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E0E6747-8F3D-5CBE-67D4-316068EA8060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0AAE2A4-C267-B90D-2D56-0F22699E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1BB3A5B-6396-6212-24C0-6BE431B4E8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003DA41B-F1EF-E36D-3DDE-31594984B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81C59F6-84B1-C351-729A-88D623CB11D6}"/>
                  </a:ext>
                </a:extLst>
              </p:cNvPr>
              <p:cNvCxnSpPr>
                <a:cxnSpLocks/>
                <a:stCxn id="17" idx="2"/>
                <a:endCxn id="12" idx="0"/>
              </p:cNvCxnSpPr>
              <p:nvPr/>
            </p:nvCxnSpPr>
            <p:spPr>
              <a:xfrm flipH="1">
                <a:off x="2502573" y="5498670"/>
                <a:ext cx="7704" cy="388901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78F7C4F-8C15-23DF-D8FB-E6C3F19C3249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4850152-401E-62E2-052C-BEBAA0B33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71AF341-ACFF-A28F-4688-4744430E7AF7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2DA90D-5E5B-58EB-2888-AD666E541586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5319686-A567-8008-71A9-610A334867C9}"/>
                  </a:ext>
                </a:extLst>
              </p:cNvPr>
              <p:cNvSpPr/>
              <p:nvPr/>
            </p:nvSpPr>
            <p:spPr>
              <a:xfrm>
                <a:off x="837061" y="1314008"/>
                <a:ext cx="3297845" cy="403458"/>
              </a:xfrm>
              <a:prstGeom prst="rect">
                <a:avLst/>
              </a:prstGeom>
              <a:solidFill>
                <a:sysClr val="window" lastClr="FFFFFF">
                  <a:alpha val="7059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167FA51-B1FA-E066-BFFE-A91E767E16B4}"/>
                  </a:ext>
                </a:extLst>
              </p:cNvPr>
              <p:cNvCxnSpPr>
                <a:cxnSpLocks/>
                <a:stCxn id="27" idx="2"/>
                <a:endCxn id="13" idx="0"/>
              </p:cNvCxnSpPr>
              <p:nvPr/>
            </p:nvCxnSpPr>
            <p:spPr>
              <a:xfrm>
                <a:off x="2485984" y="1717466"/>
                <a:ext cx="0" cy="18747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DF38B35-9C85-76B4-38D4-BBAC2184DE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0" name="Connector: Elbow 29">
                <a:extLst>
                  <a:ext uri="{FF2B5EF4-FFF2-40B4-BE49-F238E27FC236}">
                    <a16:creationId xmlns:a16="http://schemas.microsoft.com/office/drawing/2014/main" id="{AF6F45E4-9F84-0377-B6F7-B7BADEEED5F2}"/>
                  </a:ext>
                </a:extLst>
              </p:cNvPr>
              <p:cNvCxnSpPr>
                <a:stCxn id="13" idx="1"/>
                <a:endCxn id="8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94DEBA1-66FC-3A68-8FE4-0272D572CC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7F8A1E-CAB7-4A92-FF20-89C25251E969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504A907-869F-8AA6-5CCB-4E622A21FC4D}"/>
                  </a:ext>
                </a:extLst>
              </p:cNvPr>
              <p:cNvSpPr txBox="1"/>
              <p:nvPr/>
            </p:nvSpPr>
            <p:spPr>
              <a:xfrm>
                <a:off x="4869312" y="1315022"/>
                <a:ext cx="6243636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NZ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NZ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NZ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NZ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f>
                        <m:fPr>
                          <m:ctrlP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NZ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NZ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NZ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NZ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N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N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NZ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N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NZ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NZ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N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504A907-869F-8AA6-5CCB-4E622A21F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9312" y="1315022"/>
                <a:ext cx="6243636" cy="714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D8C58E-60D3-2B02-60ED-289D53BBD032}"/>
                  </a:ext>
                </a:extLst>
              </p:cNvPr>
              <p:cNvSpPr txBox="1"/>
              <p:nvPr/>
            </p:nvSpPr>
            <p:spPr>
              <a:xfrm>
                <a:off x="4919050" y="5634699"/>
                <a:ext cx="6243636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NZ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NZ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+∆</m:t>
                          </m:r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NZ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NZ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−∆</m:t>
                      </m:r>
                      <m:r>
                        <a:rPr lang="en-NZ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begChr m:val="["/>
                          <m:endChr m:val="]"/>
                          <m:ctrlP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N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NZ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NZ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NZ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NZ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N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NZ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NZ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d>
                            <m:dPr>
                              <m:ctrlPr>
                                <a:rPr lang="en-NZ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Z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NZ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f>
                                <m:fPr>
                                  <m:ctrlPr>
                                    <a:rPr lang="en-NZ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NZ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NZ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en-NZ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NZ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NZ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−%</m:t>
                      </m:r>
                      <m:r>
                        <a:rPr lang="en-NZ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𝐸𝑣</m:t>
                      </m:r>
                      <m:r>
                        <a:rPr lang="en-NZ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NZ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NZ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NZ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3D8C58E-60D3-2B02-60ED-289D53BBD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050" y="5634699"/>
                <a:ext cx="6243636" cy="7146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BEE65931-0A81-7880-339B-EB0805883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49" y="2834063"/>
            <a:ext cx="2415436" cy="253620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2AED0B3-1069-90EE-99DA-3AD8763F8D81}"/>
              </a:ext>
            </a:extLst>
          </p:cNvPr>
          <p:cNvSpPr txBox="1"/>
          <p:nvPr/>
        </p:nvSpPr>
        <p:spPr>
          <a:xfrm>
            <a:off x="5583357" y="2517183"/>
            <a:ext cx="507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>
                <a:solidFill>
                  <a:srgbClr val="C00000"/>
                </a:solidFill>
              </a:rPr>
              <a:t>FIRST ORDER UPWIND INTERPOLATION SCHEME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3D53E3-183F-D44D-0197-1D0EF8797DBB}"/>
              </a:ext>
            </a:extLst>
          </p:cNvPr>
          <p:cNvSpPr/>
          <p:nvPr/>
        </p:nvSpPr>
        <p:spPr>
          <a:xfrm>
            <a:off x="445219" y="167345"/>
            <a:ext cx="72469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advection-dispersion equation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AEAB51FD-191F-4FAE-8E08-6A913DB8EFF2}"/>
              </a:ext>
            </a:extLst>
          </p:cNvPr>
          <p:cNvSpPr txBox="1"/>
          <p:nvPr/>
        </p:nvSpPr>
        <p:spPr>
          <a:xfrm>
            <a:off x="445219" y="6655359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1589801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C76D143-B559-F267-DA96-0732E0B779E7}"/>
              </a:ext>
            </a:extLst>
          </p:cNvPr>
          <p:cNvGrpSpPr/>
          <p:nvPr/>
        </p:nvGrpSpPr>
        <p:grpSpPr>
          <a:xfrm>
            <a:off x="-381000" y="595667"/>
            <a:ext cx="6097656" cy="6040235"/>
            <a:chOff x="-492014" y="117717"/>
            <a:chExt cx="6097656" cy="604023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431AED-C402-B6EA-D40D-33557173FDA0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F4CD947-A7D5-E421-7BA2-7DF7579C5786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040235"/>
              <a:chOff x="248480" y="117717"/>
              <a:chExt cx="4206993" cy="604023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D188B41-4869-DB7B-965C-39FA478BB799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F9282-87D7-8E68-47C5-3CDF9C3B94D4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0829A1-CA9F-96CA-300E-826F11FA688A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F8C8958-DE80-515E-89DA-5E75CC8D2CD5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7D8E0F-311F-AE7B-AA5A-C29972603192}"/>
                  </a:ext>
                </a:extLst>
              </p:cNvPr>
              <p:cNvSpPr txBox="1"/>
              <p:nvPr/>
            </p:nvSpPr>
            <p:spPr>
              <a:xfrm>
                <a:off x="1701451" y="2969162"/>
                <a:ext cx="1710726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9ECCB1-F133-17BE-75A1-ECDEEE2705B3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EE44DE2-9209-8675-8B1E-E4787D2752F8}"/>
                  </a:ext>
                </a:extLst>
              </p:cNvPr>
              <p:cNvSpPr txBox="1"/>
              <p:nvPr/>
            </p:nvSpPr>
            <p:spPr>
              <a:xfrm>
                <a:off x="2192721" y="5788620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13" name="Flowchart: Decision 12">
                <a:extLst>
                  <a:ext uri="{FF2B5EF4-FFF2-40B4-BE49-F238E27FC236}">
                    <a16:creationId xmlns:a16="http://schemas.microsoft.com/office/drawing/2014/main" id="{2D5504E9-F9F3-9547-A439-C447E8EA59D0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EC90F36-50D1-4BAE-7DB9-817C195F94CF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153E964-1D83-0B0F-80E3-B6FE52F953FF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5160BB-42C8-4154-C6FC-D067C287F780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24285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1E2199D-1909-7E0E-8B44-D6AA0ABE6FBA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55420F7-82F4-EB9E-D9EF-8CE502E6BA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43A9BAF3-2AA3-AB19-246C-B521D8B53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8EA781A-E6FC-1BC2-54A6-3E7FB851BE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C7166F2-2F88-5E0E-D712-B4C158FAAEC4}"/>
                  </a:ext>
                </a:extLst>
              </p:cNvPr>
              <p:cNvCxnSpPr>
                <a:cxnSpLocks/>
                <a:stCxn id="17" idx="2"/>
                <a:endCxn id="12" idx="0"/>
              </p:cNvCxnSpPr>
              <p:nvPr/>
            </p:nvCxnSpPr>
            <p:spPr>
              <a:xfrm flipH="1">
                <a:off x="2510276" y="5498670"/>
                <a:ext cx="1" cy="28995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6A2A5D4-4F27-640A-AF21-F728ED3889B7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559C45DB-C93E-EDC5-5EE8-6D2E50C26A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ACB1731-121E-7CB6-D09F-D5ACA58ED39F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EA6D269-7340-E85B-23BD-1C540E80591C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F47828D-4F9D-2761-9A62-DFC7A454A082}"/>
                  </a:ext>
                </a:extLst>
              </p:cNvPr>
              <p:cNvSpPr/>
              <p:nvPr/>
            </p:nvSpPr>
            <p:spPr>
              <a:xfrm>
                <a:off x="837061" y="1314008"/>
                <a:ext cx="3297845" cy="403458"/>
              </a:xfrm>
              <a:prstGeom prst="rect">
                <a:avLst/>
              </a:prstGeom>
              <a:solidFill>
                <a:sysClr val="window" lastClr="FFFFFF">
                  <a:alpha val="7059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7C862BF3-5020-DDF2-4A68-A2342BA58771}"/>
                  </a:ext>
                </a:extLst>
              </p:cNvPr>
              <p:cNvCxnSpPr>
                <a:cxnSpLocks/>
                <a:stCxn id="27" idx="2"/>
                <a:endCxn id="13" idx="0"/>
              </p:cNvCxnSpPr>
              <p:nvPr/>
            </p:nvCxnSpPr>
            <p:spPr>
              <a:xfrm>
                <a:off x="2485984" y="1717466"/>
                <a:ext cx="0" cy="18747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08F1D9E-000A-8F02-D722-E755B019E3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0" name="Connector: Elbow 29">
                <a:extLst>
                  <a:ext uri="{FF2B5EF4-FFF2-40B4-BE49-F238E27FC236}">
                    <a16:creationId xmlns:a16="http://schemas.microsoft.com/office/drawing/2014/main" id="{D9E78C39-6AA2-CC31-1CE9-5B741E5EDA07}"/>
                  </a:ext>
                </a:extLst>
              </p:cNvPr>
              <p:cNvCxnSpPr>
                <a:stCxn id="13" idx="1"/>
                <a:endCxn id="8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581BB91-F5AD-9E20-13C6-8C5699CDA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35851A9-39F4-0FB7-209D-638724B25324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7C1D554-5CAA-3B2D-C3C2-437B7EE17DA2}"/>
              </a:ext>
            </a:extLst>
          </p:cNvPr>
          <p:cNvSpPr/>
          <p:nvPr/>
        </p:nvSpPr>
        <p:spPr>
          <a:xfrm>
            <a:off x="419703" y="122693"/>
            <a:ext cx="53066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oil depth update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4A64F3-6A04-8A87-D827-708DA718A1C5}"/>
              </a:ext>
            </a:extLst>
          </p:cNvPr>
          <p:cNvSpPr txBox="1"/>
          <p:nvPr/>
        </p:nvSpPr>
        <p:spPr>
          <a:xfrm>
            <a:off x="4608845" y="2590734"/>
            <a:ext cx="7332676" cy="369331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oil_update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endParaRPr lang="en-NZ" sz="9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options =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new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ParallelOptions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MaxDegreeOfParallelism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Environment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.ProcessorCount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4 };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Parallel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.For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(1,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ymax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+ 1, options,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delegate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y)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1;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down_scan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[y,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] &gt; 0)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x =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down_scan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[y,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];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elev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&gt; -9999 )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oil_depth_prev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=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oil_depth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oil_depth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y] +=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oil_hx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 + 1, y] -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oil_hx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y] +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oil_hy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 + 1] -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oil_hy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y]);</a:t>
            </a:r>
          </a:p>
          <a:p>
            <a:r>
              <a:rPr lang="en-NZ" sz="9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oil concentration</a:t>
            </a:r>
          </a:p>
          <a:p>
            <a:endParaRPr lang="en-NZ" sz="900" dirty="0">
              <a:solidFill>
                <a:srgbClr val="008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oil_conc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y] = (((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oil_depth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y] *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oil_density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  ) /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oil_depth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y] *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oil_density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  +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water_depth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[x, y] *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ro_water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)) *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oil_density</a:t>
            </a:r>
            <a:r>
              <a:rPr lang="en-NZ" sz="900" dirty="0">
                <a:solidFill>
                  <a:srgbClr val="000000"/>
                </a:solidFill>
                <a:highlight>
                  <a:srgbClr val="FFFF00"/>
                </a:highlight>
                <a:latin typeface="Cascadia Mono" panose="020B0609020000020004" pitchFamily="49" charset="0"/>
              </a:rPr>
              <a:t>)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; </a:t>
            </a:r>
            <a:r>
              <a:rPr lang="en-NZ" sz="9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g/L</a:t>
            </a:r>
          </a:p>
          <a:p>
            <a:endParaRPr lang="en-NZ" sz="900" dirty="0">
              <a:solidFill>
                <a:srgbClr val="008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oil_conc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&gt; 0)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fr-FR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fr-FR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oil_concentration</a:t>
            </a:r>
            <a:r>
              <a:rPr lang="fr-FR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= </a:t>
            </a:r>
            <a:r>
              <a:rPr lang="fr-FR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oil_conc</a:t>
            </a:r>
            <a:r>
              <a:rPr lang="fr-FR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</a:t>
            </a:r>
            <a:endParaRPr lang="en-NZ" sz="9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75D178D-ED74-1B92-715C-9C43D7085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900" y="299585"/>
            <a:ext cx="2095500" cy="215265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E43DF76-0FDF-9AC5-FA29-E154F9C7FC7C}"/>
              </a:ext>
            </a:extLst>
          </p:cNvPr>
          <p:cNvSpPr txBox="1"/>
          <p:nvPr/>
        </p:nvSpPr>
        <p:spPr>
          <a:xfrm>
            <a:off x="4755994" y="1183089"/>
            <a:ext cx="43403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/>
              <a:t>Update of the oil depth in the cell and oil concentration calculation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7A513331-B8DC-47E8-8E1D-1B4A3FD12FB9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1269953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rl2">
            <a:hlinkClick r:id="" action="ppaction://media"/>
            <a:extLst>
              <a:ext uri="{FF2B5EF4-FFF2-40B4-BE49-F238E27FC236}">
                <a16:creationId xmlns:a16="http://schemas.microsoft.com/office/drawing/2014/main" id="{7AB21D72-B29F-AC08-D72E-B3B723E22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6929" r="6456"/>
          <a:stretch>
            <a:fillRect/>
          </a:stretch>
        </p:blipFill>
        <p:spPr>
          <a:xfrm>
            <a:off x="143219" y="1352493"/>
            <a:ext cx="6993085" cy="4541531"/>
          </a:xfrm>
          <a:prstGeom prst="rect">
            <a:avLst/>
          </a:prstGeom>
        </p:spPr>
      </p:pic>
      <p:pic>
        <p:nvPicPr>
          <p:cNvPr id="6" name="oilarea">
            <a:hlinkClick r:id="" action="ppaction://media"/>
            <a:extLst>
              <a:ext uri="{FF2B5EF4-FFF2-40B4-BE49-F238E27FC236}">
                <a16:creationId xmlns:a16="http://schemas.microsoft.com/office/drawing/2014/main" id="{332B9938-E4D8-CC34-011E-C1BFD3C020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t="3205" b="4645"/>
          <a:stretch>
            <a:fillRect/>
          </a:stretch>
        </p:blipFill>
        <p:spPr>
          <a:xfrm>
            <a:off x="7433287" y="1352493"/>
            <a:ext cx="4420863" cy="2291508"/>
          </a:xfrm>
          <a:prstGeom prst="rect">
            <a:avLst/>
          </a:prstGeom>
        </p:spPr>
      </p:pic>
      <p:pic>
        <p:nvPicPr>
          <p:cNvPr id="7" name="mass2">
            <a:hlinkClick r:id="" action="ppaction://media"/>
            <a:extLst>
              <a:ext uri="{FF2B5EF4-FFF2-40B4-BE49-F238E27FC236}">
                <a16:creationId xmlns:a16="http://schemas.microsoft.com/office/drawing/2014/main" id="{6491FE02-A46F-E38B-FA76-645A8C9D74B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rcRect l="5398" t="421" r="2779" b="-421"/>
          <a:stretch/>
        </p:blipFill>
        <p:spPr>
          <a:xfrm>
            <a:off x="7556021" y="3734718"/>
            <a:ext cx="4175393" cy="2615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B1B2BC-0675-F837-AE29-AB8F06E993FF}"/>
              </a:ext>
            </a:extLst>
          </p:cNvPr>
          <p:cNvSpPr/>
          <p:nvPr/>
        </p:nvSpPr>
        <p:spPr>
          <a:xfrm>
            <a:off x="143219" y="419230"/>
            <a:ext cx="598869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 and visualisation: how it should be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6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note with black text&#10;&#10;AI-generated content may be incorrect.">
            <a:extLst>
              <a:ext uri="{FF2B5EF4-FFF2-40B4-BE49-F238E27FC236}">
                <a16:creationId xmlns:a16="http://schemas.microsoft.com/office/drawing/2014/main" id="{5B6BF3CB-13FF-04C6-42D7-EBE59724C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030" y="1295060"/>
            <a:ext cx="2133940" cy="2133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EA3E6-9E83-77C6-8A28-2303CBD77A99}"/>
              </a:ext>
            </a:extLst>
          </p:cNvPr>
          <p:cNvSpPr txBox="1"/>
          <p:nvPr/>
        </p:nvSpPr>
        <p:spPr>
          <a:xfrm>
            <a:off x="3400425" y="354560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chemeClr val="accent1">
                    <a:lumMod val="75000"/>
                  </a:schemeClr>
                </a:solidFill>
              </a:rPr>
              <a:t>Any feedback or question is welcome!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84CD422-D2D7-4AE5-6F80-B5B15FC72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667" y="4992092"/>
            <a:ext cx="2886725" cy="148961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A5A4862-9222-3D04-D510-82838A9E4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7" y="4818134"/>
            <a:ext cx="2052614" cy="14896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B2FCE06-604A-ECE3-6856-775ABD58FECF}"/>
              </a:ext>
            </a:extLst>
          </p:cNvPr>
          <p:cNvCxnSpPr/>
          <p:nvPr/>
        </p:nvCxnSpPr>
        <p:spPr>
          <a:xfrm>
            <a:off x="1666875" y="990600"/>
            <a:ext cx="93535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A0A4C6-2B9F-5B2E-E2F6-4FF7AF00CD2D}"/>
              </a:ext>
            </a:extLst>
          </p:cNvPr>
          <p:cNvCxnSpPr/>
          <p:nvPr/>
        </p:nvCxnSpPr>
        <p:spPr>
          <a:xfrm>
            <a:off x="1790700" y="4467225"/>
            <a:ext cx="93535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F201DD-AF5F-479A-AE59-86A78C97CF63}"/>
              </a:ext>
            </a:extLst>
          </p:cNvPr>
          <p:cNvSpPr txBox="1"/>
          <p:nvPr/>
        </p:nvSpPr>
        <p:spPr>
          <a:xfrm>
            <a:off x="4557744" y="3923818"/>
            <a:ext cx="3571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accent1">
                    <a:lumMod val="75000"/>
                  </a:schemeClr>
                </a:solidFill>
              </a:rPr>
              <a:t>paola.difluri2@unibo.it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2EE330E-2CFB-43DD-9B6F-697049423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73" y="44472"/>
            <a:ext cx="1949904" cy="89968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CC66B1-D37F-4660-A56E-3C980817B1AA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1802633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25">
            <a:extLst>
              <a:ext uri="{FF2B5EF4-FFF2-40B4-BE49-F238E27FC236}">
                <a16:creationId xmlns:a16="http://schemas.microsoft.com/office/drawing/2014/main" id="{3A68B143-4707-315A-A05E-434244EF9F51}"/>
              </a:ext>
            </a:extLst>
          </p:cNvPr>
          <p:cNvSpPr/>
          <p:nvPr/>
        </p:nvSpPr>
        <p:spPr>
          <a:xfrm>
            <a:off x="8683911" y="385664"/>
            <a:ext cx="3161470" cy="5976719"/>
          </a:xfrm>
          <a:prstGeom prst="rect">
            <a:avLst/>
          </a:prstGeom>
          <a:solidFill>
            <a:schemeClr val="bg1">
              <a:alpha val="30196"/>
            </a:schemeClr>
          </a:solidFill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D8E7DD2-873C-9639-71CA-27A44511A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652" y="3367368"/>
            <a:ext cx="2141501" cy="1206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AEBC169E-C2B3-7CAF-FBE9-E6682A67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825" y="2300717"/>
            <a:ext cx="2177017" cy="138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BFF568E6-2D0E-C83E-6234-23CC0004A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2825" y="1334845"/>
            <a:ext cx="2141501" cy="135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C207BBE3-72A5-D042-13EF-3D811F852959}"/>
              </a:ext>
            </a:extLst>
          </p:cNvPr>
          <p:cNvSpPr/>
          <p:nvPr/>
        </p:nvSpPr>
        <p:spPr>
          <a:xfrm>
            <a:off x="3376945" y="833516"/>
            <a:ext cx="1930353" cy="5643364"/>
          </a:xfrm>
          <a:prstGeom prst="rect">
            <a:avLst/>
          </a:prstGeom>
          <a:solidFill>
            <a:schemeClr val="bg1">
              <a:alpha val="30196"/>
            </a:schemeClr>
          </a:solidFill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7B28AA-0D3D-9F6B-EDF3-3507C302711E}"/>
              </a:ext>
            </a:extLst>
          </p:cNvPr>
          <p:cNvSpPr/>
          <p:nvPr/>
        </p:nvSpPr>
        <p:spPr>
          <a:xfrm>
            <a:off x="181746" y="795873"/>
            <a:ext cx="2657551" cy="5715191"/>
          </a:xfrm>
          <a:prstGeom prst="rect">
            <a:avLst/>
          </a:prstGeom>
          <a:solidFill>
            <a:schemeClr val="bg1">
              <a:alpha val="30196"/>
            </a:schemeClr>
          </a:solidFill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9B2D4-2274-72BE-B717-998E4F5A4330}"/>
              </a:ext>
            </a:extLst>
          </p:cNvPr>
          <p:cNvSpPr txBox="1"/>
          <p:nvPr/>
        </p:nvSpPr>
        <p:spPr>
          <a:xfrm>
            <a:off x="310749" y="1372014"/>
            <a:ext cx="245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Digital Elevation Model (DEM)</a:t>
            </a:r>
          </a:p>
          <a:p>
            <a:r>
              <a:rPr lang="en-NZ" sz="1400" dirty="0"/>
              <a:t>Bathymetry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940C68-E1EA-DD9C-F24B-C83F94A39470}"/>
              </a:ext>
            </a:extLst>
          </p:cNvPr>
          <p:cNvSpPr/>
          <p:nvPr/>
        </p:nvSpPr>
        <p:spPr>
          <a:xfrm>
            <a:off x="332164" y="2410939"/>
            <a:ext cx="2423521" cy="70688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B3C9B9-A28D-3E53-FB0B-F0B8DD3D4754}"/>
              </a:ext>
            </a:extLst>
          </p:cNvPr>
          <p:cNvSpPr/>
          <p:nvPr/>
        </p:nvSpPr>
        <p:spPr>
          <a:xfrm>
            <a:off x="332166" y="1381563"/>
            <a:ext cx="2423519" cy="52322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61028E-BA94-8915-E752-9D196FECB5CB}"/>
              </a:ext>
            </a:extLst>
          </p:cNvPr>
          <p:cNvSpPr txBox="1"/>
          <p:nvPr/>
        </p:nvSpPr>
        <p:spPr>
          <a:xfrm>
            <a:off x="332163" y="2379159"/>
            <a:ext cx="1364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River discharge</a:t>
            </a:r>
          </a:p>
          <a:p>
            <a:r>
              <a:rPr lang="en-NZ" sz="1400" dirty="0"/>
              <a:t>Rainfall</a:t>
            </a:r>
          </a:p>
          <a:p>
            <a:r>
              <a:rPr lang="en-NZ" sz="1400" dirty="0"/>
              <a:t>Tidal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24F98-1376-089B-9B82-CFEAE35A86B1}"/>
              </a:ext>
            </a:extLst>
          </p:cNvPr>
          <p:cNvSpPr txBox="1"/>
          <p:nvPr/>
        </p:nvSpPr>
        <p:spPr>
          <a:xfrm>
            <a:off x="234455" y="1148744"/>
            <a:ext cx="1579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B88C00"/>
                </a:solidFill>
              </a:rPr>
              <a:t>TOPOGRAPHIC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C8866B-DB6B-79B4-326A-E46C7567E82E}"/>
              </a:ext>
            </a:extLst>
          </p:cNvPr>
          <p:cNvSpPr txBox="1"/>
          <p:nvPr/>
        </p:nvSpPr>
        <p:spPr>
          <a:xfrm>
            <a:off x="245800" y="1998758"/>
            <a:ext cx="27828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B88C00"/>
                </a:solidFill>
              </a:rPr>
              <a:t>HYDROLOGICAL AND METEOROLOGICAL DATA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55489A-116F-9688-0878-586F09FDEA1E}"/>
              </a:ext>
            </a:extLst>
          </p:cNvPr>
          <p:cNvSpPr/>
          <p:nvPr/>
        </p:nvSpPr>
        <p:spPr>
          <a:xfrm>
            <a:off x="311487" y="3376817"/>
            <a:ext cx="2423521" cy="414114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704D7-9BF8-CCDE-5A57-8755951ED571}"/>
              </a:ext>
            </a:extLst>
          </p:cNvPr>
          <p:cNvSpPr txBox="1"/>
          <p:nvPr/>
        </p:nvSpPr>
        <p:spPr>
          <a:xfrm>
            <a:off x="225123" y="3133531"/>
            <a:ext cx="2782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B88C00"/>
                </a:solidFill>
              </a:rPr>
              <a:t>FRICTION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22EA7-8B94-9DB6-E403-A7549564C47E}"/>
              </a:ext>
            </a:extLst>
          </p:cNvPr>
          <p:cNvSpPr txBox="1"/>
          <p:nvPr/>
        </p:nvSpPr>
        <p:spPr>
          <a:xfrm>
            <a:off x="311486" y="3410530"/>
            <a:ext cx="1839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Manning’s coefficient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EFFF3-B293-5C1E-ABC3-B1053EA27A68}"/>
              </a:ext>
            </a:extLst>
          </p:cNvPr>
          <p:cNvSpPr txBox="1"/>
          <p:nvPr/>
        </p:nvSpPr>
        <p:spPr>
          <a:xfrm>
            <a:off x="701714" y="614814"/>
            <a:ext cx="15462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1400" dirty="0"/>
              <a:t>Data requirement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318F7C-DD49-5A95-BCB7-29C3F843777C}"/>
              </a:ext>
            </a:extLst>
          </p:cNvPr>
          <p:cNvSpPr/>
          <p:nvPr/>
        </p:nvSpPr>
        <p:spPr>
          <a:xfrm>
            <a:off x="3803394" y="2507118"/>
            <a:ext cx="1251710" cy="582976"/>
          </a:xfrm>
          <a:prstGeom prst="rect">
            <a:avLst/>
          </a:prstGeom>
          <a:solidFill>
            <a:srgbClr val="156082">
              <a:alpha val="30196"/>
            </a:srgbClr>
          </a:solidFill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BCD72-F9EE-DC53-BCA0-24CB91EDF687}"/>
              </a:ext>
            </a:extLst>
          </p:cNvPr>
          <p:cNvSpPr txBox="1"/>
          <p:nvPr/>
        </p:nvSpPr>
        <p:spPr>
          <a:xfrm>
            <a:off x="3844716" y="2536996"/>
            <a:ext cx="111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solidFill>
                  <a:schemeClr val="accent1">
                    <a:lumMod val="50000"/>
                  </a:schemeClr>
                </a:solidFill>
              </a:rPr>
              <a:t>HYDRAULIC MODEL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94E950-CD44-A875-1046-36A09711E2D6}"/>
              </a:ext>
            </a:extLst>
          </p:cNvPr>
          <p:cNvSpPr/>
          <p:nvPr/>
        </p:nvSpPr>
        <p:spPr>
          <a:xfrm>
            <a:off x="3747497" y="4969143"/>
            <a:ext cx="1202332" cy="652880"/>
          </a:xfrm>
          <a:prstGeom prst="rect">
            <a:avLst/>
          </a:prstGeom>
          <a:solidFill>
            <a:schemeClr val="accent2">
              <a:lumMod val="75000"/>
              <a:alpha val="30196"/>
            </a:schemeClr>
          </a:solidFill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0F86D1-FE32-FF9A-9C79-5BEFA5A55E1F}"/>
              </a:ext>
            </a:extLst>
          </p:cNvPr>
          <p:cNvSpPr txBox="1"/>
          <p:nvPr/>
        </p:nvSpPr>
        <p:spPr>
          <a:xfrm>
            <a:off x="3780071" y="5015228"/>
            <a:ext cx="1139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>
                <a:solidFill>
                  <a:schemeClr val="accent2">
                    <a:lumMod val="50000"/>
                  </a:schemeClr>
                </a:solidFill>
              </a:rPr>
              <a:t>OIL SPILL MODEL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611673C-B07A-539E-6A62-45988B55F893}"/>
              </a:ext>
            </a:extLst>
          </p:cNvPr>
          <p:cNvSpPr/>
          <p:nvPr/>
        </p:nvSpPr>
        <p:spPr>
          <a:xfrm>
            <a:off x="323720" y="5044444"/>
            <a:ext cx="2423521" cy="534398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1AEB5F-FEA6-7341-9DC5-14C52972FD95}"/>
              </a:ext>
            </a:extLst>
          </p:cNvPr>
          <p:cNvSpPr txBox="1"/>
          <p:nvPr/>
        </p:nvSpPr>
        <p:spPr>
          <a:xfrm>
            <a:off x="234455" y="4804735"/>
            <a:ext cx="2782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B88C00"/>
                </a:solidFill>
              </a:rPr>
              <a:t>OIL DATA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5E026AA-630A-18FA-9F4B-B70243FC9ED0}"/>
              </a:ext>
            </a:extLst>
          </p:cNvPr>
          <p:cNvSpPr txBox="1"/>
          <p:nvPr/>
        </p:nvSpPr>
        <p:spPr>
          <a:xfrm>
            <a:off x="292258" y="5071351"/>
            <a:ext cx="2376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Density</a:t>
            </a:r>
            <a:br>
              <a:rPr lang="en-NZ" sz="1400" dirty="0"/>
            </a:br>
            <a:r>
              <a:rPr lang="en-NZ" sz="1400" dirty="0"/>
              <a:t>Initial volume</a:t>
            </a:r>
          </a:p>
          <a:p>
            <a:endParaRPr lang="en-NZ" sz="1400" dirty="0"/>
          </a:p>
          <a:p>
            <a:endParaRPr lang="en-NZ" sz="1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383FEF-0C34-20CA-871B-82F6EA4F5C37}"/>
              </a:ext>
            </a:extLst>
          </p:cNvPr>
          <p:cNvSpPr txBox="1"/>
          <p:nvPr/>
        </p:nvSpPr>
        <p:spPr>
          <a:xfrm>
            <a:off x="242920" y="5528279"/>
            <a:ext cx="2782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B88C00"/>
                </a:solidFill>
              </a:rPr>
              <a:t>ENVIRONMENTAL DATA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79D4D0-E411-07FF-3672-9194D746B050}"/>
              </a:ext>
            </a:extLst>
          </p:cNvPr>
          <p:cNvSpPr txBox="1"/>
          <p:nvPr/>
        </p:nvSpPr>
        <p:spPr>
          <a:xfrm>
            <a:off x="346619" y="5714179"/>
            <a:ext cx="16392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/>
              <a:t>Water temperature</a:t>
            </a:r>
          </a:p>
          <a:p>
            <a:r>
              <a:rPr lang="en-NZ" sz="1400" dirty="0"/>
              <a:t>Water density</a:t>
            </a:r>
          </a:p>
          <a:p>
            <a:r>
              <a:rPr lang="en-NZ" sz="1400" dirty="0"/>
              <a:t>Wind velocity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84C8A22-E163-F3CE-43EB-64F1943DAAB1}"/>
              </a:ext>
            </a:extLst>
          </p:cNvPr>
          <p:cNvSpPr/>
          <p:nvPr/>
        </p:nvSpPr>
        <p:spPr>
          <a:xfrm>
            <a:off x="330088" y="5775470"/>
            <a:ext cx="2423521" cy="66231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59C0947-24AC-A7B0-222C-5F5216F33B91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2755685" y="2764381"/>
            <a:ext cx="992467" cy="1432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0F34D802-A7DA-41B8-F1C7-B9320A2763A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755685" y="1643173"/>
            <a:ext cx="506827" cy="137310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C3461265-01C5-D16C-B4BC-3FD2DABE24F9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735008" y="2526025"/>
            <a:ext cx="522447" cy="1057849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4AD78C0E-253B-CDAF-565D-92ED86879E19}"/>
              </a:ext>
            </a:extLst>
          </p:cNvPr>
          <p:cNvSpPr txBox="1"/>
          <p:nvPr/>
        </p:nvSpPr>
        <p:spPr>
          <a:xfrm>
            <a:off x="331904" y="4234987"/>
            <a:ext cx="118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dirty="0"/>
              <a:t>Flow velocity</a:t>
            </a:r>
          </a:p>
          <a:p>
            <a:r>
              <a:rPr lang="en-NZ" sz="1400" dirty="0"/>
              <a:t>Discharge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0F3BB80-3765-D051-9A0D-7AEF37A77CFD}"/>
              </a:ext>
            </a:extLst>
          </p:cNvPr>
          <p:cNvSpPr/>
          <p:nvPr/>
        </p:nvSpPr>
        <p:spPr>
          <a:xfrm>
            <a:off x="298762" y="4142578"/>
            <a:ext cx="2423521" cy="657797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94" name="Connector: Elbow 93">
            <a:extLst>
              <a:ext uri="{FF2B5EF4-FFF2-40B4-BE49-F238E27FC236}">
                <a16:creationId xmlns:a16="http://schemas.microsoft.com/office/drawing/2014/main" id="{3CCF2BD8-01DA-6426-7212-C450A2CF1B86}"/>
              </a:ext>
            </a:extLst>
          </p:cNvPr>
          <p:cNvCxnSpPr>
            <a:cxnSpLocks/>
            <a:stCxn id="15" idx="2"/>
          </p:cNvCxnSpPr>
          <p:nvPr/>
        </p:nvCxnSpPr>
        <p:spPr>
          <a:xfrm rot="5400000">
            <a:off x="2709268" y="2241769"/>
            <a:ext cx="871657" cy="256830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44D35C4-C811-BD44-7760-BA28124B5FA3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2747241" y="5301843"/>
            <a:ext cx="936625" cy="9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A5FFAB25-A41C-7EFE-76D9-6B749EA5A48F}"/>
              </a:ext>
            </a:extLst>
          </p:cNvPr>
          <p:cNvCxnSpPr>
            <a:cxnSpLocks/>
            <a:stCxn id="92" idx="3"/>
          </p:cNvCxnSpPr>
          <p:nvPr/>
        </p:nvCxnSpPr>
        <p:spPr>
          <a:xfrm>
            <a:off x="2722283" y="4471477"/>
            <a:ext cx="522447" cy="955970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CF24BDE3-460E-8E1A-9E47-0420C8028E84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2753609" y="5328925"/>
            <a:ext cx="491121" cy="777701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A77B3985-D3A7-8D13-0A8D-E16901F07F52}"/>
              </a:ext>
            </a:extLst>
          </p:cNvPr>
          <p:cNvSpPr txBox="1"/>
          <p:nvPr/>
        </p:nvSpPr>
        <p:spPr>
          <a:xfrm>
            <a:off x="3578190" y="571906"/>
            <a:ext cx="14692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NZ" sz="1400" dirty="0"/>
              <a:t>Caesar-Lisflood model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D65B7C3-303D-BFA3-818B-C89E88B99236}"/>
              </a:ext>
            </a:extLst>
          </p:cNvPr>
          <p:cNvSpPr/>
          <p:nvPr/>
        </p:nvSpPr>
        <p:spPr>
          <a:xfrm>
            <a:off x="5670737" y="795873"/>
            <a:ext cx="2255103" cy="5623664"/>
          </a:xfrm>
          <a:prstGeom prst="rect">
            <a:avLst/>
          </a:prstGeom>
          <a:solidFill>
            <a:schemeClr val="bg1">
              <a:alpha val="30196"/>
            </a:schemeClr>
          </a:solidFill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F5B4D1D-464E-D1F0-C00B-7226C19F34AE}"/>
              </a:ext>
            </a:extLst>
          </p:cNvPr>
          <p:cNvSpPr txBox="1"/>
          <p:nvPr/>
        </p:nvSpPr>
        <p:spPr>
          <a:xfrm>
            <a:off x="6292711" y="614814"/>
            <a:ext cx="112011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1400" dirty="0"/>
              <a:t>Output data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8A2A427-4AC2-F1D4-6CAD-EB415C4DD6CF}"/>
              </a:ext>
            </a:extLst>
          </p:cNvPr>
          <p:cNvSpPr txBox="1"/>
          <p:nvPr/>
        </p:nvSpPr>
        <p:spPr>
          <a:xfrm>
            <a:off x="6149274" y="2563519"/>
            <a:ext cx="1406988" cy="52322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NZ" sz="1400" dirty="0"/>
              <a:t>Flow velocity</a:t>
            </a:r>
          </a:p>
          <a:p>
            <a:r>
              <a:rPr lang="en-NZ" sz="1400" dirty="0"/>
              <a:t>Water depth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23AB663-70A9-50F4-6E0D-5B3F9B74F128}"/>
              </a:ext>
            </a:extLst>
          </p:cNvPr>
          <p:cNvSpPr txBox="1"/>
          <p:nvPr/>
        </p:nvSpPr>
        <p:spPr>
          <a:xfrm>
            <a:off x="6122448" y="4867840"/>
            <a:ext cx="1530675" cy="95410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NZ" sz="1400" dirty="0"/>
              <a:t>Oil thickness</a:t>
            </a:r>
          </a:p>
          <a:p>
            <a:r>
              <a:rPr lang="en-NZ" sz="1400" dirty="0"/>
              <a:t>Area extent</a:t>
            </a:r>
          </a:p>
          <a:p>
            <a:r>
              <a:rPr lang="en-NZ" sz="1400" dirty="0"/>
              <a:t>Oil concentration</a:t>
            </a:r>
          </a:p>
          <a:p>
            <a:r>
              <a:rPr lang="en-NZ" sz="1400" dirty="0"/>
              <a:t>Mass balance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CB2FA97-255C-F67E-D2BF-05DF26116AAF}"/>
              </a:ext>
            </a:extLst>
          </p:cNvPr>
          <p:cNvSpPr txBox="1"/>
          <p:nvPr/>
        </p:nvSpPr>
        <p:spPr>
          <a:xfrm>
            <a:off x="9766487" y="220423"/>
            <a:ext cx="118814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1400" dirty="0"/>
              <a:t>Visualisation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8CDB41C6-10FC-865F-7F3E-A70B7DA9030B}"/>
              </a:ext>
            </a:extLst>
          </p:cNvPr>
          <p:cNvCxnSpPr>
            <a:cxnSpLocks/>
          </p:cNvCxnSpPr>
          <p:nvPr/>
        </p:nvCxnSpPr>
        <p:spPr>
          <a:xfrm flipV="1">
            <a:off x="5056282" y="2823712"/>
            <a:ext cx="961888" cy="4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D18F573-0AB4-CF15-7782-B5DFF88AD25D}"/>
              </a:ext>
            </a:extLst>
          </p:cNvPr>
          <p:cNvCxnSpPr>
            <a:cxnSpLocks/>
          </p:cNvCxnSpPr>
          <p:nvPr/>
        </p:nvCxnSpPr>
        <p:spPr>
          <a:xfrm flipV="1">
            <a:off x="4980233" y="5328925"/>
            <a:ext cx="1037937" cy="15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5" name="Chart 134">
            <a:extLst>
              <a:ext uri="{FF2B5EF4-FFF2-40B4-BE49-F238E27FC236}">
                <a16:creationId xmlns:a16="http://schemas.microsoft.com/office/drawing/2014/main" id="{BD3A2FD4-FF33-D3F0-E1DE-CCAE638F75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06124"/>
              </p:ext>
            </p:extLst>
          </p:nvPr>
        </p:nvGraphicFramePr>
        <p:xfrm>
          <a:off x="8971999" y="4604560"/>
          <a:ext cx="2777122" cy="186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8" name="Picture 137">
            <a:extLst>
              <a:ext uri="{FF2B5EF4-FFF2-40B4-BE49-F238E27FC236}">
                <a16:creationId xmlns:a16="http://schemas.microsoft.com/office/drawing/2014/main" id="{F15ED666-D6D2-2C1A-66E2-7EC67A0BF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754" y="451502"/>
            <a:ext cx="2063642" cy="130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elaxedModerately"/>
            <a:lightRig rig="threePt" dir="t"/>
          </a:scene3d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7BAF9C0C-0950-3A4B-9147-3995CD60B958}"/>
              </a:ext>
            </a:extLst>
          </p:cNvPr>
          <p:cNvSpPr txBox="1"/>
          <p:nvPr/>
        </p:nvSpPr>
        <p:spPr>
          <a:xfrm>
            <a:off x="9232824" y="1387073"/>
            <a:ext cx="992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/>
              <a:t>WATER DEPTH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227BCBE-1B1B-746B-325B-6B453A90FEC7}"/>
              </a:ext>
            </a:extLst>
          </p:cNvPr>
          <p:cNvSpPr txBox="1"/>
          <p:nvPr/>
        </p:nvSpPr>
        <p:spPr>
          <a:xfrm>
            <a:off x="9224714" y="2306731"/>
            <a:ext cx="740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/>
              <a:t>VELOCITY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98BF27B-835B-144E-6325-834DA8889FAE}"/>
              </a:ext>
            </a:extLst>
          </p:cNvPr>
          <p:cNvSpPr txBox="1"/>
          <p:nvPr/>
        </p:nvSpPr>
        <p:spPr>
          <a:xfrm>
            <a:off x="9196925" y="3314207"/>
            <a:ext cx="14157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/>
              <a:t>OIL CONCENTRATION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04DF9C92-703F-BE5C-4B9C-9ECD7338CD3A}"/>
              </a:ext>
            </a:extLst>
          </p:cNvPr>
          <p:cNvSpPr txBox="1"/>
          <p:nvPr/>
        </p:nvSpPr>
        <p:spPr>
          <a:xfrm>
            <a:off x="9209969" y="4242612"/>
            <a:ext cx="787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dirty="0"/>
              <a:t>OIL DEPTH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F214E02-AB2F-D8E7-7FE5-D062992C1563}"/>
              </a:ext>
            </a:extLst>
          </p:cNvPr>
          <p:cNvSpPr txBox="1"/>
          <p:nvPr/>
        </p:nvSpPr>
        <p:spPr>
          <a:xfrm>
            <a:off x="272023" y="3834000"/>
            <a:ext cx="2782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200" dirty="0">
                <a:solidFill>
                  <a:srgbClr val="B88C00"/>
                </a:solidFill>
              </a:rPr>
              <a:t>HYDRODINAMIC DATA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3256923-6B02-4101-A885-FD1776274659}"/>
              </a:ext>
            </a:extLst>
          </p:cNvPr>
          <p:cNvSpPr/>
          <p:nvPr/>
        </p:nvSpPr>
        <p:spPr>
          <a:xfrm>
            <a:off x="-132142" y="59039"/>
            <a:ext cx="82851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Model Framework: From Input Data to Output Assessment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8" name="Arrow: Right 187">
            <a:extLst>
              <a:ext uri="{FF2B5EF4-FFF2-40B4-BE49-F238E27FC236}">
                <a16:creationId xmlns:a16="http://schemas.microsoft.com/office/drawing/2014/main" id="{68C33AF4-D9E4-AF11-0933-F62BB34F2971}"/>
              </a:ext>
            </a:extLst>
          </p:cNvPr>
          <p:cNvSpPr/>
          <p:nvPr/>
        </p:nvSpPr>
        <p:spPr>
          <a:xfrm>
            <a:off x="8111987" y="3257081"/>
            <a:ext cx="413083" cy="360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3E77F53C-46FF-44F7-9168-1D262B53849C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17175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  <p:bldP spid="108" grpId="0" animBg="1"/>
      <p:bldP spid="13" grpId="0" animBg="1"/>
      <p:bldP spid="2" grpId="0"/>
      <p:bldP spid="3" grpId="0" animBg="1"/>
      <p:bldP spid="5" grpId="0" animBg="1"/>
      <p:bldP spid="6" grpId="0"/>
      <p:bldP spid="8" grpId="0"/>
      <p:bldP spid="9" grpId="0"/>
      <p:bldP spid="10" grpId="0" animBg="1"/>
      <p:bldP spid="11" grpId="0"/>
      <p:bldP spid="12" grpId="0"/>
      <p:bldP spid="14" grpId="0" animBg="1"/>
      <p:bldP spid="15" grpId="0" animBg="1"/>
      <p:bldP spid="16" grpId="0"/>
      <p:bldP spid="29" grpId="0" animBg="1"/>
      <p:bldP spid="40" grpId="0"/>
      <p:bldP spid="53" grpId="0" animBg="1"/>
      <p:bldP spid="54" grpId="0"/>
      <p:bldP spid="55" grpId="0"/>
      <p:bldP spid="56" grpId="0"/>
      <p:bldP spid="57" grpId="0"/>
      <p:bldP spid="58" grpId="0" animBg="1"/>
      <p:bldP spid="91" grpId="0"/>
      <p:bldP spid="92" grpId="0" animBg="1"/>
      <p:bldP spid="109" grpId="0" animBg="1"/>
      <p:bldP spid="118" grpId="0" animBg="1"/>
      <p:bldP spid="119" grpId="0" animBg="1"/>
      <p:bldP spid="122" grpId="0" animBg="1"/>
      <p:bldP spid="123" grpId="0" animBg="1"/>
      <p:bldP spid="127" grpId="0" animBg="1"/>
      <p:bldGraphic spid="135" grpId="0">
        <p:bldAsOne/>
      </p:bldGraphic>
      <p:bldP spid="145" grpId="0"/>
      <p:bldP spid="146" grpId="0"/>
      <p:bldP spid="147" grpId="0"/>
      <p:bldP spid="148" grpId="0"/>
      <p:bldP spid="90" grpId="0"/>
      <p:bldP spid="1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5">
            <a:extLst>
              <a:ext uri="{FF2B5EF4-FFF2-40B4-BE49-F238E27FC236}">
                <a16:creationId xmlns:a16="http://schemas.microsoft.com/office/drawing/2014/main" id="{BB422C32-3C53-0F16-0D5E-D62F06BA3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21" y="2342511"/>
            <a:ext cx="4628825" cy="2702352"/>
          </a:xfrm>
          <a:prstGeom prst="rect">
            <a:avLst/>
          </a:prstGeom>
          <a:ln>
            <a:solidFill>
              <a:sysClr val="window" lastClr="FFFFFF"/>
            </a:solidFill>
          </a:ln>
        </p:spPr>
      </p:pic>
      <p:sp>
        <p:nvSpPr>
          <p:cNvPr id="17" name="CasellaDiTesto 8">
            <a:extLst>
              <a:ext uri="{FF2B5EF4-FFF2-40B4-BE49-F238E27FC236}">
                <a16:creationId xmlns:a16="http://schemas.microsoft.com/office/drawing/2014/main" id="{2FE9E355-928D-5CC0-A23A-7738457B5D9B}"/>
              </a:ext>
            </a:extLst>
          </p:cNvPr>
          <p:cNvSpPr txBox="1"/>
          <p:nvPr/>
        </p:nvSpPr>
        <p:spPr>
          <a:xfrm>
            <a:off x="9337638" y="1293792"/>
            <a:ext cx="3016703" cy="4910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prstClr val="black"/>
                </a:solidFill>
                <a:latin typeface="Franklin Gothic Book"/>
              </a:rPr>
              <a:t>Spreading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prstClr val="black"/>
                </a:solidFill>
                <a:latin typeface="Franklin Gothic Book"/>
              </a:rPr>
              <a:t>Advection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prstClr val="black"/>
                </a:solidFill>
                <a:latin typeface="Franklin Gothic Book"/>
              </a:rPr>
              <a:t>Evaporation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prstClr val="black"/>
                </a:solidFill>
                <a:latin typeface="Franklin Gothic Book"/>
              </a:rPr>
              <a:t>Dispersion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prstClr val="white">
                    <a:lumMod val="85000"/>
                  </a:prstClr>
                </a:solidFill>
                <a:latin typeface="Franklin Gothic Book"/>
              </a:rPr>
              <a:t>Emulsification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white">
                    <a:lumMod val="75000"/>
                  </a:prstClr>
                </a:solidFill>
                <a:latin typeface="Franklin Gothic Book"/>
              </a:rPr>
              <a:t>Dissolution oxidation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white">
                    <a:lumMod val="75000"/>
                  </a:prstClr>
                </a:solidFill>
                <a:latin typeface="Franklin Gothic Book"/>
              </a:rPr>
              <a:t>Sedimention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prstClr val="white">
                    <a:lumMod val="75000"/>
                  </a:prstClr>
                </a:solidFill>
                <a:latin typeface="Franklin Gothic Book"/>
              </a:rPr>
              <a:t>biodegradation</a:t>
            </a:r>
            <a:endParaRPr lang="en-US" sz="1600" dirty="0">
              <a:solidFill>
                <a:prstClr val="white">
                  <a:lumMod val="75000"/>
                </a:prstClr>
              </a:solidFill>
              <a:latin typeface="Franklin Gothic Book"/>
            </a:endParaRPr>
          </a:p>
        </p:txBody>
      </p:sp>
      <p:cxnSp>
        <p:nvCxnSpPr>
          <p:cNvPr id="18" name="Connettore 2 11">
            <a:extLst>
              <a:ext uri="{FF2B5EF4-FFF2-40B4-BE49-F238E27FC236}">
                <a16:creationId xmlns:a16="http://schemas.microsoft.com/office/drawing/2014/main" id="{B4534F8C-EAAD-5DF2-9191-DA53851227EA}"/>
              </a:ext>
            </a:extLst>
          </p:cNvPr>
          <p:cNvCxnSpPr>
            <a:cxnSpLocks/>
          </p:cNvCxnSpPr>
          <p:nvPr/>
        </p:nvCxnSpPr>
        <p:spPr>
          <a:xfrm>
            <a:off x="9262993" y="1293792"/>
            <a:ext cx="74645" cy="5188275"/>
          </a:xfrm>
          <a:prstGeom prst="straightConnector1">
            <a:avLst/>
          </a:prstGeom>
          <a:noFill/>
          <a:ln w="76200" cap="flat" cmpd="sng" algn="ctr">
            <a:solidFill>
              <a:srgbClr val="4A66AC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CasellaDiTesto 13">
            <a:extLst>
              <a:ext uri="{FF2B5EF4-FFF2-40B4-BE49-F238E27FC236}">
                <a16:creationId xmlns:a16="http://schemas.microsoft.com/office/drawing/2014/main" id="{32D01D8A-8030-B965-C0E8-CC172F902999}"/>
              </a:ext>
            </a:extLst>
          </p:cNvPr>
          <p:cNvSpPr txBox="1"/>
          <p:nvPr/>
        </p:nvSpPr>
        <p:spPr>
          <a:xfrm rot="16200000">
            <a:off x="8317089" y="3819883"/>
            <a:ext cx="152477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00" dirty="0">
                <a:solidFill>
                  <a:srgbClr val="9D90A0">
                    <a:lumMod val="75000"/>
                  </a:srgbClr>
                </a:solidFill>
                <a:latin typeface="Franklin Gothic Book"/>
              </a:rPr>
              <a:t>Time of occurrence</a:t>
            </a:r>
            <a:endParaRPr lang="en-US" sz="1300" dirty="0">
              <a:solidFill>
                <a:srgbClr val="9D90A0">
                  <a:lumMod val="75000"/>
                </a:srgbClr>
              </a:solidFill>
              <a:latin typeface="Franklin Gothic Book"/>
            </a:endParaRPr>
          </a:p>
        </p:txBody>
      </p:sp>
      <p:sp>
        <p:nvSpPr>
          <p:cNvPr id="21" name="CasellaDiTesto 9">
            <a:extLst>
              <a:ext uri="{FF2B5EF4-FFF2-40B4-BE49-F238E27FC236}">
                <a16:creationId xmlns:a16="http://schemas.microsoft.com/office/drawing/2014/main" id="{9E258AE3-DFA4-D14D-6C7E-0112461764C1}"/>
              </a:ext>
            </a:extLst>
          </p:cNvPr>
          <p:cNvSpPr txBox="1"/>
          <p:nvPr/>
        </p:nvSpPr>
        <p:spPr>
          <a:xfrm>
            <a:off x="9538585" y="941902"/>
            <a:ext cx="20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Franklin Gothic Book"/>
              </a:rPr>
              <a:t>Selected processes</a:t>
            </a:r>
            <a:endParaRPr lang="en-GB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25" name="Rettangolo 3">
            <a:extLst>
              <a:ext uri="{FF2B5EF4-FFF2-40B4-BE49-F238E27FC236}">
                <a16:creationId xmlns:a16="http://schemas.microsoft.com/office/drawing/2014/main" id="{8811F719-ACB0-4BFC-964B-C7906CC35664}"/>
              </a:ext>
            </a:extLst>
          </p:cNvPr>
          <p:cNvSpPr/>
          <p:nvPr/>
        </p:nvSpPr>
        <p:spPr>
          <a:xfrm>
            <a:off x="5295266" y="2455549"/>
            <a:ext cx="1496060" cy="234505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306943-99EF-4AA3-89F4-43A8CFBC8E0B}"/>
              </a:ext>
            </a:extLst>
          </p:cNvPr>
          <p:cNvSpPr/>
          <p:nvPr/>
        </p:nvSpPr>
        <p:spPr>
          <a:xfrm>
            <a:off x="262454" y="188996"/>
            <a:ext cx="49460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Oil spill module: process selection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2" name="Diagramma 14">
            <a:extLst>
              <a:ext uri="{FF2B5EF4-FFF2-40B4-BE49-F238E27FC236}">
                <a16:creationId xmlns:a16="http://schemas.microsoft.com/office/drawing/2014/main" id="{3352D1D6-9A5C-BE80-2CB1-F2D92F40B5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308497"/>
              </p:ext>
            </p:extLst>
          </p:nvPr>
        </p:nvGraphicFramePr>
        <p:xfrm>
          <a:off x="262454" y="1952625"/>
          <a:ext cx="3762381" cy="3612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5582DA-4B0F-4F57-AB3E-820A4EB77A80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187691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nput">
            <a:hlinkClick r:id="" action="ppaction://media"/>
            <a:extLst>
              <a:ext uri="{FF2B5EF4-FFF2-40B4-BE49-F238E27FC236}">
                <a16:creationId xmlns:a16="http://schemas.microsoft.com/office/drawing/2014/main" id="{E50AD737-2556-43EB-0C3E-230B6C653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7144" t="6010" b="7218"/>
          <a:stretch/>
        </p:blipFill>
        <p:spPr>
          <a:xfrm>
            <a:off x="6430612" y="1263882"/>
            <a:ext cx="4023155" cy="281971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583D8CA-A853-BFAC-400C-EE59CC306A9C}"/>
              </a:ext>
            </a:extLst>
          </p:cNvPr>
          <p:cNvSpPr txBox="1"/>
          <p:nvPr/>
        </p:nvSpPr>
        <p:spPr>
          <a:xfrm>
            <a:off x="6659870" y="951553"/>
            <a:ext cx="6802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400" dirty="0">
                <a:solidFill>
                  <a:prstClr val="black"/>
                </a:solidFill>
                <a:latin typeface="Franklin Gothic Book"/>
              </a:rPr>
              <a:t>Assignment of model input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0C0C9E-6064-DE2A-502E-74B7AE1CD5FC}"/>
              </a:ext>
            </a:extLst>
          </p:cNvPr>
          <p:cNvSpPr txBox="1"/>
          <p:nvPr/>
        </p:nvSpPr>
        <p:spPr>
          <a:xfrm>
            <a:off x="4853687" y="3655239"/>
            <a:ext cx="7076043" cy="272382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oil_spill_input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double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local_time_factor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endParaRPr lang="en-NZ" sz="9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{</a:t>
            </a:r>
          </a:p>
          <a:p>
            <a:endParaRPr lang="en-NZ" sz="9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iteration_t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+=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local_time_factor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x 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.Min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x &lt;=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.Max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x++)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y 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.Min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y &lt;=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.Max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y++)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oil_depth_init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oil_ratev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local_time_factor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/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oil_n_cells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DX * DX);</a:t>
            </a:r>
          </a:p>
          <a:p>
            <a:endParaRPr lang="en-NZ" sz="9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iteration_t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&gt;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oil_spillt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oil_ratev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}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oil_depth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+=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oil_ratev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local_time_factor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/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oil_n_cells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DX * DX);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}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}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}</a:t>
            </a:r>
            <a:endParaRPr lang="en-NZ" sz="900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F888989-B3A9-817C-1BB2-D2643966078E}"/>
              </a:ext>
            </a:extLst>
          </p:cNvPr>
          <p:cNvGrpSpPr/>
          <p:nvPr/>
        </p:nvGrpSpPr>
        <p:grpSpPr>
          <a:xfrm>
            <a:off x="-154056" y="595667"/>
            <a:ext cx="6097656" cy="6053073"/>
            <a:chOff x="-492014" y="117717"/>
            <a:chExt cx="6097656" cy="605307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1162DA5-4C32-A19D-3A08-DD7921722C9A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3B9ECA8-C607-4C9D-B395-B4310CDFFB3E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053073"/>
              <a:chOff x="248480" y="117717"/>
              <a:chExt cx="4206993" cy="6053073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7C503459-8A75-08FE-81B8-D3B739459327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537142D2-A6F0-1DBF-5341-F7F3ECABFD82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9CF17BA-85EA-FF00-7FA4-87F590C8B94F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BD7613E1-0BC9-BED3-0023-4C3DDB9F49D8}"/>
                  </a:ext>
                </a:extLst>
              </p:cNvPr>
              <p:cNvSpPr txBox="1"/>
              <p:nvPr/>
            </p:nvSpPr>
            <p:spPr>
              <a:xfrm>
                <a:off x="1701451" y="2969162"/>
                <a:ext cx="1710726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033F131C-9300-8606-7795-72351F7C8A90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08AE679-14F0-E1F2-4E15-EB6FBDD83CE6}"/>
                  </a:ext>
                </a:extLst>
              </p:cNvPr>
              <p:cNvSpPr txBox="1"/>
              <p:nvPr/>
            </p:nvSpPr>
            <p:spPr>
              <a:xfrm>
                <a:off x="2203707" y="5801458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82" name="Flowchart: Decision 81">
                <a:extLst>
                  <a:ext uri="{FF2B5EF4-FFF2-40B4-BE49-F238E27FC236}">
                    <a16:creationId xmlns:a16="http://schemas.microsoft.com/office/drawing/2014/main" id="{6B87505F-A6D7-D432-1134-774DC3BEC8A8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65C45D2-329A-B13A-6A91-CEC8CC6F7CFC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1118144-FC30-C889-0390-456D6DF238D6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C0A88A9-FA4E-F8C3-84FE-5120C9B26A9F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F542348-F6FD-09BB-9846-8CB0CB950622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FB7EA059-09A9-5908-EA54-84ED0D53FAB0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420E400F-061A-BE33-3066-8922FC69A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89" name="Straight Arrow Connector 88">
                <a:extLst>
                  <a:ext uri="{FF2B5EF4-FFF2-40B4-BE49-F238E27FC236}">
                    <a16:creationId xmlns:a16="http://schemas.microsoft.com/office/drawing/2014/main" id="{0022B165-77B5-EBE7-300F-C66381835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2477ADDD-BAEF-2D9B-9491-62CB9F0047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A7B0AA8E-F4D3-4453-3445-BFCDE719A562}"/>
                  </a:ext>
                </a:extLst>
              </p:cNvPr>
              <p:cNvCxnSpPr>
                <a:cxnSpLocks/>
                <a:stCxn id="86" idx="2"/>
                <a:endCxn id="81" idx="0"/>
              </p:cNvCxnSpPr>
              <p:nvPr/>
            </p:nvCxnSpPr>
            <p:spPr>
              <a:xfrm>
                <a:off x="2510277" y="5498670"/>
                <a:ext cx="10985" cy="3027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3A576D2-634A-C447-946D-807487FCD086}"/>
                  </a:ext>
                </a:extLst>
              </p:cNvPr>
              <p:cNvCxnSpPr>
                <a:cxnSpLocks/>
                <a:endCxn id="86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1B3C6274-C531-D902-E6B8-F5E21FBF7B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3913967-7BE0-4E04-4A86-6F787F7F84DA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7327CF3-4030-C030-80ED-BE99BA7AE536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47AE8E7-E564-0927-D43B-0D6A01A3B872}"/>
                  </a:ext>
                </a:extLst>
              </p:cNvPr>
              <p:cNvSpPr/>
              <p:nvPr/>
            </p:nvSpPr>
            <p:spPr>
              <a:xfrm>
                <a:off x="844762" y="1307046"/>
                <a:ext cx="3297845" cy="4034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7059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97" name="Straight Arrow Connector 96">
                <a:extLst>
                  <a:ext uri="{FF2B5EF4-FFF2-40B4-BE49-F238E27FC236}">
                    <a16:creationId xmlns:a16="http://schemas.microsoft.com/office/drawing/2014/main" id="{BCCD5585-58AF-ED9A-B558-8E4C31DA0FB5}"/>
                  </a:ext>
                </a:extLst>
              </p:cNvPr>
              <p:cNvCxnSpPr>
                <a:cxnSpLocks/>
                <a:stCxn id="96" idx="2"/>
                <a:endCxn id="82" idx="0"/>
              </p:cNvCxnSpPr>
              <p:nvPr/>
            </p:nvCxnSpPr>
            <p:spPr>
              <a:xfrm flipH="1">
                <a:off x="2485984" y="1710504"/>
                <a:ext cx="7701" cy="194434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E38FE140-F6D9-91CD-A998-C2E0FCA53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9" name="Connector: Elbow 98">
                <a:extLst>
                  <a:ext uri="{FF2B5EF4-FFF2-40B4-BE49-F238E27FC236}">
                    <a16:creationId xmlns:a16="http://schemas.microsoft.com/office/drawing/2014/main" id="{6E0A2FA3-3A4E-CE4A-F031-714F8F9F7940}"/>
                  </a:ext>
                </a:extLst>
              </p:cNvPr>
              <p:cNvCxnSpPr>
                <a:stCxn id="82" idx="1"/>
                <a:endCxn id="77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68C5551D-B9F9-981E-AC62-EE50BA1DF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9FB22122-713B-4461-492D-E42A6F74CF40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38C4049-F786-1EE0-9D8A-61AAAD46FCB1}"/>
              </a:ext>
            </a:extLst>
          </p:cNvPr>
          <p:cNvSpPr/>
          <p:nvPr/>
        </p:nvSpPr>
        <p:spPr>
          <a:xfrm>
            <a:off x="517580" y="86593"/>
            <a:ext cx="427585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oil input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B104C1-687F-4EC9-9662-9BE1590FBAF7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351159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threshold">
            <a:hlinkClick r:id="" action="ppaction://media"/>
            <a:extLst>
              <a:ext uri="{FF2B5EF4-FFF2-40B4-BE49-F238E27FC236}">
                <a16:creationId xmlns:a16="http://schemas.microsoft.com/office/drawing/2014/main" id="{F22798A5-6119-6A0A-C821-D99F6269B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6764" r="5976"/>
          <a:stretch/>
        </p:blipFill>
        <p:spPr>
          <a:xfrm>
            <a:off x="6852645" y="1261144"/>
            <a:ext cx="4539455" cy="390175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CAB3C62C-3105-0730-B68A-23145C2213CC}"/>
              </a:ext>
            </a:extLst>
          </p:cNvPr>
          <p:cNvSpPr txBox="1"/>
          <p:nvPr/>
        </p:nvSpPr>
        <p:spPr>
          <a:xfrm>
            <a:off x="5082991" y="1013289"/>
            <a:ext cx="68024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2000" dirty="0">
                <a:solidFill>
                  <a:prstClr val="black"/>
                </a:solidFill>
                <a:latin typeface="Franklin Gothic Book"/>
              </a:rPr>
              <a:t>Triggering condition – the oil spill starts when a certain water depth threshold is exceeded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861C2E2-AA6A-5A2D-C660-6586C1719634}"/>
              </a:ext>
            </a:extLst>
          </p:cNvPr>
          <p:cNvSpPr txBox="1"/>
          <p:nvPr/>
        </p:nvSpPr>
        <p:spPr>
          <a:xfrm>
            <a:off x="7748278" y="1865111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/>
              <a:t>INPUT CELL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517617F-E495-852B-8548-BDF372942E1E}"/>
              </a:ext>
            </a:extLst>
          </p:cNvPr>
          <p:cNvSpPr txBox="1"/>
          <p:nvPr/>
        </p:nvSpPr>
        <p:spPr>
          <a:xfrm>
            <a:off x="5144043" y="4143550"/>
            <a:ext cx="6881330" cy="216982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NZ" sz="9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 check triggering of event</a:t>
            </a:r>
          </a:p>
          <a:p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(cycle &gt;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oil_startt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&amp;&amp;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oil_check_depth_threshold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 ==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oil_eventtriggered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}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bool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oil_check_depth_threshold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x 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.Min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x &lt;=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.Max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x++)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y 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.Min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y &lt;= </a:t>
            </a:r>
            <a:r>
              <a:rPr lang="en-NZ" sz="9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.Max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oil_fromy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,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oil_toy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); y++)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water_depth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&gt;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oil_starth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true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}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}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return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false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}</a:t>
            </a:r>
            <a:endParaRPr lang="en-NZ" sz="900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394831D-004A-8FE3-0619-D4004BEC6B4D}"/>
              </a:ext>
            </a:extLst>
          </p:cNvPr>
          <p:cNvGrpSpPr/>
          <p:nvPr/>
        </p:nvGrpSpPr>
        <p:grpSpPr>
          <a:xfrm>
            <a:off x="-154056" y="595667"/>
            <a:ext cx="6097656" cy="6123047"/>
            <a:chOff x="-492014" y="117717"/>
            <a:chExt cx="6097656" cy="612304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8925B2F-3F68-19A6-BDD8-D0A8510031EB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7B6CD49-1B68-D208-FE8A-CADE33263264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123047"/>
              <a:chOff x="248480" y="117717"/>
              <a:chExt cx="4206993" cy="6123047"/>
            </a:xfrm>
          </p:grpSpPr>
          <p:sp>
            <p:nvSpPr>
              <p:cNvPr id="110" name="Flowchart: Decision 109">
                <a:extLst>
                  <a:ext uri="{FF2B5EF4-FFF2-40B4-BE49-F238E27FC236}">
                    <a16:creationId xmlns:a16="http://schemas.microsoft.com/office/drawing/2014/main" id="{2326E933-5AAA-0D27-3C7C-2F6EB94A65D8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solidFill>
                <a:schemeClr val="accent2">
                  <a:lumMod val="20000"/>
                  <a:lumOff val="80000"/>
                  <a:alpha val="30196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5A9666B0-2766-6067-56C9-7C5796097FCD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62F5F551-7768-CAC4-2E41-1663F63F7741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B610490-00F4-4516-59AA-83C681D748B3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788F655-CB11-583A-3001-58BD23B6847F}"/>
                  </a:ext>
                </a:extLst>
              </p:cNvPr>
              <p:cNvSpPr txBox="1"/>
              <p:nvPr/>
            </p:nvSpPr>
            <p:spPr>
              <a:xfrm>
                <a:off x="1701451" y="2969162"/>
                <a:ext cx="1710726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1D673C72-2203-A353-0075-11C65BFF765F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A68BB68-1BBC-1DBB-121B-8BCBEA87F0A7}"/>
                  </a:ext>
                </a:extLst>
              </p:cNvPr>
              <p:cNvSpPr txBox="1"/>
              <p:nvPr/>
            </p:nvSpPr>
            <p:spPr>
              <a:xfrm>
                <a:off x="2192721" y="5871432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F3A97AB3-46FD-459A-4704-50E7B8889277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72CBFAF-11B5-A758-2B27-A2BFEB84F425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E6875E-78C8-4F5E-1EF8-5622D27B241E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78C9CA4-9EDF-776C-6441-831F579631DB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4199F408-8997-6829-4FAC-A2D5EF882B92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4C0014BA-0948-0425-0820-69389F709B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85DF82FB-5F94-7847-23A2-6BC6781FD5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BAC6FB2A-57BC-71DB-B993-6478EB37C1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9DA3ABF3-B9E5-C726-2B8C-BAA129D8AADF}"/>
                  </a:ext>
                </a:extLst>
              </p:cNvPr>
              <p:cNvCxnSpPr>
                <a:cxnSpLocks/>
                <a:stCxn id="114" idx="2"/>
                <a:endCxn id="109" idx="0"/>
              </p:cNvCxnSpPr>
              <p:nvPr/>
            </p:nvCxnSpPr>
            <p:spPr>
              <a:xfrm flipH="1">
                <a:off x="2510276" y="5498670"/>
                <a:ext cx="1" cy="37276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95372B2C-C918-0ECD-9119-1DBF337AF457}"/>
                  </a:ext>
                </a:extLst>
              </p:cNvPr>
              <p:cNvCxnSpPr>
                <a:cxnSpLocks/>
                <a:endCxn id="114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AFEDF9FE-D23C-F112-C780-FC7D1ECA86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B3D07A0-89DB-50D7-D9A0-F117E7BB1BA9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E3A140B-56D9-AEDC-1429-DEAA25479709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462ABDA8-0E9A-D798-2E8F-9F4777DE8197}"/>
                  </a:ext>
                </a:extLst>
              </p:cNvPr>
              <p:cNvSpPr/>
              <p:nvPr/>
            </p:nvSpPr>
            <p:spPr>
              <a:xfrm>
                <a:off x="837061" y="1314008"/>
                <a:ext cx="3297845" cy="403458"/>
              </a:xfrm>
              <a:prstGeom prst="rect">
                <a:avLst/>
              </a:prstGeom>
              <a:solidFill>
                <a:sysClr val="window" lastClr="FFFFFF">
                  <a:alpha val="7059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20338A1E-210D-0408-478D-106A6B2C41B9}"/>
                  </a:ext>
                </a:extLst>
              </p:cNvPr>
              <p:cNvCxnSpPr>
                <a:cxnSpLocks/>
                <a:stCxn id="124" idx="2"/>
                <a:endCxn id="110" idx="0"/>
              </p:cNvCxnSpPr>
              <p:nvPr/>
            </p:nvCxnSpPr>
            <p:spPr>
              <a:xfrm>
                <a:off x="2485984" y="1717466"/>
                <a:ext cx="0" cy="18747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6" name="Straight Arrow Connector 125">
                <a:extLst>
                  <a:ext uri="{FF2B5EF4-FFF2-40B4-BE49-F238E27FC236}">
                    <a16:creationId xmlns:a16="http://schemas.microsoft.com/office/drawing/2014/main" id="{617817B8-640E-878E-945B-15D9E4E7CA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7" name="Connector: Elbow 126">
                <a:extLst>
                  <a:ext uri="{FF2B5EF4-FFF2-40B4-BE49-F238E27FC236}">
                    <a16:creationId xmlns:a16="http://schemas.microsoft.com/office/drawing/2014/main" id="{E923302E-4A87-C6AA-E87D-85A59127D241}"/>
                  </a:ext>
                </a:extLst>
              </p:cNvPr>
              <p:cNvCxnSpPr>
                <a:stCxn id="110" idx="1"/>
                <a:endCxn id="105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2B7D90E-A86A-D329-FB76-4B7E0540AF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397F872-9036-0FD7-6FBE-362D61EC3CBF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167FD0F-1FEE-329F-7401-A55FB03595AF}"/>
              </a:ext>
            </a:extLst>
          </p:cNvPr>
          <p:cNvSpPr/>
          <p:nvPr/>
        </p:nvSpPr>
        <p:spPr>
          <a:xfrm>
            <a:off x="527212" y="104192"/>
            <a:ext cx="59641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triggering condition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16870167-95FC-41EB-A0EE-959C7BE31439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415876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E64E4C5E-6E2F-B933-F359-89800361BB95}"/>
              </a:ext>
            </a:extLst>
          </p:cNvPr>
          <p:cNvGrpSpPr/>
          <p:nvPr/>
        </p:nvGrpSpPr>
        <p:grpSpPr>
          <a:xfrm>
            <a:off x="-154056" y="595667"/>
            <a:ext cx="6097656" cy="6116474"/>
            <a:chOff x="-492014" y="117717"/>
            <a:chExt cx="6097656" cy="611647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75D1B4D-7FFF-08C5-941B-F5C47A35D082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3D2A500-9D38-3BB2-8120-209BCE36C646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116474"/>
              <a:chOff x="248480" y="117717"/>
              <a:chExt cx="4206993" cy="6116474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7BEE3911-445F-CC87-90FF-A3307DD413A8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8D261E9A-2A6B-2C76-3A50-270086771907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762A87F-96A8-992C-AA78-D08FE53C584E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7F360107-90FA-E3AA-FCEB-0B1533BB3971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A63B0C31-101F-3246-1C1F-C0437F315377}"/>
                  </a:ext>
                </a:extLst>
              </p:cNvPr>
              <p:cNvSpPr txBox="1"/>
              <p:nvPr/>
            </p:nvSpPr>
            <p:spPr>
              <a:xfrm>
                <a:off x="1701451" y="2969162"/>
                <a:ext cx="1710726" cy="24929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D06AAEB0-D5D2-82E2-7431-4B7597B39E42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624312A-8692-F8D3-62CF-FC3777838640}"/>
                  </a:ext>
                </a:extLst>
              </p:cNvPr>
              <p:cNvSpPr txBox="1"/>
              <p:nvPr/>
            </p:nvSpPr>
            <p:spPr>
              <a:xfrm>
                <a:off x="2192721" y="5864859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87" name="Flowchart: Decision 86">
                <a:extLst>
                  <a:ext uri="{FF2B5EF4-FFF2-40B4-BE49-F238E27FC236}">
                    <a16:creationId xmlns:a16="http://schemas.microsoft.com/office/drawing/2014/main" id="{4D260807-A8CA-2298-D929-7F32FEF690C0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FD8C3600-14C5-A5B9-1C99-FCCA2BFCF252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C92317E-737C-43BD-4406-630A1C21E336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FAE7B29-DD3A-82FF-EF79-50D1655C21C6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216F2E92-FC5B-6240-87E3-D1B87097F90B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D403C1ED-C83B-31A4-77FE-0D339606AE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3F34449C-A583-689A-A226-24AF800E5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5" name="Straight Arrow Connector 94">
                <a:extLst>
                  <a:ext uri="{FF2B5EF4-FFF2-40B4-BE49-F238E27FC236}">
                    <a16:creationId xmlns:a16="http://schemas.microsoft.com/office/drawing/2014/main" id="{2DF620A6-D9F6-F775-1CD3-CE12A341B8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D2A7EFDE-68E5-512D-7D89-C71F57325F9B}"/>
                  </a:ext>
                </a:extLst>
              </p:cNvPr>
              <p:cNvCxnSpPr>
                <a:cxnSpLocks/>
                <a:stCxn id="91" idx="2"/>
                <a:endCxn id="86" idx="0"/>
              </p:cNvCxnSpPr>
              <p:nvPr/>
            </p:nvCxnSpPr>
            <p:spPr>
              <a:xfrm flipH="1">
                <a:off x="2510276" y="5498670"/>
                <a:ext cx="1" cy="36618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242B60C-B256-C88A-168E-33C6A6CE8871}"/>
                  </a:ext>
                </a:extLst>
              </p:cNvPr>
              <p:cNvCxnSpPr>
                <a:cxnSpLocks/>
                <a:endCxn id="91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A6EDCA92-377E-ADC0-A2A1-F60D3FAA3E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942CE2D-2998-3953-583A-7A959F2B7FC6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C39CDC6-45E4-8A4A-70D2-128A4281B0D6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2385481-922C-2AE9-F0AC-0C7D69C1A668}"/>
                  </a:ext>
                </a:extLst>
              </p:cNvPr>
              <p:cNvSpPr/>
              <p:nvPr/>
            </p:nvSpPr>
            <p:spPr>
              <a:xfrm>
                <a:off x="837061" y="1314008"/>
                <a:ext cx="3297845" cy="403458"/>
              </a:xfrm>
              <a:prstGeom prst="rect">
                <a:avLst/>
              </a:prstGeom>
              <a:solidFill>
                <a:sysClr val="window" lastClr="FFFFFF">
                  <a:alpha val="7059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102" name="Straight Arrow Connector 101">
                <a:extLst>
                  <a:ext uri="{FF2B5EF4-FFF2-40B4-BE49-F238E27FC236}">
                    <a16:creationId xmlns:a16="http://schemas.microsoft.com/office/drawing/2014/main" id="{B378FE66-E2BF-8AD4-7F04-4C087D1AAE27}"/>
                  </a:ext>
                </a:extLst>
              </p:cNvPr>
              <p:cNvCxnSpPr>
                <a:cxnSpLocks/>
                <a:stCxn id="101" idx="2"/>
                <a:endCxn id="87" idx="0"/>
              </p:cNvCxnSpPr>
              <p:nvPr/>
            </p:nvCxnSpPr>
            <p:spPr>
              <a:xfrm>
                <a:off x="2485984" y="1717466"/>
                <a:ext cx="0" cy="18747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C3E430AC-383E-BDDC-731A-344D0E7A47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4" name="Connector: Elbow 103">
                <a:extLst>
                  <a:ext uri="{FF2B5EF4-FFF2-40B4-BE49-F238E27FC236}">
                    <a16:creationId xmlns:a16="http://schemas.microsoft.com/office/drawing/2014/main" id="{D49776E5-92EC-41D9-29E7-99C57B183FCB}"/>
                  </a:ext>
                </a:extLst>
              </p:cNvPr>
              <p:cNvCxnSpPr>
                <a:stCxn id="87" idx="1"/>
                <a:endCxn id="82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6BC6522-2431-361D-7DB2-AF2C2B5071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EEED5EF-1CAD-5F86-CEC3-D4E160758F2F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p:pic>
        <p:nvPicPr>
          <p:cNvPr id="108" name="area">
            <a:hlinkClick r:id="" action="ppaction://media"/>
            <a:extLst>
              <a:ext uri="{FF2B5EF4-FFF2-40B4-BE49-F238E27FC236}">
                <a16:creationId xmlns:a16="http://schemas.microsoft.com/office/drawing/2014/main" id="{982C468C-8789-6FE9-E106-92CE085A1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625" r="8126"/>
          <a:stretch/>
        </p:blipFill>
        <p:spPr>
          <a:xfrm>
            <a:off x="6526980" y="1365640"/>
            <a:ext cx="3675621" cy="3159578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A5A80C57-D34E-3D03-4148-1EE5808DF2D4}"/>
              </a:ext>
            </a:extLst>
          </p:cNvPr>
          <p:cNvSpPr txBox="1"/>
          <p:nvPr/>
        </p:nvSpPr>
        <p:spPr>
          <a:xfrm>
            <a:off x="4793431" y="1130396"/>
            <a:ext cx="73985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Cell count containing oil and calculation of the oil spill area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49EE618-2443-B5D7-2E2A-A6C21FEF47CF}"/>
              </a:ext>
            </a:extLst>
          </p:cNvPr>
          <p:cNvSpPr txBox="1"/>
          <p:nvPr/>
        </p:nvSpPr>
        <p:spPr>
          <a:xfrm>
            <a:off x="4835789" y="4041058"/>
            <a:ext cx="7058004" cy="230832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oil_area()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count_cells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0;</a:t>
            </a:r>
          </a:p>
          <a:p>
            <a:endParaRPr lang="en-NZ" sz="9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x = 1; x &lt;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xmax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x++)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{</a:t>
            </a:r>
          </a:p>
          <a:p>
            <a:r>
              <a:rPr lang="es-ES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</a:t>
            </a:r>
            <a:r>
              <a:rPr lang="es-ES" sz="9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for</a:t>
            </a:r>
            <a:r>
              <a:rPr lang="es-ES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s-ES" sz="900" dirty="0" err="1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s-ES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y = 1; y &lt; </a:t>
            </a:r>
            <a:r>
              <a:rPr lang="es-ES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ymax</a:t>
            </a:r>
            <a:r>
              <a:rPr lang="es-ES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 y++)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9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oil_depth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&gt; 0)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{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count_cells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++;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}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oil_S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NZ" sz="9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count_cells</a:t>
            </a:r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DX * DX; 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}</a:t>
            </a: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}</a:t>
            </a:r>
            <a:r>
              <a:rPr lang="en-NZ" sz="9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//);</a:t>
            </a:r>
            <a:endParaRPr lang="en-NZ" sz="9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9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}</a:t>
            </a:r>
            <a:endParaRPr lang="en-NZ" sz="900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142DF6B-F2C1-999C-AC6B-9E5D2FD28793}"/>
              </a:ext>
            </a:extLst>
          </p:cNvPr>
          <p:cNvSpPr/>
          <p:nvPr/>
        </p:nvSpPr>
        <p:spPr>
          <a:xfrm>
            <a:off x="493247" y="121816"/>
            <a:ext cx="66152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oil spill area computation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984674AA-02DA-4671-BE41-8534A2158D8B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18743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9A36125-37C5-B54F-9993-9F56B01B1E19}"/>
              </a:ext>
            </a:extLst>
          </p:cNvPr>
          <p:cNvGrpSpPr/>
          <p:nvPr/>
        </p:nvGrpSpPr>
        <p:grpSpPr>
          <a:xfrm>
            <a:off x="-514350" y="685800"/>
            <a:ext cx="6038850" cy="5990192"/>
            <a:chOff x="-492014" y="117717"/>
            <a:chExt cx="6097656" cy="607766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4D0371-7058-E9A1-35DC-FCE5EA5D742A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98D9F0C-D2A4-4B66-48BE-2730D458711F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077667"/>
              <a:chOff x="248480" y="117717"/>
              <a:chExt cx="4206993" cy="6077667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8A0551A-8ECB-C1C7-C921-F7940235E598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8E39F1-A4FC-D381-D825-E7C51EA800A3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8929459-0DEA-340A-F26F-D768A6C5D0BC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0BCFEF-531D-5671-830A-9B048C1932F1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87D95E0-E565-D07A-3185-2701AB28ED56}"/>
                  </a:ext>
                </a:extLst>
              </p:cNvPr>
              <p:cNvSpPr txBox="1"/>
              <p:nvPr/>
            </p:nvSpPr>
            <p:spPr>
              <a:xfrm>
                <a:off x="1693123" y="2969161"/>
                <a:ext cx="1727384" cy="2529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BDF482D-3517-0539-425A-1E10797CFA84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3AE2ECD-A206-2178-DDDC-992D02DE399C}"/>
                  </a:ext>
                </a:extLst>
              </p:cNvPr>
              <p:cNvSpPr txBox="1"/>
              <p:nvPr/>
            </p:nvSpPr>
            <p:spPr>
              <a:xfrm>
                <a:off x="2218370" y="5826052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42" name="Flowchart: Decision 41">
                <a:extLst>
                  <a:ext uri="{FF2B5EF4-FFF2-40B4-BE49-F238E27FC236}">
                    <a16:creationId xmlns:a16="http://schemas.microsoft.com/office/drawing/2014/main" id="{12B03DED-2325-A50D-ADD1-FB4A70203950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78E7BE8-75AC-D98A-B616-2358F41337CE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B6933E-3AB4-0CA0-F6C3-1C7A2A4DAD93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EB27EC7-4F89-C9D0-408B-F2693C201AA5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9B30FFA-7CF4-BB7D-1D80-F40ECBD27EBF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15B21CB-8D81-180A-7FC6-EA76B6F3F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FC22BE7-CAD6-F42A-7AB5-E151DD315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FB887C06-5000-E38A-7891-8DB291C85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73B3AD1E-071B-C1EB-5FAD-BFA2547398EA}"/>
                  </a:ext>
                </a:extLst>
              </p:cNvPr>
              <p:cNvCxnSpPr>
                <a:cxnSpLocks/>
                <a:stCxn id="46" idx="2"/>
                <a:endCxn id="41" idx="0"/>
              </p:cNvCxnSpPr>
              <p:nvPr/>
            </p:nvCxnSpPr>
            <p:spPr>
              <a:xfrm>
                <a:off x="2510277" y="5498670"/>
                <a:ext cx="25648" cy="32738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851CBB6-7680-FA72-1AE8-C4F8412254D9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4069069-2609-9EA3-E564-A18CE6D0D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A17FBD-BFF1-E516-505A-3B988E8B288D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6C0F45B-EB4A-3438-DC4B-3F7323FF90A9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4FA058A-B1A1-D008-4157-2E548435999E}"/>
                  </a:ext>
                </a:extLst>
              </p:cNvPr>
              <p:cNvSpPr/>
              <p:nvPr/>
            </p:nvSpPr>
            <p:spPr>
              <a:xfrm>
                <a:off x="837061" y="1314008"/>
                <a:ext cx="3297845" cy="403458"/>
              </a:xfrm>
              <a:prstGeom prst="rect">
                <a:avLst/>
              </a:prstGeom>
              <a:solidFill>
                <a:sysClr val="window" lastClr="FFFFFF">
                  <a:alpha val="7059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DE129423-7955-5DCB-90A6-B6613EA198F6}"/>
                  </a:ext>
                </a:extLst>
              </p:cNvPr>
              <p:cNvCxnSpPr>
                <a:cxnSpLocks/>
                <a:stCxn id="56" idx="2"/>
                <a:endCxn id="42" idx="0"/>
              </p:cNvCxnSpPr>
              <p:nvPr/>
            </p:nvCxnSpPr>
            <p:spPr>
              <a:xfrm>
                <a:off x="2485984" y="1717466"/>
                <a:ext cx="0" cy="18747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C781139-103E-D4AF-F0B4-BC0D19186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9" name="Connector: Elbow 58">
                <a:extLst>
                  <a:ext uri="{FF2B5EF4-FFF2-40B4-BE49-F238E27FC236}">
                    <a16:creationId xmlns:a16="http://schemas.microsoft.com/office/drawing/2014/main" id="{1879657B-00F1-30C3-0E59-181C4DDEDB9B}"/>
                  </a:ext>
                </a:extLst>
              </p:cNvPr>
              <p:cNvCxnSpPr>
                <a:stCxn id="42" idx="1"/>
                <a:endCxn id="37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931D9C0-4898-4D71-D0EC-031BD293DD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9B26E88-BA7D-DD5D-A5C2-1842CFE5CA82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p:pic>
        <p:nvPicPr>
          <p:cNvPr id="63" name="evaporation">
            <a:hlinkClick r:id="" action="ppaction://media"/>
            <a:extLst>
              <a:ext uri="{FF2B5EF4-FFF2-40B4-BE49-F238E27FC236}">
                <a16:creationId xmlns:a16="http://schemas.microsoft.com/office/drawing/2014/main" id="{F5219479-6BC9-E9E2-0919-AE54A6BFB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866" r="2343"/>
          <a:stretch/>
        </p:blipFill>
        <p:spPr>
          <a:xfrm>
            <a:off x="6090973" y="1343454"/>
            <a:ext cx="4116193" cy="332698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0F19A89-3A77-7A89-6359-5ECD610F64E1}"/>
              </a:ext>
            </a:extLst>
          </p:cNvPr>
          <p:cNvSpPr txBox="1"/>
          <p:nvPr/>
        </p:nvSpPr>
        <p:spPr>
          <a:xfrm>
            <a:off x="4554232" y="684085"/>
            <a:ext cx="7418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Implementation of the Mackey and Fingas formula for calculating the evaporation rate.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03E7A70-A870-7F0B-F762-3EB338CBD649}"/>
              </a:ext>
            </a:extLst>
          </p:cNvPr>
          <p:cNvSpPr txBox="1"/>
          <p:nvPr/>
        </p:nvSpPr>
        <p:spPr>
          <a:xfrm>
            <a:off x="4554232" y="3802157"/>
            <a:ext cx="7418764" cy="255454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prstDash val="lgDashDotDot"/>
          </a:ln>
        </p:spPr>
        <p:txBody>
          <a:bodyPr wrap="square">
            <a:spAutoFit/>
          </a:bodyPr>
          <a:lstStyle/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void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oil_evaporation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double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local_time_factor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{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var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options =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new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ParallelOptions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{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MaxDegreeOfParallelism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NZ" sz="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Environment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.ProcessorCount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4 };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</a:t>
            </a:r>
            <a:r>
              <a:rPr lang="en-NZ" sz="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Parallel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.For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(1,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ymax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+ 1, options,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delegate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y)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{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1;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while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down_scan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[y,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] &gt; 0)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{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x =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down_scan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[y,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];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inc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++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</a:t>
            </a:r>
            <a:r>
              <a:rPr lang="en-NZ" sz="800" dirty="0">
                <a:solidFill>
                  <a:srgbClr val="0000F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if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oil_depth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[x, y] &gt; 0)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{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iteration_t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+=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local_time_factor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</a:t>
            </a:r>
            <a:r>
              <a:rPr lang="en-NZ" sz="800" dirty="0">
                <a:solidFill>
                  <a:srgbClr val="008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//evaporation exposure</a:t>
            </a:r>
            <a:endParaRPr lang="en-NZ" sz="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oil_exp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=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oil_transf_coeff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oil_S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local_time_factor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 /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oil_totalv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;</a:t>
            </a:r>
          </a:p>
          <a:p>
            <a:endParaRPr lang="en-NZ" sz="800" dirty="0">
              <a:solidFill>
                <a:srgbClr val="000000"/>
              </a:solidFill>
              <a:highlight>
                <a:srgbClr val="FFFFFF"/>
              </a:highlight>
              <a:latin typeface="Cascadia Mono" panose="020B0609020000020004" pitchFamily="49" charset="0"/>
            </a:endParaRP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    Ev = 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/ 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oil_B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oil_Tg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 * </a:t>
            </a:r>
            <a:r>
              <a:rPr lang="en-NZ" sz="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.Log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oil_exp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oil_B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oil_Tg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/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 * </a:t>
            </a:r>
            <a:r>
              <a:rPr lang="en-NZ" sz="800" dirty="0" err="1">
                <a:solidFill>
                  <a:srgbClr val="2B91AF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Math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.Exp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oil_A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- (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oil_B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*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oil_To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/ </a:t>
            </a:r>
            <a:r>
              <a:rPr lang="en-NZ" sz="800" dirty="0" err="1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oil_T</a:t>
            </a:r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)) + 1);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    }</a:t>
            </a:r>
          </a:p>
          <a:p>
            <a:r>
              <a:rPr lang="en-NZ" sz="800" dirty="0">
                <a:solidFill>
                  <a:srgbClr val="000000"/>
                </a:solidFill>
                <a:highlight>
                  <a:srgbClr val="FFFFFF"/>
                </a:highlight>
                <a:latin typeface="Cascadia Mono" panose="020B0609020000020004" pitchFamily="49" charset="0"/>
              </a:rPr>
              <a:t>                }</a:t>
            </a:r>
            <a:endParaRPr lang="en-NZ" sz="800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62C140-0831-E87F-1CDA-DEABE109F678}"/>
              </a:ext>
            </a:extLst>
          </p:cNvPr>
          <p:cNvSpPr/>
          <p:nvPr/>
        </p:nvSpPr>
        <p:spPr>
          <a:xfrm>
            <a:off x="219003" y="122693"/>
            <a:ext cx="5708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oil evaporation 1/3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7A1FE0E9-08AA-4EFF-B953-040865008CF8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6504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9A36125-37C5-B54F-9993-9F56B01B1E19}"/>
              </a:ext>
            </a:extLst>
          </p:cNvPr>
          <p:cNvGrpSpPr/>
          <p:nvPr/>
        </p:nvGrpSpPr>
        <p:grpSpPr>
          <a:xfrm>
            <a:off x="-514350" y="685800"/>
            <a:ext cx="6038850" cy="6005325"/>
            <a:chOff x="-492014" y="117717"/>
            <a:chExt cx="6097656" cy="609302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4D0371-7058-E9A1-35DC-FCE5EA5D742A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98D9F0C-D2A4-4B66-48BE-2730D458711F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093021"/>
              <a:chOff x="248480" y="117717"/>
              <a:chExt cx="4206993" cy="6093021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8A0551A-8ECB-C1C7-C921-F7940235E598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8E39F1-A4FC-D381-D825-E7C51EA800A3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8929459-0DEA-340A-F26F-D768A6C5D0BC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0BCFEF-531D-5671-830A-9B048C1932F1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87D95E0-E565-D07A-3185-2701AB28ED56}"/>
                  </a:ext>
                </a:extLst>
              </p:cNvPr>
              <p:cNvSpPr txBox="1"/>
              <p:nvPr/>
            </p:nvSpPr>
            <p:spPr>
              <a:xfrm>
                <a:off x="1693123" y="2969161"/>
                <a:ext cx="1727384" cy="2529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BDF482D-3517-0539-425A-1E10797CFA84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3AE2ECD-A206-2178-DDDC-992D02DE399C}"/>
                  </a:ext>
                </a:extLst>
              </p:cNvPr>
              <p:cNvSpPr txBox="1"/>
              <p:nvPr/>
            </p:nvSpPr>
            <p:spPr>
              <a:xfrm>
                <a:off x="2192720" y="5841406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42" name="Flowchart: Decision 41">
                <a:extLst>
                  <a:ext uri="{FF2B5EF4-FFF2-40B4-BE49-F238E27FC236}">
                    <a16:creationId xmlns:a16="http://schemas.microsoft.com/office/drawing/2014/main" id="{12B03DED-2325-A50D-ADD1-FB4A70203950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78E7BE8-75AC-D98A-B616-2358F41337CE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B6933E-3AB4-0CA0-F6C3-1C7A2A4DAD93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EB27EC7-4F89-C9D0-408B-F2693C201AA5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9B30FFA-7CF4-BB7D-1D80-F40ECBD27EBF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15B21CB-8D81-180A-7FC6-EA76B6F3F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FC22BE7-CAD6-F42A-7AB5-E151DD315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FB887C06-5000-E38A-7891-8DB291C85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73B3AD1E-071B-C1EB-5FAD-BFA2547398EA}"/>
                  </a:ext>
                </a:extLst>
              </p:cNvPr>
              <p:cNvCxnSpPr>
                <a:cxnSpLocks/>
                <a:stCxn id="46" idx="2"/>
                <a:endCxn id="41" idx="0"/>
              </p:cNvCxnSpPr>
              <p:nvPr/>
            </p:nvCxnSpPr>
            <p:spPr>
              <a:xfrm flipH="1">
                <a:off x="2510276" y="5498670"/>
                <a:ext cx="1" cy="34273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851CBB6-7680-FA72-1AE8-C4F8412254D9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4069069-2609-9EA3-E564-A18CE6D0D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A17FBD-BFF1-E516-505A-3B988E8B288D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6C0F45B-EB4A-3438-DC4B-3F7323FF90A9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4FA058A-B1A1-D008-4157-2E548435999E}"/>
                  </a:ext>
                </a:extLst>
              </p:cNvPr>
              <p:cNvSpPr/>
              <p:nvPr/>
            </p:nvSpPr>
            <p:spPr>
              <a:xfrm>
                <a:off x="837061" y="1314008"/>
                <a:ext cx="3297845" cy="403458"/>
              </a:xfrm>
              <a:prstGeom prst="rect">
                <a:avLst/>
              </a:prstGeom>
              <a:solidFill>
                <a:sysClr val="window" lastClr="FFFFFF">
                  <a:alpha val="7059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DE129423-7955-5DCB-90A6-B6613EA198F6}"/>
                  </a:ext>
                </a:extLst>
              </p:cNvPr>
              <p:cNvCxnSpPr>
                <a:cxnSpLocks/>
                <a:stCxn id="56" idx="2"/>
                <a:endCxn id="42" idx="0"/>
              </p:cNvCxnSpPr>
              <p:nvPr/>
            </p:nvCxnSpPr>
            <p:spPr>
              <a:xfrm>
                <a:off x="2485984" y="1717466"/>
                <a:ext cx="0" cy="18747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C781139-103E-D4AF-F0B4-BC0D19186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9" name="Connector: Elbow 58">
                <a:extLst>
                  <a:ext uri="{FF2B5EF4-FFF2-40B4-BE49-F238E27FC236}">
                    <a16:creationId xmlns:a16="http://schemas.microsoft.com/office/drawing/2014/main" id="{1879657B-00F1-30C3-0E59-181C4DDEDB9B}"/>
                  </a:ext>
                </a:extLst>
              </p:cNvPr>
              <p:cNvCxnSpPr>
                <a:stCxn id="42" idx="1"/>
                <a:endCxn id="37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931D9C0-4898-4D71-D0EC-031BD293DD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9B26E88-BA7D-DD5D-A5C2-1842CFE5CA82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p:pic>
        <p:nvPicPr>
          <p:cNvPr id="63" name="evaporation">
            <a:hlinkClick r:id="" action="ppaction://media"/>
            <a:extLst>
              <a:ext uri="{FF2B5EF4-FFF2-40B4-BE49-F238E27FC236}">
                <a16:creationId xmlns:a16="http://schemas.microsoft.com/office/drawing/2014/main" id="{F5219479-6BC9-E9E2-0919-AE54A6BFB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4866" r="2343"/>
          <a:stretch/>
        </p:blipFill>
        <p:spPr>
          <a:xfrm>
            <a:off x="6090973" y="1343454"/>
            <a:ext cx="4116193" cy="332698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0F19A89-3A77-7A89-6359-5ECD610F64E1}"/>
              </a:ext>
            </a:extLst>
          </p:cNvPr>
          <p:cNvSpPr txBox="1"/>
          <p:nvPr/>
        </p:nvSpPr>
        <p:spPr>
          <a:xfrm>
            <a:off x="4554232" y="684085"/>
            <a:ext cx="7418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Implementation of the </a:t>
            </a:r>
            <a:r>
              <a:rPr kumimoji="0" lang="en-N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ea typeface="+mn-ea"/>
                <a:cs typeface="+mn-cs"/>
              </a:rPr>
              <a:t>Mackey</a:t>
            </a: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and </a:t>
            </a:r>
            <a:r>
              <a:rPr kumimoji="0" lang="en-NZ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ea typeface="+mn-ea"/>
                <a:cs typeface="+mn-cs"/>
              </a:rPr>
              <a:t>Fingas formula </a:t>
            </a: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for calculating the evaporation rate.</a:t>
            </a:r>
          </a:p>
        </p:txBody>
      </p:sp>
      <p:pic>
        <p:nvPicPr>
          <p:cNvPr id="2" name="debug_NoEvaporation">
            <a:hlinkClick r:id="" action="ppaction://media"/>
            <a:extLst>
              <a:ext uri="{FF2B5EF4-FFF2-40B4-BE49-F238E27FC236}">
                <a16:creationId xmlns:a16="http://schemas.microsoft.com/office/drawing/2014/main" id="{B57A00FB-4941-8873-EF76-3B99C51C460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 l="969" t="1724" r="282" b="2025"/>
          <a:stretch/>
        </p:blipFill>
        <p:spPr>
          <a:xfrm>
            <a:off x="4691342" y="4230650"/>
            <a:ext cx="1841213" cy="1794600"/>
          </a:xfrm>
          <a:prstGeom prst="rect">
            <a:avLst/>
          </a:prstGeom>
        </p:spPr>
      </p:pic>
      <p:pic>
        <p:nvPicPr>
          <p:cNvPr id="3" name="debug_evap_Mackey">
            <a:hlinkClick r:id="" action="ppaction://media"/>
            <a:extLst>
              <a:ext uri="{FF2B5EF4-FFF2-40B4-BE49-F238E27FC236}">
                <a16:creationId xmlns:a16="http://schemas.microsoft.com/office/drawing/2014/main" id="{05DF2109-880D-42FA-FE02-2C709966F3D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rcRect l="447" t="1739" r="1286" b="2515"/>
          <a:stretch/>
        </p:blipFill>
        <p:spPr>
          <a:xfrm>
            <a:off x="7029294" y="4214743"/>
            <a:ext cx="1841213" cy="1794002"/>
          </a:xfrm>
          <a:prstGeom prst="rect">
            <a:avLst/>
          </a:prstGeom>
        </p:spPr>
      </p:pic>
      <p:pic>
        <p:nvPicPr>
          <p:cNvPr id="4" name="debug_evap_Fingas">
            <a:hlinkClick r:id="" action="ppaction://media"/>
            <a:extLst>
              <a:ext uri="{FF2B5EF4-FFF2-40B4-BE49-F238E27FC236}">
                <a16:creationId xmlns:a16="http://schemas.microsoft.com/office/drawing/2014/main" id="{8606F495-7ECA-9965-AB4C-F6A297EB526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rcRect l="1891" t="1740" r="1103" b="2514"/>
          <a:stretch/>
        </p:blipFill>
        <p:spPr>
          <a:xfrm>
            <a:off x="9359921" y="4185364"/>
            <a:ext cx="1847372" cy="1823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76795B-61DB-CCB2-9253-13329BD568E7}"/>
              </a:ext>
            </a:extLst>
          </p:cNvPr>
          <p:cNvSpPr txBox="1"/>
          <p:nvPr/>
        </p:nvSpPr>
        <p:spPr>
          <a:xfrm>
            <a:off x="4691342" y="3859258"/>
            <a:ext cx="1861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400" dirty="0">
                <a:solidFill>
                  <a:prstClr val="black"/>
                </a:solidFill>
                <a:latin typeface="Franklin Gothic Book"/>
              </a:rPr>
              <a:t>Advection + spreading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39223-03A5-50CC-C553-E623E8A930B9}"/>
              </a:ext>
            </a:extLst>
          </p:cNvPr>
          <p:cNvSpPr txBox="1"/>
          <p:nvPr/>
        </p:nvSpPr>
        <p:spPr>
          <a:xfrm>
            <a:off x="6706085" y="3681472"/>
            <a:ext cx="2432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400" dirty="0">
                <a:solidFill>
                  <a:prstClr val="black"/>
                </a:solidFill>
                <a:latin typeface="Franklin Gothic Book"/>
              </a:rPr>
              <a:t>Advection + spreading</a:t>
            </a:r>
          </a:p>
          <a:p>
            <a:pPr algn="ctr"/>
            <a:r>
              <a:rPr lang="en-NZ" sz="1400" dirty="0">
                <a:solidFill>
                  <a:prstClr val="black"/>
                </a:solidFill>
                <a:latin typeface="Franklin Gothic Book"/>
              </a:rPr>
              <a:t>Evaporation (Mackey method)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B1865-C378-57B4-1F8B-ED3A7B79F83D}"/>
              </a:ext>
            </a:extLst>
          </p:cNvPr>
          <p:cNvSpPr txBox="1"/>
          <p:nvPr/>
        </p:nvSpPr>
        <p:spPr>
          <a:xfrm>
            <a:off x="9144986" y="3666196"/>
            <a:ext cx="2355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NZ" sz="1400" dirty="0">
                <a:solidFill>
                  <a:prstClr val="black"/>
                </a:solidFill>
                <a:latin typeface="Franklin Gothic Book"/>
              </a:rPr>
              <a:t>Advection + spreading</a:t>
            </a:r>
          </a:p>
          <a:p>
            <a:pPr algn="ctr"/>
            <a:r>
              <a:rPr lang="en-NZ" sz="1400" dirty="0">
                <a:solidFill>
                  <a:prstClr val="black"/>
                </a:solidFill>
                <a:latin typeface="Franklin Gothic Book"/>
              </a:rPr>
              <a:t>Evaporation (</a:t>
            </a:r>
            <a:r>
              <a:rPr lang="en-NZ" sz="1400" dirty="0" err="1">
                <a:solidFill>
                  <a:prstClr val="black"/>
                </a:solidFill>
                <a:latin typeface="Franklin Gothic Book"/>
              </a:rPr>
              <a:t>Fingas</a:t>
            </a:r>
            <a:r>
              <a:rPr lang="en-NZ" sz="1400" dirty="0">
                <a:solidFill>
                  <a:prstClr val="black"/>
                </a:solidFill>
                <a:latin typeface="Franklin Gothic Book"/>
              </a:rPr>
              <a:t> method)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0D1530-D0CA-36BC-4DF1-AE8F850EB6E0}"/>
              </a:ext>
            </a:extLst>
          </p:cNvPr>
          <p:cNvSpPr/>
          <p:nvPr/>
        </p:nvSpPr>
        <p:spPr>
          <a:xfrm>
            <a:off x="219003" y="122693"/>
            <a:ext cx="5708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oil evaporation 2/3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8FD1CC-DBAA-6FFA-B923-27877EBCD403}"/>
                  </a:ext>
                </a:extLst>
              </p:cNvPr>
              <p:cNvSpPr txBox="1"/>
              <p:nvPr/>
            </p:nvSpPr>
            <p:spPr>
              <a:xfrm>
                <a:off x="8727540" y="6086382"/>
                <a:ext cx="3321990" cy="371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8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n-NZ" sz="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𝐸𝑣</m:t>
                      </m:r>
                      <m:r>
                        <a:rPr lang="en-NZ" sz="8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NZ" sz="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NZ" sz="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NZ" sz="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NZ" sz="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NZ" sz="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∙</m:t>
                              </m:r>
                              <m:sSub>
                                <m:sSubPr>
                                  <m:ctrlPr>
                                    <a:rPr lang="en-NZ" sz="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NZ" sz="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NZ" sz="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unc>
                        <m:funcPr>
                          <m:ctrlPr>
                            <a:rPr lang="en-NZ" sz="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NZ" sz="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NZ" sz="8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NZ" sz="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NZ" sz="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NZ" sz="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en-NZ" sz="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NZ" sz="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NZ" sz="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NZ" sz="8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NZ" sz="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NZ" sz="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NZ" sz="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NZ" sz="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</m:e>
                              </m:d>
                              <m:func>
                                <m:funcPr>
                                  <m:ctrlPr>
                                    <a:rPr lang="en-NZ" sz="8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NZ" sz="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NZ" sz="8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NZ" sz="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NZ" sz="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en-NZ" sz="8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NZ" sz="8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en-NZ" sz="8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f>
                                        <m:fPr>
                                          <m:ctrlPr>
                                            <a:rPr lang="en-NZ" sz="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NZ" sz="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NZ" sz="8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NZ" sz="800" i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NZ" sz="8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  <m:r>
                                <a:rPr lang="en-NZ" sz="8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NZ" sz="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8FD1CC-DBAA-6FFA-B923-27877EBCD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7540" y="6086382"/>
                <a:ext cx="3321990" cy="37176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FD7249-0450-D314-DCE7-D7ADC87A553A}"/>
                  </a:ext>
                </a:extLst>
              </p:cNvPr>
              <p:cNvSpPr txBox="1"/>
              <p:nvPr/>
            </p:nvSpPr>
            <p:spPr>
              <a:xfrm>
                <a:off x="4853706" y="6156850"/>
                <a:ext cx="6355532" cy="2308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r>
                        <a:rPr lang="it-IT" sz="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𝐸𝑉</m:t>
                      </m:r>
                      <m:r>
                        <a:rPr lang="it-IT" sz="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9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it-IT" sz="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9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it-IT" sz="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9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sz="9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FD7249-0450-D314-DCE7-D7ADC87A5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706" y="6156850"/>
                <a:ext cx="6355532" cy="2308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EF50E4EB-45A4-41C2-AE81-EB85796BDEA3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4170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video>
              <p:cMediaNode vol="80000">
                <p:cTn id="1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8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9A36125-37C5-B54F-9993-9F56B01B1E19}"/>
              </a:ext>
            </a:extLst>
          </p:cNvPr>
          <p:cNvGrpSpPr/>
          <p:nvPr/>
        </p:nvGrpSpPr>
        <p:grpSpPr>
          <a:xfrm>
            <a:off x="-514350" y="685800"/>
            <a:ext cx="6038850" cy="6025640"/>
            <a:chOff x="-492014" y="117717"/>
            <a:chExt cx="6097656" cy="611363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E4D0371-7058-E9A1-35DC-FCE5EA5D742A}"/>
                </a:ext>
              </a:extLst>
            </p:cNvPr>
            <p:cNvSpPr txBox="1"/>
            <p:nvPr/>
          </p:nvSpPr>
          <p:spPr>
            <a:xfrm>
              <a:off x="-492014" y="1388933"/>
              <a:ext cx="609765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rPr>
                <a:t>Oil_spill_input()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98D9F0C-D2A4-4B66-48BE-2730D458711F}"/>
                </a:ext>
              </a:extLst>
            </p:cNvPr>
            <p:cNvGrpSpPr/>
            <p:nvPr/>
          </p:nvGrpSpPr>
          <p:grpSpPr>
            <a:xfrm>
              <a:off x="248480" y="117717"/>
              <a:ext cx="4206993" cy="6113633"/>
              <a:chOff x="248480" y="117717"/>
              <a:chExt cx="4206993" cy="6113633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8A0551A-8ECB-C1C7-C921-F7940235E598}"/>
                  </a:ext>
                </a:extLst>
              </p:cNvPr>
              <p:cNvSpPr/>
              <p:nvPr/>
            </p:nvSpPr>
            <p:spPr>
              <a:xfrm>
                <a:off x="853651" y="3643810"/>
                <a:ext cx="3297845" cy="40345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8E39F1-A4FC-D381-D825-E7C51EA800A3}"/>
                  </a:ext>
                </a:extLst>
              </p:cNvPr>
              <p:cNvSpPr txBox="1"/>
              <p:nvPr/>
            </p:nvSpPr>
            <p:spPr>
              <a:xfrm>
                <a:off x="3462894" y="426494"/>
                <a:ext cx="9925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Erodepo()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18929459-0DEA-340A-F26F-D768A6C5D0BC}"/>
                  </a:ext>
                </a:extLst>
              </p:cNvPr>
              <p:cNvSpPr txBox="1"/>
              <p:nvPr/>
            </p:nvSpPr>
            <p:spPr>
              <a:xfrm>
                <a:off x="1784006" y="758091"/>
                <a:ext cx="1545616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/>
                  </a:rPr>
                  <a:t>Cycle +=time_factor/60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F0BCFEF-531D-5671-830A-9B048C1932F1}"/>
                  </a:ext>
                </a:extLst>
              </p:cNvPr>
              <p:cNvSpPr txBox="1"/>
              <p:nvPr/>
            </p:nvSpPr>
            <p:spPr>
              <a:xfrm>
                <a:off x="1198371" y="2064361"/>
                <a:ext cx="26084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Oil_check_depth_threshold()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87D95E0-E565-D07A-3185-2701AB28ED56}"/>
                  </a:ext>
                </a:extLst>
              </p:cNvPr>
              <p:cNvSpPr txBox="1"/>
              <p:nvPr/>
            </p:nvSpPr>
            <p:spPr>
              <a:xfrm>
                <a:off x="1693123" y="2969161"/>
                <a:ext cx="1727384" cy="2529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Oil_area()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Oil_evaporation()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Oil_route()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scadia Code" panose="020B0609020000020004" pitchFamily="49" charset="0"/>
                  <a:cs typeface="Cascadia Code" panose="020B0609020000020004" pitchFamily="49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scadia Code" panose="020B0609020000020004" pitchFamily="49" charset="0"/>
                    <a:cs typeface="Cascadia Code" panose="020B0609020000020004" pitchFamily="49" charset="0"/>
                  </a:rPr>
                  <a:t>  Oil_update()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BDF482D-3517-0539-425A-1E10797CFA84}"/>
                  </a:ext>
                </a:extLst>
              </p:cNvPr>
              <p:cNvSpPr txBox="1"/>
              <p:nvPr/>
            </p:nvSpPr>
            <p:spPr>
              <a:xfrm>
                <a:off x="2160808" y="117717"/>
                <a:ext cx="792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START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3AE2ECD-A206-2178-DDDC-992D02DE399C}"/>
                  </a:ext>
                </a:extLst>
              </p:cNvPr>
              <p:cNvSpPr txBox="1"/>
              <p:nvPr/>
            </p:nvSpPr>
            <p:spPr>
              <a:xfrm>
                <a:off x="2192720" y="5862018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END</a:t>
                </a:r>
              </a:p>
            </p:txBody>
          </p:sp>
          <p:sp>
            <p:nvSpPr>
              <p:cNvPr id="42" name="Flowchart: Decision 41">
                <a:extLst>
                  <a:ext uri="{FF2B5EF4-FFF2-40B4-BE49-F238E27FC236}">
                    <a16:creationId xmlns:a16="http://schemas.microsoft.com/office/drawing/2014/main" id="{12B03DED-2325-A50D-ADD1-FB4A70203950}"/>
                  </a:ext>
                </a:extLst>
              </p:cNvPr>
              <p:cNvSpPr/>
              <p:nvPr/>
            </p:nvSpPr>
            <p:spPr>
              <a:xfrm>
                <a:off x="820471" y="1904938"/>
                <a:ext cx="3331025" cy="604713"/>
              </a:xfrm>
              <a:prstGeom prst="flowChartDecision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78E7BE8-75AC-D98A-B616-2358F41337CE}"/>
                  </a:ext>
                </a:extLst>
              </p:cNvPr>
              <p:cNvSpPr/>
              <p:nvPr/>
            </p:nvSpPr>
            <p:spPr>
              <a:xfrm>
                <a:off x="861354" y="2914553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4B6933E-3AB4-0CA0-F6C3-1C7A2A4DAD93}"/>
                  </a:ext>
                </a:extLst>
              </p:cNvPr>
              <p:cNvSpPr/>
              <p:nvPr/>
            </p:nvSpPr>
            <p:spPr>
              <a:xfrm>
                <a:off x="861354" y="4376709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EB27EC7-4F89-C9D0-408B-F2693C201AA5}"/>
                  </a:ext>
                </a:extLst>
              </p:cNvPr>
              <p:cNvSpPr/>
              <p:nvPr/>
            </p:nvSpPr>
            <p:spPr>
              <a:xfrm>
                <a:off x="861354" y="5095212"/>
                <a:ext cx="3297845" cy="403458"/>
              </a:xfrm>
              <a:prstGeom prst="rect">
                <a:avLst/>
              </a:prstGeom>
              <a:noFill/>
              <a:ln w="12700" cap="flat" cmpd="sng" algn="ctr">
                <a:solidFill>
                  <a:srgbClr val="4A66AC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9B30FFA-7CF4-BB7D-1D80-F40ECBD27EBF}"/>
                  </a:ext>
                </a:extLst>
              </p:cNvPr>
              <p:cNvCxnSpPr/>
              <p:nvPr/>
            </p:nvCxnSpPr>
            <p:spPr>
              <a:xfrm>
                <a:off x="2484893" y="2518172"/>
                <a:ext cx="0" cy="36934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715B21CB-8D81-180A-7FC6-EA76B6F3F2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4938" y="3318011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FC22BE7-CAD6-F42A-7AB5-E151DD315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6" y="405275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FB887C06-5000-E38A-7891-8DB291C852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0276" y="478016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73B3AD1E-071B-C1EB-5FAD-BFA2547398EA}"/>
                  </a:ext>
                </a:extLst>
              </p:cNvPr>
              <p:cNvCxnSpPr>
                <a:cxnSpLocks/>
                <a:stCxn id="46" idx="2"/>
                <a:endCxn id="41" idx="0"/>
              </p:cNvCxnSpPr>
              <p:nvPr/>
            </p:nvCxnSpPr>
            <p:spPr>
              <a:xfrm flipH="1">
                <a:off x="2510276" y="5498670"/>
                <a:ext cx="1" cy="36334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851CBB6-7680-FA72-1AE8-C4F8412254D9}"/>
                  </a:ext>
                </a:extLst>
              </p:cNvPr>
              <p:cNvCxnSpPr>
                <a:cxnSpLocks/>
                <a:endCxn id="46" idx="1"/>
              </p:cNvCxnSpPr>
              <p:nvPr/>
            </p:nvCxnSpPr>
            <p:spPr>
              <a:xfrm>
                <a:off x="615797" y="5296941"/>
                <a:ext cx="245557" cy="0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4069069-2609-9EA3-E564-A18CE6D0D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3685" y="1003281"/>
                <a:ext cx="0" cy="304688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A17FBD-BFF1-E516-505A-3B988E8B288D}"/>
                  </a:ext>
                </a:extLst>
              </p:cNvPr>
              <p:cNvSpPr/>
              <p:nvPr/>
            </p:nvSpPr>
            <p:spPr>
              <a:xfrm>
                <a:off x="248480" y="702564"/>
                <a:ext cx="4156276" cy="5168868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6C0F45B-EB4A-3438-DC4B-3F7323FF90A9}"/>
                  </a:ext>
                </a:extLst>
              </p:cNvPr>
              <p:cNvSpPr txBox="1"/>
              <p:nvPr/>
            </p:nvSpPr>
            <p:spPr>
              <a:xfrm>
                <a:off x="2474938" y="2518172"/>
                <a:ext cx="39889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yes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4FA058A-B1A1-D008-4157-2E548435999E}"/>
                  </a:ext>
                </a:extLst>
              </p:cNvPr>
              <p:cNvSpPr/>
              <p:nvPr/>
            </p:nvSpPr>
            <p:spPr>
              <a:xfrm>
                <a:off x="837061" y="1314008"/>
                <a:ext cx="3297845" cy="403458"/>
              </a:xfrm>
              <a:prstGeom prst="rect">
                <a:avLst/>
              </a:prstGeom>
              <a:solidFill>
                <a:sysClr val="window" lastClr="FFFFFF">
                  <a:alpha val="7059"/>
                </a:sys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NZ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DE129423-7955-5DCB-90A6-B6613EA198F6}"/>
                  </a:ext>
                </a:extLst>
              </p:cNvPr>
              <p:cNvCxnSpPr>
                <a:cxnSpLocks/>
                <a:stCxn id="56" idx="2"/>
                <a:endCxn id="42" idx="0"/>
              </p:cNvCxnSpPr>
              <p:nvPr/>
            </p:nvCxnSpPr>
            <p:spPr>
              <a:xfrm>
                <a:off x="2485984" y="1717466"/>
                <a:ext cx="0" cy="187472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C781139-103E-D4AF-F0B4-BC0D191869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5925" y="489547"/>
                <a:ext cx="0" cy="325799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9" name="Connector: Elbow 58">
                <a:extLst>
                  <a:ext uri="{FF2B5EF4-FFF2-40B4-BE49-F238E27FC236}">
                    <a16:creationId xmlns:a16="http://schemas.microsoft.com/office/drawing/2014/main" id="{1879657B-00F1-30C3-0E59-181C4DDEDB9B}"/>
                  </a:ext>
                </a:extLst>
              </p:cNvPr>
              <p:cNvCxnSpPr>
                <a:stCxn id="42" idx="1"/>
                <a:endCxn id="37" idx="1"/>
              </p:cNvCxnSpPr>
              <p:nvPr/>
            </p:nvCxnSpPr>
            <p:spPr>
              <a:xfrm rot="10800000" flipH="1">
                <a:off x="820470" y="885049"/>
                <a:ext cx="963535" cy="1322246"/>
              </a:xfrm>
              <a:prstGeom prst="bentConnector3">
                <a:avLst>
                  <a:gd name="adj1" fmla="val -23725"/>
                </a:avLst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8931D9C0-4898-4D71-D0EC-031BD293DD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4790" y="2215816"/>
                <a:ext cx="21007" cy="3081125"/>
              </a:xfrm>
              <a:prstGeom prst="line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09B26E88-BA7D-DD5D-A5C2-1842CFE5CA82}"/>
                  </a:ext>
                </a:extLst>
              </p:cNvPr>
              <p:cNvSpPr txBox="1"/>
              <p:nvPr/>
            </p:nvSpPr>
            <p:spPr>
              <a:xfrm>
                <a:off x="552652" y="1974285"/>
                <a:ext cx="348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N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Franklin Gothic Book"/>
                  </a:rPr>
                  <a:t>no</a:t>
                </a:r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0F19A89-3A77-7A89-6359-5ECD610F64E1}"/>
              </a:ext>
            </a:extLst>
          </p:cNvPr>
          <p:cNvSpPr txBox="1"/>
          <p:nvPr/>
        </p:nvSpPr>
        <p:spPr>
          <a:xfrm>
            <a:off x="4503152" y="1126639"/>
            <a:ext cx="7418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Implementation of the Mackey’s formula</a:t>
            </a:r>
            <a:endParaRPr lang="en-NZ" sz="2000" dirty="0">
              <a:solidFill>
                <a:prstClr val="black"/>
              </a:solidFill>
              <a:latin typeface="Franklin Gothic Book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Wind influence on evaporation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B2DA3ED-42BE-BA7A-CA10-9271F1F347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8537728"/>
              </p:ext>
            </p:extLst>
          </p:nvPr>
        </p:nvGraphicFramePr>
        <p:xfrm>
          <a:off x="9460066" y="2007524"/>
          <a:ext cx="2692702" cy="33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F7295D21-3885-7CC7-D06C-A9D3FA045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669" y="4396553"/>
            <a:ext cx="2609665" cy="21367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722A0F-2EE7-97CA-63EE-7F696F37E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200" y="4293804"/>
            <a:ext cx="2504397" cy="19158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2C54A8-5E3F-4982-4666-046C64463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890" y="2007524"/>
            <a:ext cx="2705597" cy="16824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6E6CDA-5599-1BE2-0391-E7D9AFE556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9736" y="1938720"/>
            <a:ext cx="2705597" cy="17176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097F9F-F9B7-E4D3-7572-AC829EC4A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61404" y="5362575"/>
            <a:ext cx="904875" cy="14954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F9C2781-32E3-60DF-3177-D77B150FFAF6}"/>
              </a:ext>
            </a:extLst>
          </p:cNvPr>
          <p:cNvSpPr/>
          <p:nvPr/>
        </p:nvSpPr>
        <p:spPr>
          <a:xfrm>
            <a:off x="219003" y="122693"/>
            <a:ext cx="57080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Z" sz="2400" b="1" cap="small" dirty="0">
                <a:solidFill>
                  <a:schemeClr val="accent1"/>
                </a:solidFill>
              </a:rPr>
              <a:t>Code implementation: oil evaporation 3/3</a:t>
            </a:r>
            <a:endParaRPr lang="en-US" sz="2400" b="1" cap="small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D76E38E4-3B02-4138-BEA3-6D1F32D15F43}"/>
              </a:ext>
            </a:extLst>
          </p:cNvPr>
          <p:cNvSpPr txBox="1"/>
          <p:nvPr/>
        </p:nvSpPr>
        <p:spPr>
          <a:xfrm>
            <a:off x="500238" y="6627168"/>
            <a:ext cx="1151955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Supplementary material for poster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presentation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A NEW PHYSICALLY-BASED NUMERICAL MODEL TO SIMULATE RIVER FLOOD TRIGGERED OIL SPILLS -  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EGU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European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Geoscience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Union 2025, 27 April – 2 </a:t>
            </a:r>
            <a:r>
              <a:rPr lang="it-IT" sz="9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May</a:t>
            </a:r>
            <a:r>
              <a:rPr lang="it-IT" sz="9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</a:rPr>
              <a:t> Vienna </a:t>
            </a:r>
          </a:p>
        </p:txBody>
      </p:sp>
    </p:spTree>
    <p:extLst>
      <p:ext uri="{BB962C8B-B14F-4D97-AF65-F5344CB8AC3E}">
        <p14:creationId xmlns:p14="http://schemas.microsoft.com/office/powerpoint/2010/main" val="39218226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Blu caldo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  <a:fontScheme name="Custom 175">
    <a:majorFont>
      <a:latin typeface="Franklin Gothic Demi"/>
      <a:ea typeface=""/>
      <a:cs typeface=""/>
    </a:majorFont>
    <a:minorFont>
      <a:latin typeface="Franklin Gothic Book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6354</TotalTime>
  <Words>2111</Words>
  <Application>Microsoft Office PowerPoint</Application>
  <PresentationFormat>Widescreen</PresentationFormat>
  <Paragraphs>385</Paragraphs>
  <Slides>13</Slides>
  <Notes>11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Cambria Math</vt:lpstr>
      <vt:lpstr>Cascadia Code</vt:lpstr>
      <vt:lpstr>Cascadia Mono</vt:lpstr>
      <vt:lpstr>Franklin Gothic Book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Revisore Idraulica</dc:creator>
  <cp:lastModifiedBy>Paola Di Fluri</cp:lastModifiedBy>
  <cp:revision>17</cp:revision>
  <dcterms:created xsi:type="dcterms:W3CDTF">2025-03-10T01:53:28Z</dcterms:created>
  <dcterms:modified xsi:type="dcterms:W3CDTF">2025-04-27T15:14:30Z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b2326c-f811-4ccc-abcb-1b955c303c2e_Enabled">
    <vt:lpwstr>true</vt:lpwstr>
  </property>
  <property fmtid="{D5CDD505-2E9C-101B-9397-08002B2CF9AE}" pid="3" name="MSIP_Label_d2b2326c-f811-4ccc-abcb-1b955c303c2e_SetDate">
    <vt:lpwstr>2025-03-21T03:47:44Z</vt:lpwstr>
  </property>
  <property fmtid="{D5CDD505-2E9C-101B-9397-08002B2CF9AE}" pid="4" name="MSIP_Label_d2b2326c-f811-4ccc-abcb-1b955c303c2e_Method">
    <vt:lpwstr>Standard</vt:lpwstr>
  </property>
  <property fmtid="{D5CDD505-2E9C-101B-9397-08002B2CF9AE}" pid="5" name="MSIP_Label_d2b2326c-f811-4ccc-abcb-1b955c303c2e_Name">
    <vt:lpwstr>In-Confidence</vt:lpwstr>
  </property>
  <property fmtid="{D5CDD505-2E9C-101B-9397-08002B2CF9AE}" pid="6" name="MSIP_Label_d2b2326c-f811-4ccc-abcb-1b955c303c2e_SiteId">
    <vt:lpwstr>dc781727-710e-4855-bc4c-690266a1b551</vt:lpwstr>
  </property>
  <property fmtid="{D5CDD505-2E9C-101B-9397-08002B2CF9AE}" pid="7" name="MSIP_Label_d2b2326c-f811-4ccc-abcb-1b955c303c2e_ActionId">
    <vt:lpwstr>4f56d23a-e39a-4018-899d-cf2ad8922bf7</vt:lpwstr>
  </property>
  <property fmtid="{D5CDD505-2E9C-101B-9397-08002B2CF9AE}" pid="8" name="MSIP_Label_d2b2326c-f811-4ccc-abcb-1b955c303c2e_ContentBits">
    <vt:lpwstr>2</vt:lpwstr>
  </property>
  <property fmtid="{D5CDD505-2E9C-101B-9397-08002B2CF9AE}" pid="9" name="MSIP_Label_d2b2326c-f811-4ccc-abcb-1b955c303c2e_Tag">
    <vt:lpwstr>10, 3, 0, 1</vt:lpwstr>
  </property>
  <property fmtid="{D5CDD505-2E9C-101B-9397-08002B2CF9AE}" pid="10" name="ClassificationContentMarkingFooterLocations">
    <vt:lpwstr>Tema di Office:8</vt:lpwstr>
  </property>
  <property fmtid="{D5CDD505-2E9C-101B-9397-08002B2CF9AE}" pid="11" name="ClassificationContentMarkingFooterText">
    <vt:lpwstr>Classification: In-Confidence</vt:lpwstr>
  </property>
</Properties>
</file>