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tiff" ContentType="image/tiff"/>
  <Default Extension="wmf" ContentType="image/x-w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 id="2147483650" r:id="rId3"/>
    <p:sldMasterId id="2147483652" r:id="rId4"/>
  </p:sldMasterIdLst>
  <p:notesMasterIdLst>
    <p:notesMasterId r:id="rId6"/>
  </p:notesMasterIdLst>
  <p:handoutMasterIdLst>
    <p:handoutMasterId r:id="rId7"/>
  </p:handoutMasterIdLst>
  <p:sldIdLst>
    <p:sldId id="257" r:id="rId5"/>
  </p:sldIdLst>
  <p:sldSz cx="50399950" cy="30142180"/>
  <p:notesSz cx="6858000" cy="9144000"/>
  <p:defaultTextStyle>
    <a:defPPr>
      <a:defRPr lang="en-US"/>
    </a:defPPr>
    <a:lvl1pPr marL="0" algn="l" defTabSz="4387215" rtl="0" eaLnBrk="1" latinLnBrk="0" hangingPunct="1">
      <a:defRPr sz="8600" kern="1200">
        <a:solidFill>
          <a:schemeClr val="tx1"/>
        </a:solidFill>
        <a:latin typeface="+mn-lt"/>
        <a:ea typeface="+mn-ea"/>
        <a:cs typeface="+mn-cs"/>
      </a:defRPr>
    </a:lvl1pPr>
    <a:lvl2pPr marL="2193925" algn="l" defTabSz="4387215" rtl="0" eaLnBrk="1" latinLnBrk="0" hangingPunct="1">
      <a:defRPr sz="8600" kern="1200">
        <a:solidFill>
          <a:schemeClr val="tx1"/>
        </a:solidFill>
        <a:latin typeface="+mn-lt"/>
        <a:ea typeface="+mn-ea"/>
        <a:cs typeface="+mn-cs"/>
      </a:defRPr>
    </a:lvl2pPr>
    <a:lvl3pPr marL="4387215" algn="l" defTabSz="4387215" rtl="0" eaLnBrk="1" latinLnBrk="0" hangingPunct="1">
      <a:defRPr sz="8600" kern="1200">
        <a:solidFill>
          <a:schemeClr val="tx1"/>
        </a:solidFill>
        <a:latin typeface="+mn-lt"/>
        <a:ea typeface="+mn-ea"/>
        <a:cs typeface="+mn-cs"/>
      </a:defRPr>
    </a:lvl3pPr>
    <a:lvl4pPr marL="6581140" algn="l" defTabSz="4387215" rtl="0" eaLnBrk="1" latinLnBrk="0" hangingPunct="1">
      <a:defRPr sz="8600" kern="1200">
        <a:solidFill>
          <a:schemeClr val="tx1"/>
        </a:solidFill>
        <a:latin typeface="+mn-lt"/>
        <a:ea typeface="+mn-ea"/>
        <a:cs typeface="+mn-cs"/>
      </a:defRPr>
    </a:lvl4pPr>
    <a:lvl5pPr marL="8774430" algn="l" defTabSz="4387215" rtl="0" eaLnBrk="1" latinLnBrk="0" hangingPunct="1">
      <a:defRPr sz="8600" kern="1200">
        <a:solidFill>
          <a:schemeClr val="tx1"/>
        </a:solidFill>
        <a:latin typeface="+mn-lt"/>
        <a:ea typeface="+mn-ea"/>
        <a:cs typeface="+mn-cs"/>
      </a:defRPr>
    </a:lvl5pPr>
    <a:lvl6pPr marL="10968355" algn="l" defTabSz="4387215" rtl="0" eaLnBrk="1" latinLnBrk="0" hangingPunct="1">
      <a:defRPr sz="8600" kern="1200">
        <a:solidFill>
          <a:schemeClr val="tx1"/>
        </a:solidFill>
        <a:latin typeface="+mn-lt"/>
        <a:ea typeface="+mn-ea"/>
        <a:cs typeface="+mn-cs"/>
      </a:defRPr>
    </a:lvl6pPr>
    <a:lvl7pPr marL="13161645" algn="l" defTabSz="4387215" rtl="0" eaLnBrk="1" latinLnBrk="0" hangingPunct="1">
      <a:defRPr sz="8600" kern="1200">
        <a:solidFill>
          <a:schemeClr val="tx1"/>
        </a:solidFill>
        <a:latin typeface="+mn-lt"/>
        <a:ea typeface="+mn-ea"/>
        <a:cs typeface="+mn-cs"/>
      </a:defRPr>
    </a:lvl7pPr>
    <a:lvl8pPr marL="15355570" algn="l" defTabSz="4387215" rtl="0" eaLnBrk="1" latinLnBrk="0" hangingPunct="1">
      <a:defRPr sz="8600" kern="1200">
        <a:solidFill>
          <a:schemeClr val="tx1"/>
        </a:solidFill>
        <a:latin typeface="+mn-lt"/>
        <a:ea typeface="+mn-ea"/>
        <a:cs typeface="+mn-cs"/>
      </a:defRPr>
    </a:lvl8pPr>
    <a:lvl9pPr marL="17549495" algn="l" defTabSz="4387215" rtl="0" eaLnBrk="1" latinLnBrk="0" hangingPunct="1">
      <a:defRPr sz="86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8000B"/>
    <a:srgbClr val="F3F5FA"/>
    <a:srgbClr val="FFF1CE"/>
    <a:srgbClr val="DBDFE8"/>
    <a:srgbClr val="435FAA"/>
    <a:srgbClr val="CDD2DE"/>
    <a:srgbClr val="E3E9E5"/>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96" autoAdjust="0"/>
    <p:restoredTop sz="92072" autoAdjust="0"/>
  </p:normalViewPr>
  <p:slideViewPr>
    <p:cSldViewPr snapToGrid="0" snapToObjects="1" showGuides="1">
      <p:cViewPr>
        <p:scale>
          <a:sx n="25" d="100"/>
          <a:sy n="25" d="100"/>
        </p:scale>
        <p:origin x="970" y="-62"/>
      </p:cViewPr>
      <p:guideLst>
        <p:guide orient="horz" pos="3035"/>
        <p:guide orient="horz" pos="261"/>
        <p:guide orient="horz" pos="18459"/>
        <p:guide orient="horz"/>
        <p:guide pos="666"/>
        <p:guide pos="310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6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viewProps" Target="viewProps.xml"/><Relationship Id="rId8" Type="http://schemas.openxmlformats.org/officeDocument/2006/relationships/presProps" Target="presProps.xml"/><Relationship Id="rId7" Type="http://schemas.openxmlformats.org/officeDocument/2006/relationships/handoutMaster" Target="handoutMasters/handoutMaster1.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 Type="http://schemas.openxmlformats.org/officeDocument/2006/relationships/theme" Target="theme/theme1.xml"/><Relationship Id="rId11" Type="http://schemas.openxmlformats.org/officeDocument/2006/relationships/commentAuthors" Target="commentAuthors.xml"/><Relationship Id="rId10" Type="http://schemas.openxmlformats.org/officeDocument/2006/relationships/tableStyles" Target="tableStyles.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4" Type="http://schemas.openxmlformats.org/officeDocument/2006/relationships/image" Target="../media/image10.wmf"/><Relationship Id="rId3" Type="http://schemas.openxmlformats.org/officeDocument/2006/relationships/image" Target="../media/image9.wmf"/><Relationship Id="rId2" Type="http://schemas.openxmlformats.org/officeDocument/2006/relationships/image" Target="../media/image3.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4" Type="http://schemas.openxmlformats.org/officeDocument/2006/relationships/image" Target="../media/image10.wmf"/><Relationship Id="rId3" Type="http://schemas.openxmlformats.org/officeDocument/2006/relationships/image" Target="../media/image9.wmf"/><Relationship Id="rId2" Type="http://schemas.openxmlformats.org/officeDocument/2006/relationships/image" Target="../media/image3.wmf"/><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fld>
            <a:endParaRPr lang="en-US" dirty="0"/>
          </a:p>
        </p:txBody>
      </p:sp>
      <p:sp>
        <p:nvSpPr>
          <p:cNvPr id="4" name="Slide Image Placeholder 3"/>
          <p:cNvSpPr>
            <a:spLocks noGrp="1" noRot="1" noChangeAspect="1"/>
          </p:cNvSpPr>
          <p:nvPr>
            <p:ph type="sldImg" idx="2"/>
          </p:nvPr>
        </p:nvSpPr>
        <p:spPr>
          <a:xfrm>
            <a:off x="562286" y="685800"/>
            <a:ext cx="5733428"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4387215" rtl="0" eaLnBrk="1" latinLnBrk="0" hangingPunct="1">
      <a:defRPr sz="5800" kern="1200">
        <a:solidFill>
          <a:schemeClr val="tx1"/>
        </a:solidFill>
        <a:latin typeface="+mn-lt"/>
        <a:ea typeface="+mn-ea"/>
        <a:cs typeface="+mn-cs"/>
      </a:defRPr>
    </a:lvl1pPr>
    <a:lvl2pPr marL="2193925" algn="l" defTabSz="4387215" rtl="0" eaLnBrk="1" latinLnBrk="0" hangingPunct="1">
      <a:defRPr sz="5800" kern="1200">
        <a:solidFill>
          <a:schemeClr val="tx1"/>
        </a:solidFill>
        <a:latin typeface="+mn-lt"/>
        <a:ea typeface="+mn-ea"/>
        <a:cs typeface="+mn-cs"/>
      </a:defRPr>
    </a:lvl2pPr>
    <a:lvl3pPr marL="4387215" algn="l" defTabSz="4387215" rtl="0" eaLnBrk="1" latinLnBrk="0" hangingPunct="1">
      <a:defRPr sz="5800" kern="1200">
        <a:solidFill>
          <a:schemeClr val="tx1"/>
        </a:solidFill>
        <a:latin typeface="+mn-lt"/>
        <a:ea typeface="+mn-ea"/>
        <a:cs typeface="+mn-cs"/>
      </a:defRPr>
    </a:lvl3pPr>
    <a:lvl4pPr marL="6581140" algn="l" defTabSz="4387215" rtl="0" eaLnBrk="1" latinLnBrk="0" hangingPunct="1">
      <a:defRPr sz="5800" kern="1200">
        <a:solidFill>
          <a:schemeClr val="tx1"/>
        </a:solidFill>
        <a:latin typeface="+mn-lt"/>
        <a:ea typeface="+mn-ea"/>
        <a:cs typeface="+mn-cs"/>
      </a:defRPr>
    </a:lvl4pPr>
    <a:lvl5pPr marL="8774430" algn="l" defTabSz="4387215" rtl="0" eaLnBrk="1" latinLnBrk="0" hangingPunct="1">
      <a:defRPr sz="5800" kern="1200">
        <a:solidFill>
          <a:schemeClr val="tx1"/>
        </a:solidFill>
        <a:latin typeface="+mn-lt"/>
        <a:ea typeface="+mn-ea"/>
        <a:cs typeface="+mn-cs"/>
      </a:defRPr>
    </a:lvl5pPr>
    <a:lvl6pPr marL="10968355" algn="l" defTabSz="4387215" rtl="0" eaLnBrk="1" latinLnBrk="0" hangingPunct="1">
      <a:defRPr sz="5800" kern="1200">
        <a:solidFill>
          <a:schemeClr val="tx1"/>
        </a:solidFill>
        <a:latin typeface="+mn-lt"/>
        <a:ea typeface="+mn-ea"/>
        <a:cs typeface="+mn-cs"/>
      </a:defRPr>
    </a:lvl6pPr>
    <a:lvl7pPr marL="13161645" algn="l" defTabSz="4387215" rtl="0" eaLnBrk="1" latinLnBrk="0" hangingPunct="1">
      <a:defRPr sz="5800" kern="1200">
        <a:solidFill>
          <a:schemeClr val="tx1"/>
        </a:solidFill>
        <a:latin typeface="+mn-lt"/>
        <a:ea typeface="+mn-ea"/>
        <a:cs typeface="+mn-cs"/>
      </a:defRPr>
    </a:lvl7pPr>
    <a:lvl8pPr marL="15355570" algn="l" defTabSz="4387215" rtl="0" eaLnBrk="1" latinLnBrk="0" hangingPunct="1">
      <a:defRPr sz="5800" kern="1200">
        <a:solidFill>
          <a:schemeClr val="tx1"/>
        </a:solidFill>
        <a:latin typeface="+mn-lt"/>
        <a:ea typeface="+mn-ea"/>
        <a:cs typeface="+mn-cs"/>
      </a:defRPr>
    </a:lvl8pPr>
    <a:lvl9pPr marL="17549495" algn="l" defTabSz="4387215"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2286" y="685800"/>
            <a:ext cx="5733428"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bg>
      <p:bgPr>
        <a:gradFill flip="none" rotWithShape="1">
          <a:gsLst>
            <a:gs pos="0">
              <a:srgbClr val="FF0000"/>
            </a:gs>
            <a:gs pos="34000">
              <a:schemeClr val="accent1">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038316" y="5840947"/>
            <a:ext cx="11548486" cy="512055"/>
          </a:xfrm>
          <a:prstGeom prst="rect">
            <a:avLst/>
          </a:prstGeom>
        </p:spPr>
        <p:txBody>
          <a:bodyPr wrap="square" lIns="228589" tIns="228589" rIns="228589" bIns="228589">
            <a:spAutoFit/>
          </a:bodyPr>
          <a:lstStyle>
            <a:lvl1pPr marL="0" indent="0">
              <a:buNone/>
              <a:defRPr sz="2290">
                <a:solidFill>
                  <a:schemeClr val="accent5">
                    <a:lumMod val="50000"/>
                  </a:schemeClr>
                </a:solidFill>
                <a:latin typeface="Times New Roman" panose="02020603050405020304" pitchFamily="18" charset="0"/>
                <a:cs typeface="Times New Roman" panose="02020603050405020304" pitchFamily="18" charset="0"/>
              </a:defRPr>
            </a:lvl1pPr>
            <a:lvl2pPr marL="1360805" indent="-523875">
              <a:defRPr sz="2290">
                <a:latin typeface="Trebuchet MS" panose="020B0603020202020204" pitchFamily="34" charset="0"/>
              </a:defRPr>
            </a:lvl2pPr>
            <a:lvl3pPr marL="1884045" indent="-523875">
              <a:defRPr sz="2290">
                <a:latin typeface="Trebuchet MS" panose="020B0603020202020204" pitchFamily="34" charset="0"/>
              </a:defRPr>
            </a:lvl3pPr>
            <a:lvl4pPr marL="2459355" indent="-575310">
              <a:defRPr sz="2290">
                <a:latin typeface="Trebuchet MS" panose="020B0603020202020204" pitchFamily="34" charset="0"/>
              </a:defRPr>
            </a:lvl4pPr>
            <a:lvl5pPr marL="2877820" indent="-419100">
              <a:defRPr sz="2290">
                <a:latin typeface="Trebuchet MS" panose="020B0603020202020204" pitchFamily="34" charset="0"/>
              </a:defRPr>
            </a:lvl5pPr>
          </a:lstStyle>
          <a:p>
            <a:pPr lvl="0"/>
            <a:r>
              <a:rPr lang="en-US" dirty="0"/>
              <a:t>Type in or paste your text here</a:t>
            </a:r>
            <a:endParaRPr lang="en-US" dirty="0"/>
          </a:p>
        </p:txBody>
      </p:sp>
      <p:sp>
        <p:nvSpPr>
          <p:cNvPr id="6" name="Text Placeholder 5"/>
          <p:cNvSpPr>
            <a:spLocks noGrp="1"/>
          </p:cNvSpPr>
          <p:nvPr>
            <p:ph type="body" sz="quarter" idx="11" hasCustomPrompt="1"/>
          </p:nvPr>
        </p:nvSpPr>
        <p:spPr>
          <a:xfrm>
            <a:off x="1059152" y="5223075"/>
            <a:ext cx="11539378" cy="406626"/>
          </a:xfrm>
          <a:prstGeom prst="rect">
            <a:avLst/>
          </a:prstGeom>
          <a:noFill/>
        </p:spPr>
        <p:txBody>
          <a:bodyPr lIns="91436" tIns="91436" rIns="91436" bIns="91436" anchor="ctr" anchorCtr="0">
            <a:spAutoFit/>
          </a:bodyPr>
          <a:lstStyle>
            <a:lvl1pPr marL="0" indent="0" algn="ctr">
              <a:buNone/>
              <a:defRPr sz="3385" b="1" u="sng" baseline="0">
                <a:solidFill>
                  <a:schemeClr val="accent5">
                    <a:lumMod val="50000"/>
                  </a:schemeClr>
                </a:solidFill>
              </a:defRPr>
            </a:lvl1pPr>
          </a:lstStyle>
          <a:p>
            <a:pPr lvl="0"/>
            <a:r>
              <a:rPr lang="en-US" dirty="0"/>
              <a:t>(click to edit) INTRODUCTION or ABSTRACT</a:t>
            </a:r>
            <a:endParaRPr lang="en-US" dirty="0"/>
          </a:p>
        </p:txBody>
      </p:sp>
      <p:sp>
        <p:nvSpPr>
          <p:cNvPr id="20" name="Text Placeholder 5"/>
          <p:cNvSpPr>
            <a:spLocks noGrp="1"/>
          </p:cNvSpPr>
          <p:nvPr>
            <p:ph type="body" sz="quarter" idx="20" hasCustomPrompt="1"/>
          </p:nvPr>
        </p:nvSpPr>
        <p:spPr>
          <a:xfrm>
            <a:off x="1059159" y="13156713"/>
            <a:ext cx="11541194" cy="406626"/>
          </a:xfrm>
          <a:prstGeom prst="rect">
            <a:avLst/>
          </a:prstGeom>
          <a:noFill/>
        </p:spPr>
        <p:txBody>
          <a:bodyPr wrap="square" lIns="91436" tIns="91436" rIns="91436" bIns="91436" anchor="ctr" anchorCtr="0">
            <a:spAutoFit/>
          </a:bodyPr>
          <a:lstStyle>
            <a:lvl1pPr marL="0" indent="0" algn="ctr">
              <a:buNone/>
              <a:defRPr sz="3385" b="1" u="sng" baseline="0">
                <a:solidFill>
                  <a:schemeClr val="accent5">
                    <a:lumMod val="50000"/>
                  </a:schemeClr>
                </a:solidFill>
              </a:defRPr>
            </a:lvl1pPr>
          </a:lstStyle>
          <a:p>
            <a:pPr lvl="0"/>
            <a:r>
              <a:rPr lang="en-US" dirty="0"/>
              <a:t>(click to edit)  OBJECTIVES</a:t>
            </a:r>
            <a:endParaRPr lang="en-US" dirty="0"/>
          </a:p>
        </p:txBody>
      </p:sp>
      <p:sp>
        <p:nvSpPr>
          <p:cNvPr id="21" name="Text Placeholder 3"/>
          <p:cNvSpPr>
            <a:spLocks noGrp="1"/>
          </p:cNvSpPr>
          <p:nvPr>
            <p:ph type="body" sz="quarter" idx="21" hasCustomPrompt="1"/>
          </p:nvPr>
        </p:nvSpPr>
        <p:spPr>
          <a:xfrm>
            <a:off x="13305829" y="5840947"/>
            <a:ext cx="11539378" cy="512055"/>
          </a:xfrm>
          <a:prstGeom prst="rect">
            <a:avLst/>
          </a:prstGeom>
        </p:spPr>
        <p:txBody>
          <a:bodyPr wrap="square" lIns="228589" tIns="228589" rIns="228589" bIns="228589">
            <a:spAutoFit/>
          </a:bodyPr>
          <a:lstStyle>
            <a:lvl1pPr marL="0" indent="0">
              <a:buNone/>
              <a:defRPr sz="2290">
                <a:solidFill>
                  <a:schemeClr val="accent5">
                    <a:lumMod val="50000"/>
                  </a:schemeClr>
                </a:solidFill>
                <a:latin typeface="Times New Roman" panose="02020603050405020304" pitchFamily="18" charset="0"/>
                <a:cs typeface="Times New Roman" panose="02020603050405020304" pitchFamily="18" charset="0"/>
              </a:defRPr>
            </a:lvl1pPr>
            <a:lvl2pPr marL="1360805" indent="-523875">
              <a:defRPr sz="2290">
                <a:latin typeface="Trebuchet MS" panose="020B0603020202020204" pitchFamily="34" charset="0"/>
              </a:defRPr>
            </a:lvl2pPr>
            <a:lvl3pPr marL="1884045" indent="-523875">
              <a:defRPr sz="2290">
                <a:latin typeface="Trebuchet MS" panose="020B0603020202020204" pitchFamily="34" charset="0"/>
              </a:defRPr>
            </a:lvl3pPr>
            <a:lvl4pPr marL="2459355" indent="-575310">
              <a:defRPr sz="2290">
                <a:latin typeface="Trebuchet MS" panose="020B0603020202020204" pitchFamily="34" charset="0"/>
              </a:defRPr>
            </a:lvl4pPr>
            <a:lvl5pPr marL="2877820" indent="-419100">
              <a:defRPr sz="2290">
                <a:latin typeface="Trebuchet MS" panose="020B0603020202020204" pitchFamily="34" charset="0"/>
              </a:defRPr>
            </a:lvl5pPr>
          </a:lstStyle>
          <a:p>
            <a:pPr lvl="0"/>
            <a:r>
              <a:rPr lang="en-US" dirty="0"/>
              <a:t>Type in or paste your text here</a:t>
            </a:r>
            <a:endParaRPr lang="en-US" dirty="0"/>
          </a:p>
        </p:txBody>
      </p:sp>
      <p:sp>
        <p:nvSpPr>
          <p:cNvPr id="22" name="Text Placeholder 5"/>
          <p:cNvSpPr>
            <a:spLocks noGrp="1"/>
          </p:cNvSpPr>
          <p:nvPr>
            <p:ph type="body" sz="quarter" idx="22" hasCustomPrompt="1"/>
          </p:nvPr>
        </p:nvSpPr>
        <p:spPr>
          <a:xfrm>
            <a:off x="13305829" y="5223075"/>
            <a:ext cx="11539378" cy="406626"/>
          </a:xfrm>
          <a:prstGeom prst="rect">
            <a:avLst/>
          </a:prstGeom>
          <a:noFill/>
        </p:spPr>
        <p:txBody>
          <a:bodyPr lIns="91436" tIns="91436" rIns="91436" bIns="91436" anchor="ctr" anchorCtr="0">
            <a:spAutoFit/>
          </a:bodyPr>
          <a:lstStyle>
            <a:lvl1pPr marL="0" indent="0" algn="ctr">
              <a:buNone/>
              <a:defRPr sz="3385" b="1" u="sng" baseline="0">
                <a:solidFill>
                  <a:schemeClr val="accent5">
                    <a:lumMod val="50000"/>
                  </a:schemeClr>
                </a:solidFill>
              </a:defRPr>
            </a:lvl1pPr>
          </a:lstStyle>
          <a:p>
            <a:pPr lvl="0"/>
            <a:r>
              <a:rPr lang="en-US" dirty="0"/>
              <a:t>(click to edit)  MATERIALS &amp; METHODS</a:t>
            </a:r>
            <a:endParaRPr lang="en-US" dirty="0"/>
          </a:p>
        </p:txBody>
      </p:sp>
      <p:sp>
        <p:nvSpPr>
          <p:cNvPr id="23" name="Text Placeholder 3"/>
          <p:cNvSpPr>
            <a:spLocks noGrp="1"/>
          </p:cNvSpPr>
          <p:nvPr>
            <p:ph type="body" sz="quarter" idx="23" hasCustomPrompt="1"/>
          </p:nvPr>
        </p:nvSpPr>
        <p:spPr>
          <a:xfrm>
            <a:off x="25559800" y="5840947"/>
            <a:ext cx="11539378" cy="512055"/>
          </a:xfrm>
          <a:prstGeom prst="rect">
            <a:avLst/>
          </a:prstGeom>
        </p:spPr>
        <p:txBody>
          <a:bodyPr wrap="square" lIns="228589" tIns="228589" rIns="228589" bIns="228589">
            <a:spAutoFit/>
          </a:bodyPr>
          <a:lstStyle>
            <a:lvl1pPr marL="0" indent="0">
              <a:buNone/>
              <a:defRPr sz="2290">
                <a:solidFill>
                  <a:schemeClr val="accent5">
                    <a:lumMod val="50000"/>
                  </a:schemeClr>
                </a:solidFill>
                <a:latin typeface="Times New Roman" panose="02020603050405020304" pitchFamily="18" charset="0"/>
                <a:cs typeface="Times New Roman" panose="02020603050405020304" pitchFamily="18" charset="0"/>
              </a:defRPr>
            </a:lvl1pPr>
            <a:lvl2pPr marL="1360805" indent="-523875">
              <a:defRPr sz="2290">
                <a:latin typeface="Trebuchet MS" panose="020B0603020202020204" pitchFamily="34" charset="0"/>
              </a:defRPr>
            </a:lvl2pPr>
            <a:lvl3pPr marL="1884045" indent="-523875">
              <a:defRPr sz="2290">
                <a:latin typeface="Trebuchet MS" panose="020B0603020202020204" pitchFamily="34" charset="0"/>
              </a:defRPr>
            </a:lvl3pPr>
            <a:lvl4pPr marL="2459355" indent="-575310">
              <a:defRPr sz="2290">
                <a:latin typeface="Trebuchet MS" panose="020B0603020202020204" pitchFamily="34" charset="0"/>
              </a:defRPr>
            </a:lvl4pPr>
            <a:lvl5pPr marL="2877820" indent="-419100">
              <a:defRPr sz="2290">
                <a:latin typeface="Trebuchet MS" panose="020B0603020202020204" pitchFamily="34" charset="0"/>
              </a:defRPr>
            </a:lvl5pPr>
          </a:lstStyle>
          <a:p>
            <a:pPr lvl="0"/>
            <a:r>
              <a:rPr lang="en-US" dirty="0"/>
              <a:t>Type in or paste your text here</a:t>
            </a:r>
            <a:endParaRPr lang="en-US" dirty="0"/>
          </a:p>
        </p:txBody>
      </p:sp>
      <p:sp>
        <p:nvSpPr>
          <p:cNvPr id="24" name="Text Placeholder 5"/>
          <p:cNvSpPr>
            <a:spLocks noGrp="1"/>
          </p:cNvSpPr>
          <p:nvPr>
            <p:ph type="body" sz="quarter" idx="24" hasCustomPrompt="1"/>
          </p:nvPr>
        </p:nvSpPr>
        <p:spPr>
          <a:xfrm>
            <a:off x="25550701" y="5223075"/>
            <a:ext cx="11550317" cy="406626"/>
          </a:xfrm>
          <a:prstGeom prst="rect">
            <a:avLst/>
          </a:prstGeom>
          <a:noFill/>
        </p:spPr>
        <p:txBody>
          <a:bodyPr lIns="91436" tIns="91436" rIns="91436" bIns="91436" anchor="ctr" anchorCtr="0">
            <a:spAutoFit/>
          </a:bodyPr>
          <a:lstStyle>
            <a:lvl1pPr marL="0" indent="0" algn="ctr">
              <a:buNone/>
              <a:defRPr sz="3385" b="1" u="sng" baseline="0">
                <a:solidFill>
                  <a:schemeClr val="accent5">
                    <a:lumMod val="50000"/>
                  </a:schemeClr>
                </a:solidFill>
              </a:defRPr>
            </a:lvl1pPr>
          </a:lstStyle>
          <a:p>
            <a:pPr lvl="0"/>
            <a:r>
              <a:rPr lang="en-US" dirty="0"/>
              <a:t>(click to edit)  RESULTS</a:t>
            </a:r>
            <a:endParaRPr lang="en-US" dirty="0"/>
          </a:p>
        </p:txBody>
      </p:sp>
      <p:sp>
        <p:nvSpPr>
          <p:cNvPr id="25" name="Text Placeholder 5"/>
          <p:cNvSpPr>
            <a:spLocks noGrp="1"/>
          </p:cNvSpPr>
          <p:nvPr>
            <p:ph type="body" sz="quarter" idx="25" hasCustomPrompt="1"/>
          </p:nvPr>
        </p:nvSpPr>
        <p:spPr>
          <a:xfrm>
            <a:off x="37795989" y="5223075"/>
            <a:ext cx="11537247" cy="406626"/>
          </a:xfrm>
          <a:prstGeom prst="rect">
            <a:avLst/>
          </a:prstGeom>
          <a:noFill/>
        </p:spPr>
        <p:txBody>
          <a:bodyPr wrap="square" lIns="91436" tIns="91436" rIns="91436" bIns="91436" anchor="ctr" anchorCtr="0">
            <a:spAutoFit/>
          </a:bodyPr>
          <a:lstStyle>
            <a:lvl1pPr marL="0" indent="0" algn="ctr">
              <a:buNone/>
              <a:defRPr sz="3385" b="1" u="sng" baseline="0">
                <a:solidFill>
                  <a:schemeClr val="accent5">
                    <a:lumMod val="50000"/>
                  </a:schemeClr>
                </a:solidFill>
              </a:defRPr>
            </a:lvl1pPr>
          </a:lstStyle>
          <a:p>
            <a:pPr lvl="0"/>
            <a:r>
              <a:rPr lang="en-US" dirty="0"/>
              <a:t>(click to edit)  CONCLUSIONS</a:t>
            </a:r>
            <a:endParaRPr lang="en-US" dirty="0"/>
          </a:p>
        </p:txBody>
      </p:sp>
      <p:sp>
        <p:nvSpPr>
          <p:cNvPr id="26" name="Text Placeholder 3"/>
          <p:cNvSpPr>
            <a:spLocks noGrp="1"/>
          </p:cNvSpPr>
          <p:nvPr>
            <p:ph type="body" sz="quarter" idx="26" hasCustomPrompt="1"/>
          </p:nvPr>
        </p:nvSpPr>
        <p:spPr>
          <a:xfrm>
            <a:off x="37795989" y="5840947"/>
            <a:ext cx="11537247" cy="512055"/>
          </a:xfrm>
          <a:prstGeom prst="rect">
            <a:avLst/>
          </a:prstGeom>
        </p:spPr>
        <p:txBody>
          <a:bodyPr wrap="square" lIns="228589" tIns="228589" rIns="228589" bIns="228589">
            <a:spAutoFit/>
          </a:bodyPr>
          <a:lstStyle>
            <a:lvl1pPr marL="0" indent="0">
              <a:buNone/>
              <a:defRPr sz="2290">
                <a:solidFill>
                  <a:schemeClr val="accent5">
                    <a:lumMod val="50000"/>
                  </a:schemeClr>
                </a:solidFill>
                <a:latin typeface="Times New Roman" panose="02020603050405020304" pitchFamily="18" charset="0"/>
                <a:cs typeface="Times New Roman" panose="02020603050405020304" pitchFamily="18" charset="0"/>
              </a:defRPr>
            </a:lvl1pPr>
            <a:lvl2pPr marL="1360805" indent="-523875">
              <a:defRPr sz="2290">
                <a:latin typeface="Trebuchet MS" panose="020B0603020202020204" pitchFamily="34" charset="0"/>
              </a:defRPr>
            </a:lvl2pPr>
            <a:lvl3pPr marL="1884045" indent="-523875">
              <a:defRPr sz="2290">
                <a:latin typeface="Trebuchet MS" panose="020B0603020202020204" pitchFamily="34" charset="0"/>
              </a:defRPr>
            </a:lvl3pPr>
            <a:lvl4pPr marL="2459355" indent="-575310">
              <a:defRPr sz="2290">
                <a:latin typeface="Trebuchet MS" panose="020B0603020202020204" pitchFamily="34" charset="0"/>
              </a:defRPr>
            </a:lvl4pPr>
            <a:lvl5pPr marL="2877820" indent="-419100">
              <a:defRPr sz="2290">
                <a:latin typeface="Trebuchet MS" panose="020B0603020202020204" pitchFamily="34" charset="0"/>
              </a:defRPr>
            </a:lvl5pPr>
          </a:lstStyle>
          <a:p>
            <a:pPr lvl="0"/>
            <a:r>
              <a:rPr lang="en-US" dirty="0"/>
              <a:t>Type in or paste your text here</a:t>
            </a:r>
            <a:endParaRPr lang="en-US" dirty="0"/>
          </a:p>
        </p:txBody>
      </p:sp>
      <p:sp>
        <p:nvSpPr>
          <p:cNvPr id="27" name="Text Placeholder 5"/>
          <p:cNvSpPr>
            <a:spLocks noGrp="1"/>
          </p:cNvSpPr>
          <p:nvPr>
            <p:ph type="body" sz="quarter" idx="27" hasCustomPrompt="1"/>
          </p:nvPr>
        </p:nvSpPr>
        <p:spPr>
          <a:xfrm>
            <a:off x="37795989" y="13211868"/>
            <a:ext cx="11537247" cy="406626"/>
          </a:xfrm>
          <a:prstGeom prst="rect">
            <a:avLst/>
          </a:prstGeom>
          <a:noFill/>
        </p:spPr>
        <p:txBody>
          <a:bodyPr wrap="square" lIns="91436" tIns="91436" rIns="91436" bIns="91436" anchor="ctr" anchorCtr="0">
            <a:spAutoFit/>
          </a:bodyPr>
          <a:lstStyle>
            <a:lvl1pPr marL="0" indent="0" algn="ctr">
              <a:buNone/>
              <a:defRPr sz="3385" b="1" u="sng" baseline="0">
                <a:solidFill>
                  <a:schemeClr val="accent5">
                    <a:lumMod val="50000"/>
                  </a:schemeClr>
                </a:solidFill>
              </a:defRPr>
            </a:lvl1pPr>
          </a:lstStyle>
          <a:p>
            <a:pPr lvl="0"/>
            <a:r>
              <a:rPr lang="en-US" dirty="0"/>
              <a:t>(click to edit)  REFERENCES</a:t>
            </a:r>
            <a:endParaRPr lang="en-US" dirty="0"/>
          </a:p>
        </p:txBody>
      </p:sp>
      <p:sp>
        <p:nvSpPr>
          <p:cNvPr id="28" name="Text Placeholder 3"/>
          <p:cNvSpPr>
            <a:spLocks noGrp="1"/>
          </p:cNvSpPr>
          <p:nvPr>
            <p:ph type="body" sz="quarter" idx="28" hasCustomPrompt="1"/>
          </p:nvPr>
        </p:nvSpPr>
        <p:spPr>
          <a:xfrm>
            <a:off x="37795996" y="13746341"/>
            <a:ext cx="11543024" cy="512055"/>
          </a:xfrm>
          <a:prstGeom prst="rect">
            <a:avLst/>
          </a:prstGeom>
        </p:spPr>
        <p:txBody>
          <a:bodyPr wrap="square" lIns="228589" tIns="228589" rIns="228589" bIns="228589">
            <a:spAutoFit/>
          </a:bodyPr>
          <a:lstStyle>
            <a:lvl1pPr marL="0" indent="0">
              <a:buNone/>
              <a:defRPr sz="2290">
                <a:solidFill>
                  <a:schemeClr val="accent5">
                    <a:lumMod val="50000"/>
                  </a:schemeClr>
                </a:solidFill>
                <a:latin typeface="Times New Roman" panose="02020603050405020304" pitchFamily="18" charset="0"/>
                <a:cs typeface="Times New Roman" panose="02020603050405020304" pitchFamily="18" charset="0"/>
              </a:defRPr>
            </a:lvl1pPr>
            <a:lvl2pPr marL="1360805" indent="-523875">
              <a:defRPr sz="2290">
                <a:latin typeface="Trebuchet MS" panose="020B0603020202020204" pitchFamily="34" charset="0"/>
              </a:defRPr>
            </a:lvl2pPr>
            <a:lvl3pPr marL="1884045" indent="-523875">
              <a:defRPr sz="2290">
                <a:latin typeface="Trebuchet MS" panose="020B0603020202020204" pitchFamily="34" charset="0"/>
              </a:defRPr>
            </a:lvl3pPr>
            <a:lvl4pPr marL="2459355" indent="-575310">
              <a:defRPr sz="2290">
                <a:latin typeface="Trebuchet MS" panose="020B0603020202020204" pitchFamily="34" charset="0"/>
              </a:defRPr>
            </a:lvl4pPr>
            <a:lvl5pPr marL="2877820" indent="-419100">
              <a:defRPr sz="2290">
                <a:latin typeface="Trebuchet MS" panose="020B0603020202020204" pitchFamily="34" charset="0"/>
              </a:defRPr>
            </a:lvl5pPr>
          </a:lstStyle>
          <a:p>
            <a:pPr lvl="0"/>
            <a:r>
              <a:rPr lang="en-US" dirty="0"/>
              <a:t>Type in or paste your text here</a:t>
            </a:r>
            <a:endParaRPr lang="en-US" dirty="0"/>
          </a:p>
        </p:txBody>
      </p:sp>
      <p:sp>
        <p:nvSpPr>
          <p:cNvPr id="29" name="Text Placeholder 5"/>
          <p:cNvSpPr>
            <a:spLocks noGrp="1"/>
          </p:cNvSpPr>
          <p:nvPr>
            <p:ph type="body" sz="quarter" idx="29" hasCustomPrompt="1"/>
          </p:nvPr>
        </p:nvSpPr>
        <p:spPr>
          <a:xfrm>
            <a:off x="37795989" y="23515312"/>
            <a:ext cx="11537247" cy="690499"/>
          </a:xfrm>
          <a:prstGeom prst="rect">
            <a:avLst/>
          </a:prstGeom>
          <a:noFill/>
        </p:spPr>
        <p:txBody>
          <a:bodyPr wrap="square" lIns="91436" tIns="91436" rIns="91436" bIns="91436" anchor="ctr" anchorCtr="0">
            <a:spAutoFit/>
          </a:bodyPr>
          <a:lstStyle>
            <a:lvl1pPr marL="0" indent="0" algn="ctr">
              <a:buNone/>
              <a:defRPr sz="3385" b="1" u="sng" baseline="0">
                <a:solidFill>
                  <a:schemeClr val="accent5">
                    <a:lumMod val="50000"/>
                  </a:schemeClr>
                </a:solidFill>
              </a:defRPr>
            </a:lvl1pPr>
          </a:lstStyle>
          <a:p>
            <a:pPr lvl="0"/>
            <a:r>
              <a:rPr lang="en-US" dirty="0"/>
              <a:t>(click to edit)  ACKNOWLEDGEMENTS or  CONTACT</a:t>
            </a:r>
            <a:endParaRPr lang="en-US" dirty="0"/>
          </a:p>
        </p:txBody>
      </p:sp>
      <p:sp>
        <p:nvSpPr>
          <p:cNvPr id="30" name="Text Placeholder 3"/>
          <p:cNvSpPr>
            <a:spLocks noGrp="1"/>
          </p:cNvSpPr>
          <p:nvPr>
            <p:ph type="body" sz="quarter" idx="30" hasCustomPrompt="1"/>
          </p:nvPr>
        </p:nvSpPr>
        <p:spPr>
          <a:xfrm>
            <a:off x="37795996" y="24205809"/>
            <a:ext cx="11543024" cy="512055"/>
          </a:xfrm>
          <a:prstGeom prst="rect">
            <a:avLst/>
          </a:prstGeom>
        </p:spPr>
        <p:txBody>
          <a:bodyPr wrap="square" lIns="228589" tIns="228589" rIns="228589" bIns="228589">
            <a:spAutoFit/>
          </a:bodyPr>
          <a:lstStyle>
            <a:lvl1pPr marL="0" indent="0">
              <a:buNone/>
              <a:defRPr sz="2290">
                <a:solidFill>
                  <a:schemeClr val="accent5">
                    <a:lumMod val="50000"/>
                  </a:schemeClr>
                </a:solidFill>
                <a:latin typeface="Times New Roman" panose="02020603050405020304" pitchFamily="18" charset="0"/>
                <a:cs typeface="Times New Roman" panose="02020603050405020304" pitchFamily="18" charset="0"/>
              </a:defRPr>
            </a:lvl1pPr>
            <a:lvl2pPr marL="1360805" indent="-523875">
              <a:defRPr sz="2290">
                <a:latin typeface="Trebuchet MS" panose="020B0603020202020204" pitchFamily="34" charset="0"/>
              </a:defRPr>
            </a:lvl2pPr>
            <a:lvl3pPr marL="1884045" indent="-523875">
              <a:defRPr sz="2290">
                <a:latin typeface="Trebuchet MS" panose="020B0603020202020204" pitchFamily="34" charset="0"/>
              </a:defRPr>
            </a:lvl3pPr>
            <a:lvl4pPr marL="2459355" indent="-575310">
              <a:defRPr sz="2290">
                <a:latin typeface="Trebuchet MS" panose="020B0603020202020204" pitchFamily="34" charset="0"/>
              </a:defRPr>
            </a:lvl4pPr>
            <a:lvl5pPr marL="2877820" indent="-419100">
              <a:defRPr sz="2290">
                <a:latin typeface="Trebuchet MS" panose="020B0603020202020204" pitchFamily="34" charset="0"/>
              </a:defRPr>
            </a:lvl5pPr>
          </a:lstStyle>
          <a:p>
            <a:pPr lvl="0"/>
            <a:r>
              <a:rPr lang="en-US" dirty="0"/>
              <a:t>Type in or paste your text here</a:t>
            </a:r>
            <a:endParaRPr lang="en-US" dirty="0"/>
          </a:p>
        </p:txBody>
      </p:sp>
      <p:sp>
        <p:nvSpPr>
          <p:cNvPr id="60" name="Text Placeholder 3"/>
          <p:cNvSpPr>
            <a:spLocks noGrp="1"/>
          </p:cNvSpPr>
          <p:nvPr>
            <p:ph type="body" sz="quarter" idx="96" hasCustomPrompt="1"/>
          </p:nvPr>
        </p:nvSpPr>
        <p:spPr>
          <a:xfrm>
            <a:off x="1038316" y="13691539"/>
            <a:ext cx="11548486" cy="512055"/>
          </a:xfrm>
          <a:prstGeom prst="rect">
            <a:avLst/>
          </a:prstGeom>
        </p:spPr>
        <p:txBody>
          <a:bodyPr wrap="square" lIns="228589" tIns="228589" rIns="228589" bIns="228589">
            <a:spAutoFit/>
          </a:bodyPr>
          <a:lstStyle>
            <a:lvl1pPr marL="0" indent="0">
              <a:buNone/>
              <a:defRPr sz="2290">
                <a:solidFill>
                  <a:schemeClr val="accent5">
                    <a:lumMod val="50000"/>
                  </a:schemeClr>
                </a:solidFill>
                <a:latin typeface="Times New Roman" panose="02020603050405020304" pitchFamily="18" charset="0"/>
                <a:cs typeface="Times New Roman" panose="02020603050405020304" pitchFamily="18" charset="0"/>
              </a:defRPr>
            </a:lvl1pPr>
            <a:lvl2pPr marL="1360805" indent="-523875">
              <a:defRPr sz="2290">
                <a:latin typeface="Trebuchet MS" panose="020B0603020202020204" pitchFamily="34" charset="0"/>
              </a:defRPr>
            </a:lvl2pPr>
            <a:lvl3pPr marL="1884045" indent="-523875">
              <a:defRPr sz="2290">
                <a:latin typeface="Trebuchet MS" panose="020B0603020202020204" pitchFamily="34" charset="0"/>
              </a:defRPr>
            </a:lvl3pPr>
            <a:lvl4pPr marL="2459355" indent="-575310">
              <a:defRPr sz="2290">
                <a:latin typeface="Trebuchet MS" panose="020B0603020202020204" pitchFamily="34" charset="0"/>
              </a:defRPr>
            </a:lvl4pPr>
            <a:lvl5pPr marL="2877820" indent="-419100">
              <a:defRPr sz="2290">
                <a:latin typeface="Trebuchet MS" panose="020B0603020202020204" pitchFamily="34" charset="0"/>
              </a:defRPr>
            </a:lvl5pPr>
          </a:lstStyle>
          <a:p>
            <a:pPr lvl="0"/>
            <a:r>
              <a:rPr lang="en-US" dirty="0"/>
              <a:t>Type in or paste your text here</a:t>
            </a:r>
            <a:endParaRPr lang="en-US" dirty="0"/>
          </a:p>
        </p:txBody>
      </p:sp>
      <p:sp>
        <p:nvSpPr>
          <p:cNvPr id="77" name="Text Placeholder 76"/>
          <p:cNvSpPr>
            <a:spLocks noGrp="1"/>
          </p:cNvSpPr>
          <p:nvPr>
            <p:ph type="body" sz="quarter" idx="150" hasCustomPrompt="1"/>
          </p:nvPr>
        </p:nvSpPr>
        <p:spPr>
          <a:xfrm>
            <a:off x="6812549" y="3098772"/>
            <a:ext cx="36745211" cy="1172279"/>
          </a:xfrm>
          <a:prstGeom prst="rect">
            <a:avLst/>
          </a:prstGeom>
        </p:spPr>
        <p:txBody>
          <a:bodyPr>
            <a:normAutofit/>
          </a:bodyPr>
          <a:lstStyle>
            <a:lvl1pPr marL="0" indent="0" algn="ctr">
              <a:buFontTx/>
              <a:buNone/>
              <a:defRPr sz="5495">
                <a:solidFill>
                  <a:schemeClr val="bg1"/>
                </a:solidFill>
                <a:latin typeface="+mj-lt"/>
              </a:defRPr>
            </a:lvl1pPr>
            <a:lvl2pPr>
              <a:buFontTx/>
              <a:buNone/>
              <a:defRPr sz="6590"/>
            </a:lvl2pPr>
            <a:lvl3pPr>
              <a:buFontTx/>
              <a:buNone/>
              <a:defRPr sz="6590"/>
            </a:lvl3pPr>
            <a:lvl4pPr>
              <a:buFontTx/>
              <a:buNone/>
              <a:defRPr sz="6590"/>
            </a:lvl4pPr>
            <a:lvl5pPr>
              <a:buFontTx/>
              <a:buNone/>
              <a:defRPr sz="6590"/>
            </a:lvl5pPr>
          </a:lstStyle>
          <a:p>
            <a:pPr lvl="0"/>
            <a:r>
              <a:rPr lang="en-US" dirty="0"/>
              <a:t>Click here to add affiliations</a:t>
            </a:r>
            <a:endParaRPr lang="en-US" dirty="0"/>
          </a:p>
        </p:txBody>
      </p:sp>
      <p:sp>
        <p:nvSpPr>
          <p:cNvPr id="78" name="Text Placeholder 76"/>
          <p:cNvSpPr>
            <a:spLocks noGrp="1"/>
          </p:cNvSpPr>
          <p:nvPr>
            <p:ph type="body" sz="quarter" idx="151" hasCustomPrompt="1"/>
          </p:nvPr>
        </p:nvSpPr>
        <p:spPr>
          <a:xfrm>
            <a:off x="6812549" y="1926499"/>
            <a:ext cx="36745211" cy="1172279"/>
          </a:xfrm>
          <a:prstGeom prst="rect">
            <a:avLst/>
          </a:prstGeom>
        </p:spPr>
        <p:txBody>
          <a:bodyPr anchor="t" anchorCtr="1">
            <a:normAutofit/>
          </a:bodyPr>
          <a:lstStyle>
            <a:lvl1pPr marL="0" indent="0" algn="ctr">
              <a:buFontTx/>
              <a:buNone/>
              <a:defRPr sz="8060">
                <a:solidFill>
                  <a:schemeClr val="bg1"/>
                </a:solidFill>
                <a:latin typeface="+mj-lt"/>
              </a:defRPr>
            </a:lvl1pPr>
            <a:lvl2pPr>
              <a:buFontTx/>
              <a:buNone/>
              <a:defRPr sz="6590"/>
            </a:lvl2pPr>
            <a:lvl3pPr>
              <a:buFontTx/>
              <a:buNone/>
              <a:defRPr sz="6590"/>
            </a:lvl3pPr>
            <a:lvl4pPr>
              <a:buFontTx/>
              <a:buNone/>
              <a:defRPr sz="6590"/>
            </a:lvl4pPr>
            <a:lvl5pPr>
              <a:buFontTx/>
              <a:buNone/>
              <a:defRPr sz="6590"/>
            </a:lvl5pPr>
          </a:lstStyle>
          <a:p>
            <a:pPr lvl="0"/>
            <a:r>
              <a:rPr lang="en-US" dirty="0"/>
              <a:t>Click here to add authors</a:t>
            </a:r>
            <a:endParaRPr lang="en-US" dirty="0"/>
          </a:p>
        </p:txBody>
      </p:sp>
      <p:sp>
        <p:nvSpPr>
          <p:cNvPr id="79" name="Text Placeholder 76"/>
          <p:cNvSpPr>
            <a:spLocks noGrp="1"/>
          </p:cNvSpPr>
          <p:nvPr>
            <p:ph type="body" sz="quarter" idx="153" hasCustomPrompt="1"/>
          </p:nvPr>
        </p:nvSpPr>
        <p:spPr>
          <a:xfrm>
            <a:off x="6812549" y="426559"/>
            <a:ext cx="36745211" cy="1499937"/>
          </a:xfrm>
          <a:prstGeom prst="rect">
            <a:avLst/>
          </a:prstGeom>
        </p:spPr>
        <p:txBody>
          <a:bodyPr anchor="t" anchorCtr="1">
            <a:normAutofit/>
          </a:bodyPr>
          <a:lstStyle>
            <a:lvl1pPr marL="0" indent="0" algn="ctr">
              <a:buFontTx/>
              <a:buNone/>
              <a:defRPr sz="10535">
                <a:solidFill>
                  <a:schemeClr val="bg1"/>
                </a:solidFill>
                <a:latin typeface="+mj-lt"/>
              </a:defRPr>
            </a:lvl1pPr>
            <a:lvl2pPr>
              <a:buFontTx/>
              <a:buNone/>
              <a:defRPr sz="6590"/>
            </a:lvl2pPr>
            <a:lvl3pPr>
              <a:buFontTx/>
              <a:buNone/>
              <a:defRPr sz="6590"/>
            </a:lvl3pPr>
            <a:lvl4pPr>
              <a:buFontTx/>
              <a:buNone/>
              <a:defRPr sz="6590"/>
            </a:lvl4pPr>
            <a:lvl5pPr>
              <a:buFontTx/>
              <a:buNone/>
              <a:defRPr sz="6590"/>
            </a:lvl5pPr>
          </a:lstStyle>
          <a:p>
            <a:pPr lvl="0"/>
            <a:r>
              <a:rPr lang="en-US" dirty="0"/>
              <a:t>Click here to add title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038307" y="5764825"/>
            <a:ext cx="15607198" cy="519416"/>
          </a:xfrm>
          <a:prstGeom prst="rect">
            <a:avLst/>
          </a:prstGeom>
        </p:spPr>
        <p:txBody>
          <a:bodyPr wrap="square" lIns="228589" tIns="228589" rIns="228589" bIns="228589">
            <a:spAutoFit/>
          </a:bodyPr>
          <a:lstStyle>
            <a:lvl1pPr marL="0" indent="0">
              <a:buNone/>
              <a:defRPr sz="2385">
                <a:solidFill>
                  <a:schemeClr val="accent5">
                    <a:lumMod val="50000"/>
                  </a:schemeClr>
                </a:solidFill>
                <a:latin typeface="Times New Roman" panose="02020603050405020304" pitchFamily="18" charset="0"/>
                <a:cs typeface="Times New Roman" panose="02020603050405020304" pitchFamily="18" charset="0"/>
              </a:defRPr>
            </a:lvl1pPr>
            <a:lvl2pPr marL="1360805" indent="-523875">
              <a:defRPr sz="2290">
                <a:latin typeface="Trebuchet MS" panose="020B0603020202020204" pitchFamily="34" charset="0"/>
              </a:defRPr>
            </a:lvl2pPr>
            <a:lvl3pPr marL="1884045" indent="-523875">
              <a:defRPr sz="2290">
                <a:latin typeface="Trebuchet MS" panose="020B0603020202020204" pitchFamily="34" charset="0"/>
              </a:defRPr>
            </a:lvl3pPr>
            <a:lvl4pPr marL="2459355" indent="-575310">
              <a:defRPr sz="2290">
                <a:latin typeface="Trebuchet MS" panose="020B0603020202020204" pitchFamily="34" charset="0"/>
              </a:defRPr>
            </a:lvl4pPr>
            <a:lvl5pPr marL="2877820" indent="-419100">
              <a:defRPr sz="2290">
                <a:latin typeface="Trebuchet MS" panose="020B0603020202020204" pitchFamily="34" charset="0"/>
              </a:defRPr>
            </a:lvl5pPr>
          </a:lstStyle>
          <a:p>
            <a:pPr lvl="0"/>
            <a:r>
              <a:rPr lang="en-US" dirty="0"/>
              <a:t>Type in or paste your text here</a:t>
            </a:r>
            <a:endParaRPr lang="en-US" dirty="0"/>
          </a:p>
        </p:txBody>
      </p:sp>
      <p:sp>
        <p:nvSpPr>
          <p:cNvPr id="6" name="Text Placeholder 5"/>
          <p:cNvSpPr>
            <a:spLocks noGrp="1"/>
          </p:cNvSpPr>
          <p:nvPr>
            <p:ph type="body" sz="quarter" idx="11" hasCustomPrompt="1"/>
          </p:nvPr>
        </p:nvSpPr>
        <p:spPr>
          <a:xfrm>
            <a:off x="1059150" y="5116160"/>
            <a:ext cx="15586355" cy="406626"/>
          </a:xfrm>
          <a:prstGeom prst="rect">
            <a:avLst/>
          </a:prstGeom>
          <a:noFill/>
        </p:spPr>
        <p:txBody>
          <a:bodyPr wrap="square" lIns="91436" tIns="91436" rIns="91436" bIns="91436" anchor="ctr" anchorCtr="0">
            <a:spAutoFit/>
          </a:bodyPr>
          <a:lstStyle>
            <a:lvl1pPr marL="0" indent="0" algn="ctr">
              <a:buNone/>
              <a:defRPr sz="3385" b="1" u="sng" baseline="0">
                <a:solidFill>
                  <a:schemeClr val="accent5">
                    <a:lumMod val="50000"/>
                  </a:schemeClr>
                </a:solidFill>
              </a:defRPr>
            </a:lvl1pPr>
          </a:lstStyle>
          <a:p>
            <a:pPr lvl="0"/>
            <a:r>
              <a:rPr lang="en-US" dirty="0"/>
              <a:t>(click to add) INTRODUCTION or ABSTRACT</a:t>
            </a:r>
            <a:endParaRPr lang="en-US" dirty="0"/>
          </a:p>
        </p:txBody>
      </p:sp>
      <p:sp>
        <p:nvSpPr>
          <p:cNvPr id="19" name="Text Placeholder 3"/>
          <p:cNvSpPr>
            <a:spLocks noGrp="1"/>
          </p:cNvSpPr>
          <p:nvPr>
            <p:ph type="body" sz="quarter" idx="19" hasCustomPrompt="1"/>
          </p:nvPr>
        </p:nvSpPr>
        <p:spPr>
          <a:xfrm>
            <a:off x="1059135" y="16703294"/>
            <a:ext cx="15609029" cy="519416"/>
          </a:xfrm>
          <a:prstGeom prst="rect">
            <a:avLst/>
          </a:prstGeom>
        </p:spPr>
        <p:txBody>
          <a:bodyPr wrap="square" lIns="228589" tIns="228589" rIns="228589" bIns="228589">
            <a:spAutoFit/>
          </a:bodyPr>
          <a:lstStyle>
            <a:lvl1pPr marL="0" indent="0">
              <a:buNone/>
              <a:defRPr sz="2385">
                <a:solidFill>
                  <a:schemeClr val="accent5">
                    <a:lumMod val="50000"/>
                  </a:schemeClr>
                </a:solidFill>
                <a:latin typeface="Times New Roman" panose="02020603050405020304" pitchFamily="18" charset="0"/>
                <a:cs typeface="Times New Roman" panose="02020603050405020304" pitchFamily="18" charset="0"/>
              </a:defRPr>
            </a:lvl1pPr>
            <a:lvl2pPr marL="1360805" indent="-523875">
              <a:defRPr sz="2290">
                <a:latin typeface="Trebuchet MS" panose="020B0603020202020204" pitchFamily="34" charset="0"/>
              </a:defRPr>
            </a:lvl2pPr>
            <a:lvl3pPr marL="1884045" indent="-523875">
              <a:defRPr sz="2290">
                <a:latin typeface="Trebuchet MS" panose="020B0603020202020204" pitchFamily="34" charset="0"/>
              </a:defRPr>
            </a:lvl3pPr>
            <a:lvl4pPr marL="2459355" indent="-575310">
              <a:defRPr sz="2290">
                <a:latin typeface="Trebuchet MS" panose="020B0603020202020204" pitchFamily="34" charset="0"/>
              </a:defRPr>
            </a:lvl4pPr>
            <a:lvl5pPr marL="2877820" indent="-419100">
              <a:defRPr sz="2290">
                <a:latin typeface="Trebuchet MS" panose="020B0603020202020204" pitchFamily="34" charset="0"/>
              </a:defRPr>
            </a:lvl5pPr>
          </a:lstStyle>
          <a:p>
            <a:pPr lvl="0"/>
            <a:r>
              <a:rPr lang="en-US" dirty="0"/>
              <a:t>Type in or paste your text here</a:t>
            </a:r>
            <a:endParaRPr lang="en-US" dirty="0"/>
          </a:p>
        </p:txBody>
      </p:sp>
      <p:sp>
        <p:nvSpPr>
          <p:cNvPr id="20" name="Text Placeholder 5"/>
          <p:cNvSpPr>
            <a:spLocks noGrp="1"/>
          </p:cNvSpPr>
          <p:nvPr>
            <p:ph type="body" sz="quarter" idx="20" hasCustomPrompt="1"/>
          </p:nvPr>
        </p:nvSpPr>
        <p:spPr>
          <a:xfrm>
            <a:off x="1081809" y="16084034"/>
            <a:ext cx="15586355" cy="406626"/>
          </a:xfrm>
          <a:prstGeom prst="rect">
            <a:avLst/>
          </a:prstGeom>
          <a:noFill/>
        </p:spPr>
        <p:txBody>
          <a:bodyPr wrap="square" lIns="91436" tIns="91436" rIns="91436" bIns="91436" anchor="ctr" anchorCtr="0">
            <a:spAutoFit/>
          </a:bodyPr>
          <a:lstStyle>
            <a:lvl1pPr marL="0" indent="0" algn="ctr">
              <a:buNone/>
              <a:defRPr sz="3385" b="1" u="sng" baseline="0">
                <a:solidFill>
                  <a:schemeClr val="accent5">
                    <a:lumMod val="50000"/>
                  </a:schemeClr>
                </a:solidFill>
              </a:defRPr>
            </a:lvl1pPr>
          </a:lstStyle>
          <a:p>
            <a:pPr lvl="0"/>
            <a:r>
              <a:rPr lang="en-US" dirty="0"/>
              <a:t>(click to add)  OBJECTIVES</a:t>
            </a:r>
            <a:endParaRPr lang="en-US" dirty="0"/>
          </a:p>
        </p:txBody>
      </p:sp>
      <p:sp>
        <p:nvSpPr>
          <p:cNvPr id="21" name="Text Placeholder 3"/>
          <p:cNvSpPr>
            <a:spLocks noGrp="1"/>
          </p:cNvSpPr>
          <p:nvPr>
            <p:ph type="body" sz="quarter" idx="21" hasCustomPrompt="1"/>
          </p:nvPr>
        </p:nvSpPr>
        <p:spPr>
          <a:xfrm>
            <a:off x="17402043" y="19775191"/>
            <a:ext cx="15584538" cy="519416"/>
          </a:xfrm>
          <a:prstGeom prst="rect">
            <a:avLst/>
          </a:prstGeom>
        </p:spPr>
        <p:txBody>
          <a:bodyPr wrap="square" lIns="228589" tIns="228589" rIns="228589" bIns="228589">
            <a:spAutoFit/>
          </a:bodyPr>
          <a:lstStyle>
            <a:lvl1pPr marL="0" indent="0">
              <a:buNone/>
              <a:defRPr sz="2385">
                <a:solidFill>
                  <a:schemeClr val="accent5">
                    <a:lumMod val="50000"/>
                  </a:schemeClr>
                </a:solidFill>
                <a:latin typeface="Times New Roman" panose="02020603050405020304" pitchFamily="18" charset="0"/>
                <a:cs typeface="Times New Roman" panose="02020603050405020304" pitchFamily="18" charset="0"/>
              </a:defRPr>
            </a:lvl1pPr>
            <a:lvl2pPr marL="1360805" indent="-523875">
              <a:defRPr sz="2290">
                <a:latin typeface="Trebuchet MS" panose="020B0603020202020204" pitchFamily="34" charset="0"/>
              </a:defRPr>
            </a:lvl2pPr>
            <a:lvl3pPr marL="1884045" indent="-523875">
              <a:defRPr sz="2290">
                <a:latin typeface="Trebuchet MS" panose="020B0603020202020204" pitchFamily="34" charset="0"/>
              </a:defRPr>
            </a:lvl3pPr>
            <a:lvl4pPr marL="2459355" indent="-575310">
              <a:defRPr sz="2290">
                <a:latin typeface="Trebuchet MS" panose="020B0603020202020204" pitchFamily="34" charset="0"/>
              </a:defRPr>
            </a:lvl4pPr>
            <a:lvl5pPr marL="2877820" indent="-419100">
              <a:defRPr sz="2290">
                <a:latin typeface="Trebuchet MS" panose="020B0603020202020204" pitchFamily="34" charset="0"/>
              </a:defRPr>
            </a:lvl5pPr>
          </a:lstStyle>
          <a:p>
            <a:pPr lvl="0"/>
            <a:r>
              <a:rPr lang="en-US" dirty="0"/>
              <a:t>Type in or paste your text here</a:t>
            </a:r>
            <a:endParaRPr lang="en-US" dirty="0"/>
          </a:p>
        </p:txBody>
      </p:sp>
      <p:sp>
        <p:nvSpPr>
          <p:cNvPr id="22" name="Text Placeholder 5"/>
          <p:cNvSpPr>
            <a:spLocks noGrp="1"/>
          </p:cNvSpPr>
          <p:nvPr>
            <p:ph type="body" sz="quarter" idx="22" hasCustomPrompt="1"/>
          </p:nvPr>
        </p:nvSpPr>
        <p:spPr>
          <a:xfrm>
            <a:off x="17402043" y="19133801"/>
            <a:ext cx="15584538" cy="406626"/>
          </a:xfrm>
          <a:prstGeom prst="rect">
            <a:avLst/>
          </a:prstGeom>
          <a:noFill/>
        </p:spPr>
        <p:txBody>
          <a:bodyPr wrap="square" lIns="91436" tIns="91436" rIns="91436" bIns="91436" anchor="ctr" anchorCtr="0">
            <a:spAutoFit/>
          </a:bodyPr>
          <a:lstStyle>
            <a:lvl1pPr marL="0" indent="0" algn="ctr">
              <a:buNone/>
              <a:defRPr sz="3385" b="1" u="sng" baseline="0">
                <a:solidFill>
                  <a:schemeClr val="accent5">
                    <a:lumMod val="50000"/>
                  </a:schemeClr>
                </a:solidFill>
              </a:defRPr>
            </a:lvl1pPr>
          </a:lstStyle>
          <a:p>
            <a:pPr lvl="0"/>
            <a:r>
              <a:rPr lang="en-US" dirty="0"/>
              <a:t>(click to add)  MATERIALS &amp; METHODS</a:t>
            </a:r>
            <a:endParaRPr lang="en-US" dirty="0"/>
          </a:p>
        </p:txBody>
      </p:sp>
      <p:sp>
        <p:nvSpPr>
          <p:cNvPr id="23" name="Text Placeholder 3"/>
          <p:cNvSpPr>
            <a:spLocks noGrp="1"/>
          </p:cNvSpPr>
          <p:nvPr>
            <p:ph type="body" sz="quarter" idx="23" hasCustomPrompt="1"/>
          </p:nvPr>
        </p:nvSpPr>
        <p:spPr>
          <a:xfrm>
            <a:off x="17411149" y="5764825"/>
            <a:ext cx="15584538" cy="519416"/>
          </a:xfrm>
          <a:prstGeom prst="rect">
            <a:avLst/>
          </a:prstGeom>
        </p:spPr>
        <p:txBody>
          <a:bodyPr wrap="square" lIns="228589" tIns="228589" rIns="228589" bIns="228589">
            <a:spAutoFit/>
          </a:bodyPr>
          <a:lstStyle>
            <a:lvl1pPr marL="0" indent="0">
              <a:buNone/>
              <a:defRPr sz="2385">
                <a:solidFill>
                  <a:schemeClr val="accent5">
                    <a:lumMod val="50000"/>
                  </a:schemeClr>
                </a:solidFill>
                <a:latin typeface="Times New Roman" panose="02020603050405020304" pitchFamily="18" charset="0"/>
                <a:cs typeface="Times New Roman" panose="02020603050405020304" pitchFamily="18" charset="0"/>
              </a:defRPr>
            </a:lvl1pPr>
            <a:lvl2pPr marL="1360805" indent="-523875">
              <a:defRPr sz="2290">
                <a:latin typeface="Trebuchet MS" panose="020B0603020202020204" pitchFamily="34" charset="0"/>
              </a:defRPr>
            </a:lvl2pPr>
            <a:lvl3pPr marL="1884045" indent="-523875">
              <a:defRPr sz="2290">
                <a:latin typeface="Trebuchet MS" panose="020B0603020202020204" pitchFamily="34" charset="0"/>
              </a:defRPr>
            </a:lvl3pPr>
            <a:lvl4pPr marL="2459355" indent="-575310">
              <a:defRPr sz="2290">
                <a:latin typeface="Trebuchet MS" panose="020B0603020202020204" pitchFamily="34" charset="0"/>
              </a:defRPr>
            </a:lvl4pPr>
            <a:lvl5pPr marL="2877820" indent="-419100">
              <a:defRPr sz="2290">
                <a:latin typeface="Trebuchet MS" panose="020B0603020202020204" pitchFamily="34" charset="0"/>
              </a:defRPr>
            </a:lvl5pPr>
          </a:lstStyle>
          <a:p>
            <a:pPr lvl="0"/>
            <a:r>
              <a:rPr lang="en-US" dirty="0"/>
              <a:t>Type in or paste your text here</a:t>
            </a:r>
            <a:endParaRPr lang="en-US" dirty="0"/>
          </a:p>
        </p:txBody>
      </p:sp>
      <p:sp>
        <p:nvSpPr>
          <p:cNvPr id="24" name="Text Placeholder 5"/>
          <p:cNvSpPr>
            <a:spLocks noGrp="1"/>
          </p:cNvSpPr>
          <p:nvPr>
            <p:ph type="body" sz="quarter" idx="24" hasCustomPrompt="1"/>
          </p:nvPr>
        </p:nvSpPr>
        <p:spPr>
          <a:xfrm>
            <a:off x="17402033" y="5116160"/>
            <a:ext cx="15593646" cy="406626"/>
          </a:xfrm>
          <a:prstGeom prst="rect">
            <a:avLst/>
          </a:prstGeom>
          <a:noFill/>
        </p:spPr>
        <p:txBody>
          <a:bodyPr wrap="square" lIns="91436" tIns="91436" rIns="91436" bIns="91436" anchor="ctr" anchorCtr="0">
            <a:spAutoFit/>
          </a:bodyPr>
          <a:lstStyle>
            <a:lvl1pPr marL="0" indent="0" algn="ctr">
              <a:buNone/>
              <a:defRPr sz="3385" b="1" u="sng" baseline="0">
                <a:solidFill>
                  <a:schemeClr val="accent5">
                    <a:lumMod val="50000"/>
                  </a:schemeClr>
                </a:solidFill>
              </a:defRPr>
            </a:lvl1pPr>
          </a:lstStyle>
          <a:p>
            <a:pPr lvl="0"/>
            <a:r>
              <a:rPr lang="en-US" dirty="0"/>
              <a:t>(click to add)  RESULTS</a:t>
            </a:r>
            <a:endParaRPr lang="en-US" dirty="0"/>
          </a:p>
        </p:txBody>
      </p:sp>
      <p:sp>
        <p:nvSpPr>
          <p:cNvPr id="25" name="Text Placeholder 5"/>
          <p:cNvSpPr>
            <a:spLocks noGrp="1"/>
          </p:cNvSpPr>
          <p:nvPr>
            <p:ph type="body" sz="quarter" idx="25" hasCustomPrompt="1"/>
          </p:nvPr>
        </p:nvSpPr>
        <p:spPr>
          <a:xfrm>
            <a:off x="33755863" y="5116160"/>
            <a:ext cx="15589701" cy="406626"/>
          </a:xfrm>
          <a:prstGeom prst="rect">
            <a:avLst/>
          </a:prstGeom>
          <a:noFill/>
        </p:spPr>
        <p:txBody>
          <a:bodyPr wrap="square" lIns="91436" tIns="91436" rIns="91436" bIns="91436" anchor="ctr" anchorCtr="0">
            <a:spAutoFit/>
          </a:bodyPr>
          <a:lstStyle>
            <a:lvl1pPr marL="0" indent="0" algn="ctr">
              <a:buNone/>
              <a:defRPr sz="3385" b="1" u="sng" baseline="0">
                <a:solidFill>
                  <a:schemeClr val="accent5">
                    <a:lumMod val="50000"/>
                  </a:schemeClr>
                </a:solidFill>
              </a:defRPr>
            </a:lvl1pPr>
          </a:lstStyle>
          <a:p>
            <a:pPr lvl="0"/>
            <a:r>
              <a:rPr lang="en-US" dirty="0"/>
              <a:t>(click to add)  CONCLUSIONS</a:t>
            </a:r>
            <a:endParaRPr lang="en-US" dirty="0"/>
          </a:p>
        </p:txBody>
      </p:sp>
      <p:sp>
        <p:nvSpPr>
          <p:cNvPr id="26" name="Text Placeholder 3"/>
          <p:cNvSpPr>
            <a:spLocks noGrp="1"/>
          </p:cNvSpPr>
          <p:nvPr>
            <p:ph type="body" sz="quarter" idx="26" hasCustomPrompt="1"/>
          </p:nvPr>
        </p:nvSpPr>
        <p:spPr>
          <a:xfrm>
            <a:off x="33755863" y="5764825"/>
            <a:ext cx="15589701" cy="519416"/>
          </a:xfrm>
          <a:prstGeom prst="rect">
            <a:avLst/>
          </a:prstGeom>
        </p:spPr>
        <p:txBody>
          <a:bodyPr wrap="square" lIns="228589" tIns="228589" rIns="228589" bIns="228589">
            <a:spAutoFit/>
          </a:bodyPr>
          <a:lstStyle>
            <a:lvl1pPr marL="0" indent="0">
              <a:buNone/>
              <a:defRPr sz="2385">
                <a:solidFill>
                  <a:schemeClr val="accent5">
                    <a:lumMod val="50000"/>
                  </a:schemeClr>
                </a:solidFill>
                <a:latin typeface="Times New Roman" panose="02020603050405020304" pitchFamily="18" charset="0"/>
                <a:cs typeface="Times New Roman" panose="02020603050405020304" pitchFamily="18" charset="0"/>
              </a:defRPr>
            </a:lvl1pPr>
            <a:lvl2pPr marL="1360805" indent="-523875">
              <a:defRPr sz="2290">
                <a:latin typeface="Trebuchet MS" panose="020B0603020202020204" pitchFamily="34" charset="0"/>
              </a:defRPr>
            </a:lvl2pPr>
            <a:lvl3pPr marL="1884045" indent="-523875">
              <a:defRPr sz="2290">
                <a:latin typeface="Trebuchet MS" panose="020B0603020202020204" pitchFamily="34" charset="0"/>
              </a:defRPr>
            </a:lvl3pPr>
            <a:lvl4pPr marL="2459355" indent="-575310">
              <a:defRPr sz="2290">
                <a:latin typeface="Trebuchet MS" panose="020B0603020202020204" pitchFamily="34" charset="0"/>
              </a:defRPr>
            </a:lvl4pPr>
            <a:lvl5pPr marL="2877820" indent="-419100">
              <a:defRPr sz="2290">
                <a:latin typeface="Trebuchet MS" panose="020B0603020202020204" pitchFamily="34" charset="0"/>
              </a:defRPr>
            </a:lvl5pPr>
          </a:lstStyle>
          <a:p>
            <a:pPr lvl="0"/>
            <a:r>
              <a:rPr lang="en-US" dirty="0"/>
              <a:t>Type in or paste your text here</a:t>
            </a:r>
            <a:endParaRPr lang="en-US" dirty="0"/>
          </a:p>
        </p:txBody>
      </p:sp>
      <p:sp>
        <p:nvSpPr>
          <p:cNvPr id="27" name="Text Placeholder 5"/>
          <p:cNvSpPr>
            <a:spLocks noGrp="1"/>
          </p:cNvSpPr>
          <p:nvPr>
            <p:ph type="body" sz="quarter" idx="27" hasCustomPrompt="1"/>
          </p:nvPr>
        </p:nvSpPr>
        <p:spPr>
          <a:xfrm>
            <a:off x="33755863" y="16054629"/>
            <a:ext cx="15589701" cy="406626"/>
          </a:xfrm>
          <a:prstGeom prst="rect">
            <a:avLst/>
          </a:prstGeom>
          <a:noFill/>
        </p:spPr>
        <p:txBody>
          <a:bodyPr wrap="square" lIns="91436" tIns="91436" rIns="91436" bIns="91436" anchor="ctr" anchorCtr="0">
            <a:spAutoFit/>
          </a:bodyPr>
          <a:lstStyle>
            <a:lvl1pPr marL="0" indent="0" algn="ctr">
              <a:buNone/>
              <a:defRPr sz="3385" b="1" u="sng" baseline="0">
                <a:solidFill>
                  <a:schemeClr val="accent5">
                    <a:lumMod val="50000"/>
                  </a:schemeClr>
                </a:solidFill>
              </a:defRPr>
            </a:lvl1pPr>
          </a:lstStyle>
          <a:p>
            <a:pPr lvl="0"/>
            <a:r>
              <a:rPr lang="en-US" dirty="0"/>
              <a:t>(click to add)  REFERENCES</a:t>
            </a:r>
            <a:endParaRPr lang="en-US" dirty="0"/>
          </a:p>
        </p:txBody>
      </p:sp>
      <p:sp>
        <p:nvSpPr>
          <p:cNvPr id="28" name="Text Placeholder 3"/>
          <p:cNvSpPr>
            <a:spLocks noGrp="1"/>
          </p:cNvSpPr>
          <p:nvPr>
            <p:ph type="body" sz="quarter" idx="28" hasCustomPrompt="1"/>
          </p:nvPr>
        </p:nvSpPr>
        <p:spPr>
          <a:xfrm>
            <a:off x="33750078" y="16627170"/>
            <a:ext cx="15595478" cy="519416"/>
          </a:xfrm>
          <a:prstGeom prst="rect">
            <a:avLst/>
          </a:prstGeom>
        </p:spPr>
        <p:txBody>
          <a:bodyPr wrap="square" lIns="228589" tIns="228589" rIns="228589" bIns="228589">
            <a:spAutoFit/>
          </a:bodyPr>
          <a:lstStyle>
            <a:lvl1pPr marL="0" indent="0">
              <a:buNone/>
              <a:defRPr sz="2385">
                <a:solidFill>
                  <a:schemeClr val="accent5">
                    <a:lumMod val="50000"/>
                  </a:schemeClr>
                </a:solidFill>
                <a:latin typeface="Times New Roman" panose="02020603050405020304" pitchFamily="18" charset="0"/>
                <a:cs typeface="Times New Roman" panose="02020603050405020304" pitchFamily="18" charset="0"/>
              </a:defRPr>
            </a:lvl1pPr>
            <a:lvl2pPr marL="1360805" indent="-523875">
              <a:defRPr sz="2290">
                <a:latin typeface="Trebuchet MS" panose="020B0603020202020204" pitchFamily="34" charset="0"/>
              </a:defRPr>
            </a:lvl2pPr>
            <a:lvl3pPr marL="1884045" indent="-523875">
              <a:defRPr sz="2290">
                <a:latin typeface="Trebuchet MS" panose="020B0603020202020204" pitchFamily="34" charset="0"/>
              </a:defRPr>
            </a:lvl3pPr>
            <a:lvl4pPr marL="2459355" indent="-575310">
              <a:defRPr sz="2290">
                <a:latin typeface="Trebuchet MS" panose="020B0603020202020204" pitchFamily="34" charset="0"/>
              </a:defRPr>
            </a:lvl4pPr>
            <a:lvl5pPr marL="2877820" indent="-419100">
              <a:defRPr sz="2290">
                <a:latin typeface="Trebuchet MS" panose="020B0603020202020204" pitchFamily="34" charset="0"/>
              </a:defRPr>
            </a:lvl5pPr>
          </a:lstStyle>
          <a:p>
            <a:pPr lvl="0"/>
            <a:r>
              <a:rPr lang="en-US" dirty="0"/>
              <a:t>Type in or paste your text here</a:t>
            </a:r>
            <a:endParaRPr lang="en-US" dirty="0"/>
          </a:p>
        </p:txBody>
      </p:sp>
      <p:sp>
        <p:nvSpPr>
          <p:cNvPr id="29" name="Text Placeholder 5"/>
          <p:cNvSpPr>
            <a:spLocks noGrp="1"/>
          </p:cNvSpPr>
          <p:nvPr>
            <p:ph type="body" sz="quarter" idx="29" hasCustomPrompt="1"/>
          </p:nvPr>
        </p:nvSpPr>
        <p:spPr>
          <a:xfrm>
            <a:off x="33755863" y="23809495"/>
            <a:ext cx="15589701" cy="406626"/>
          </a:xfrm>
          <a:prstGeom prst="rect">
            <a:avLst/>
          </a:prstGeom>
          <a:noFill/>
        </p:spPr>
        <p:txBody>
          <a:bodyPr wrap="square" lIns="91436" tIns="91436" rIns="91436" bIns="91436" anchor="ctr" anchorCtr="0">
            <a:spAutoFit/>
          </a:bodyPr>
          <a:lstStyle>
            <a:lvl1pPr marL="0" indent="0" algn="ctr">
              <a:buNone/>
              <a:defRPr sz="3385" b="1" u="sng" baseline="0">
                <a:solidFill>
                  <a:schemeClr val="accent5">
                    <a:lumMod val="50000"/>
                  </a:schemeClr>
                </a:solidFill>
              </a:defRPr>
            </a:lvl1pPr>
          </a:lstStyle>
          <a:p>
            <a:pPr lvl="0"/>
            <a:r>
              <a:rPr lang="en-US" dirty="0"/>
              <a:t>(click to add)  ACKNOWLEDGEMENTS  or  CONTACT</a:t>
            </a:r>
            <a:endParaRPr lang="en-US" dirty="0"/>
          </a:p>
        </p:txBody>
      </p:sp>
      <p:sp>
        <p:nvSpPr>
          <p:cNvPr id="30" name="Text Placeholder 3"/>
          <p:cNvSpPr>
            <a:spLocks noGrp="1"/>
          </p:cNvSpPr>
          <p:nvPr>
            <p:ph type="body" sz="quarter" idx="30" hasCustomPrompt="1"/>
          </p:nvPr>
        </p:nvSpPr>
        <p:spPr>
          <a:xfrm>
            <a:off x="33755854" y="24382030"/>
            <a:ext cx="15595478" cy="519416"/>
          </a:xfrm>
          <a:prstGeom prst="rect">
            <a:avLst/>
          </a:prstGeom>
        </p:spPr>
        <p:txBody>
          <a:bodyPr wrap="square" lIns="228589" tIns="228589" rIns="228589" bIns="228589">
            <a:spAutoFit/>
          </a:bodyPr>
          <a:lstStyle>
            <a:lvl1pPr marL="0" indent="0">
              <a:buNone/>
              <a:defRPr sz="2385">
                <a:solidFill>
                  <a:schemeClr val="accent5">
                    <a:lumMod val="50000"/>
                  </a:schemeClr>
                </a:solidFill>
                <a:latin typeface="Times New Roman" panose="02020603050405020304" pitchFamily="18" charset="0"/>
                <a:cs typeface="Times New Roman" panose="02020603050405020304" pitchFamily="18" charset="0"/>
              </a:defRPr>
            </a:lvl1pPr>
            <a:lvl2pPr marL="1360805" indent="-523875">
              <a:defRPr sz="2290">
                <a:latin typeface="Trebuchet MS" panose="020B0603020202020204" pitchFamily="34" charset="0"/>
              </a:defRPr>
            </a:lvl2pPr>
            <a:lvl3pPr marL="1884045" indent="-523875">
              <a:defRPr sz="2290">
                <a:latin typeface="Trebuchet MS" panose="020B0603020202020204" pitchFamily="34" charset="0"/>
              </a:defRPr>
            </a:lvl3pPr>
            <a:lvl4pPr marL="2459355" indent="-575310">
              <a:defRPr sz="2290">
                <a:latin typeface="Trebuchet MS" panose="020B0603020202020204" pitchFamily="34" charset="0"/>
              </a:defRPr>
            </a:lvl4pPr>
            <a:lvl5pPr marL="2877820" indent="-419100">
              <a:defRPr sz="2290">
                <a:latin typeface="Trebuchet MS" panose="020B0603020202020204" pitchFamily="34" charset="0"/>
              </a:defRPr>
            </a:lvl5pPr>
          </a:lstStyle>
          <a:p>
            <a:pPr lvl="0"/>
            <a:r>
              <a:rPr lang="en-US" dirty="0"/>
              <a:t>Type in or paste your text here</a:t>
            </a:r>
            <a:endParaRPr lang="en-US" dirty="0"/>
          </a:p>
        </p:txBody>
      </p:sp>
      <p:sp>
        <p:nvSpPr>
          <p:cNvPr id="64" name="Text Placeholder 76"/>
          <p:cNvSpPr>
            <a:spLocks noGrp="1"/>
          </p:cNvSpPr>
          <p:nvPr>
            <p:ph type="body" sz="quarter" idx="150" hasCustomPrompt="1"/>
          </p:nvPr>
        </p:nvSpPr>
        <p:spPr>
          <a:xfrm>
            <a:off x="6812549" y="3098772"/>
            <a:ext cx="36745211" cy="1172279"/>
          </a:xfrm>
          <a:prstGeom prst="rect">
            <a:avLst/>
          </a:prstGeom>
        </p:spPr>
        <p:txBody>
          <a:bodyPr>
            <a:normAutofit/>
          </a:bodyPr>
          <a:lstStyle>
            <a:lvl1pPr marL="0" indent="0" algn="ctr">
              <a:buFontTx/>
              <a:buNone/>
              <a:defRPr sz="5495">
                <a:solidFill>
                  <a:schemeClr val="bg1"/>
                </a:solidFill>
                <a:latin typeface="+mj-lt"/>
              </a:defRPr>
            </a:lvl1pPr>
            <a:lvl2pPr>
              <a:buFontTx/>
              <a:buNone/>
              <a:defRPr sz="6590"/>
            </a:lvl2pPr>
            <a:lvl3pPr>
              <a:buFontTx/>
              <a:buNone/>
              <a:defRPr sz="6590"/>
            </a:lvl3pPr>
            <a:lvl4pPr>
              <a:buFontTx/>
              <a:buNone/>
              <a:defRPr sz="6590"/>
            </a:lvl4pPr>
            <a:lvl5pPr>
              <a:buFontTx/>
              <a:buNone/>
              <a:defRPr sz="6590"/>
            </a:lvl5pPr>
          </a:lstStyle>
          <a:p>
            <a:pPr lvl="0"/>
            <a:r>
              <a:rPr lang="en-US" dirty="0"/>
              <a:t>Click here to add affiliations</a:t>
            </a:r>
            <a:endParaRPr lang="en-US" dirty="0"/>
          </a:p>
        </p:txBody>
      </p:sp>
      <p:sp>
        <p:nvSpPr>
          <p:cNvPr id="65" name="Text Placeholder 76"/>
          <p:cNvSpPr>
            <a:spLocks noGrp="1"/>
          </p:cNvSpPr>
          <p:nvPr>
            <p:ph type="body" sz="quarter" idx="151" hasCustomPrompt="1"/>
          </p:nvPr>
        </p:nvSpPr>
        <p:spPr>
          <a:xfrm>
            <a:off x="6812549" y="1926499"/>
            <a:ext cx="36745211" cy="1172279"/>
          </a:xfrm>
          <a:prstGeom prst="rect">
            <a:avLst/>
          </a:prstGeom>
        </p:spPr>
        <p:txBody>
          <a:bodyPr anchor="t" anchorCtr="1">
            <a:normAutofit/>
          </a:bodyPr>
          <a:lstStyle>
            <a:lvl1pPr marL="0" indent="0" algn="ctr">
              <a:buFontTx/>
              <a:buNone/>
              <a:defRPr sz="8060">
                <a:solidFill>
                  <a:schemeClr val="bg1"/>
                </a:solidFill>
                <a:latin typeface="+mj-lt"/>
              </a:defRPr>
            </a:lvl1pPr>
            <a:lvl2pPr>
              <a:buFontTx/>
              <a:buNone/>
              <a:defRPr sz="6590"/>
            </a:lvl2pPr>
            <a:lvl3pPr>
              <a:buFontTx/>
              <a:buNone/>
              <a:defRPr sz="6590"/>
            </a:lvl3pPr>
            <a:lvl4pPr>
              <a:buFontTx/>
              <a:buNone/>
              <a:defRPr sz="6590"/>
            </a:lvl4pPr>
            <a:lvl5pPr>
              <a:buFontTx/>
              <a:buNone/>
              <a:defRPr sz="6590"/>
            </a:lvl5pPr>
          </a:lstStyle>
          <a:p>
            <a:pPr lvl="0"/>
            <a:r>
              <a:rPr lang="en-US" dirty="0"/>
              <a:t>Click here to add authors</a:t>
            </a:r>
            <a:endParaRPr lang="en-US" dirty="0"/>
          </a:p>
        </p:txBody>
      </p:sp>
      <p:sp>
        <p:nvSpPr>
          <p:cNvPr id="66" name="Text Placeholder 76"/>
          <p:cNvSpPr>
            <a:spLocks noGrp="1"/>
          </p:cNvSpPr>
          <p:nvPr>
            <p:ph type="body" sz="quarter" idx="153" hasCustomPrompt="1"/>
          </p:nvPr>
        </p:nvSpPr>
        <p:spPr>
          <a:xfrm>
            <a:off x="6812549" y="426559"/>
            <a:ext cx="36745211" cy="1499937"/>
          </a:xfrm>
          <a:prstGeom prst="rect">
            <a:avLst/>
          </a:prstGeom>
        </p:spPr>
        <p:txBody>
          <a:bodyPr anchor="t" anchorCtr="1">
            <a:normAutofit/>
          </a:bodyPr>
          <a:lstStyle>
            <a:lvl1pPr marL="0" indent="0" algn="ctr">
              <a:buFontTx/>
              <a:buNone/>
              <a:defRPr sz="10535">
                <a:solidFill>
                  <a:schemeClr val="bg1"/>
                </a:solidFill>
                <a:latin typeface="+mj-lt"/>
              </a:defRPr>
            </a:lvl1pPr>
            <a:lvl2pPr>
              <a:buFontTx/>
              <a:buNone/>
              <a:defRPr sz="6590"/>
            </a:lvl2pPr>
            <a:lvl3pPr>
              <a:buFontTx/>
              <a:buNone/>
              <a:defRPr sz="6590"/>
            </a:lvl3pPr>
            <a:lvl4pPr>
              <a:buFontTx/>
              <a:buNone/>
              <a:defRPr sz="6590"/>
            </a:lvl4pPr>
            <a:lvl5pPr>
              <a:buFontTx/>
              <a:buNone/>
              <a:defRPr sz="6590"/>
            </a:lvl5pPr>
          </a:lstStyle>
          <a:p>
            <a:pPr lvl="0"/>
            <a:r>
              <a:rPr lang="en-US" dirty="0"/>
              <a:t>Click here to add title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038316" y="5688702"/>
            <a:ext cx="11548486" cy="512055"/>
          </a:xfrm>
          <a:prstGeom prst="rect">
            <a:avLst/>
          </a:prstGeom>
        </p:spPr>
        <p:txBody>
          <a:bodyPr wrap="square" lIns="228589" tIns="228589" rIns="228589" bIns="228589">
            <a:spAutoFit/>
          </a:bodyPr>
          <a:lstStyle>
            <a:lvl1pPr marL="0" indent="0">
              <a:buNone/>
              <a:defRPr sz="2290">
                <a:latin typeface="Trebuchet MS" panose="020B0603020202020204" pitchFamily="34" charset="0"/>
              </a:defRPr>
            </a:lvl1pPr>
            <a:lvl2pPr marL="1360805" indent="-523875">
              <a:defRPr sz="2290">
                <a:latin typeface="Trebuchet MS" panose="020B0603020202020204" pitchFamily="34" charset="0"/>
              </a:defRPr>
            </a:lvl2pPr>
            <a:lvl3pPr marL="1884045" indent="-523875">
              <a:defRPr sz="2290">
                <a:latin typeface="Trebuchet MS" panose="020B0603020202020204" pitchFamily="34" charset="0"/>
              </a:defRPr>
            </a:lvl3pPr>
            <a:lvl4pPr marL="2459355" indent="-575310">
              <a:defRPr sz="2290">
                <a:latin typeface="Trebuchet MS" panose="020B0603020202020204" pitchFamily="34" charset="0"/>
              </a:defRPr>
            </a:lvl4pPr>
            <a:lvl5pPr marL="2877820" indent="-419100">
              <a:defRPr sz="2290">
                <a:latin typeface="Trebuchet MS" panose="020B0603020202020204" pitchFamily="34" charset="0"/>
              </a:defRPr>
            </a:lvl5pPr>
          </a:lstStyle>
          <a:p>
            <a:pPr lvl="0"/>
            <a:r>
              <a:rPr lang="en-US" dirty="0"/>
              <a:t>Enter your text here</a:t>
            </a:r>
            <a:endParaRPr lang="en-US" dirty="0"/>
          </a:p>
        </p:txBody>
      </p:sp>
      <p:sp>
        <p:nvSpPr>
          <p:cNvPr id="6" name="Text Placeholder 5"/>
          <p:cNvSpPr>
            <a:spLocks noGrp="1"/>
          </p:cNvSpPr>
          <p:nvPr>
            <p:ph type="body" sz="quarter" idx="11" hasCustomPrompt="1"/>
          </p:nvPr>
        </p:nvSpPr>
        <p:spPr>
          <a:xfrm>
            <a:off x="1059152" y="5040044"/>
            <a:ext cx="11539378" cy="406626"/>
          </a:xfrm>
          <a:prstGeom prst="rect">
            <a:avLst/>
          </a:prstGeom>
          <a:noFill/>
        </p:spPr>
        <p:txBody>
          <a:bodyPr lIns="91436" tIns="91436" rIns="91436" bIns="91436" anchor="ctr" anchorCtr="0">
            <a:spAutoFit/>
          </a:bodyPr>
          <a:lstStyle>
            <a:lvl1pPr marL="0" indent="0" algn="ctr">
              <a:buNone/>
              <a:defRPr sz="3385" b="1" u="sng" baseline="0">
                <a:solidFill>
                  <a:schemeClr val="accent5">
                    <a:lumMod val="50000"/>
                  </a:schemeClr>
                </a:solidFill>
              </a:defRPr>
            </a:lvl1pPr>
          </a:lstStyle>
          <a:p>
            <a:pPr lvl="0"/>
            <a:r>
              <a:rPr lang="en-US" dirty="0"/>
              <a:t>(click to add) INTRODUCTION or ABSTRACT</a:t>
            </a:r>
            <a:endParaRPr lang="en-US" dirty="0"/>
          </a:p>
        </p:txBody>
      </p:sp>
      <p:sp>
        <p:nvSpPr>
          <p:cNvPr id="19" name="Text Placeholder 3"/>
          <p:cNvSpPr>
            <a:spLocks noGrp="1"/>
          </p:cNvSpPr>
          <p:nvPr>
            <p:ph type="body" sz="quarter" idx="19" hasCustomPrompt="1"/>
          </p:nvPr>
        </p:nvSpPr>
        <p:spPr>
          <a:xfrm>
            <a:off x="1036484" y="13775972"/>
            <a:ext cx="11550317" cy="512055"/>
          </a:xfrm>
          <a:prstGeom prst="rect">
            <a:avLst/>
          </a:prstGeom>
        </p:spPr>
        <p:txBody>
          <a:bodyPr wrap="square" lIns="228589" tIns="228589" rIns="228589" bIns="228589">
            <a:spAutoFit/>
          </a:bodyPr>
          <a:lstStyle>
            <a:lvl1pPr marL="0" indent="0">
              <a:buNone/>
              <a:defRPr sz="2290">
                <a:latin typeface="Trebuchet MS" panose="020B0603020202020204" pitchFamily="34" charset="0"/>
              </a:defRPr>
            </a:lvl1pPr>
            <a:lvl2pPr marL="1360805" indent="-523875">
              <a:defRPr sz="2290">
                <a:latin typeface="Trebuchet MS" panose="020B0603020202020204" pitchFamily="34" charset="0"/>
              </a:defRPr>
            </a:lvl2pPr>
            <a:lvl3pPr marL="1884045" indent="-523875">
              <a:defRPr sz="2290">
                <a:latin typeface="Trebuchet MS" panose="020B0603020202020204" pitchFamily="34" charset="0"/>
              </a:defRPr>
            </a:lvl3pPr>
            <a:lvl4pPr marL="2459355" indent="-575310">
              <a:defRPr sz="2290">
                <a:latin typeface="Trebuchet MS" panose="020B0603020202020204" pitchFamily="34" charset="0"/>
              </a:defRPr>
            </a:lvl4pPr>
            <a:lvl5pPr marL="2877820" indent="-419100">
              <a:defRPr sz="2290">
                <a:latin typeface="Trebuchet MS" panose="020B0603020202020204" pitchFamily="34" charset="0"/>
              </a:defRPr>
            </a:lvl5pPr>
          </a:lstStyle>
          <a:p>
            <a:pPr lvl="0"/>
            <a:r>
              <a:rPr lang="en-US" dirty="0"/>
              <a:t>Enter your text here</a:t>
            </a:r>
            <a:endParaRPr lang="en-US" dirty="0"/>
          </a:p>
        </p:txBody>
      </p:sp>
      <p:sp>
        <p:nvSpPr>
          <p:cNvPr id="20" name="Text Placeholder 5"/>
          <p:cNvSpPr>
            <a:spLocks noGrp="1"/>
          </p:cNvSpPr>
          <p:nvPr>
            <p:ph type="body" sz="quarter" idx="20" hasCustomPrompt="1"/>
          </p:nvPr>
        </p:nvSpPr>
        <p:spPr>
          <a:xfrm>
            <a:off x="1059159" y="13156713"/>
            <a:ext cx="11541194" cy="406626"/>
          </a:xfrm>
          <a:prstGeom prst="rect">
            <a:avLst/>
          </a:prstGeom>
          <a:noFill/>
        </p:spPr>
        <p:txBody>
          <a:bodyPr wrap="square" lIns="91436" tIns="91436" rIns="91436" bIns="91436" anchor="ctr" anchorCtr="0">
            <a:spAutoFit/>
          </a:bodyPr>
          <a:lstStyle>
            <a:lvl1pPr marL="0" indent="0" algn="ctr">
              <a:buNone/>
              <a:defRPr sz="3385" b="1" u="sng" baseline="0">
                <a:solidFill>
                  <a:schemeClr val="accent5">
                    <a:lumMod val="50000"/>
                  </a:schemeClr>
                </a:solidFill>
              </a:defRPr>
            </a:lvl1pPr>
          </a:lstStyle>
          <a:p>
            <a:pPr lvl="0"/>
            <a:r>
              <a:rPr lang="en-US" dirty="0"/>
              <a:t>(click to add)  OBJECTIVES</a:t>
            </a:r>
            <a:endParaRPr lang="en-US" dirty="0"/>
          </a:p>
        </p:txBody>
      </p:sp>
      <p:sp>
        <p:nvSpPr>
          <p:cNvPr id="21" name="Text Placeholder 3"/>
          <p:cNvSpPr>
            <a:spLocks noGrp="1"/>
          </p:cNvSpPr>
          <p:nvPr>
            <p:ph type="body" sz="quarter" idx="21" hasCustomPrompt="1"/>
          </p:nvPr>
        </p:nvSpPr>
        <p:spPr>
          <a:xfrm>
            <a:off x="13305829" y="5681434"/>
            <a:ext cx="23793350" cy="512055"/>
          </a:xfrm>
          <a:prstGeom prst="rect">
            <a:avLst/>
          </a:prstGeom>
        </p:spPr>
        <p:txBody>
          <a:bodyPr wrap="square" lIns="228589" tIns="228589" rIns="228589" bIns="228589">
            <a:spAutoFit/>
          </a:bodyPr>
          <a:lstStyle>
            <a:lvl1pPr marL="0" indent="0">
              <a:buNone/>
              <a:defRPr sz="2290">
                <a:latin typeface="Trebuchet MS" panose="020B0603020202020204" pitchFamily="34" charset="0"/>
              </a:defRPr>
            </a:lvl1pPr>
            <a:lvl2pPr marL="1360805" indent="-523875">
              <a:defRPr sz="2290">
                <a:latin typeface="Trebuchet MS" panose="020B0603020202020204" pitchFamily="34" charset="0"/>
              </a:defRPr>
            </a:lvl2pPr>
            <a:lvl3pPr marL="1884045" indent="-523875">
              <a:defRPr sz="2290">
                <a:latin typeface="Trebuchet MS" panose="020B0603020202020204" pitchFamily="34" charset="0"/>
              </a:defRPr>
            </a:lvl3pPr>
            <a:lvl4pPr marL="2459355" indent="-575310">
              <a:defRPr sz="2290">
                <a:latin typeface="Trebuchet MS" panose="020B0603020202020204" pitchFamily="34" charset="0"/>
              </a:defRPr>
            </a:lvl4pPr>
            <a:lvl5pPr marL="2877820" indent="-419100">
              <a:defRPr sz="2290">
                <a:latin typeface="Trebuchet MS" panose="020B0603020202020204" pitchFamily="34" charset="0"/>
              </a:defRPr>
            </a:lvl5pPr>
          </a:lstStyle>
          <a:p>
            <a:pPr lvl="0"/>
            <a:r>
              <a:rPr lang="en-US" dirty="0"/>
              <a:t>Enter your text here</a:t>
            </a:r>
            <a:endParaRPr lang="en-US" dirty="0"/>
          </a:p>
        </p:txBody>
      </p:sp>
      <p:sp>
        <p:nvSpPr>
          <p:cNvPr id="22" name="Text Placeholder 5"/>
          <p:cNvSpPr>
            <a:spLocks noGrp="1"/>
          </p:cNvSpPr>
          <p:nvPr>
            <p:ph type="body" sz="quarter" idx="22" hasCustomPrompt="1"/>
          </p:nvPr>
        </p:nvSpPr>
        <p:spPr>
          <a:xfrm>
            <a:off x="13305829" y="5040044"/>
            <a:ext cx="23793350" cy="406626"/>
          </a:xfrm>
          <a:prstGeom prst="rect">
            <a:avLst/>
          </a:prstGeom>
          <a:noFill/>
        </p:spPr>
        <p:txBody>
          <a:bodyPr wrap="square" lIns="91436" tIns="91436" rIns="91436" bIns="91436" anchor="ctr" anchorCtr="0">
            <a:spAutoFit/>
          </a:bodyPr>
          <a:lstStyle>
            <a:lvl1pPr marL="0" indent="0" algn="ctr">
              <a:buNone/>
              <a:defRPr sz="3385" b="1" u="sng" baseline="0">
                <a:solidFill>
                  <a:schemeClr val="accent5">
                    <a:lumMod val="50000"/>
                  </a:schemeClr>
                </a:solidFill>
              </a:defRPr>
            </a:lvl1pPr>
          </a:lstStyle>
          <a:p>
            <a:pPr lvl="0"/>
            <a:r>
              <a:rPr lang="en-US" dirty="0"/>
              <a:t>(header)  MATERIALS &amp; METHODS</a:t>
            </a:r>
            <a:endParaRPr lang="en-US" dirty="0"/>
          </a:p>
        </p:txBody>
      </p:sp>
      <p:sp>
        <p:nvSpPr>
          <p:cNvPr id="23" name="Text Placeholder 3"/>
          <p:cNvSpPr>
            <a:spLocks noGrp="1"/>
          </p:cNvSpPr>
          <p:nvPr>
            <p:ph type="body" sz="quarter" idx="23" hasCustomPrompt="1"/>
          </p:nvPr>
        </p:nvSpPr>
        <p:spPr>
          <a:xfrm>
            <a:off x="13305829" y="20051243"/>
            <a:ext cx="23793350" cy="512055"/>
          </a:xfrm>
          <a:prstGeom prst="rect">
            <a:avLst/>
          </a:prstGeom>
        </p:spPr>
        <p:txBody>
          <a:bodyPr wrap="square" lIns="228589" tIns="228589" rIns="228589" bIns="228589">
            <a:spAutoFit/>
          </a:bodyPr>
          <a:lstStyle>
            <a:lvl1pPr marL="0" indent="0">
              <a:buNone/>
              <a:defRPr sz="2290">
                <a:latin typeface="Trebuchet MS" panose="020B0603020202020204" pitchFamily="34" charset="0"/>
              </a:defRPr>
            </a:lvl1pPr>
            <a:lvl2pPr marL="1360805" indent="-523875">
              <a:defRPr sz="2290">
                <a:latin typeface="Trebuchet MS" panose="020B0603020202020204" pitchFamily="34" charset="0"/>
              </a:defRPr>
            </a:lvl2pPr>
            <a:lvl3pPr marL="1884045" indent="-523875">
              <a:defRPr sz="2290">
                <a:latin typeface="Trebuchet MS" panose="020B0603020202020204" pitchFamily="34" charset="0"/>
              </a:defRPr>
            </a:lvl3pPr>
            <a:lvl4pPr marL="2459355" indent="-575310">
              <a:defRPr sz="2290">
                <a:latin typeface="Trebuchet MS" panose="020B0603020202020204" pitchFamily="34" charset="0"/>
              </a:defRPr>
            </a:lvl4pPr>
            <a:lvl5pPr marL="2877820" indent="-419100">
              <a:defRPr sz="2290">
                <a:latin typeface="Trebuchet MS" panose="020B0603020202020204" pitchFamily="34" charset="0"/>
              </a:defRPr>
            </a:lvl5pPr>
          </a:lstStyle>
          <a:p>
            <a:pPr lvl="0"/>
            <a:r>
              <a:rPr lang="en-US" dirty="0"/>
              <a:t>Enter your text here</a:t>
            </a:r>
            <a:endParaRPr lang="en-US" dirty="0"/>
          </a:p>
        </p:txBody>
      </p:sp>
      <p:sp>
        <p:nvSpPr>
          <p:cNvPr id="24" name="Text Placeholder 5"/>
          <p:cNvSpPr>
            <a:spLocks noGrp="1"/>
          </p:cNvSpPr>
          <p:nvPr>
            <p:ph type="body" sz="quarter" idx="24" hasCustomPrompt="1"/>
          </p:nvPr>
        </p:nvSpPr>
        <p:spPr>
          <a:xfrm>
            <a:off x="13305829" y="19440646"/>
            <a:ext cx="23793350" cy="406626"/>
          </a:xfrm>
          <a:prstGeom prst="rect">
            <a:avLst/>
          </a:prstGeom>
          <a:noFill/>
        </p:spPr>
        <p:txBody>
          <a:bodyPr wrap="square" lIns="91436" tIns="91436" rIns="91436" bIns="91436" anchor="ctr" anchorCtr="0">
            <a:spAutoFit/>
          </a:bodyPr>
          <a:lstStyle>
            <a:lvl1pPr marL="0" indent="0" algn="ctr">
              <a:buNone/>
              <a:defRPr sz="3385" b="1" u="sng" baseline="0">
                <a:solidFill>
                  <a:schemeClr val="accent5">
                    <a:lumMod val="50000"/>
                  </a:schemeClr>
                </a:solidFill>
              </a:defRPr>
            </a:lvl1pPr>
          </a:lstStyle>
          <a:p>
            <a:pPr lvl="0"/>
            <a:r>
              <a:rPr lang="en-US" dirty="0"/>
              <a:t>(click to add)  RESULTS</a:t>
            </a:r>
            <a:endParaRPr lang="en-US" dirty="0"/>
          </a:p>
        </p:txBody>
      </p:sp>
      <p:sp>
        <p:nvSpPr>
          <p:cNvPr id="25" name="Text Placeholder 5"/>
          <p:cNvSpPr>
            <a:spLocks noGrp="1"/>
          </p:cNvSpPr>
          <p:nvPr>
            <p:ph type="body" sz="quarter" idx="25" hasCustomPrompt="1"/>
          </p:nvPr>
        </p:nvSpPr>
        <p:spPr>
          <a:xfrm>
            <a:off x="37786248" y="5040044"/>
            <a:ext cx="11537247" cy="406626"/>
          </a:xfrm>
          <a:prstGeom prst="rect">
            <a:avLst/>
          </a:prstGeom>
          <a:noFill/>
        </p:spPr>
        <p:txBody>
          <a:bodyPr wrap="square" lIns="91436" tIns="91436" rIns="91436" bIns="91436" anchor="ctr" anchorCtr="0">
            <a:spAutoFit/>
          </a:bodyPr>
          <a:lstStyle>
            <a:lvl1pPr marL="0" indent="0" algn="ctr">
              <a:buNone/>
              <a:defRPr sz="3385" b="1" u="sng" baseline="0">
                <a:solidFill>
                  <a:schemeClr val="accent5">
                    <a:lumMod val="50000"/>
                  </a:schemeClr>
                </a:solidFill>
              </a:defRPr>
            </a:lvl1pPr>
          </a:lstStyle>
          <a:p>
            <a:pPr lvl="0"/>
            <a:r>
              <a:rPr lang="en-US" dirty="0"/>
              <a:t>(click to add) CONCLUSIONS</a:t>
            </a:r>
            <a:endParaRPr lang="en-US" dirty="0"/>
          </a:p>
        </p:txBody>
      </p:sp>
      <p:sp>
        <p:nvSpPr>
          <p:cNvPr id="26" name="Text Placeholder 3"/>
          <p:cNvSpPr>
            <a:spLocks noGrp="1"/>
          </p:cNvSpPr>
          <p:nvPr>
            <p:ph type="body" sz="quarter" idx="26" hasCustomPrompt="1"/>
          </p:nvPr>
        </p:nvSpPr>
        <p:spPr>
          <a:xfrm>
            <a:off x="37786248" y="5688702"/>
            <a:ext cx="11537247" cy="512055"/>
          </a:xfrm>
          <a:prstGeom prst="rect">
            <a:avLst/>
          </a:prstGeom>
        </p:spPr>
        <p:txBody>
          <a:bodyPr wrap="square" lIns="228589" tIns="228589" rIns="228589" bIns="228589">
            <a:spAutoFit/>
          </a:bodyPr>
          <a:lstStyle>
            <a:lvl1pPr marL="0" indent="0">
              <a:buNone/>
              <a:defRPr sz="2290">
                <a:latin typeface="Trebuchet MS" panose="020B0603020202020204" pitchFamily="34" charset="0"/>
              </a:defRPr>
            </a:lvl1pPr>
            <a:lvl2pPr marL="1360805" indent="-523875">
              <a:defRPr sz="2290">
                <a:latin typeface="Trebuchet MS" panose="020B0603020202020204" pitchFamily="34" charset="0"/>
              </a:defRPr>
            </a:lvl2pPr>
            <a:lvl3pPr marL="1884045" indent="-523875">
              <a:defRPr sz="2290">
                <a:latin typeface="Trebuchet MS" panose="020B0603020202020204" pitchFamily="34" charset="0"/>
              </a:defRPr>
            </a:lvl3pPr>
            <a:lvl4pPr marL="2459355" indent="-575310">
              <a:defRPr sz="2290">
                <a:latin typeface="Trebuchet MS" panose="020B0603020202020204" pitchFamily="34" charset="0"/>
              </a:defRPr>
            </a:lvl4pPr>
            <a:lvl5pPr marL="2877820" indent="-419100">
              <a:defRPr sz="2290">
                <a:latin typeface="Trebuchet MS" panose="020B0603020202020204" pitchFamily="34" charset="0"/>
              </a:defRPr>
            </a:lvl5pPr>
          </a:lstStyle>
          <a:p>
            <a:pPr lvl="0"/>
            <a:r>
              <a:rPr lang="en-US" dirty="0"/>
              <a:t>Enter your text here</a:t>
            </a:r>
            <a:endParaRPr lang="en-US" dirty="0"/>
          </a:p>
        </p:txBody>
      </p:sp>
      <p:sp>
        <p:nvSpPr>
          <p:cNvPr id="27" name="Text Placeholder 5"/>
          <p:cNvSpPr>
            <a:spLocks noGrp="1"/>
          </p:cNvSpPr>
          <p:nvPr>
            <p:ph type="body" sz="quarter" idx="27" hasCustomPrompt="1"/>
          </p:nvPr>
        </p:nvSpPr>
        <p:spPr>
          <a:xfrm>
            <a:off x="37786248" y="13211868"/>
            <a:ext cx="11537247" cy="406626"/>
          </a:xfrm>
          <a:prstGeom prst="rect">
            <a:avLst/>
          </a:prstGeom>
          <a:noFill/>
        </p:spPr>
        <p:txBody>
          <a:bodyPr wrap="square" lIns="91436" tIns="91436" rIns="91436" bIns="91436" anchor="ctr" anchorCtr="0">
            <a:spAutoFit/>
          </a:bodyPr>
          <a:lstStyle>
            <a:lvl1pPr marL="0" indent="0" algn="ctr">
              <a:buNone/>
              <a:defRPr sz="3385" b="1" u="sng" baseline="0">
                <a:solidFill>
                  <a:schemeClr val="accent5">
                    <a:lumMod val="50000"/>
                  </a:schemeClr>
                </a:solidFill>
              </a:defRPr>
            </a:lvl1pPr>
          </a:lstStyle>
          <a:p>
            <a:pPr lvl="0"/>
            <a:r>
              <a:rPr lang="en-US" dirty="0"/>
              <a:t>(click to add) REFERENCES</a:t>
            </a:r>
            <a:endParaRPr lang="en-US" dirty="0"/>
          </a:p>
        </p:txBody>
      </p:sp>
      <p:sp>
        <p:nvSpPr>
          <p:cNvPr id="28" name="Text Placeholder 3"/>
          <p:cNvSpPr>
            <a:spLocks noGrp="1"/>
          </p:cNvSpPr>
          <p:nvPr>
            <p:ph type="body" sz="quarter" idx="28" hasCustomPrompt="1"/>
          </p:nvPr>
        </p:nvSpPr>
        <p:spPr>
          <a:xfrm>
            <a:off x="37786257" y="13746341"/>
            <a:ext cx="11543024" cy="512055"/>
          </a:xfrm>
          <a:prstGeom prst="rect">
            <a:avLst/>
          </a:prstGeom>
        </p:spPr>
        <p:txBody>
          <a:bodyPr wrap="square" lIns="228589" tIns="228589" rIns="228589" bIns="228589">
            <a:spAutoFit/>
          </a:bodyPr>
          <a:lstStyle>
            <a:lvl1pPr marL="0" indent="0">
              <a:buNone/>
              <a:defRPr sz="2290">
                <a:latin typeface="Trebuchet MS" panose="020B0603020202020204" pitchFamily="34" charset="0"/>
              </a:defRPr>
            </a:lvl1pPr>
            <a:lvl2pPr marL="1360805" indent="-523875">
              <a:defRPr sz="2290">
                <a:latin typeface="Trebuchet MS" panose="020B0603020202020204" pitchFamily="34" charset="0"/>
              </a:defRPr>
            </a:lvl2pPr>
            <a:lvl3pPr marL="1884045" indent="-523875">
              <a:defRPr sz="2290">
                <a:latin typeface="Trebuchet MS" panose="020B0603020202020204" pitchFamily="34" charset="0"/>
              </a:defRPr>
            </a:lvl3pPr>
            <a:lvl4pPr marL="2459355" indent="-575310">
              <a:defRPr sz="2290">
                <a:latin typeface="Trebuchet MS" panose="020B0603020202020204" pitchFamily="34" charset="0"/>
              </a:defRPr>
            </a:lvl4pPr>
            <a:lvl5pPr marL="2877820" indent="-419100">
              <a:defRPr sz="2290">
                <a:latin typeface="Trebuchet MS" panose="020B0603020202020204" pitchFamily="34" charset="0"/>
              </a:defRPr>
            </a:lvl5pPr>
          </a:lstStyle>
          <a:p>
            <a:pPr lvl="0"/>
            <a:r>
              <a:rPr lang="en-US" dirty="0"/>
              <a:t>Enter your text here</a:t>
            </a:r>
            <a:endParaRPr lang="en-US" dirty="0"/>
          </a:p>
        </p:txBody>
      </p:sp>
      <p:sp>
        <p:nvSpPr>
          <p:cNvPr id="29" name="Text Placeholder 5"/>
          <p:cNvSpPr>
            <a:spLocks noGrp="1"/>
          </p:cNvSpPr>
          <p:nvPr>
            <p:ph type="body" sz="quarter" idx="29" hasCustomPrompt="1"/>
          </p:nvPr>
        </p:nvSpPr>
        <p:spPr>
          <a:xfrm>
            <a:off x="37786248" y="23648523"/>
            <a:ext cx="11537247" cy="406626"/>
          </a:xfrm>
          <a:prstGeom prst="rect">
            <a:avLst/>
          </a:prstGeom>
          <a:noFill/>
        </p:spPr>
        <p:txBody>
          <a:bodyPr wrap="square" lIns="91436" tIns="91436" rIns="91436" bIns="91436" anchor="ctr" anchorCtr="0">
            <a:spAutoFit/>
          </a:bodyPr>
          <a:lstStyle>
            <a:lvl1pPr marL="0" indent="0" algn="ctr">
              <a:buNone/>
              <a:defRPr sz="3385" b="1" u="sng" baseline="0">
                <a:solidFill>
                  <a:schemeClr val="accent5">
                    <a:lumMod val="50000"/>
                  </a:schemeClr>
                </a:solidFill>
              </a:defRPr>
            </a:lvl1pPr>
          </a:lstStyle>
          <a:p>
            <a:pPr lvl="0"/>
            <a:r>
              <a:rPr lang="en-US" dirty="0"/>
              <a:t>(click to add)  ACKNOWLEDGEMENTS or CONTACT</a:t>
            </a:r>
            <a:endParaRPr lang="en-US" dirty="0"/>
          </a:p>
        </p:txBody>
      </p:sp>
      <p:sp>
        <p:nvSpPr>
          <p:cNvPr id="30" name="Text Placeholder 3"/>
          <p:cNvSpPr>
            <a:spLocks noGrp="1"/>
          </p:cNvSpPr>
          <p:nvPr>
            <p:ph type="body" sz="quarter" idx="30" hasCustomPrompt="1"/>
          </p:nvPr>
        </p:nvSpPr>
        <p:spPr>
          <a:xfrm>
            <a:off x="37786257" y="24208859"/>
            <a:ext cx="11543024" cy="512055"/>
          </a:xfrm>
          <a:prstGeom prst="rect">
            <a:avLst/>
          </a:prstGeom>
        </p:spPr>
        <p:txBody>
          <a:bodyPr wrap="square" lIns="228589" tIns="228589" rIns="228589" bIns="228589">
            <a:spAutoFit/>
          </a:bodyPr>
          <a:lstStyle>
            <a:lvl1pPr marL="0" indent="0">
              <a:buNone/>
              <a:defRPr sz="2290">
                <a:latin typeface="Trebuchet MS" panose="020B0603020202020204" pitchFamily="34" charset="0"/>
              </a:defRPr>
            </a:lvl1pPr>
            <a:lvl2pPr marL="1360805" indent="-523875">
              <a:defRPr sz="2290">
                <a:latin typeface="Trebuchet MS" panose="020B0603020202020204" pitchFamily="34" charset="0"/>
              </a:defRPr>
            </a:lvl2pPr>
            <a:lvl3pPr marL="1884045" indent="-523875">
              <a:defRPr sz="2290">
                <a:latin typeface="Trebuchet MS" panose="020B0603020202020204" pitchFamily="34" charset="0"/>
              </a:defRPr>
            </a:lvl3pPr>
            <a:lvl4pPr marL="2459355" indent="-575310">
              <a:defRPr sz="2290">
                <a:latin typeface="Trebuchet MS" panose="020B0603020202020204" pitchFamily="34" charset="0"/>
              </a:defRPr>
            </a:lvl4pPr>
            <a:lvl5pPr marL="2877820" indent="-419100">
              <a:defRPr sz="2290">
                <a:latin typeface="Trebuchet MS" panose="020B0603020202020204" pitchFamily="34" charset="0"/>
              </a:defRPr>
            </a:lvl5pPr>
          </a:lstStyle>
          <a:p>
            <a:pPr lvl="0"/>
            <a:r>
              <a:rPr lang="en-US" dirty="0"/>
              <a:t>Enter your text here</a:t>
            </a:r>
            <a:endParaRPr lang="en-US" dirty="0"/>
          </a:p>
        </p:txBody>
      </p:sp>
      <p:sp>
        <p:nvSpPr>
          <p:cNvPr id="64" name="Text Placeholder 76"/>
          <p:cNvSpPr>
            <a:spLocks noGrp="1"/>
          </p:cNvSpPr>
          <p:nvPr>
            <p:ph type="body" sz="quarter" idx="150" hasCustomPrompt="1"/>
          </p:nvPr>
        </p:nvSpPr>
        <p:spPr>
          <a:xfrm>
            <a:off x="6812549" y="3098772"/>
            <a:ext cx="36745211" cy="1172279"/>
          </a:xfrm>
          <a:prstGeom prst="rect">
            <a:avLst/>
          </a:prstGeom>
        </p:spPr>
        <p:txBody>
          <a:bodyPr>
            <a:normAutofit/>
          </a:bodyPr>
          <a:lstStyle>
            <a:lvl1pPr marL="0" indent="0" algn="ctr">
              <a:buFontTx/>
              <a:buNone/>
              <a:defRPr sz="5495">
                <a:solidFill>
                  <a:schemeClr val="bg1"/>
                </a:solidFill>
                <a:latin typeface="+mj-lt"/>
              </a:defRPr>
            </a:lvl1pPr>
            <a:lvl2pPr>
              <a:buFontTx/>
              <a:buNone/>
              <a:defRPr sz="6590"/>
            </a:lvl2pPr>
            <a:lvl3pPr>
              <a:buFontTx/>
              <a:buNone/>
              <a:defRPr sz="6590"/>
            </a:lvl3pPr>
            <a:lvl4pPr>
              <a:buFontTx/>
              <a:buNone/>
              <a:defRPr sz="6590"/>
            </a:lvl4pPr>
            <a:lvl5pPr>
              <a:buFontTx/>
              <a:buNone/>
              <a:defRPr sz="6590"/>
            </a:lvl5pPr>
          </a:lstStyle>
          <a:p>
            <a:pPr lvl="0"/>
            <a:r>
              <a:rPr lang="en-US" dirty="0"/>
              <a:t>Click here to add affiliations</a:t>
            </a:r>
            <a:endParaRPr lang="en-US" dirty="0"/>
          </a:p>
        </p:txBody>
      </p:sp>
      <p:sp>
        <p:nvSpPr>
          <p:cNvPr id="65" name="Text Placeholder 76"/>
          <p:cNvSpPr>
            <a:spLocks noGrp="1"/>
          </p:cNvSpPr>
          <p:nvPr>
            <p:ph type="body" sz="quarter" idx="151" hasCustomPrompt="1"/>
          </p:nvPr>
        </p:nvSpPr>
        <p:spPr>
          <a:xfrm>
            <a:off x="6812549" y="1926499"/>
            <a:ext cx="36745211" cy="1172279"/>
          </a:xfrm>
          <a:prstGeom prst="rect">
            <a:avLst/>
          </a:prstGeom>
        </p:spPr>
        <p:txBody>
          <a:bodyPr anchor="t" anchorCtr="1">
            <a:normAutofit/>
          </a:bodyPr>
          <a:lstStyle>
            <a:lvl1pPr marL="0" indent="0" algn="ctr">
              <a:buFontTx/>
              <a:buNone/>
              <a:defRPr sz="8060">
                <a:solidFill>
                  <a:schemeClr val="bg1"/>
                </a:solidFill>
                <a:latin typeface="+mj-lt"/>
              </a:defRPr>
            </a:lvl1pPr>
            <a:lvl2pPr>
              <a:buFontTx/>
              <a:buNone/>
              <a:defRPr sz="6590"/>
            </a:lvl2pPr>
            <a:lvl3pPr>
              <a:buFontTx/>
              <a:buNone/>
              <a:defRPr sz="6590"/>
            </a:lvl3pPr>
            <a:lvl4pPr>
              <a:buFontTx/>
              <a:buNone/>
              <a:defRPr sz="6590"/>
            </a:lvl4pPr>
            <a:lvl5pPr>
              <a:buFontTx/>
              <a:buNone/>
              <a:defRPr sz="6590"/>
            </a:lvl5pPr>
          </a:lstStyle>
          <a:p>
            <a:pPr lvl="0"/>
            <a:r>
              <a:rPr lang="en-US" dirty="0"/>
              <a:t>Click here to add authors</a:t>
            </a:r>
            <a:endParaRPr lang="en-US" dirty="0"/>
          </a:p>
        </p:txBody>
      </p:sp>
      <p:sp>
        <p:nvSpPr>
          <p:cNvPr id="66" name="Text Placeholder 76"/>
          <p:cNvSpPr>
            <a:spLocks noGrp="1"/>
          </p:cNvSpPr>
          <p:nvPr>
            <p:ph type="body" sz="quarter" idx="153" hasCustomPrompt="1"/>
          </p:nvPr>
        </p:nvSpPr>
        <p:spPr>
          <a:xfrm>
            <a:off x="6812549" y="426559"/>
            <a:ext cx="36745211" cy="1499937"/>
          </a:xfrm>
          <a:prstGeom prst="rect">
            <a:avLst/>
          </a:prstGeom>
        </p:spPr>
        <p:txBody>
          <a:bodyPr anchor="t" anchorCtr="1">
            <a:normAutofit/>
          </a:bodyPr>
          <a:lstStyle>
            <a:lvl1pPr marL="0" indent="0" algn="ctr">
              <a:buFontTx/>
              <a:buNone/>
              <a:defRPr sz="10535">
                <a:solidFill>
                  <a:schemeClr val="bg1"/>
                </a:solidFill>
                <a:latin typeface="+mj-lt"/>
              </a:defRPr>
            </a:lvl1pPr>
            <a:lvl2pPr>
              <a:buFontTx/>
              <a:buNone/>
              <a:defRPr sz="6590"/>
            </a:lvl2pPr>
            <a:lvl3pPr>
              <a:buFontTx/>
              <a:buNone/>
              <a:defRPr sz="6590"/>
            </a:lvl3pPr>
            <a:lvl4pPr>
              <a:buFontTx/>
              <a:buNone/>
              <a:defRPr sz="6590"/>
            </a:lvl4pPr>
            <a:lvl5pPr>
              <a:buFontTx/>
              <a:buNone/>
              <a:defRPr sz="6590"/>
            </a:lvl5pPr>
          </a:lstStyle>
          <a:p>
            <a:pPr lvl="0"/>
            <a:r>
              <a:rPr lang="en-US" dirty="0"/>
              <a:t>Click here to add title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4.jpeg"/><Relationship Id="rId7"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png"/><Relationship Id="rId3" Type="http://schemas.openxmlformats.org/officeDocument/2006/relationships/image" Target="../media/image1.wmf"/><Relationship Id="rId2" Type="http://schemas.openxmlformats.org/officeDocument/2006/relationships/oleObject" Target="../embeddings/oleObject1.bin"/><Relationship Id="rId18" Type="http://schemas.openxmlformats.org/officeDocument/2006/relationships/theme" Target="../theme/theme2.xml"/><Relationship Id="rId17" Type="http://schemas.openxmlformats.org/officeDocument/2006/relationships/vmlDrawing" Target="../drawings/vmlDrawing1.vml"/><Relationship Id="rId16" Type="http://schemas.openxmlformats.org/officeDocument/2006/relationships/image" Target="../media/image10.wmf"/><Relationship Id="rId15" Type="http://schemas.openxmlformats.org/officeDocument/2006/relationships/oleObject" Target="../embeddings/oleObject4.bin"/><Relationship Id="rId14" Type="http://schemas.openxmlformats.org/officeDocument/2006/relationships/image" Target="../media/image9.wmf"/><Relationship Id="rId13" Type="http://schemas.openxmlformats.org/officeDocument/2006/relationships/oleObject" Target="../embeddings/oleObject3.bin"/><Relationship Id="rId12" Type="http://schemas.openxmlformats.org/officeDocument/2006/relationships/image" Target="../media/image8.png"/><Relationship Id="rId11" Type="http://schemas.openxmlformats.org/officeDocument/2006/relationships/image" Target="../media/image7.png"/><Relationship Id="rId10" Type="http://schemas.openxmlformats.org/officeDocument/2006/relationships/image" Target="../media/image6.png"/><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4.jpeg"/><Relationship Id="rId7"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wmf"/><Relationship Id="rId5" Type="http://schemas.openxmlformats.org/officeDocument/2006/relationships/oleObject" Target="../embeddings/oleObject6.bin"/><Relationship Id="rId4" Type="http://schemas.openxmlformats.org/officeDocument/2006/relationships/image" Target="../media/image2.png"/><Relationship Id="rId3" Type="http://schemas.openxmlformats.org/officeDocument/2006/relationships/image" Target="../media/image1.wmf"/><Relationship Id="rId2" Type="http://schemas.openxmlformats.org/officeDocument/2006/relationships/oleObject" Target="../embeddings/oleObject5.bin"/><Relationship Id="rId18" Type="http://schemas.openxmlformats.org/officeDocument/2006/relationships/theme" Target="../theme/theme3.xml"/><Relationship Id="rId17" Type="http://schemas.openxmlformats.org/officeDocument/2006/relationships/vmlDrawing" Target="../drawings/vmlDrawing2.vml"/><Relationship Id="rId16" Type="http://schemas.openxmlformats.org/officeDocument/2006/relationships/image" Target="../media/image10.wmf"/><Relationship Id="rId15" Type="http://schemas.openxmlformats.org/officeDocument/2006/relationships/oleObject" Target="../embeddings/oleObject8.bin"/><Relationship Id="rId14" Type="http://schemas.openxmlformats.org/officeDocument/2006/relationships/image" Target="../media/image9.wmf"/><Relationship Id="rId13" Type="http://schemas.openxmlformats.org/officeDocument/2006/relationships/oleObject" Target="../embeddings/oleObject7.bin"/><Relationship Id="rId12" Type="http://schemas.openxmlformats.org/officeDocument/2006/relationships/image" Target="../media/image8.png"/><Relationship Id="rId11" Type="http://schemas.openxmlformats.org/officeDocument/2006/relationships/image" Target="../media/image7.png"/><Relationship Id="rId10" Type="http://schemas.openxmlformats.org/officeDocument/2006/relationships/image" Target="../media/image6.png"/><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0000"/>
            </a:gs>
            <a:gs pos="34000">
              <a:schemeClr val="accent1">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8" y="4"/>
            <a:ext cx="50401359" cy="5013732"/>
          </a:xfrm>
          <a:prstGeom prst="rect">
            <a:avLst/>
          </a:prstGeom>
          <a:solidFill>
            <a:schemeClr val="accent1">
              <a:lumMod val="75000"/>
            </a:schemeClr>
          </a:solidFill>
          <a:ln w="9525">
            <a:solidFill>
              <a:schemeClr val="tx1"/>
            </a:solidFill>
            <a:miter lim="800000"/>
          </a:ln>
          <a:effectLst/>
        </p:spPr>
        <p:txBody>
          <a:bodyPr wrap="none" lIns="44385" tIns="22192" rIns="44385" bIns="22192" anchor="ctr"/>
          <a:lstStyle/>
          <a:p>
            <a:pPr>
              <a:defRPr/>
            </a:pPr>
            <a:endParaRPr lang="en-US" sz="400" dirty="0"/>
          </a:p>
        </p:txBody>
      </p:sp>
      <p:sp>
        <p:nvSpPr>
          <p:cNvPr id="9" name="Rectangle 9"/>
          <p:cNvSpPr>
            <a:spLocks noChangeArrowheads="1"/>
          </p:cNvSpPr>
          <p:nvPr/>
        </p:nvSpPr>
        <p:spPr bwMode="auto">
          <a:xfrm>
            <a:off x="8" y="5024043"/>
            <a:ext cx="50401359" cy="41865"/>
          </a:xfrm>
          <a:prstGeom prst="rect">
            <a:avLst/>
          </a:prstGeom>
          <a:solidFill>
            <a:schemeClr val="accent5">
              <a:lumMod val="50000"/>
            </a:schemeClr>
          </a:solidFill>
          <a:ln w="152400">
            <a:solidFill>
              <a:schemeClr val="accent5">
                <a:lumMod val="50000"/>
              </a:schemeClr>
            </a:solidFill>
            <a:miter lim="800000"/>
          </a:ln>
          <a:effectLst/>
        </p:spPr>
        <p:txBody>
          <a:bodyPr wrap="none" lIns="44385" tIns="22192" rIns="44385" bIns="22192" anchor="ctr"/>
          <a:lstStyle/>
          <a:p>
            <a:pPr>
              <a:defRPr/>
            </a:pPr>
            <a:endParaRPr lang="en-US" sz="400" dirty="0"/>
          </a:p>
        </p:txBody>
      </p:sp>
      <p:sp>
        <p:nvSpPr>
          <p:cNvPr id="2" name="Rounded Rectangle 1"/>
          <p:cNvSpPr/>
          <p:nvPr userDrawn="1"/>
        </p:nvSpPr>
        <p:spPr>
          <a:xfrm>
            <a:off x="1059144" y="5693911"/>
            <a:ext cx="11550317" cy="20766773"/>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a:p>
        </p:txBody>
      </p:sp>
      <p:sp>
        <p:nvSpPr>
          <p:cNvPr id="23" name="Rounded Rectangle 22"/>
          <p:cNvSpPr/>
          <p:nvPr userDrawn="1"/>
        </p:nvSpPr>
        <p:spPr>
          <a:xfrm>
            <a:off x="13306436" y="5693911"/>
            <a:ext cx="11550317" cy="20766773"/>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a:p>
        </p:txBody>
      </p:sp>
      <p:sp>
        <p:nvSpPr>
          <p:cNvPr id="24" name="Rounded Rectangle 23"/>
          <p:cNvSpPr/>
          <p:nvPr userDrawn="1"/>
        </p:nvSpPr>
        <p:spPr>
          <a:xfrm>
            <a:off x="25553731" y="5693911"/>
            <a:ext cx="11550317" cy="20766773"/>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a:p>
        </p:txBody>
      </p:sp>
      <p:sp>
        <p:nvSpPr>
          <p:cNvPr id="26" name="Rounded Rectangle 25"/>
          <p:cNvSpPr/>
          <p:nvPr userDrawn="1"/>
        </p:nvSpPr>
        <p:spPr>
          <a:xfrm>
            <a:off x="37801023" y="5693911"/>
            <a:ext cx="11550317" cy="20766773"/>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a:p>
        </p:txBody>
      </p:sp>
      <p:sp>
        <p:nvSpPr>
          <p:cNvPr id="40" name="Rounded Rectangle 25"/>
          <p:cNvSpPr/>
          <p:nvPr userDrawn="1"/>
        </p:nvSpPr>
        <p:spPr>
          <a:xfrm>
            <a:off x="1239405" y="26783090"/>
            <a:ext cx="48033080" cy="3096626"/>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a:p>
        </p:txBody>
      </p:sp>
      <p:cxnSp>
        <p:nvCxnSpPr>
          <p:cNvPr id="66" name="直接连接符 65"/>
          <p:cNvCxnSpPr/>
          <p:nvPr userDrawn="1"/>
        </p:nvCxnSpPr>
        <p:spPr>
          <a:xfrm flipH="1">
            <a:off x="1324955" y="28063641"/>
            <a:ext cx="47954048" cy="0"/>
          </a:xfrm>
          <a:prstGeom prst="line">
            <a:avLst/>
          </a:prstGeom>
          <a:ln w="104775">
            <a:solidFill>
              <a:srgbClr val="435FAA"/>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4019550" rtl="0" eaLnBrk="1" latinLnBrk="0" hangingPunct="1">
        <a:spcBef>
          <a:spcPct val="0"/>
        </a:spcBef>
        <a:buNone/>
        <a:defRPr sz="8060" kern="1200">
          <a:solidFill>
            <a:schemeClr val="bg1"/>
          </a:solidFill>
          <a:latin typeface="Trebuchet MS" panose="020B0603020202020204" pitchFamily="34" charset="0"/>
          <a:ea typeface="+mj-ea"/>
          <a:cs typeface="+mj-cs"/>
        </a:defRPr>
      </a:lvl1pPr>
    </p:titleStyle>
    <p:bodyStyle>
      <a:lvl1pPr marL="1507490" indent="-1507490" algn="l" defTabSz="4019550" rtl="0" eaLnBrk="1" latinLnBrk="0" hangingPunct="1">
        <a:spcBef>
          <a:spcPts val="130"/>
        </a:spcBef>
        <a:buFont typeface="Arial" panose="020B0604020202020204" pitchFamily="34" charset="0"/>
        <a:buChar char="•"/>
        <a:defRPr sz="14105" kern="1200">
          <a:solidFill>
            <a:schemeClr val="tx1"/>
          </a:solidFill>
          <a:latin typeface="+mn-lt"/>
          <a:ea typeface="+mn-ea"/>
          <a:cs typeface="+mn-cs"/>
        </a:defRPr>
      </a:lvl1pPr>
      <a:lvl2pPr marL="3265805" indent="-1256030" algn="l" defTabSz="4019550" rtl="0" eaLnBrk="1" latinLnBrk="0" hangingPunct="1">
        <a:spcBef>
          <a:spcPts val="130"/>
        </a:spcBef>
        <a:buFont typeface="Arial" panose="020B0604020202020204" pitchFamily="34" charset="0"/>
        <a:buChar char="–"/>
        <a:defRPr sz="12360" kern="1200">
          <a:solidFill>
            <a:schemeClr val="tx1"/>
          </a:solidFill>
          <a:latin typeface="+mn-lt"/>
          <a:ea typeface="+mn-ea"/>
          <a:cs typeface="+mn-cs"/>
        </a:defRPr>
      </a:lvl2pPr>
      <a:lvl3pPr marL="5024120" indent="-1004570" algn="l" defTabSz="4019550" rtl="0" eaLnBrk="1" latinLnBrk="0" hangingPunct="1">
        <a:spcBef>
          <a:spcPts val="130"/>
        </a:spcBef>
        <a:buFont typeface="Arial" panose="020B0604020202020204" pitchFamily="34" charset="0"/>
        <a:buChar char="•"/>
        <a:defRPr sz="10620" kern="1200">
          <a:solidFill>
            <a:schemeClr val="tx1"/>
          </a:solidFill>
          <a:latin typeface="+mn-lt"/>
          <a:ea typeface="+mn-ea"/>
          <a:cs typeface="+mn-cs"/>
        </a:defRPr>
      </a:lvl3pPr>
      <a:lvl4pPr marL="7032625" indent="-1004570" algn="l" defTabSz="4019550" rtl="0" eaLnBrk="1" latinLnBrk="0" hangingPunct="1">
        <a:spcBef>
          <a:spcPts val="130"/>
        </a:spcBef>
        <a:buFont typeface="Arial" panose="020B0604020202020204" pitchFamily="34" charset="0"/>
        <a:buChar char="–"/>
        <a:defRPr sz="8785" kern="1200">
          <a:solidFill>
            <a:schemeClr val="tx1"/>
          </a:solidFill>
          <a:latin typeface="+mn-lt"/>
          <a:ea typeface="+mn-ea"/>
          <a:cs typeface="+mn-cs"/>
        </a:defRPr>
      </a:lvl4pPr>
      <a:lvl5pPr marL="9042400" indent="-1004570" algn="l" defTabSz="4019550" rtl="0" eaLnBrk="1" latinLnBrk="0" hangingPunct="1">
        <a:spcBef>
          <a:spcPts val="130"/>
        </a:spcBef>
        <a:buFont typeface="Arial" panose="020B0604020202020204" pitchFamily="34" charset="0"/>
        <a:buChar char="»"/>
        <a:defRPr sz="8785" kern="1200">
          <a:solidFill>
            <a:schemeClr val="tx1"/>
          </a:solidFill>
          <a:latin typeface="+mn-lt"/>
          <a:ea typeface="+mn-ea"/>
          <a:cs typeface="+mn-cs"/>
        </a:defRPr>
      </a:lvl5pPr>
      <a:lvl6pPr marL="11052175" indent="-1004570" algn="l" defTabSz="4019550" rtl="0" eaLnBrk="1" latinLnBrk="0" hangingPunct="1">
        <a:spcBef>
          <a:spcPts val="130"/>
        </a:spcBef>
        <a:buFont typeface="Arial" panose="020B0604020202020204" pitchFamily="34" charset="0"/>
        <a:buChar char="•"/>
        <a:defRPr sz="8785" kern="1200">
          <a:solidFill>
            <a:schemeClr val="tx1"/>
          </a:solidFill>
          <a:latin typeface="+mn-lt"/>
          <a:ea typeface="+mn-ea"/>
          <a:cs typeface="+mn-cs"/>
        </a:defRPr>
      </a:lvl6pPr>
      <a:lvl7pPr marL="13061950" indent="-1004570" algn="l" defTabSz="4019550" rtl="0" eaLnBrk="1" latinLnBrk="0" hangingPunct="1">
        <a:spcBef>
          <a:spcPts val="130"/>
        </a:spcBef>
        <a:buFont typeface="Arial" panose="020B0604020202020204" pitchFamily="34" charset="0"/>
        <a:buChar char="•"/>
        <a:defRPr sz="8785" kern="1200">
          <a:solidFill>
            <a:schemeClr val="tx1"/>
          </a:solidFill>
          <a:latin typeface="+mn-lt"/>
          <a:ea typeface="+mn-ea"/>
          <a:cs typeface="+mn-cs"/>
        </a:defRPr>
      </a:lvl7pPr>
      <a:lvl8pPr marL="15071725" indent="-1004570" algn="l" defTabSz="4019550" rtl="0" eaLnBrk="1" latinLnBrk="0" hangingPunct="1">
        <a:spcBef>
          <a:spcPts val="130"/>
        </a:spcBef>
        <a:buFont typeface="Arial" panose="020B0604020202020204" pitchFamily="34" charset="0"/>
        <a:buChar char="•"/>
        <a:defRPr sz="8785" kern="1200">
          <a:solidFill>
            <a:schemeClr val="tx1"/>
          </a:solidFill>
          <a:latin typeface="+mn-lt"/>
          <a:ea typeface="+mn-ea"/>
          <a:cs typeface="+mn-cs"/>
        </a:defRPr>
      </a:lvl8pPr>
      <a:lvl9pPr marL="17082135" indent="-1004570" algn="l" defTabSz="4019550" rtl="0" eaLnBrk="1" latinLnBrk="0" hangingPunct="1">
        <a:spcBef>
          <a:spcPts val="130"/>
        </a:spcBef>
        <a:buFont typeface="Arial" panose="020B0604020202020204" pitchFamily="34" charset="0"/>
        <a:buChar char="•"/>
        <a:defRPr sz="8785" kern="1200">
          <a:solidFill>
            <a:schemeClr val="tx1"/>
          </a:solidFill>
          <a:latin typeface="+mn-lt"/>
          <a:ea typeface="+mn-ea"/>
          <a:cs typeface="+mn-cs"/>
        </a:defRPr>
      </a:lvl9pPr>
    </p:bodyStyle>
    <p:otherStyle>
      <a:defPPr>
        <a:defRPr lang="en-US"/>
      </a:defPPr>
      <a:lvl1pPr marL="0" algn="l" defTabSz="4019550" rtl="0" eaLnBrk="1" latinLnBrk="0" hangingPunct="1">
        <a:defRPr sz="7870" kern="1200">
          <a:solidFill>
            <a:schemeClr val="tx1"/>
          </a:solidFill>
          <a:latin typeface="+mn-lt"/>
          <a:ea typeface="+mn-ea"/>
          <a:cs typeface="+mn-cs"/>
        </a:defRPr>
      </a:lvl1pPr>
      <a:lvl2pPr marL="2009775" algn="l" defTabSz="4019550" rtl="0" eaLnBrk="1" latinLnBrk="0" hangingPunct="1">
        <a:defRPr sz="7870" kern="1200">
          <a:solidFill>
            <a:schemeClr val="tx1"/>
          </a:solidFill>
          <a:latin typeface="+mn-lt"/>
          <a:ea typeface="+mn-ea"/>
          <a:cs typeface="+mn-cs"/>
        </a:defRPr>
      </a:lvl2pPr>
      <a:lvl3pPr marL="4019550" algn="l" defTabSz="4019550" rtl="0" eaLnBrk="1" latinLnBrk="0" hangingPunct="1">
        <a:defRPr sz="7870" kern="1200">
          <a:solidFill>
            <a:schemeClr val="tx1"/>
          </a:solidFill>
          <a:latin typeface="+mn-lt"/>
          <a:ea typeface="+mn-ea"/>
          <a:cs typeface="+mn-cs"/>
        </a:defRPr>
      </a:lvl3pPr>
      <a:lvl4pPr marL="6028055" algn="l" defTabSz="4019550" rtl="0" eaLnBrk="1" latinLnBrk="0" hangingPunct="1">
        <a:defRPr sz="7870" kern="1200">
          <a:solidFill>
            <a:schemeClr val="tx1"/>
          </a:solidFill>
          <a:latin typeface="+mn-lt"/>
          <a:ea typeface="+mn-ea"/>
          <a:cs typeface="+mn-cs"/>
        </a:defRPr>
      </a:lvl4pPr>
      <a:lvl5pPr marL="8037830" algn="l" defTabSz="4019550" rtl="0" eaLnBrk="1" latinLnBrk="0" hangingPunct="1">
        <a:defRPr sz="7870" kern="1200">
          <a:solidFill>
            <a:schemeClr val="tx1"/>
          </a:solidFill>
          <a:latin typeface="+mn-lt"/>
          <a:ea typeface="+mn-ea"/>
          <a:cs typeface="+mn-cs"/>
        </a:defRPr>
      </a:lvl5pPr>
      <a:lvl6pPr marL="10047605" algn="l" defTabSz="4019550" rtl="0" eaLnBrk="1" latinLnBrk="0" hangingPunct="1">
        <a:defRPr sz="7870" kern="1200">
          <a:solidFill>
            <a:schemeClr val="tx1"/>
          </a:solidFill>
          <a:latin typeface="+mn-lt"/>
          <a:ea typeface="+mn-ea"/>
          <a:cs typeface="+mn-cs"/>
        </a:defRPr>
      </a:lvl6pPr>
      <a:lvl7pPr marL="12056745" algn="l" defTabSz="4019550" rtl="0" eaLnBrk="1" latinLnBrk="0" hangingPunct="1">
        <a:defRPr sz="7870" kern="1200">
          <a:solidFill>
            <a:schemeClr val="tx1"/>
          </a:solidFill>
          <a:latin typeface="+mn-lt"/>
          <a:ea typeface="+mn-ea"/>
          <a:cs typeface="+mn-cs"/>
        </a:defRPr>
      </a:lvl7pPr>
      <a:lvl8pPr marL="14066520" algn="l" defTabSz="4019550" rtl="0" eaLnBrk="1" latinLnBrk="0" hangingPunct="1">
        <a:defRPr sz="7870" kern="1200">
          <a:solidFill>
            <a:schemeClr val="tx1"/>
          </a:solidFill>
          <a:latin typeface="+mn-lt"/>
          <a:ea typeface="+mn-ea"/>
          <a:cs typeface="+mn-cs"/>
        </a:defRPr>
      </a:lvl8pPr>
      <a:lvl9pPr marL="16076930" algn="l" defTabSz="4019550" rtl="0" eaLnBrk="1" latinLnBrk="0" hangingPunct="1">
        <a:defRPr sz="787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8" y="1"/>
            <a:ext cx="50401359" cy="4396035"/>
          </a:xfrm>
          <a:prstGeom prst="rect">
            <a:avLst/>
          </a:prstGeom>
          <a:solidFill>
            <a:schemeClr val="accent5">
              <a:lumMod val="75000"/>
            </a:schemeClr>
          </a:solidFill>
          <a:ln w="9525">
            <a:solidFill>
              <a:schemeClr val="tx1"/>
            </a:solidFill>
            <a:miter lim="800000"/>
          </a:ln>
          <a:effectLst/>
        </p:spPr>
        <p:txBody>
          <a:bodyPr wrap="none" lIns="44385" tIns="22192" rIns="44385" bIns="22192" anchor="ctr"/>
          <a:lstStyle/>
          <a:p>
            <a:pPr>
              <a:defRPr/>
            </a:pPr>
            <a:endParaRPr lang="en-US" sz="400" dirty="0"/>
          </a:p>
        </p:txBody>
      </p:sp>
      <p:sp>
        <p:nvSpPr>
          <p:cNvPr id="9" name="Rectangle 9"/>
          <p:cNvSpPr>
            <a:spLocks noChangeArrowheads="1"/>
          </p:cNvSpPr>
          <p:nvPr/>
        </p:nvSpPr>
        <p:spPr bwMode="auto">
          <a:xfrm>
            <a:off x="8" y="4400403"/>
            <a:ext cx="50401359" cy="139554"/>
          </a:xfrm>
          <a:prstGeom prst="rect">
            <a:avLst/>
          </a:prstGeom>
          <a:solidFill>
            <a:schemeClr val="accent5">
              <a:lumMod val="50000"/>
            </a:schemeClr>
          </a:solidFill>
          <a:ln w="152400">
            <a:noFill/>
            <a:miter lim="800000"/>
          </a:ln>
          <a:effectLst/>
        </p:spPr>
        <p:txBody>
          <a:bodyPr wrap="none" lIns="44385" tIns="22192" rIns="44385" bIns="22192" anchor="ctr"/>
          <a:lstStyle/>
          <a:p>
            <a:pPr>
              <a:defRPr/>
            </a:pPr>
            <a:endParaRPr lang="en-US" sz="400" dirty="0"/>
          </a:p>
        </p:txBody>
      </p:sp>
      <p:cxnSp>
        <p:nvCxnSpPr>
          <p:cNvPr id="38" name="Straight Connector 37"/>
          <p:cNvCxnSpPr/>
          <p:nvPr/>
        </p:nvCxnSpPr>
        <p:spPr>
          <a:xfrm flipV="1">
            <a:off x="-16015238" y="10554770"/>
            <a:ext cx="15591316" cy="74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userDrawn="1"/>
        </p:nvSpPr>
        <p:spPr>
          <a:xfrm>
            <a:off x="1059134" y="4937617"/>
            <a:ext cx="15591316" cy="24483477"/>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a:p>
        </p:txBody>
      </p:sp>
      <p:sp>
        <p:nvSpPr>
          <p:cNvPr id="22" name="Rounded Rectangle 21"/>
          <p:cNvSpPr/>
          <p:nvPr userDrawn="1"/>
        </p:nvSpPr>
        <p:spPr>
          <a:xfrm>
            <a:off x="17402282" y="4937617"/>
            <a:ext cx="15591316" cy="24483477"/>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a:p>
        </p:txBody>
      </p:sp>
      <p:sp>
        <p:nvSpPr>
          <p:cNvPr id="23" name="Rounded Rectangle 22"/>
          <p:cNvSpPr/>
          <p:nvPr userDrawn="1"/>
        </p:nvSpPr>
        <p:spPr>
          <a:xfrm>
            <a:off x="33745450" y="4937617"/>
            <a:ext cx="15591316" cy="24483477"/>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a:p>
        </p:txBody>
      </p:sp>
      <p:grpSp>
        <p:nvGrpSpPr>
          <p:cNvPr id="44" name="Group 43"/>
          <p:cNvGrpSpPr/>
          <p:nvPr userDrawn="1"/>
        </p:nvGrpSpPr>
        <p:grpSpPr>
          <a:xfrm>
            <a:off x="50707553" y="-50422"/>
            <a:ext cx="12702933" cy="30194670"/>
            <a:chOff x="44157839" y="-55065"/>
            <a:chExt cx="11062139" cy="32973465"/>
          </a:xfrm>
        </p:grpSpPr>
        <p:sp>
          <p:nvSpPr>
            <p:cNvPr id="45" name="Rectangle 4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21750" tIns="321750" rIns="321750" bIns="0" rtlCol="0" anchor="t" anchorCtr="0"/>
            <a:lstStyle/>
            <a:p>
              <a:pPr algn="ctr"/>
              <a:r>
                <a:rPr lang="en-US" sz="1945" b="1" spc="414" dirty="0">
                  <a:solidFill>
                    <a:schemeClr val="bg1"/>
                  </a:solidFill>
                  <a:latin typeface="Trebuchet MS" panose="020B0603020202020204" pitchFamily="34" charset="0"/>
                </a:rPr>
                <a:t>QUICK START (cont.)</a:t>
              </a:r>
              <a:endParaRPr lang="en-US" sz="1945" b="1" spc="414" dirty="0">
                <a:solidFill>
                  <a:schemeClr val="bg1"/>
                </a:solidFill>
                <a:latin typeface="Trebuchet MS" panose="020B0603020202020204" pitchFamily="34" charset="0"/>
              </a:endParaRPr>
            </a:p>
            <a:p>
              <a:pPr algn="ctr"/>
              <a:endParaRPr lang="en-US" sz="1745" b="1" baseline="0" dirty="0">
                <a:solidFill>
                  <a:schemeClr val="bg1"/>
                </a:solidFill>
                <a:latin typeface="Trebuchet MS" panose="020B0603020202020204" pitchFamily="34" charset="0"/>
              </a:endParaRPr>
            </a:p>
            <a:p>
              <a:pPr algn="ctr"/>
              <a:r>
                <a:rPr lang="en-US" sz="1550" b="1" baseline="0" dirty="0">
                  <a:solidFill>
                    <a:srgbClr val="FFC000"/>
                  </a:solidFill>
                  <a:latin typeface="Trebuchet MS" panose="020B0603020202020204" pitchFamily="34" charset="0"/>
                </a:rPr>
                <a:t>How to change the template color theme</a:t>
              </a:r>
              <a:endParaRPr lang="en-US" sz="1550" b="1" baseline="0" dirty="0">
                <a:solidFill>
                  <a:srgbClr val="FFC000"/>
                </a:solidFill>
                <a:latin typeface="Trebuchet MS" panose="020B0603020202020204" pitchFamily="34" charset="0"/>
              </a:endParaRPr>
            </a:p>
            <a:p>
              <a:pPr marL="0" marR="0" lvl="2" indent="0" algn="l" defTabSz="78740" rtl="0" eaLnBrk="1" fontAlgn="auto" latinLnBrk="0" hangingPunct="1">
                <a:lnSpc>
                  <a:spcPct val="100000"/>
                </a:lnSpc>
                <a:spcBef>
                  <a:spcPts val="0"/>
                </a:spcBef>
                <a:spcAft>
                  <a:spcPts val="0"/>
                </a:spcAft>
                <a:buClrTx/>
                <a:buSzTx/>
                <a:buFontTx/>
                <a:buNone/>
                <a:defRPr/>
              </a:pPr>
              <a:r>
                <a:rPr lang="en-US" sz="1165" b="0" baseline="0" dirty="0">
                  <a:solidFill>
                    <a:schemeClr val="bg1">
                      <a:lumMod val="75000"/>
                    </a:schemeClr>
                  </a:solidFill>
                  <a:latin typeface="Trebuchet MS" panose="020B0603020202020204" pitchFamily="34" charset="0"/>
                </a:rPr>
                <a:t>You can easily change the color theme of your poster by going to the DESIGN menu, click on COLORS, and choose the color theme of your choice. You can </a:t>
              </a:r>
              <a:r>
                <a:rPr lang="en-US" sz="1165" b="0" spc="0" baseline="0" dirty="0">
                  <a:solidFill>
                    <a:schemeClr val="bg1">
                      <a:lumMod val="75000"/>
                    </a:schemeClr>
                  </a:solidFill>
                  <a:latin typeface="Trebuchet MS" panose="020B0603020202020204" pitchFamily="34" charset="0"/>
                </a:rPr>
                <a:t>also create your own color theme.</a:t>
              </a:r>
              <a:endParaRPr lang="en-US" sz="1165" b="0" spc="0" baseline="0" dirty="0">
                <a:solidFill>
                  <a:schemeClr val="bg1">
                    <a:lumMod val="75000"/>
                  </a:schemeClr>
                </a:solidFill>
                <a:latin typeface="Trebuchet MS" panose="020B0603020202020204" pitchFamily="34" charset="0"/>
              </a:endParaRPr>
            </a:p>
            <a:p>
              <a:pPr marL="0" marR="0" lvl="2" indent="0" algn="l" defTabSz="78740" rtl="0" eaLnBrk="1" fontAlgn="auto" latinLnBrk="0" hangingPunct="1">
                <a:lnSpc>
                  <a:spcPct val="100000"/>
                </a:lnSpc>
                <a:spcBef>
                  <a:spcPts val="0"/>
                </a:spcBef>
                <a:spcAft>
                  <a:spcPts val="0"/>
                </a:spcAft>
                <a:buClrTx/>
                <a:buSzTx/>
                <a:buFontTx/>
                <a:buNone/>
                <a:defRPr/>
              </a:pPr>
              <a:endParaRPr lang="en-US" sz="1165" b="0" baseline="0" dirty="0">
                <a:solidFill>
                  <a:schemeClr val="bg1">
                    <a:lumMod val="75000"/>
                  </a:schemeClr>
                </a:solidFill>
                <a:latin typeface="Trebuchet MS" panose="020B0603020202020204" pitchFamily="34" charset="0"/>
              </a:endParaRPr>
            </a:p>
            <a:p>
              <a:pPr marL="0" indent="0" algn="l" defTabSz="78740"/>
              <a:endParaRPr lang="en-US" sz="1165" b="0" baseline="0" dirty="0">
                <a:solidFill>
                  <a:schemeClr val="bg1">
                    <a:lumMod val="75000"/>
                  </a:schemeClr>
                </a:solidFill>
                <a:latin typeface="Trebuchet MS" panose="020B0603020202020204" pitchFamily="34" charset="0"/>
              </a:endParaRPr>
            </a:p>
            <a:p>
              <a:pPr marL="0" indent="0" algn="l" defTabSz="78740"/>
              <a:endParaRPr lang="en-US" sz="1165" b="0" baseline="0" dirty="0">
                <a:solidFill>
                  <a:schemeClr val="bg1">
                    <a:lumMod val="75000"/>
                  </a:schemeClr>
                </a:solidFill>
                <a:latin typeface="Trebuchet MS" panose="020B0603020202020204" pitchFamily="34" charset="0"/>
              </a:endParaRPr>
            </a:p>
            <a:p>
              <a:pPr marL="0" indent="0" algn="l" defTabSz="78740"/>
              <a:endParaRPr lang="en-US" sz="1165" b="0" baseline="0" dirty="0">
                <a:solidFill>
                  <a:schemeClr val="bg1">
                    <a:lumMod val="75000"/>
                  </a:schemeClr>
                </a:solidFill>
                <a:latin typeface="Trebuchet MS" panose="020B0603020202020204" pitchFamily="34" charset="0"/>
              </a:endParaRPr>
            </a:p>
            <a:p>
              <a:pPr marL="0" indent="0" algn="l" defTabSz="78740"/>
              <a:endParaRPr lang="en-US" sz="1165" b="0" baseline="0" dirty="0">
                <a:solidFill>
                  <a:schemeClr val="bg1">
                    <a:lumMod val="75000"/>
                  </a:schemeClr>
                </a:solidFill>
                <a:latin typeface="Trebuchet MS" panose="020B0603020202020204" pitchFamily="34" charset="0"/>
              </a:endParaRPr>
            </a:p>
            <a:p>
              <a:pPr marL="0" indent="0" algn="l" defTabSz="78740"/>
              <a:endParaRPr lang="en-US" sz="1165" b="0" baseline="0" dirty="0">
                <a:solidFill>
                  <a:schemeClr val="bg1">
                    <a:lumMod val="75000"/>
                  </a:schemeClr>
                </a:solidFill>
                <a:latin typeface="Trebuchet MS" panose="020B0603020202020204" pitchFamily="34" charset="0"/>
              </a:endParaRPr>
            </a:p>
            <a:p>
              <a:pPr marL="0" indent="0" algn="l" defTabSz="78740"/>
              <a:endParaRPr lang="en-US" sz="1165" b="0" baseline="0" dirty="0">
                <a:solidFill>
                  <a:schemeClr val="bg1">
                    <a:lumMod val="75000"/>
                  </a:schemeClr>
                </a:solidFill>
                <a:latin typeface="Trebuchet MS" panose="020B0603020202020204" pitchFamily="34" charset="0"/>
              </a:endParaRPr>
            </a:p>
            <a:p>
              <a:pPr marL="0" indent="0" algn="l" defTabSz="78740"/>
              <a:r>
                <a:rPr lang="en-US" sz="1165" b="0" baseline="0" dirty="0">
                  <a:solidFill>
                    <a:schemeClr val="bg1">
                      <a:lumMod val="75000"/>
                    </a:schemeClr>
                  </a:solidFill>
                  <a:latin typeface="Trebuchet MS" panose="020B0603020202020204" pitchFamily="34" charset="0"/>
                </a:rPr>
                <a:t>You can also manually change the color of your background by going to VIEW &gt; SLIDE MASTER.  After you finish working on the master be sure to go to VIEW &gt; NORMAL to continue working on your poster.</a:t>
              </a:r>
              <a:endParaRPr lang="en-US" sz="1165" b="0" baseline="0" dirty="0">
                <a:solidFill>
                  <a:schemeClr val="bg1">
                    <a:lumMod val="75000"/>
                  </a:schemeClr>
                </a:solidFill>
                <a:latin typeface="Trebuchet MS" panose="020B0603020202020204" pitchFamily="34" charset="0"/>
              </a:endParaRPr>
            </a:p>
            <a:p>
              <a:pPr marL="0" indent="0" algn="l" defTabSz="78740"/>
              <a:endParaRPr lang="en-US" sz="1165" b="0" baseline="0" dirty="0">
                <a:solidFill>
                  <a:schemeClr val="bg1">
                    <a:lumMod val="75000"/>
                  </a:schemeClr>
                </a:solidFill>
                <a:latin typeface="Trebuchet MS" panose="020B0603020202020204" pitchFamily="34" charset="0"/>
              </a:endParaRPr>
            </a:p>
            <a:p>
              <a:pPr algn="ctr"/>
              <a:r>
                <a:rPr lang="en-US" sz="1550" b="1" baseline="0" dirty="0">
                  <a:solidFill>
                    <a:srgbClr val="FFC000"/>
                  </a:solidFill>
                  <a:latin typeface="Trebuchet MS" panose="020B0603020202020204" pitchFamily="34" charset="0"/>
                </a:rPr>
                <a:t>How to add Text</a:t>
              </a:r>
              <a:endParaRPr lang="en-US" sz="1550" b="1" baseline="0" dirty="0">
                <a:solidFill>
                  <a:srgbClr val="FFC000"/>
                </a:solidFill>
                <a:latin typeface="Trebuchet MS" panose="020B0603020202020204" pitchFamily="34" charset="0"/>
              </a:endParaRPr>
            </a:p>
            <a:p>
              <a:pPr marL="2252345" lvl="2" indent="0" algn="l" defTabSz="78740"/>
              <a:r>
                <a:rPr lang="en-US" sz="1165" b="0" baseline="0" dirty="0">
                  <a:solidFill>
                    <a:schemeClr val="bg1">
                      <a:lumMod val="75000"/>
                    </a:schemeClr>
                  </a:solidFill>
                  <a:latin typeface="Trebuchet MS" panose="020B0603020202020204" pitchFamily="34" charset="0"/>
                </a:rPr>
                <a:t>The template comes with a number of pre-formatted placeholders for headers and text blocks. You can add more blocks by copying and pasting the existing ones or by adding a text box from the HOME menu. </a:t>
              </a:r>
              <a:endParaRPr lang="en-US" sz="1165" b="0" baseline="0" dirty="0">
                <a:solidFill>
                  <a:schemeClr val="bg1">
                    <a:lumMod val="75000"/>
                  </a:schemeClr>
                </a:solidFill>
                <a:latin typeface="Trebuchet MS" panose="020B0603020202020204" pitchFamily="34" charset="0"/>
              </a:endParaRPr>
            </a:p>
            <a:p>
              <a:pPr marL="1047115" lvl="2" indent="0" algn="l" defTabSz="78740"/>
              <a:endParaRPr lang="en-US" sz="1165" b="0" baseline="0" dirty="0">
                <a:solidFill>
                  <a:schemeClr val="bg1">
                    <a:lumMod val="75000"/>
                  </a:schemeClr>
                </a:solidFill>
                <a:latin typeface="Trebuchet MS" panose="020B0603020202020204" pitchFamily="34" charset="0"/>
              </a:endParaRPr>
            </a:p>
            <a:p>
              <a:pPr marL="0" marR="0" lvl="0" indent="0" algn="ctr" defTabSz="1047115" rtl="0" eaLnBrk="1" fontAlgn="auto" latinLnBrk="0" hangingPunct="1">
                <a:lnSpc>
                  <a:spcPct val="100000"/>
                </a:lnSpc>
                <a:spcBef>
                  <a:spcPts val="0"/>
                </a:spcBef>
                <a:spcAft>
                  <a:spcPts val="0"/>
                </a:spcAft>
                <a:buClrTx/>
                <a:buSzTx/>
                <a:buFontTx/>
                <a:buNone/>
                <a:defRPr/>
              </a:pPr>
              <a:r>
                <a:rPr lang="en-US" sz="1165" b="0" baseline="0" dirty="0">
                  <a:solidFill>
                    <a:schemeClr val="bg1">
                      <a:lumMod val="75000"/>
                    </a:schemeClr>
                  </a:solidFill>
                  <a:latin typeface="Trebuchet MS" panose="020B0603020202020204" pitchFamily="34" charset="0"/>
                </a:rPr>
                <a:t> </a:t>
              </a:r>
              <a:r>
                <a:rPr kumimoji="0" lang="en-US" sz="1550" b="1" i="0" u="none" strike="noStrike" kern="1200" cap="none" spc="0" normalizeH="0" baseline="0" noProof="0" dirty="0">
                  <a:ln>
                    <a:noFill/>
                  </a:ln>
                  <a:solidFill>
                    <a:srgbClr val="FFC000"/>
                  </a:solidFill>
                  <a:effectLst/>
                  <a:uLnTx/>
                  <a:uFillTx/>
                  <a:latin typeface="Trebuchet MS" panose="020B0603020202020204" pitchFamily="34" charset="0"/>
                </a:rPr>
                <a:t>Text size</a:t>
              </a:r>
              <a:endParaRPr kumimoji="0" lang="en-US" sz="1550" b="1" i="0" u="none" strike="noStrike" kern="1200" cap="none" spc="0" normalizeH="0" baseline="0" noProof="0" dirty="0">
                <a:ln>
                  <a:noFill/>
                </a:ln>
                <a:solidFill>
                  <a:srgbClr val="FFC000"/>
                </a:solidFill>
                <a:effectLst/>
                <a:uLnTx/>
                <a:uFillTx/>
                <a:latin typeface="Trebuchet MS" panose="020B0603020202020204" pitchFamily="34" charset="0"/>
              </a:endParaRPr>
            </a:p>
            <a:p>
              <a:pPr marL="0" marR="0" lvl="0" indent="0" algn="l" defTabSz="78740" rtl="0" eaLnBrk="1" fontAlgn="auto" latinLnBrk="0" hangingPunct="1">
                <a:lnSpc>
                  <a:spcPct val="100000"/>
                </a:lnSpc>
                <a:spcBef>
                  <a:spcPts val="0"/>
                </a:spcBef>
                <a:spcAft>
                  <a:spcPts val="0"/>
                </a:spcAft>
                <a:buClrTx/>
                <a:buSzTx/>
                <a:buFontTx/>
                <a:buNone/>
                <a:defRPr/>
              </a:pPr>
              <a:r>
                <a:rPr kumimoji="0" lang="en-US" sz="1165" b="0" i="0" u="none" strike="noStrike" kern="1200" cap="none" spc="0" normalizeH="0" baseline="0" noProof="0" dirty="0">
                  <a:ln>
                    <a:noFill/>
                  </a:ln>
                  <a:solidFill>
                    <a:prstClr val="white">
                      <a:lumMod val="75000"/>
                    </a:prstClr>
                  </a:solidFill>
                  <a:effectLst/>
                  <a:uLnTx/>
                  <a:uFillTx/>
                  <a:latin typeface="Trebuchet MS" panose="020B0603020202020204" pitchFamily="34" charset="0"/>
                </a:rPr>
                <a:t>Adjust the size of your text based on how much content you have to present. The default template text offers a good starting point. Follow the conference requirements.</a:t>
              </a:r>
              <a:endParaRPr lang="en-US" sz="1165" b="0" baseline="0" dirty="0">
                <a:solidFill>
                  <a:schemeClr val="bg1">
                    <a:lumMod val="75000"/>
                  </a:schemeClr>
                </a:solidFill>
                <a:latin typeface="Trebuchet MS" panose="020B0603020202020204" pitchFamily="34" charset="0"/>
              </a:endParaRPr>
            </a:p>
            <a:p>
              <a:pPr marL="1047115" lvl="2" indent="0" algn="l" defTabSz="78740"/>
              <a:endParaRPr lang="en-US" sz="1165" b="0" baseline="0" dirty="0">
                <a:solidFill>
                  <a:schemeClr val="bg1">
                    <a:lumMod val="75000"/>
                  </a:schemeClr>
                </a:solidFill>
                <a:latin typeface="Trebuchet MS" panose="020B0603020202020204" pitchFamily="34" charset="0"/>
              </a:endParaRPr>
            </a:p>
            <a:p>
              <a:pPr algn="ctr"/>
              <a:r>
                <a:rPr lang="en-US" sz="1550" b="1" baseline="0" dirty="0">
                  <a:solidFill>
                    <a:srgbClr val="FFC000"/>
                  </a:solidFill>
                  <a:latin typeface="Trebuchet MS" panose="020B0603020202020204" pitchFamily="34" charset="0"/>
                </a:rPr>
                <a:t>How to add Tables</a:t>
              </a:r>
              <a:endParaRPr lang="en-US" sz="1550" b="1" baseline="0" dirty="0">
                <a:solidFill>
                  <a:srgbClr val="FFC000"/>
                </a:solidFill>
                <a:latin typeface="Trebuchet MS" panose="020B0603020202020204" pitchFamily="34" charset="0"/>
              </a:endParaRPr>
            </a:p>
            <a:p>
              <a:pPr marL="1193800" lvl="1" indent="0" algn="l" defTabSz="78740"/>
              <a:r>
                <a:rPr lang="en-US" sz="1165" b="0" baseline="0" dirty="0">
                  <a:solidFill>
                    <a:schemeClr val="bg1">
                      <a:lumMod val="75000"/>
                    </a:schemeClr>
                  </a:solidFill>
                  <a:latin typeface="Trebuchet MS" panose="020B0603020202020204" pitchFamily="34" charset="0"/>
                </a:rPr>
                <a:t>To add a table from scratch go to the INSERT menu and </a:t>
              </a:r>
              <a:br>
                <a:rPr lang="en-US" sz="1165" b="0" baseline="0" dirty="0">
                  <a:solidFill>
                    <a:schemeClr val="bg1">
                      <a:lumMod val="75000"/>
                    </a:schemeClr>
                  </a:solidFill>
                  <a:latin typeface="Trebuchet MS" panose="020B0603020202020204" pitchFamily="34" charset="0"/>
                </a:rPr>
              </a:br>
              <a:r>
                <a:rPr lang="en-US" sz="1165" b="0" baseline="0" dirty="0">
                  <a:solidFill>
                    <a:schemeClr val="bg1">
                      <a:lumMod val="75000"/>
                    </a:schemeClr>
                  </a:solidFill>
                  <a:latin typeface="Trebuchet MS" panose="020B0603020202020204" pitchFamily="34" charset="0"/>
                </a:rPr>
                <a:t>click on TABLE. A drop-down box will help you select rows and columns. </a:t>
              </a:r>
              <a:endParaRPr lang="en-US" sz="1165" b="0" baseline="0" dirty="0">
                <a:solidFill>
                  <a:schemeClr val="bg1">
                    <a:lumMod val="75000"/>
                  </a:schemeClr>
                </a:solidFill>
                <a:latin typeface="Trebuchet MS" panose="020B0603020202020204" pitchFamily="34" charset="0"/>
              </a:endParaRPr>
            </a:p>
            <a:p>
              <a:pPr marL="0" lvl="0" indent="0" algn="l" defTabSz="78740"/>
              <a:r>
                <a:rPr lang="en-US" sz="1165" b="0" baseline="0" dirty="0">
                  <a:solidFill>
                    <a:schemeClr val="bg1">
                      <a:lumMod val="75000"/>
                    </a:schemeClr>
                  </a:solidFill>
                  <a:latin typeface="Trebuchet MS" panose="020B0603020202020204" pitchFamily="34" charset="0"/>
                </a:rPr>
                <a:t>You can also copy and a paste a table from Word or another PowerPoint document. A pasted table may need to be re-formatted by RIGHT-CLICK &gt; FORMAT SHAPE, TEXT BOX, Margins.</a:t>
              </a:r>
              <a:endParaRPr lang="en-US" sz="1165" b="0" baseline="0" dirty="0">
                <a:solidFill>
                  <a:schemeClr val="bg1">
                    <a:lumMod val="75000"/>
                  </a:schemeClr>
                </a:solidFill>
                <a:latin typeface="Trebuchet MS" panose="020B0603020202020204" pitchFamily="34" charset="0"/>
              </a:endParaRPr>
            </a:p>
            <a:p>
              <a:pPr marL="0" lvl="0" indent="0" algn="l" defTabSz="78740"/>
              <a:endParaRPr lang="en-US" sz="1165" b="0" baseline="0" dirty="0">
                <a:solidFill>
                  <a:schemeClr val="bg1">
                    <a:lumMod val="75000"/>
                  </a:schemeClr>
                </a:solidFill>
                <a:latin typeface="Trebuchet MS" panose="020B0603020202020204" pitchFamily="34" charset="0"/>
              </a:endParaRPr>
            </a:p>
            <a:p>
              <a:pPr marL="0" marR="0" lvl="0" indent="0" algn="ctr" defTabSz="1047115" rtl="0" eaLnBrk="1" fontAlgn="auto" latinLnBrk="0" hangingPunct="1">
                <a:lnSpc>
                  <a:spcPct val="100000"/>
                </a:lnSpc>
                <a:spcBef>
                  <a:spcPts val="0"/>
                </a:spcBef>
                <a:spcAft>
                  <a:spcPts val="0"/>
                </a:spcAft>
                <a:buClrTx/>
                <a:buSzTx/>
                <a:buFontTx/>
                <a:buNone/>
                <a:defRPr/>
              </a:pPr>
              <a:r>
                <a:rPr kumimoji="0" lang="en-US" sz="1550" b="1" i="0" u="none" strike="noStrike" kern="1200" cap="none" spc="0" normalizeH="0" baseline="0" noProof="0" dirty="0">
                  <a:ln>
                    <a:noFill/>
                  </a:ln>
                  <a:solidFill>
                    <a:srgbClr val="FFC000"/>
                  </a:solidFill>
                  <a:effectLst/>
                  <a:uLnTx/>
                  <a:uFillTx/>
                  <a:latin typeface="Trebuchet MS" panose="020B0603020202020204" pitchFamily="34" charset="0"/>
                </a:rPr>
                <a:t>Graphs / Charts</a:t>
              </a:r>
              <a:endParaRPr kumimoji="0" lang="en-US" sz="1550" b="1" i="0" u="none" strike="noStrike" kern="1200" cap="none" spc="0" normalizeH="0" baseline="0" noProof="0" dirty="0">
                <a:ln>
                  <a:noFill/>
                </a:ln>
                <a:solidFill>
                  <a:srgbClr val="FFC000"/>
                </a:solidFill>
                <a:effectLst/>
                <a:uLnTx/>
                <a:uFillTx/>
                <a:latin typeface="Trebuchet MS" panose="020B0603020202020204" pitchFamily="34" charset="0"/>
              </a:endParaRPr>
            </a:p>
            <a:p>
              <a:pPr marL="0" marR="0" lvl="0" indent="0" algn="l" defTabSz="78740" rtl="0" eaLnBrk="1" fontAlgn="auto" latinLnBrk="0" hangingPunct="1">
                <a:lnSpc>
                  <a:spcPct val="100000"/>
                </a:lnSpc>
                <a:spcBef>
                  <a:spcPts val="0"/>
                </a:spcBef>
                <a:spcAft>
                  <a:spcPts val="0"/>
                </a:spcAft>
                <a:buClrTx/>
                <a:buSzTx/>
                <a:buFontTx/>
                <a:buNone/>
                <a:defRPr/>
              </a:pPr>
              <a:r>
                <a:rPr kumimoji="0" lang="en-US" sz="1165" b="0" i="0" u="none" strike="noStrike" kern="1200" cap="none" spc="0" normalizeH="0" baseline="0" noProof="0" dirty="0">
                  <a:ln>
                    <a:noFill/>
                  </a:ln>
                  <a:solidFill>
                    <a:prstClr val="white">
                      <a:lumMod val="75000"/>
                    </a:prstClr>
                  </a:solidFill>
                  <a:effectLst/>
                  <a:uLnTx/>
                  <a:uFillTx/>
                  <a:latin typeface="Trebuchet MS" panose="020B0603020202020204" pitchFamily="34" charset="0"/>
                </a:rPr>
                <a:t>You can simply copy and paste charts and graphs from Excel or Word. Some reformatting may be required depending on how the original document has been created.</a:t>
              </a:r>
              <a:endParaRPr kumimoji="0" lang="en-US" sz="1165" b="0" i="0" u="none" strike="noStrike" kern="1200" cap="none" spc="0" normalizeH="0" baseline="0" noProof="0" dirty="0">
                <a:ln>
                  <a:noFill/>
                </a:ln>
                <a:solidFill>
                  <a:prstClr val="white">
                    <a:lumMod val="75000"/>
                  </a:prstClr>
                </a:solidFill>
                <a:effectLst/>
                <a:uLnTx/>
                <a:uFillTx/>
                <a:latin typeface="Trebuchet MS" panose="020B0603020202020204" pitchFamily="34" charset="0"/>
              </a:endParaRPr>
            </a:p>
            <a:p>
              <a:pPr marL="0" marR="0" lvl="0" indent="0" algn="l" defTabSz="78740" rtl="0" eaLnBrk="1" fontAlgn="auto" latinLnBrk="0" hangingPunct="1">
                <a:lnSpc>
                  <a:spcPct val="100000"/>
                </a:lnSpc>
                <a:spcBef>
                  <a:spcPts val="0"/>
                </a:spcBef>
                <a:spcAft>
                  <a:spcPts val="0"/>
                </a:spcAft>
                <a:buClrTx/>
                <a:buSzTx/>
                <a:buFontTx/>
                <a:buNone/>
                <a:defRPr/>
              </a:pPr>
              <a:endParaRPr kumimoji="0" lang="en-US" sz="1165" b="0" i="0" u="none" strike="noStrike" kern="1200" cap="none" spc="0" normalizeH="0" baseline="0" noProof="0" dirty="0">
                <a:ln>
                  <a:noFill/>
                </a:ln>
                <a:solidFill>
                  <a:prstClr val="white">
                    <a:lumMod val="75000"/>
                  </a:prstClr>
                </a:solidFill>
                <a:effectLst/>
                <a:uLnTx/>
                <a:uFillTx/>
                <a:latin typeface="Trebuchet MS" panose="020B0603020202020204" pitchFamily="34" charset="0"/>
              </a:endParaRPr>
            </a:p>
            <a:p>
              <a:pPr marL="0" marR="0" lvl="0" indent="0" algn="ctr" defTabSz="1047115" rtl="0" eaLnBrk="1" fontAlgn="auto" latinLnBrk="0" hangingPunct="1">
                <a:lnSpc>
                  <a:spcPct val="100000"/>
                </a:lnSpc>
                <a:spcBef>
                  <a:spcPts val="0"/>
                </a:spcBef>
                <a:spcAft>
                  <a:spcPts val="0"/>
                </a:spcAft>
                <a:buClrTx/>
                <a:buSzTx/>
                <a:buFontTx/>
                <a:buNone/>
                <a:defRPr/>
              </a:pPr>
              <a:r>
                <a:rPr kumimoji="0" lang="en-US" sz="1550" b="1" i="0" u="none" strike="noStrike" kern="1200" cap="none" spc="0" normalizeH="0" baseline="0" noProof="0" dirty="0">
                  <a:ln>
                    <a:noFill/>
                  </a:ln>
                  <a:solidFill>
                    <a:srgbClr val="FFC000"/>
                  </a:solidFill>
                  <a:effectLst/>
                  <a:uLnTx/>
                  <a:uFillTx/>
                  <a:latin typeface="Trebuchet MS" panose="020B0603020202020204" pitchFamily="34" charset="0"/>
                </a:rPr>
                <a:t>How to change the column configuration</a:t>
              </a:r>
              <a:endParaRPr kumimoji="0" lang="en-US" sz="1550" b="1" i="0" u="none" strike="noStrike" kern="1200" cap="none" spc="0" normalizeH="0" baseline="0" noProof="0" dirty="0">
                <a:ln>
                  <a:noFill/>
                </a:ln>
                <a:solidFill>
                  <a:srgbClr val="FFC000"/>
                </a:solidFill>
                <a:effectLst/>
                <a:uLnTx/>
                <a:uFillTx/>
                <a:latin typeface="Trebuchet MS" panose="020B0603020202020204" pitchFamily="34" charset="0"/>
              </a:endParaRPr>
            </a:p>
            <a:p>
              <a:pPr marL="0" marR="0" lvl="0" indent="0" algn="l" defTabSz="78740" rtl="0" eaLnBrk="1" fontAlgn="auto" latinLnBrk="0" hangingPunct="1">
                <a:lnSpc>
                  <a:spcPct val="100000"/>
                </a:lnSpc>
                <a:spcBef>
                  <a:spcPts val="0"/>
                </a:spcBef>
                <a:spcAft>
                  <a:spcPts val="0"/>
                </a:spcAft>
                <a:buClrTx/>
                <a:buSzTx/>
                <a:buFontTx/>
                <a:buNone/>
                <a:defRPr/>
              </a:pPr>
              <a:r>
                <a:rPr kumimoji="0" lang="en-US" sz="1165" b="0" i="0" u="none" strike="noStrike" kern="1200" cap="none" spc="0" normalizeH="0" baseline="0" noProof="0" dirty="0">
                  <a:ln>
                    <a:noFill/>
                  </a:ln>
                  <a:solidFill>
                    <a:prstClr val="white">
                      <a:lumMod val="75000"/>
                    </a:prstClr>
                  </a:solidFill>
                  <a:effectLst/>
                  <a:uLnTx/>
                  <a:uFillTx/>
                  <a:latin typeface="Trebuchet MS" panose="020B0603020202020204" pitchFamily="34" charset="0"/>
                </a:rPr>
                <a:t>RIGHT-CLICK on the poster background and select LAYOUT to see the column options available for this template. The poster columns can also be customized on the Master. VIEW &gt; MASTER.</a:t>
              </a:r>
              <a:endParaRPr kumimoji="0" lang="en-US" sz="1165" b="0" i="0" u="none" strike="noStrike" kern="1200" cap="none" spc="0" normalizeH="0" baseline="0" noProof="0" dirty="0">
                <a:ln>
                  <a:noFill/>
                </a:ln>
                <a:solidFill>
                  <a:prstClr val="white">
                    <a:lumMod val="75000"/>
                  </a:prstClr>
                </a:solidFill>
                <a:effectLst/>
                <a:uLnTx/>
                <a:uFillTx/>
                <a:latin typeface="Trebuchet MS" panose="020B0603020202020204" pitchFamily="34" charset="0"/>
              </a:endParaRPr>
            </a:p>
            <a:p>
              <a:pPr marL="0" marR="0" lvl="0" indent="0" algn="ctr" defTabSz="1047115" rtl="0" eaLnBrk="1" fontAlgn="auto" latinLnBrk="0" hangingPunct="1">
                <a:lnSpc>
                  <a:spcPct val="100000"/>
                </a:lnSpc>
                <a:spcBef>
                  <a:spcPts val="0"/>
                </a:spcBef>
                <a:spcAft>
                  <a:spcPts val="0"/>
                </a:spcAft>
                <a:buClrTx/>
                <a:buSzTx/>
                <a:buFontTx/>
                <a:buNone/>
                <a:defRPr/>
              </a:pPr>
              <a:endParaRPr kumimoji="0" lang="en-US" sz="1550" b="1" i="0" u="none" strike="noStrike" kern="1200" cap="none" spc="0" normalizeH="0" baseline="0" noProof="0" dirty="0">
                <a:ln>
                  <a:noFill/>
                </a:ln>
                <a:solidFill>
                  <a:srgbClr val="FFC000"/>
                </a:solidFill>
                <a:effectLst/>
                <a:uLnTx/>
                <a:uFillTx/>
                <a:latin typeface="Trebuchet MS" panose="020B0603020202020204" pitchFamily="34" charset="0"/>
              </a:endParaRPr>
            </a:p>
            <a:p>
              <a:pPr marL="0" marR="0" lvl="0" indent="0" algn="ctr" defTabSz="1047115" rtl="0" eaLnBrk="1" fontAlgn="auto" latinLnBrk="0" hangingPunct="1">
                <a:lnSpc>
                  <a:spcPct val="100000"/>
                </a:lnSpc>
                <a:spcBef>
                  <a:spcPts val="0"/>
                </a:spcBef>
                <a:spcAft>
                  <a:spcPts val="0"/>
                </a:spcAft>
                <a:buClrTx/>
                <a:buSzTx/>
                <a:buFontTx/>
                <a:buNone/>
                <a:defRPr/>
              </a:pPr>
              <a:r>
                <a:rPr kumimoji="0" lang="en-US" sz="1550" b="1" i="0" u="none" strike="noStrike" kern="1200" cap="none" spc="0" normalizeH="0" baseline="0" noProof="0" dirty="0">
                  <a:ln>
                    <a:noFill/>
                  </a:ln>
                  <a:solidFill>
                    <a:srgbClr val="FFC000"/>
                  </a:solidFill>
                  <a:effectLst/>
                  <a:uLnTx/>
                  <a:uFillTx/>
                  <a:latin typeface="Trebuchet MS" panose="020B0603020202020204" pitchFamily="34" charset="0"/>
                </a:rPr>
                <a:t>How to remove the info bars</a:t>
              </a:r>
              <a:endParaRPr kumimoji="0" lang="en-US" sz="1550" b="1" i="0" u="none" strike="noStrike" kern="1200" cap="none" spc="0" normalizeH="0" baseline="0" noProof="0" dirty="0">
                <a:ln>
                  <a:noFill/>
                </a:ln>
                <a:solidFill>
                  <a:srgbClr val="FFC000"/>
                </a:solidFill>
                <a:effectLst/>
                <a:uLnTx/>
                <a:uFillTx/>
                <a:latin typeface="Trebuchet MS" panose="020B0603020202020204" pitchFamily="34" charset="0"/>
              </a:endParaRPr>
            </a:p>
            <a:p>
              <a:pPr marL="0" marR="0" lvl="0" indent="0" algn="l" defTabSz="78740" rtl="0" eaLnBrk="1" fontAlgn="auto" latinLnBrk="0" hangingPunct="1">
                <a:lnSpc>
                  <a:spcPct val="100000"/>
                </a:lnSpc>
                <a:spcBef>
                  <a:spcPts val="0"/>
                </a:spcBef>
                <a:spcAft>
                  <a:spcPts val="0"/>
                </a:spcAft>
                <a:buClrTx/>
                <a:buSzTx/>
                <a:buFontTx/>
                <a:buNone/>
                <a:defRPr/>
              </a:pPr>
              <a:r>
                <a:rPr kumimoji="0" lang="en-US" sz="1165" b="0" i="0" u="none" strike="noStrike" kern="1200" cap="none" spc="0" normalizeH="0" baseline="0" noProof="0" dirty="0">
                  <a:ln>
                    <a:noFill/>
                  </a:ln>
                  <a:solidFill>
                    <a:prstClr val="white">
                      <a:lumMod val="75000"/>
                    </a:prstClr>
                  </a:solidFill>
                  <a:effectLst/>
                  <a:uLnTx/>
                  <a:uFillTx/>
                  <a:latin typeface="Trebuchet MS" panose="020B0603020202020204"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endParaRPr kumimoji="0" lang="en-US" sz="1165" b="0" i="0" u="none" strike="noStrike" kern="1200" cap="none" spc="0" normalizeH="0" baseline="0" noProof="0" dirty="0">
                <a:ln>
                  <a:noFill/>
                </a:ln>
                <a:solidFill>
                  <a:prstClr val="white">
                    <a:lumMod val="75000"/>
                  </a:prstClr>
                </a:solidFill>
                <a:effectLst/>
                <a:uLnTx/>
                <a:uFillTx/>
                <a:latin typeface="Trebuchet MS" panose="020B0603020202020204" pitchFamily="34" charset="0"/>
              </a:endParaRPr>
            </a:p>
            <a:p>
              <a:pPr marL="0" marR="0" lvl="0" indent="0" algn="l" defTabSz="78740" rtl="0" eaLnBrk="1" fontAlgn="auto" latinLnBrk="0" hangingPunct="1">
                <a:lnSpc>
                  <a:spcPct val="100000"/>
                </a:lnSpc>
                <a:spcBef>
                  <a:spcPts val="0"/>
                </a:spcBef>
                <a:spcAft>
                  <a:spcPts val="0"/>
                </a:spcAft>
                <a:buClrTx/>
                <a:buSzTx/>
                <a:buFontTx/>
                <a:buNone/>
                <a:defRPr/>
              </a:pPr>
              <a:endParaRPr kumimoji="0" lang="en-US" sz="1165" b="0" i="0" u="none" strike="noStrike" kern="1200" cap="none" spc="0" normalizeH="0" baseline="0" noProof="0" dirty="0">
                <a:ln>
                  <a:noFill/>
                </a:ln>
                <a:solidFill>
                  <a:prstClr val="white">
                    <a:lumMod val="75000"/>
                  </a:prstClr>
                </a:solidFill>
                <a:effectLst/>
                <a:uLnTx/>
                <a:uFillTx/>
                <a:latin typeface="Trebuchet MS" panose="020B0603020202020204" pitchFamily="34" charset="0"/>
              </a:endParaRPr>
            </a:p>
            <a:p>
              <a:pPr marL="0" marR="0" lvl="0" indent="0" algn="ctr" defTabSz="1047115" rtl="0" eaLnBrk="1" fontAlgn="auto" latinLnBrk="0" hangingPunct="1">
                <a:lnSpc>
                  <a:spcPct val="100000"/>
                </a:lnSpc>
                <a:spcBef>
                  <a:spcPts val="0"/>
                </a:spcBef>
                <a:spcAft>
                  <a:spcPts val="0"/>
                </a:spcAft>
                <a:buClrTx/>
                <a:buSzTx/>
                <a:buFontTx/>
                <a:buNone/>
                <a:defRPr/>
              </a:pPr>
              <a:r>
                <a:rPr kumimoji="0" lang="en-US" sz="1550" b="1" i="0" u="none" strike="noStrike" kern="1200" cap="none" spc="0" normalizeH="0" baseline="0" noProof="0" dirty="0">
                  <a:ln>
                    <a:noFill/>
                  </a:ln>
                  <a:solidFill>
                    <a:srgbClr val="FFC000"/>
                  </a:solidFill>
                  <a:effectLst/>
                  <a:uLnTx/>
                  <a:uFillTx/>
                  <a:latin typeface="Trebuchet MS" panose="020B0603020202020204" pitchFamily="34" charset="0"/>
                </a:rPr>
                <a:t>Save your work</a:t>
              </a:r>
              <a:endParaRPr kumimoji="0" lang="en-US" sz="1550" b="1" i="0" u="none" strike="noStrike" kern="1200" cap="none" spc="0" normalizeH="0" baseline="0" noProof="0" dirty="0">
                <a:ln>
                  <a:noFill/>
                </a:ln>
                <a:solidFill>
                  <a:srgbClr val="FFC000"/>
                </a:solidFill>
                <a:effectLst/>
                <a:uLnTx/>
                <a:uFillTx/>
                <a:latin typeface="Trebuchet MS" panose="020B0603020202020204" pitchFamily="34" charset="0"/>
              </a:endParaRPr>
            </a:p>
            <a:p>
              <a:pPr marL="0" marR="0" lvl="0" indent="0" algn="l" defTabSz="78740" rtl="0" eaLnBrk="1" fontAlgn="auto" latinLnBrk="0" hangingPunct="1">
                <a:lnSpc>
                  <a:spcPct val="100000"/>
                </a:lnSpc>
                <a:spcBef>
                  <a:spcPts val="0"/>
                </a:spcBef>
                <a:spcAft>
                  <a:spcPts val="0"/>
                </a:spcAft>
                <a:buClrTx/>
                <a:buSzTx/>
                <a:buFontTx/>
                <a:buNone/>
                <a:defRPr/>
              </a:pPr>
              <a:r>
                <a:rPr kumimoji="0" lang="en-US" sz="1165" b="0" i="0" u="none" strike="noStrike" kern="1200" cap="none" spc="0" normalizeH="0" baseline="0" noProof="0" dirty="0">
                  <a:ln>
                    <a:noFill/>
                  </a:ln>
                  <a:solidFill>
                    <a:prstClr val="white">
                      <a:lumMod val="75000"/>
                    </a:prstClr>
                  </a:solidFill>
                  <a:effectLst/>
                  <a:uLnTx/>
                  <a:uFillTx/>
                  <a:latin typeface="Trebuchet MS" panose="020B0603020202020204" pitchFamily="34" charset="0"/>
                </a:rPr>
                <a:t>Save your template as a PowerPoint document. For printing, save as PowerPoint or “Print-quality” PDF.</a:t>
              </a:r>
              <a:endParaRPr kumimoji="0" lang="en-US" sz="1165" b="0" i="0" u="none" strike="noStrike" kern="1200" cap="none" spc="0" normalizeH="0" baseline="0" noProof="0" dirty="0">
                <a:ln>
                  <a:noFill/>
                </a:ln>
                <a:solidFill>
                  <a:prstClr val="white">
                    <a:lumMod val="75000"/>
                  </a:prstClr>
                </a:solidFill>
                <a:effectLst/>
                <a:uLnTx/>
                <a:uFillTx/>
                <a:latin typeface="Trebuchet MS" panose="020B0603020202020204" pitchFamily="34" charset="0"/>
              </a:endParaRPr>
            </a:p>
            <a:p>
              <a:pPr marL="0" marR="0" lvl="0" indent="0" algn="l" defTabSz="78740" rtl="0" eaLnBrk="1" fontAlgn="auto" latinLnBrk="0" hangingPunct="1">
                <a:lnSpc>
                  <a:spcPct val="100000"/>
                </a:lnSpc>
                <a:spcBef>
                  <a:spcPts val="0"/>
                </a:spcBef>
                <a:spcAft>
                  <a:spcPts val="0"/>
                </a:spcAft>
                <a:buClrTx/>
                <a:buSzTx/>
                <a:buFontTx/>
                <a:buNone/>
                <a:defRPr/>
              </a:pPr>
              <a:endParaRPr lang="en-US" sz="1165" b="0" baseline="0" dirty="0">
                <a:solidFill>
                  <a:schemeClr val="bg1">
                    <a:lumMod val="75000"/>
                  </a:schemeClr>
                </a:solidFill>
                <a:latin typeface="Trebuchet MS" panose="020B0603020202020204" pitchFamily="34" charset="0"/>
              </a:endParaRPr>
            </a:p>
            <a:p>
              <a:pPr marL="0" marR="0" lvl="0" indent="0" algn="ctr" defTabSz="1047115" rtl="0" eaLnBrk="1" fontAlgn="auto" latinLnBrk="0" hangingPunct="1">
                <a:lnSpc>
                  <a:spcPct val="100000"/>
                </a:lnSpc>
                <a:spcBef>
                  <a:spcPts val="0"/>
                </a:spcBef>
                <a:spcAft>
                  <a:spcPts val="0"/>
                </a:spcAft>
                <a:buClrTx/>
                <a:buSzTx/>
                <a:buFontTx/>
                <a:buNone/>
                <a:defRPr/>
              </a:pPr>
              <a:r>
                <a:rPr kumimoji="0" lang="en-US" sz="1550" b="1" i="0" u="none" strike="noStrike" kern="1200" cap="none" spc="0" normalizeH="0" baseline="0" noProof="0" dirty="0">
                  <a:ln>
                    <a:noFill/>
                  </a:ln>
                  <a:solidFill>
                    <a:srgbClr val="FFC000"/>
                  </a:solidFill>
                  <a:effectLst/>
                  <a:uLnTx/>
                  <a:uFillTx/>
                  <a:latin typeface="Trebuchet MS" panose="020B0603020202020204" pitchFamily="34" charset="0"/>
                </a:rPr>
                <a:t>Print your poster</a:t>
              </a:r>
              <a:endParaRPr kumimoji="0" lang="en-US" sz="1550" b="1" i="0" u="none" strike="noStrike" kern="1200" cap="none" spc="0" normalizeH="0" baseline="0" noProof="0" dirty="0">
                <a:ln>
                  <a:noFill/>
                </a:ln>
                <a:solidFill>
                  <a:srgbClr val="FFC000"/>
                </a:solidFill>
                <a:effectLst/>
                <a:uLnTx/>
                <a:uFillTx/>
                <a:latin typeface="Trebuchet MS" panose="020B0603020202020204" pitchFamily="34" charset="0"/>
              </a:endParaRPr>
            </a:p>
            <a:p>
              <a:pPr marL="0" marR="0" lvl="0" indent="0" algn="l" defTabSz="78740" rtl="0" eaLnBrk="1" fontAlgn="auto" latinLnBrk="0" hangingPunct="1">
                <a:lnSpc>
                  <a:spcPct val="100000"/>
                </a:lnSpc>
                <a:spcBef>
                  <a:spcPts val="0"/>
                </a:spcBef>
                <a:spcAft>
                  <a:spcPts val="0"/>
                </a:spcAft>
                <a:buClrTx/>
                <a:buSzTx/>
                <a:buFontTx/>
                <a:buNone/>
                <a:defRPr/>
              </a:pPr>
              <a:r>
                <a:rPr kumimoji="0" lang="en-US" sz="1165" b="0" i="0" u="none" strike="noStrike" kern="1200" cap="none" spc="0" normalizeH="0" baseline="0" noProof="0" dirty="0">
                  <a:ln>
                    <a:noFill/>
                  </a:ln>
                  <a:solidFill>
                    <a:prstClr val="white">
                      <a:lumMod val="75000"/>
                    </a:prstClr>
                  </a:solidFill>
                  <a:effectLst/>
                  <a:uLnTx/>
                  <a:uFillTx/>
                  <a:latin typeface="Trebuchet MS" panose="020B0603020202020204"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endParaRPr kumimoji="0" lang="en-US" sz="1165" b="0" i="0" u="none" strike="noStrike" kern="1200" cap="none" spc="0" normalizeH="0" baseline="0" noProof="0" dirty="0">
                <a:ln>
                  <a:noFill/>
                </a:ln>
                <a:solidFill>
                  <a:prstClr val="white">
                    <a:lumMod val="75000"/>
                  </a:prstClr>
                </a:solidFill>
                <a:effectLst/>
                <a:uLnTx/>
                <a:uFillTx/>
                <a:latin typeface="Trebuchet MS" panose="020B0603020202020204" pitchFamily="34" charset="0"/>
              </a:endParaRPr>
            </a:p>
            <a:p>
              <a:pPr marL="0" marR="0" lvl="0" indent="0" algn="l" defTabSz="78740" rtl="0" eaLnBrk="1" fontAlgn="auto" latinLnBrk="0" hangingPunct="1">
                <a:lnSpc>
                  <a:spcPct val="100000"/>
                </a:lnSpc>
                <a:spcBef>
                  <a:spcPts val="0"/>
                </a:spcBef>
                <a:spcAft>
                  <a:spcPts val="0"/>
                </a:spcAft>
                <a:buClrTx/>
                <a:buSzTx/>
                <a:buFontTx/>
                <a:buNone/>
                <a:defRPr/>
              </a:pPr>
              <a:endParaRPr kumimoji="0" lang="en-US" sz="1360" b="0" i="0" u="none" strike="noStrike" kern="1200" cap="none" spc="0" normalizeH="0" baseline="0" noProof="0" dirty="0">
                <a:ln>
                  <a:noFill/>
                </a:ln>
                <a:solidFill>
                  <a:prstClr val="white">
                    <a:lumMod val="75000"/>
                  </a:prstClr>
                </a:solidFill>
                <a:effectLst/>
                <a:uLnTx/>
                <a:uFillTx/>
                <a:latin typeface="Trebuchet MS" panose="020B0603020202020204" pitchFamily="34" charset="0"/>
              </a:endParaRPr>
            </a:p>
          </p:txBody>
        </p:sp>
        <p:graphicFrame>
          <p:nvGraphicFramePr>
            <p:cNvPr id="46" name="Object 45"/>
            <p:cNvGraphicFramePr>
              <a:graphicFrameLocks noChangeAspect="1"/>
            </p:cNvGraphicFramePr>
            <p:nvPr userDrawn="1"/>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2" name="Image" r:id="rId2" imgW="3429000" imgH="1266825" progId="Photoshop.Image.13">
                    <p:embed/>
                  </p:oleObj>
                </mc:Choice>
                <mc:Fallback>
                  <p:oleObj name="Image" r:id="rId2" imgW="3429000" imgH="1266825" progId="Photoshop.Image.13">
                    <p:embed/>
                    <p:pic>
                      <p:nvPicPr>
                        <p:cNvPr id="0" name="图片 1"/>
                        <p:cNvPicPr/>
                        <p:nvPr/>
                      </p:nvPicPr>
                      <p:blipFill>
                        <a:blip r:embed="rId3"/>
                        <a:stretch>
                          <a:fillRect/>
                        </a:stretch>
                      </p:blipFill>
                      <p:spPr>
                        <a:xfrm>
                          <a:off x="46915679" y="3349444"/>
                          <a:ext cx="5586150" cy="2063772"/>
                        </a:xfrm>
                        <a:prstGeom prst="rect">
                          <a:avLst/>
                        </a:prstGeom>
                      </p:spPr>
                    </p:pic>
                  </p:oleObj>
                </mc:Fallback>
              </mc:AlternateContent>
            </a:graphicData>
          </a:graphic>
        </p:graphicFrame>
        <p:pic>
          <p:nvPicPr>
            <p:cNvPr id="47" name="Picture 46"/>
            <p:cNvPicPr>
              <a:picLocks noChangeAspect="1"/>
            </p:cNvPicPr>
            <p:nvPr userDrawn="1"/>
          </p:nvPicPr>
          <p:blipFill>
            <a:blip r:embed="rId4"/>
            <a:stretch>
              <a:fillRect/>
            </a:stretch>
          </p:blipFill>
          <p:spPr>
            <a:xfrm>
              <a:off x="44621819" y="7740040"/>
              <a:ext cx="2969584" cy="1370577"/>
            </a:xfrm>
            <a:prstGeom prst="rect">
              <a:avLst/>
            </a:prstGeom>
            <a:ln>
              <a:noFill/>
            </a:ln>
          </p:spPr>
        </p:pic>
        <p:graphicFrame>
          <p:nvGraphicFramePr>
            <p:cNvPr id="48" name="Object 47"/>
            <p:cNvGraphicFramePr>
              <a:graphicFrameLocks noChangeAspect="1"/>
            </p:cNvGraphicFramePr>
            <p:nvPr userDrawn="1"/>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3" name="Image" r:id="rId5" imgW="1181100" imgH="790575" progId="Photoshop.Image.13">
                    <p:embed/>
                  </p:oleObj>
                </mc:Choice>
                <mc:Fallback>
                  <p:oleObj name="Image" r:id="rId5" imgW="1181100" imgH="790575" progId="Photoshop.Image.13">
                    <p:embed/>
                    <p:pic>
                      <p:nvPicPr>
                        <p:cNvPr id="0" name="图片 2"/>
                        <p:cNvPicPr/>
                        <p:nvPr/>
                      </p:nvPicPr>
                      <p:blipFill>
                        <a:blip r:embed="rId6"/>
                        <a:stretch>
                          <a:fillRect/>
                        </a:stretch>
                      </p:blipFill>
                      <p:spPr>
                        <a:xfrm>
                          <a:off x="44629619" y="12347263"/>
                          <a:ext cx="1482266" cy="992162"/>
                        </a:xfrm>
                        <a:prstGeom prst="rect">
                          <a:avLst/>
                        </a:prstGeom>
                      </p:spPr>
                    </p:pic>
                  </p:oleObj>
                </mc:Fallback>
              </mc:AlternateContent>
            </a:graphicData>
          </a:graphic>
        </p:graphicFrame>
        <p:grpSp>
          <p:nvGrpSpPr>
            <p:cNvPr id="49" name="Group 48"/>
            <p:cNvGrpSpPr/>
            <p:nvPr userDrawn="1"/>
          </p:nvGrpSpPr>
          <p:grpSpPr>
            <a:xfrm>
              <a:off x="44487207" y="29414560"/>
              <a:ext cx="10354213" cy="1265612"/>
              <a:chOff x="44200453" y="28362386"/>
              <a:chExt cx="9771399" cy="1090622"/>
            </a:xfrm>
          </p:grpSpPr>
          <p:sp>
            <p:nvSpPr>
              <p:cNvPr id="51" name="Rounded Rectangle 5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a:p>
            </p:txBody>
          </p:sp>
          <p:pic>
            <p:nvPicPr>
              <p:cNvPr id="52" name="Picture 7" descr="http://t2.gstatic.com/images?q=tbn:ANd9GcR4APHC6TT9w54M2zn_pvCiBxUNcspYPoVxirLRphBoJabfSvu7zw">
                <a:hlinkClick r:id="rId7"/>
              </p:cNvPr>
              <p:cNvPicPr>
                <a:picLocks noChangeAspect="1" noChangeArrowheads="1"/>
              </p:cNvPicPr>
              <p:nvPr userDrawn="1"/>
            </p:nvPicPr>
            <p:blipFill>
              <a:blip r:embed="rId8" cstate="print"/>
              <a:srcRect/>
              <a:stretch>
                <a:fillRect/>
              </a:stretch>
            </p:blipFill>
            <p:spPr bwMode="auto">
              <a:xfrm>
                <a:off x="44326393" y="28460718"/>
                <a:ext cx="914401" cy="914399"/>
              </a:xfrm>
              <a:prstGeom prst="rect">
                <a:avLst/>
              </a:prstGeom>
              <a:noFill/>
              <a:ln>
                <a:noFill/>
              </a:ln>
            </p:spPr>
          </p:pic>
          <p:sp>
            <p:nvSpPr>
              <p:cNvPr id="53" name="TextBox 52"/>
              <p:cNvSpPr txBox="1"/>
              <p:nvPr userDrawn="1"/>
            </p:nvSpPr>
            <p:spPr>
              <a:xfrm>
                <a:off x="45300659" y="28552303"/>
                <a:ext cx="8671193" cy="423670"/>
              </a:xfrm>
              <a:prstGeom prst="rect">
                <a:avLst/>
              </a:prstGeom>
              <a:noFill/>
              <a:ln>
                <a:noFill/>
              </a:ln>
            </p:spPr>
            <p:txBody>
              <a:bodyPr wrap="square" rtlCol="0">
                <a:spAutoFit/>
              </a:bodyPr>
              <a:lstStyle/>
              <a:p>
                <a:r>
                  <a:rPr lang="en-US" sz="1165" dirty="0">
                    <a:solidFill>
                      <a:schemeClr val="tx2"/>
                    </a:solidFill>
                    <a:latin typeface="Trebuchet MS" panose="020B0603020202020204" pitchFamily="34" charset="0"/>
                  </a:rPr>
                  <a:t>Student</a:t>
                </a:r>
                <a:r>
                  <a:rPr lang="en-US" sz="1165" baseline="0" dirty="0">
                    <a:solidFill>
                      <a:schemeClr val="tx2"/>
                    </a:solidFill>
                    <a:latin typeface="Trebuchet MS" panose="020B0603020202020204" pitchFamily="34" charset="0"/>
                  </a:rPr>
                  <a:t> discounts are available on our </a:t>
                </a:r>
                <a:r>
                  <a:rPr lang="en-US" sz="1165" baseline="0" dirty="0" err="1">
                    <a:solidFill>
                      <a:schemeClr val="tx2"/>
                    </a:solidFill>
                    <a:latin typeface="Trebuchet MS" panose="020B0603020202020204" pitchFamily="34" charset="0"/>
                  </a:rPr>
                  <a:t>Facebook</a:t>
                </a:r>
                <a:r>
                  <a:rPr lang="en-US" sz="1165" baseline="0" dirty="0">
                    <a:solidFill>
                      <a:schemeClr val="tx2"/>
                    </a:solidFill>
                    <a:latin typeface="Trebuchet MS" panose="020B0603020202020204" pitchFamily="34" charset="0"/>
                  </a:rPr>
                  <a:t> page.</a:t>
                </a:r>
                <a:br>
                  <a:rPr lang="en-US" sz="1165" baseline="0" dirty="0">
                    <a:solidFill>
                      <a:schemeClr val="tx2"/>
                    </a:solidFill>
                    <a:latin typeface="Trebuchet MS" panose="020B0603020202020204" pitchFamily="34" charset="0"/>
                  </a:rPr>
                </a:br>
                <a:r>
                  <a:rPr lang="en-US" sz="1165" baseline="0" dirty="0">
                    <a:solidFill>
                      <a:schemeClr val="tx2"/>
                    </a:solidFill>
                    <a:latin typeface="Trebuchet MS" panose="020B0603020202020204" pitchFamily="34" charset="0"/>
                  </a:rPr>
                  <a:t>Go to </a:t>
                </a:r>
                <a:r>
                  <a:rPr lang="en-US" sz="1165" u="sng" baseline="0" dirty="0">
                    <a:solidFill>
                      <a:schemeClr val="tx2"/>
                    </a:solidFill>
                    <a:latin typeface="Trebuchet MS" panose="020B0603020202020204" pitchFamily="34" charset="0"/>
                  </a:rPr>
                  <a:t>PosterPresentations.com</a:t>
                </a:r>
                <a:r>
                  <a:rPr lang="en-US" sz="1165" baseline="0" dirty="0">
                    <a:solidFill>
                      <a:schemeClr val="tx2"/>
                    </a:solidFill>
                    <a:latin typeface="Trebuchet MS" panose="020B0603020202020204" pitchFamily="34" charset="0"/>
                  </a:rPr>
                  <a:t> and click on the FB icon. </a:t>
                </a:r>
                <a:endParaRPr lang="en-US" sz="1165" dirty="0">
                  <a:solidFill>
                    <a:schemeClr val="tx2"/>
                  </a:solidFill>
                  <a:latin typeface="Trebuchet MS" panose="020B0603020202020204" pitchFamily="34" charset="0"/>
                </a:endParaRPr>
              </a:p>
            </p:txBody>
          </p:sp>
        </p:grpSp>
        <p:sp>
          <p:nvSpPr>
            <p:cNvPr id="50" name="TextBox 49"/>
            <p:cNvSpPr txBox="1"/>
            <p:nvPr userDrawn="1"/>
          </p:nvSpPr>
          <p:spPr>
            <a:xfrm>
              <a:off x="44262806" y="31169785"/>
              <a:ext cx="6870214" cy="1055414"/>
            </a:xfrm>
            <a:prstGeom prst="rect">
              <a:avLst/>
            </a:prstGeom>
            <a:noFill/>
          </p:spPr>
          <p:txBody>
            <a:bodyPr wrap="square" lIns="45956" tIns="22977" rIns="45956" bIns="22977" rtlCol="0">
              <a:spAutoFit/>
            </a:bodyPr>
            <a:lstStyle/>
            <a:p>
              <a:pPr>
                <a:lnSpc>
                  <a:spcPts val="1795"/>
                </a:lnSpc>
              </a:pPr>
              <a:r>
                <a:rPr lang="en-US" sz="1360" dirty="0">
                  <a:solidFill>
                    <a:schemeClr val="bg1"/>
                  </a:solidFill>
                </a:rPr>
                <a:t>© 2015</a:t>
              </a:r>
              <a:r>
                <a:rPr lang="en-US" sz="1360" baseline="0" dirty="0">
                  <a:solidFill>
                    <a:schemeClr val="bg1"/>
                  </a:solidFill>
                </a:rPr>
                <a:t> </a:t>
              </a:r>
              <a:r>
                <a:rPr lang="en-US" sz="1360" dirty="0">
                  <a:solidFill>
                    <a:schemeClr val="bg1"/>
                  </a:solidFill>
                </a:rPr>
                <a:t>PosterPresentations.com</a:t>
              </a:r>
              <a:br>
                <a:rPr lang="en-US" sz="1360" dirty="0">
                  <a:solidFill>
                    <a:schemeClr val="bg1"/>
                  </a:solidFill>
                </a:rPr>
              </a:br>
              <a:r>
                <a:rPr lang="en-US" sz="1360" dirty="0">
                  <a:solidFill>
                    <a:schemeClr val="bg1"/>
                  </a:solidFill>
                </a:rPr>
                <a:t>    </a:t>
              </a:r>
              <a:r>
                <a:rPr lang="en-US" sz="1165" dirty="0">
                  <a:solidFill>
                    <a:schemeClr val="bg1"/>
                  </a:solidFill>
                </a:rPr>
                <a:t>2117 Fourth Street ,</a:t>
              </a:r>
              <a:r>
                <a:rPr lang="en-US" sz="1165" baseline="0" dirty="0">
                  <a:solidFill>
                    <a:schemeClr val="bg1"/>
                  </a:solidFill>
                </a:rPr>
                <a:t> Unit C        </a:t>
              </a:r>
              <a:endParaRPr lang="en-US" sz="1165" baseline="0" dirty="0">
                <a:solidFill>
                  <a:schemeClr val="bg1"/>
                </a:solidFill>
              </a:endParaRPr>
            </a:p>
            <a:p>
              <a:pPr>
                <a:lnSpc>
                  <a:spcPts val="1795"/>
                </a:lnSpc>
              </a:pPr>
              <a:r>
                <a:rPr lang="en-US" sz="1165" baseline="0" dirty="0">
                  <a:solidFill>
                    <a:schemeClr val="bg1"/>
                  </a:solidFill>
                </a:rPr>
                <a:t>     Berkeley CA </a:t>
              </a:r>
              <a:r>
                <a:rPr lang="en-US" sz="970" baseline="0" dirty="0">
                  <a:solidFill>
                    <a:schemeClr val="bg1"/>
                  </a:solidFill>
                </a:rPr>
                <a:t>94710</a:t>
              </a:r>
              <a:br>
                <a:rPr lang="en-US" sz="1165" baseline="0" dirty="0">
                  <a:solidFill>
                    <a:schemeClr val="bg1"/>
                  </a:solidFill>
                </a:rPr>
              </a:br>
              <a:r>
                <a:rPr lang="en-US" sz="1165" baseline="0" dirty="0">
                  <a:solidFill>
                    <a:schemeClr val="bg1"/>
                  </a:solidFill>
                </a:rPr>
                <a:t>    </a:t>
              </a:r>
              <a:r>
                <a:rPr lang="en-US" sz="1165" b="1" baseline="0" dirty="0">
                  <a:solidFill>
                    <a:srgbClr val="FFFF00"/>
                  </a:solidFill>
                </a:rPr>
                <a:t>posterpresenter@gmail.com</a:t>
              </a:r>
              <a:endParaRPr lang="en-US" sz="1360" b="1" dirty="0">
                <a:solidFill>
                  <a:srgbClr val="FFFF00"/>
                </a:solidFill>
              </a:endParaRPr>
            </a:p>
          </p:txBody>
        </p:sp>
      </p:grpSp>
      <p:grpSp>
        <p:nvGrpSpPr>
          <p:cNvPr id="54" name="Group 53"/>
          <p:cNvGrpSpPr/>
          <p:nvPr userDrawn="1"/>
        </p:nvGrpSpPr>
        <p:grpSpPr>
          <a:xfrm>
            <a:off x="-12890160" y="4"/>
            <a:ext cx="12653239" cy="30144250"/>
            <a:chOff x="-11225189" y="-1"/>
            <a:chExt cx="11018865" cy="32918401"/>
          </a:xfrm>
        </p:grpSpPr>
        <p:sp>
          <p:nvSpPr>
            <p:cNvPr id="55" name="Rectangle 54"/>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21750" tIns="321750" rIns="321750" bIns="0" rtlCol="0" anchor="t" anchorCtr="0"/>
            <a:lstStyle/>
            <a:p>
              <a:pPr marL="0" marR="0" indent="0" algn="ctr" defTabSz="1047115" rtl="0" eaLnBrk="1" fontAlgn="auto" latinLnBrk="0" hangingPunct="1">
                <a:lnSpc>
                  <a:spcPct val="100000"/>
                </a:lnSpc>
                <a:spcBef>
                  <a:spcPts val="0"/>
                </a:spcBef>
                <a:spcAft>
                  <a:spcPts val="0"/>
                </a:spcAft>
                <a:buClrTx/>
                <a:buSzTx/>
                <a:buFontTx/>
                <a:buNone/>
                <a:defRPr/>
              </a:pPr>
              <a:r>
                <a:rPr lang="en-US" sz="1550" b="1" spc="0" dirty="0">
                  <a:solidFill>
                    <a:srgbClr val="FF0000"/>
                  </a:solidFill>
                  <a:latin typeface="Trebuchet MS" panose="020B0603020202020204" pitchFamily="34" charset="0"/>
                </a:rPr>
                <a:t>(—THIS SIDEBAR DOES NOT PRINT—)</a:t>
              </a:r>
              <a:endParaRPr lang="en-US" sz="1550" b="1" spc="414" dirty="0">
                <a:solidFill>
                  <a:schemeClr val="bg1"/>
                </a:solidFill>
                <a:latin typeface="Trebuchet MS" panose="020B0603020202020204" pitchFamily="34" charset="0"/>
              </a:endParaRPr>
            </a:p>
            <a:p>
              <a:pPr algn="ctr"/>
              <a:r>
                <a:rPr lang="en-US" sz="1945" b="1" spc="414" dirty="0">
                  <a:solidFill>
                    <a:schemeClr val="bg1"/>
                  </a:solidFill>
                  <a:latin typeface="Trebuchet MS" panose="020B0603020202020204" pitchFamily="34" charset="0"/>
                </a:rPr>
                <a:t>DESIGN</a:t>
              </a:r>
              <a:r>
                <a:rPr lang="en-US" sz="1945" b="1" spc="414" baseline="0" dirty="0">
                  <a:solidFill>
                    <a:schemeClr val="bg1"/>
                  </a:solidFill>
                  <a:latin typeface="Trebuchet MS" panose="020B0603020202020204" pitchFamily="34" charset="0"/>
                </a:rPr>
                <a:t> </a:t>
              </a:r>
              <a:r>
                <a:rPr lang="en-US" sz="1945" b="1" spc="414" dirty="0">
                  <a:solidFill>
                    <a:schemeClr val="bg1"/>
                  </a:solidFill>
                  <a:latin typeface="Trebuchet MS" panose="020B0603020202020204" pitchFamily="34" charset="0"/>
                </a:rPr>
                <a:t>GUIDE</a:t>
              </a:r>
              <a:endParaRPr lang="en-US" sz="1945" b="1" spc="414" dirty="0">
                <a:solidFill>
                  <a:schemeClr val="bg1"/>
                </a:solidFill>
                <a:latin typeface="Trebuchet MS" panose="020B0603020202020204" pitchFamily="34" charset="0"/>
              </a:endParaRPr>
            </a:p>
            <a:p>
              <a:pPr algn="ctr"/>
              <a:endParaRPr lang="en-US" sz="1360" b="1" dirty="0">
                <a:latin typeface="Trebuchet MS" panose="020B0603020202020204" pitchFamily="34" charset="0"/>
              </a:endParaRPr>
            </a:p>
            <a:p>
              <a:pPr defTabSz="2597785"/>
              <a:r>
                <a:rPr lang="en-US" sz="1360" i="0" dirty="0">
                  <a:latin typeface="Trebuchet MS" panose="020B0603020202020204" pitchFamily="34" charset="0"/>
                </a:rPr>
                <a:t>This PowerPoint</a:t>
              </a:r>
              <a:r>
                <a:rPr lang="en-US" sz="1360" i="0" baseline="0" dirty="0">
                  <a:latin typeface="Trebuchet MS" panose="020B0603020202020204" pitchFamily="34" charset="0"/>
                </a:rPr>
                <a:t> </a:t>
              </a:r>
              <a:r>
                <a:rPr lang="en-US" sz="1360" i="0" dirty="0">
                  <a:latin typeface="Trebuchet MS" panose="020B0603020202020204" pitchFamily="34" charset="0"/>
                </a:rPr>
                <a:t>2007 template produces</a:t>
              </a:r>
              <a:r>
                <a:rPr lang="en-US" sz="1360" i="0" baseline="0" dirty="0">
                  <a:latin typeface="Trebuchet MS" panose="020B0603020202020204" pitchFamily="34" charset="0"/>
                </a:rPr>
                <a:t> </a:t>
              </a:r>
              <a:r>
                <a:rPr lang="en-US" sz="1360" i="0" dirty="0">
                  <a:latin typeface="Trebuchet MS" panose="020B0603020202020204" pitchFamily="34" charset="0"/>
                </a:rPr>
                <a:t>a 36”x48” presentation poster. </a:t>
              </a:r>
              <a:r>
                <a:rPr lang="en-US" sz="1360" dirty="0">
                  <a:latin typeface="Trebuchet MS" panose="020B0603020202020204" pitchFamily="34" charset="0"/>
                </a:rPr>
                <a:t>You</a:t>
              </a:r>
              <a:r>
                <a:rPr lang="en-US" sz="1360" baseline="0" dirty="0">
                  <a:latin typeface="Trebuchet MS" panose="020B0603020202020204" pitchFamily="34" charset="0"/>
                </a:rPr>
                <a:t> can u</a:t>
              </a:r>
              <a:r>
                <a:rPr lang="en-US" sz="1360" dirty="0">
                  <a:latin typeface="Trebuchet MS" panose="020B0603020202020204" pitchFamily="34" charset="0"/>
                </a:rPr>
                <a:t>se</a:t>
              </a:r>
              <a:r>
                <a:rPr lang="en-US" sz="1360" baseline="0" dirty="0">
                  <a:latin typeface="Trebuchet MS" panose="020B0603020202020204" pitchFamily="34" charset="0"/>
                </a:rPr>
                <a:t> it to create your research poster and </a:t>
              </a:r>
              <a:r>
                <a:rPr lang="en-US" sz="1360" dirty="0">
                  <a:latin typeface="Trebuchet MS" panose="020B0603020202020204" pitchFamily="34" charset="0"/>
                </a:rPr>
                <a:t>save valuable time placing titles, subtitles,</a:t>
              </a:r>
              <a:r>
                <a:rPr lang="en-US" sz="1360" baseline="0" dirty="0">
                  <a:latin typeface="Trebuchet MS" panose="020B0603020202020204" pitchFamily="34" charset="0"/>
                </a:rPr>
                <a:t> text, and graphics</a:t>
              </a:r>
              <a:r>
                <a:rPr lang="en-US" sz="1360" dirty="0">
                  <a:latin typeface="Trebuchet MS" panose="020B0603020202020204" pitchFamily="34" charset="0"/>
                </a:rPr>
                <a:t>. </a:t>
              </a:r>
              <a:endParaRPr lang="en-US" sz="1360" dirty="0">
                <a:latin typeface="Trebuchet MS" panose="020B0603020202020204" pitchFamily="34" charset="0"/>
              </a:endParaRPr>
            </a:p>
            <a:p>
              <a:pPr defTabSz="2597785"/>
              <a:endParaRPr lang="en-US" sz="1360" dirty="0">
                <a:latin typeface="Trebuchet MS" panose="020B0603020202020204" pitchFamily="34" charset="0"/>
              </a:endParaRPr>
            </a:p>
            <a:p>
              <a:pPr defTabSz="3027680"/>
              <a:r>
                <a:rPr lang="en-US" sz="1360" dirty="0">
                  <a:latin typeface="Trebuchet MS" panose="020B0603020202020204" pitchFamily="34" charset="0"/>
                </a:rPr>
                <a:t>We provide a series of online tutorials that will guide you through the poster design process and answer your poster production questions. To view our template tutorials, go online to </a:t>
              </a:r>
              <a:r>
                <a:rPr lang="en-US" sz="1360" b="1" dirty="0">
                  <a:solidFill>
                    <a:srgbClr val="FFC000"/>
                  </a:solidFill>
                  <a:latin typeface="Trebuchet MS" panose="020B0603020202020204" pitchFamily="34" charset="0"/>
                </a:rPr>
                <a:t>PosterPresentations.com</a:t>
              </a:r>
              <a:r>
                <a:rPr lang="en-US" sz="1360" b="1" dirty="0">
                  <a:solidFill>
                    <a:schemeClr val="bg1"/>
                  </a:solidFill>
                  <a:latin typeface="Trebuchet MS" panose="020B0603020202020204" pitchFamily="34" charset="0"/>
                </a:rPr>
                <a:t> </a:t>
              </a:r>
              <a:r>
                <a:rPr lang="en-US" sz="1360" dirty="0">
                  <a:solidFill>
                    <a:schemeClr val="bg1"/>
                  </a:solidFill>
                  <a:latin typeface="Trebuchet MS" panose="020B0603020202020204" pitchFamily="34" charset="0"/>
                </a:rPr>
                <a:t>and click on HELP DESK.</a:t>
              </a:r>
              <a:endParaRPr lang="en-US" sz="1360" dirty="0">
                <a:solidFill>
                  <a:schemeClr val="bg1"/>
                </a:solidFill>
                <a:latin typeface="Trebuchet MS" panose="020B0603020202020204" pitchFamily="34" charset="0"/>
              </a:endParaRPr>
            </a:p>
            <a:p>
              <a:pPr defTabSz="3027680"/>
              <a:endParaRPr lang="en-US" sz="1360" dirty="0">
                <a:latin typeface="Trebuchet MS" panose="020B0603020202020204" pitchFamily="34" charset="0"/>
              </a:endParaRPr>
            </a:p>
            <a:p>
              <a:pPr defTabSz="3027680"/>
              <a:r>
                <a:rPr lang="en-US" sz="1360" dirty="0">
                  <a:solidFill>
                    <a:schemeClr val="bg1"/>
                  </a:solidFill>
                  <a:latin typeface="Trebuchet MS" panose="020B0603020202020204" pitchFamily="34" charset="0"/>
                </a:rPr>
                <a:t>When</a:t>
              </a:r>
              <a:r>
                <a:rPr lang="en-US" sz="1360" baseline="0" dirty="0">
                  <a:solidFill>
                    <a:schemeClr val="bg1"/>
                  </a:solidFill>
                  <a:latin typeface="Trebuchet MS" panose="020B0603020202020204" pitchFamily="34" charset="0"/>
                </a:rPr>
                <a:t> you are ready to print your poster</a:t>
              </a:r>
              <a:r>
                <a:rPr lang="en-US" sz="1360" dirty="0">
                  <a:solidFill>
                    <a:schemeClr val="bg1"/>
                  </a:solidFill>
                  <a:latin typeface="Trebuchet MS" panose="020B0603020202020204" pitchFamily="34" charset="0"/>
                </a:rPr>
                <a:t>,</a:t>
              </a:r>
              <a:r>
                <a:rPr lang="en-US" sz="1360" baseline="0" dirty="0">
                  <a:solidFill>
                    <a:schemeClr val="bg1"/>
                  </a:solidFill>
                  <a:latin typeface="Trebuchet MS" panose="020B0603020202020204" pitchFamily="34" charset="0"/>
                </a:rPr>
                <a:t> go online to </a:t>
              </a:r>
              <a:r>
                <a:rPr lang="en-US" sz="1360" b="0" dirty="0">
                  <a:solidFill>
                    <a:schemeClr val="bg1"/>
                  </a:solidFill>
                  <a:latin typeface="Trebuchet MS" panose="020B0603020202020204" pitchFamily="34" charset="0"/>
                </a:rPr>
                <a:t>PosterPresentations.com</a:t>
              </a:r>
              <a:br>
                <a:rPr lang="en-US" sz="1360" dirty="0">
                  <a:solidFill>
                    <a:schemeClr val="bg1"/>
                  </a:solidFill>
                  <a:latin typeface="Trebuchet MS" panose="020B0603020202020204" pitchFamily="34" charset="0"/>
                </a:rPr>
              </a:br>
              <a:endParaRPr lang="en-US" sz="1360" dirty="0">
                <a:solidFill>
                  <a:schemeClr val="bg1"/>
                </a:solidFill>
                <a:latin typeface="Trebuchet MS" panose="020B0603020202020204" pitchFamily="34" charset="0"/>
              </a:endParaRPr>
            </a:p>
            <a:p>
              <a:pPr algn="l" defTabSz="2597785"/>
              <a:r>
                <a:rPr lang="en-US" sz="1360" b="0" dirty="0">
                  <a:solidFill>
                    <a:schemeClr val="bg1"/>
                  </a:solidFill>
                  <a:latin typeface="Trebuchet MS" panose="020B0603020202020204" pitchFamily="34" charset="0"/>
                </a:rPr>
                <a:t>Need</a:t>
              </a:r>
              <a:r>
                <a:rPr lang="en-US" sz="1360" b="0" baseline="0" dirty="0">
                  <a:solidFill>
                    <a:schemeClr val="bg1"/>
                  </a:solidFill>
                  <a:latin typeface="Trebuchet MS" panose="020B0603020202020204" pitchFamily="34" charset="0"/>
                </a:rPr>
                <a:t> assistance? Call us at </a:t>
              </a:r>
              <a:r>
                <a:rPr lang="en-US" sz="1360" b="0" dirty="0">
                  <a:solidFill>
                    <a:srgbClr val="FFC000"/>
                  </a:solidFill>
                  <a:latin typeface="Trebuchet MS" panose="020B0603020202020204" pitchFamily="34" charset="0"/>
                </a:rPr>
                <a:t>1.510.649.3001</a:t>
              </a:r>
              <a:endParaRPr lang="en-US" sz="1360" b="0" dirty="0">
                <a:solidFill>
                  <a:srgbClr val="FFC000"/>
                </a:solidFill>
                <a:latin typeface="Trebuchet MS" panose="020B0603020202020204" pitchFamily="34" charset="0"/>
              </a:endParaRPr>
            </a:p>
            <a:p>
              <a:pPr algn="l" defTabSz="2597785"/>
              <a:endParaRPr lang="en-US" sz="1745" b="1" dirty="0">
                <a:solidFill>
                  <a:srgbClr val="FFFF00"/>
                </a:solidFill>
                <a:latin typeface="Trebuchet MS" panose="020B0603020202020204" pitchFamily="34" charset="0"/>
              </a:endParaRPr>
            </a:p>
            <a:p>
              <a:pPr algn="ctr"/>
              <a:endParaRPr lang="en-US" sz="1165" b="1" dirty="0">
                <a:solidFill>
                  <a:schemeClr val="bg1"/>
                </a:solidFill>
                <a:latin typeface="Trebuchet MS" panose="020B0603020202020204" pitchFamily="34" charset="0"/>
              </a:endParaRPr>
            </a:p>
            <a:p>
              <a:pPr algn="ctr"/>
              <a:r>
                <a:rPr lang="en-US" sz="1945" b="1" spc="414" dirty="0">
                  <a:solidFill>
                    <a:schemeClr val="bg1"/>
                  </a:solidFill>
                  <a:latin typeface="Trebuchet MS" panose="020B0603020202020204" pitchFamily="34" charset="0"/>
                </a:rPr>
                <a:t>QUICK START</a:t>
              </a:r>
              <a:endParaRPr lang="en-US" sz="1945" b="1" spc="414" dirty="0">
                <a:solidFill>
                  <a:schemeClr val="bg1"/>
                </a:solidFill>
                <a:latin typeface="Trebuchet MS" panose="020B0603020202020204" pitchFamily="34" charset="0"/>
              </a:endParaRPr>
            </a:p>
            <a:p>
              <a:pPr algn="ctr"/>
              <a:endParaRPr lang="en-US" sz="1550" b="1" baseline="0" dirty="0">
                <a:solidFill>
                  <a:schemeClr val="bg1"/>
                </a:solidFill>
                <a:latin typeface="Trebuchet MS" panose="020B0603020202020204" pitchFamily="34" charset="0"/>
              </a:endParaRPr>
            </a:p>
            <a:p>
              <a:pPr algn="ctr"/>
              <a:r>
                <a:rPr lang="en-US" sz="1550" b="1" baseline="0" dirty="0">
                  <a:solidFill>
                    <a:srgbClr val="FFC000"/>
                  </a:solidFill>
                  <a:latin typeface="Trebuchet MS" panose="020B0603020202020204" pitchFamily="34" charset="0"/>
                </a:rPr>
                <a:t>Zoom in and out</a:t>
              </a:r>
              <a:endParaRPr lang="en-US" sz="1550" b="1" baseline="0" dirty="0">
                <a:solidFill>
                  <a:srgbClr val="FFC000"/>
                </a:solidFill>
                <a:latin typeface="Trebuchet MS" panose="020B0603020202020204" pitchFamily="34" charset="0"/>
              </a:endParaRPr>
            </a:p>
            <a:p>
              <a:pPr marL="1305560" indent="-1305560" algn="l" defTabSz="586740"/>
              <a:r>
                <a:rPr lang="en-US" sz="1165" b="0" baseline="0" dirty="0">
                  <a:solidFill>
                    <a:schemeClr val="bg1"/>
                  </a:solidFill>
                  <a:latin typeface="Trebuchet MS" panose="020B0603020202020204" pitchFamily="34" charset="0"/>
                </a:rPr>
                <a:t>	</a:t>
              </a:r>
              <a:r>
                <a:rPr lang="en-US" sz="1165" b="0" baseline="0" dirty="0">
                  <a:solidFill>
                    <a:schemeClr val="bg1">
                      <a:lumMod val="75000"/>
                    </a:schemeClr>
                  </a:solidFill>
                  <a:latin typeface="Trebuchet MS" panose="020B0603020202020204" pitchFamily="34" charset="0"/>
                </a:rPr>
                <a:t>As you work on your poster zoom in and out to the level that is more comfortable to you. </a:t>
              </a:r>
              <a:endParaRPr lang="en-US" sz="1165" b="0" baseline="0" dirty="0">
                <a:solidFill>
                  <a:schemeClr val="bg1">
                    <a:lumMod val="75000"/>
                  </a:schemeClr>
                </a:solidFill>
                <a:latin typeface="Trebuchet MS" panose="020B0603020202020204" pitchFamily="34" charset="0"/>
              </a:endParaRPr>
            </a:p>
            <a:p>
              <a:pPr marL="1305560" indent="-1305560" algn="l" defTabSz="586740"/>
              <a:r>
                <a:rPr lang="en-US" sz="1165" b="1" baseline="0" dirty="0">
                  <a:solidFill>
                    <a:schemeClr val="bg1">
                      <a:lumMod val="75000"/>
                    </a:schemeClr>
                  </a:solidFill>
                  <a:latin typeface="Trebuchet MS" panose="020B0603020202020204" pitchFamily="34" charset="0"/>
                </a:rPr>
                <a:t>	</a:t>
              </a:r>
              <a:r>
                <a:rPr lang="en-US" sz="1165" b="0" baseline="0" dirty="0">
                  <a:solidFill>
                    <a:schemeClr val="bg1">
                      <a:lumMod val="75000"/>
                    </a:schemeClr>
                  </a:solidFill>
                  <a:latin typeface="Trebuchet MS" panose="020B0603020202020204" pitchFamily="34" charset="0"/>
                </a:rPr>
                <a:t>Go to VIEW &gt; ZOOM.</a:t>
              </a:r>
              <a:endParaRPr lang="en-US" sz="1165" b="0" baseline="0" dirty="0">
                <a:solidFill>
                  <a:schemeClr val="bg1">
                    <a:lumMod val="75000"/>
                  </a:schemeClr>
                </a:solidFill>
                <a:latin typeface="Trebuchet MS" panose="020B0603020202020204" pitchFamily="34" charset="0"/>
              </a:endParaRPr>
            </a:p>
            <a:p>
              <a:pPr algn="l"/>
              <a:endParaRPr lang="en-US" sz="1360" b="0" baseline="0" dirty="0">
                <a:solidFill>
                  <a:schemeClr val="bg1"/>
                </a:solidFill>
                <a:latin typeface="Trebuchet MS" panose="020B0603020202020204" pitchFamily="34" charset="0"/>
              </a:endParaRPr>
            </a:p>
            <a:p>
              <a:pPr algn="ctr"/>
              <a:r>
                <a:rPr lang="en-US" sz="1550" b="1" baseline="0" dirty="0">
                  <a:solidFill>
                    <a:srgbClr val="FFC000"/>
                  </a:solidFill>
                  <a:latin typeface="Trebuchet MS" panose="020B0603020202020204" pitchFamily="34" charset="0"/>
                </a:rPr>
                <a:t>Title, Authors, and Affiliations</a:t>
              </a:r>
              <a:endParaRPr lang="en-US" sz="1550" b="1" baseline="0" dirty="0">
                <a:solidFill>
                  <a:srgbClr val="FFC000"/>
                </a:solidFill>
                <a:latin typeface="Trebuchet MS" panose="020B0603020202020204" pitchFamily="34" charset="0"/>
              </a:endParaRPr>
            </a:p>
            <a:p>
              <a:pPr algn="l"/>
              <a:r>
                <a:rPr lang="en-US" sz="1165" b="0" baseline="0" dirty="0">
                  <a:solidFill>
                    <a:schemeClr val="bg1">
                      <a:lumMod val="75000"/>
                    </a:schemeClr>
                  </a:solidFill>
                  <a:latin typeface="Trebuchet MS" panose="020B0603020202020204" pitchFamily="34" charset="0"/>
                </a:rPr>
                <a:t>Start designing your poster by adding the title, the names of the authors, and the affiliated institutions. </a:t>
              </a:r>
              <a:r>
                <a:rPr lang="en-US" sz="1165" b="0" spc="0" baseline="0" dirty="0">
                  <a:solidFill>
                    <a:schemeClr val="bg1">
                      <a:lumMod val="75000"/>
                    </a:schemeClr>
                  </a:solidFill>
                  <a:latin typeface="Trebuchet MS" panose="020B0603020202020204" pitchFamily="34" charset="0"/>
                </a:rPr>
                <a:t>You can type or paste text into the provided boxes. The template will automatically adjust the size of your text to fit the title box. You can manually override this feature and change the size of your text. </a:t>
              </a:r>
              <a:endParaRPr lang="en-US" sz="1165" b="0" spc="0" baseline="0" dirty="0">
                <a:solidFill>
                  <a:schemeClr val="bg1">
                    <a:lumMod val="75000"/>
                  </a:schemeClr>
                </a:solidFill>
                <a:latin typeface="Trebuchet MS" panose="020B0603020202020204" pitchFamily="34" charset="0"/>
              </a:endParaRPr>
            </a:p>
            <a:p>
              <a:pPr algn="l"/>
              <a:endParaRPr lang="en-US" sz="1165" b="0" spc="0" baseline="0" dirty="0">
                <a:solidFill>
                  <a:schemeClr val="bg1">
                    <a:lumMod val="75000"/>
                  </a:schemeClr>
                </a:solidFill>
                <a:latin typeface="Trebuchet MS" panose="020B0603020202020204" pitchFamily="34" charset="0"/>
              </a:endParaRPr>
            </a:p>
            <a:p>
              <a:pPr algn="l"/>
              <a:r>
                <a:rPr lang="en-US" sz="1165" b="1" spc="207" baseline="0" dirty="0">
                  <a:solidFill>
                    <a:srgbClr val="FFC000"/>
                  </a:solidFill>
                  <a:latin typeface="Trebuchet MS" panose="020B0603020202020204" pitchFamily="34" charset="0"/>
                </a:rPr>
                <a:t>TIP</a:t>
              </a:r>
              <a:r>
                <a:rPr lang="en-US" sz="1165" b="1" baseline="0" dirty="0">
                  <a:solidFill>
                    <a:srgbClr val="FFC000"/>
                  </a:solidFill>
                  <a:latin typeface="Trebuchet MS" panose="020B0603020202020204" pitchFamily="34" charset="0"/>
                </a:rPr>
                <a:t>: </a:t>
              </a:r>
              <a:r>
                <a:rPr lang="en-US" sz="1165" b="0" baseline="0" dirty="0">
                  <a:solidFill>
                    <a:schemeClr val="bg1">
                      <a:lumMod val="75000"/>
                    </a:schemeClr>
                  </a:solidFill>
                  <a:latin typeface="Trebuchet MS" panose="020B0603020202020204" pitchFamily="34" charset="0"/>
                </a:rPr>
                <a:t>The font size of your title should be bigger than your name(s) and institution name(s).</a:t>
              </a:r>
              <a:endParaRPr lang="en-US" sz="1165" b="0" baseline="0" dirty="0">
                <a:solidFill>
                  <a:schemeClr val="bg1">
                    <a:lumMod val="75000"/>
                  </a:schemeClr>
                </a:solidFill>
                <a:latin typeface="Trebuchet MS" panose="020B0603020202020204" pitchFamily="34" charset="0"/>
              </a:endParaRPr>
            </a:p>
            <a:p>
              <a:pPr algn="l"/>
              <a:br>
                <a:rPr lang="en-US" sz="1360" b="1" baseline="0" dirty="0">
                  <a:solidFill>
                    <a:schemeClr val="bg1"/>
                  </a:solidFill>
                  <a:latin typeface="Trebuchet MS" panose="020B0603020202020204" pitchFamily="34" charset="0"/>
                </a:rPr>
              </a:br>
              <a:endParaRPr lang="en-US" sz="1360" b="1" dirty="0">
                <a:solidFill>
                  <a:schemeClr val="bg1"/>
                </a:solidFill>
                <a:latin typeface="Trebuchet MS" panose="020B0603020202020204" pitchFamily="34" charset="0"/>
              </a:endParaRPr>
            </a:p>
            <a:p>
              <a:pPr algn="ctr"/>
              <a:endParaRPr lang="en-US" sz="1360" b="1" dirty="0">
                <a:solidFill>
                  <a:srgbClr val="FFC000"/>
                </a:solidFill>
                <a:latin typeface="Trebuchet MS" panose="020B0603020202020204" pitchFamily="34" charset="0"/>
              </a:endParaRPr>
            </a:p>
            <a:p>
              <a:pPr algn="ctr"/>
              <a:endParaRPr lang="en-US" sz="1360" b="1" dirty="0">
                <a:solidFill>
                  <a:srgbClr val="FFC000"/>
                </a:solidFill>
                <a:latin typeface="Trebuchet MS" panose="020B0603020202020204" pitchFamily="34" charset="0"/>
              </a:endParaRPr>
            </a:p>
            <a:p>
              <a:pPr algn="ctr"/>
              <a:r>
                <a:rPr lang="en-US" sz="1550" b="1" dirty="0">
                  <a:solidFill>
                    <a:srgbClr val="FFC000"/>
                  </a:solidFill>
                  <a:latin typeface="Trebuchet MS" panose="020B0603020202020204" pitchFamily="34" charset="0"/>
                </a:rPr>
                <a:t>Adding Logos</a:t>
              </a:r>
              <a:r>
                <a:rPr lang="en-US" sz="1550" b="1" baseline="0" dirty="0">
                  <a:solidFill>
                    <a:srgbClr val="FFC000"/>
                  </a:solidFill>
                  <a:latin typeface="Trebuchet MS" panose="020B0603020202020204" pitchFamily="34" charset="0"/>
                </a:rPr>
                <a:t> / Seals</a:t>
              </a:r>
              <a:endParaRPr lang="en-US" sz="1550" b="1" baseline="0" dirty="0">
                <a:solidFill>
                  <a:srgbClr val="FFC000"/>
                </a:solidFill>
                <a:latin typeface="Trebuchet MS" panose="020B0603020202020204" pitchFamily="34" charset="0"/>
              </a:endParaRPr>
            </a:p>
            <a:p>
              <a:pPr algn="l"/>
              <a:r>
                <a:rPr lang="en-US" sz="1165" b="0" baseline="0" dirty="0">
                  <a:solidFill>
                    <a:schemeClr val="bg1">
                      <a:lumMod val="75000"/>
                    </a:schemeClr>
                  </a:solidFill>
                  <a:latin typeface="Trebuchet MS" panose="020B0603020202020204"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endParaRPr lang="en-US" sz="1165" b="0" baseline="0" dirty="0">
                <a:solidFill>
                  <a:schemeClr val="bg1">
                    <a:lumMod val="75000"/>
                  </a:schemeClr>
                </a:solidFill>
                <a:latin typeface="Trebuchet MS" panose="020B0603020202020204" pitchFamily="34" charset="0"/>
              </a:endParaRPr>
            </a:p>
            <a:p>
              <a:pPr algn="l"/>
              <a:endParaRPr lang="en-US" sz="1165" b="0" spc="207" baseline="0" dirty="0">
                <a:solidFill>
                  <a:schemeClr val="bg1">
                    <a:lumMod val="75000"/>
                  </a:schemeClr>
                </a:solidFill>
                <a:latin typeface="Trebuchet MS" panose="020B0603020202020204" pitchFamily="34" charset="0"/>
              </a:endParaRPr>
            </a:p>
            <a:p>
              <a:pPr algn="l"/>
              <a:r>
                <a:rPr lang="en-US" sz="1165" b="1" spc="207" baseline="0" dirty="0">
                  <a:solidFill>
                    <a:srgbClr val="FFC000"/>
                  </a:solidFill>
                  <a:latin typeface="Trebuchet MS" panose="020B0603020202020204" pitchFamily="34" charset="0"/>
                </a:rPr>
                <a:t>TIP:</a:t>
              </a:r>
              <a:r>
                <a:rPr lang="en-US" sz="1165" b="1" spc="0" baseline="0" dirty="0">
                  <a:solidFill>
                    <a:srgbClr val="FFC000"/>
                  </a:solidFill>
                  <a:latin typeface="Trebuchet MS" panose="020B0603020202020204" pitchFamily="34" charset="0"/>
                </a:rPr>
                <a:t> </a:t>
              </a:r>
              <a:r>
                <a:rPr lang="en-US" sz="1165" b="0" baseline="0" dirty="0">
                  <a:solidFill>
                    <a:schemeClr val="bg1">
                      <a:lumMod val="75000"/>
                    </a:schemeClr>
                  </a:solidFill>
                  <a:latin typeface="Trebuchet MS" panose="020B0603020202020204" pitchFamily="34" charset="0"/>
                </a:rPr>
                <a:t>See if your school’s logo is available on our free poster templates page.</a:t>
              </a:r>
              <a:endParaRPr lang="en-US" sz="1165" b="0" baseline="0" dirty="0">
                <a:solidFill>
                  <a:schemeClr val="bg1">
                    <a:lumMod val="75000"/>
                  </a:schemeClr>
                </a:solidFill>
                <a:latin typeface="Trebuchet MS" panose="020B0603020202020204" pitchFamily="34" charset="0"/>
              </a:endParaRPr>
            </a:p>
            <a:p>
              <a:pPr algn="l"/>
              <a:endParaRPr lang="en-US" sz="1165" b="0" baseline="0" dirty="0">
                <a:latin typeface="Trebuchet MS" panose="020B0603020202020204" pitchFamily="34" charset="0"/>
              </a:endParaRPr>
            </a:p>
            <a:p>
              <a:pPr algn="ctr"/>
              <a:r>
                <a:rPr lang="en-US" sz="1550" b="1" baseline="0" dirty="0">
                  <a:solidFill>
                    <a:srgbClr val="FFC000"/>
                  </a:solidFill>
                  <a:latin typeface="Trebuchet MS" panose="020B0603020202020204" pitchFamily="34" charset="0"/>
                </a:rPr>
                <a:t>Photographs / Graphics</a:t>
              </a:r>
              <a:endParaRPr lang="en-US" sz="1550" b="1" baseline="0" dirty="0">
                <a:solidFill>
                  <a:srgbClr val="FFC000"/>
                </a:solidFill>
                <a:latin typeface="Trebuchet MS" panose="020B0603020202020204" pitchFamily="34" charset="0"/>
              </a:endParaRPr>
            </a:p>
            <a:p>
              <a:pPr algn="l" defTabSz="674370"/>
              <a:r>
                <a:rPr lang="en-US" sz="1165" b="0" baseline="0" dirty="0">
                  <a:solidFill>
                    <a:schemeClr val="bg1">
                      <a:lumMod val="75000"/>
                    </a:schemeClr>
                  </a:solidFill>
                  <a:latin typeface="Trebuchet MS" panose="020B0603020202020204"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1165" b="0" spc="0" baseline="0" dirty="0">
                  <a:solidFill>
                    <a:schemeClr val="bg1">
                      <a:lumMod val="75000"/>
                    </a:schemeClr>
                  </a:solidFill>
                  <a:latin typeface="Trebuchet MS" panose="020B0603020202020204" pitchFamily="34" charset="0"/>
                </a:rPr>
                <a:t>disproportionally.</a:t>
              </a:r>
              <a:endParaRPr lang="en-US" sz="1165" b="0" spc="0" baseline="0" dirty="0">
                <a:solidFill>
                  <a:schemeClr val="bg1">
                    <a:lumMod val="75000"/>
                  </a:schemeClr>
                </a:solidFill>
                <a:latin typeface="Trebuchet MS" panose="020B0603020202020204" pitchFamily="34" charset="0"/>
              </a:endParaRPr>
            </a:p>
            <a:p>
              <a:pPr algn="l" defTabSz="674370"/>
              <a:endParaRPr lang="en-US" sz="1165" b="0" baseline="0" dirty="0">
                <a:latin typeface="Trebuchet MS" panose="020B0603020202020204" pitchFamily="34" charset="0"/>
              </a:endParaRPr>
            </a:p>
            <a:p>
              <a:pPr algn="ctr"/>
              <a:endParaRPr lang="en-US" sz="1360" b="1" baseline="0" dirty="0">
                <a:solidFill>
                  <a:srgbClr val="FFC000"/>
                </a:solidFill>
                <a:latin typeface="Trebuchet MS" panose="020B0603020202020204" pitchFamily="34" charset="0"/>
              </a:endParaRPr>
            </a:p>
            <a:p>
              <a:pPr algn="ctr"/>
              <a:endParaRPr lang="en-US" sz="1360" b="1" baseline="0" dirty="0">
                <a:solidFill>
                  <a:srgbClr val="FFC000"/>
                </a:solidFill>
                <a:latin typeface="Trebuchet MS" panose="020B0603020202020204" pitchFamily="34" charset="0"/>
              </a:endParaRPr>
            </a:p>
            <a:p>
              <a:pPr algn="ctr"/>
              <a:endParaRPr lang="en-US" sz="1360" b="1" baseline="0" dirty="0">
                <a:solidFill>
                  <a:srgbClr val="FFC000"/>
                </a:solidFill>
                <a:latin typeface="Trebuchet MS" panose="020B0603020202020204" pitchFamily="34" charset="0"/>
              </a:endParaRPr>
            </a:p>
            <a:p>
              <a:pPr algn="ctr"/>
              <a:endParaRPr lang="en-US" sz="1360" b="1" baseline="0" dirty="0">
                <a:solidFill>
                  <a:srgbClr val="FFC000"/>
                </a:solidFill>
                <a:latin typeface="Trebuchet MS" panose="020B0603020202020204" pitchFamily="34" charset="0"/>
              </a:endParaRPr>
            </a:p>
            <a:p>
              <a:pPr algn="ctr"/>
              <a:endParaRPr lang="en-US" sz="1360" b="1" baseline="0" dirty="0">
                <a:solidFill>
                  <a:srgbClr val="FFC000"/>
                </a:solidFill>
                <a:latin typeface="Trebuchet MS" panose="020B0603020202020204" pitchFamily="34" charset="0"/>
              </a:endParaRPr>
            </a:p>
            <a:p>
              <a:pPr algn="ctr"/>
              <a:endParaRPr lang="en-US" sz="1360" b="1" baseline="0" dirty="0">
                <a:solidFill>
                  <a:srgbClr val="FFC000"/>
                </a:solidFill>
                <a:latin typeface="Trebuchet MS" panose="020B0603020202020204" pitchFamily="34" charset="0"/>
              </a:endParaRPr>
            </a:p>
            <a:p>
              <a:pPr algn="ctr"/>
              <a:r>
                <a:rPr lang="en-US" sz="1550" b="1" baseline="0" dirty="0">
                  <a:solidFill>
                    <a:srgbClr val="FFC000"/>
                  </a:solidFill>
                  <a:latin typeface="Trebuchet MS" panose="020B0603020202020204" pitchFamily="34" charset="0"/>
                </a:rPr>
                <a:t>Image Quality Check</a:t>
              </a:r>
              <a:endParaRPr lang="en-US" sz="1550" b="1" baseline="0" dirty="0">
                <a:solidFill>
                  <a:srgbClr val="FFC000"/>
                </a:solidFill>
                <a:latin typeface="Trebuchet MS" panose="020B0603020202020204" pitchFamily="34" charset="0"/>
              </a:endParaRPr>
            </a:p>
            <a:p>
              <a:pPr lvl="0" algn="l" defTabSz="674370"/>
              <a:r>
                <a:rPr lang="en-US" sz="1165" b="0" baseline="0" dirty="0">
                  <a:solidFill>
                    <a:schemeClr val="bg1">
                      <a:lumMod val="75000"/>
                    </a:schemeClr>
                  </a:solidFill>
                  <a:latin typeface="Trebuchet MS" panose="020B0603020202020204" pitchFamily="34" charset="0"/>
                </a:rPr>
                <a:t>Zoom in and look at your images at 100% magnification. If they look good they will print well. </a:t>
              </a:r>
              <a:endParaRPr lang="en-US" sz="1360" b="0" dirty="0">
                <a:latin typeface="Trebuchet MS" panose="020B0603020202020204" pitchFamily="34" charset="0"/>
              </a:endParaRPr>
            </a:p>
          </p:txBody>
        </p:sp>
        <p:cxnSp>
          <p:nvCxnSpPr>
            <p:cNvPr id="56" name="Straight Connector 55"/>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userDrawn="1"/>
          </p:nvPicPr>
          <p:blipFill>
            <a:blip r:embed="rId9"/>
            <a:stretch>
              <a:fillRect/>
            </a:stretch>
          </p:blipFill>
          <p:spPr>
            <a:xfrm>
              <a:off x="-10740740" y="10261718"/>
              <a:ext cx="1597666" cy="1201935"/>
            </a:xfrm>
            <a:prstGeom prst="rect">
              <a:avLst/>
            </a:prstGeom>
          </p:spPr>
        </p:pic>
        <p:pic>
          <p:nvPicPr>
            <p:cNvPr id="58" name="Picture 57"/>
            <p:cNvPicPr>
              <a:picLocks noChangeAspect="1"/>
            </p:cNvPicPr>
            <p:nvPr userDrawn="1"/>
          </p:nvPicPr>
          <p:blipFill>
            <a:blip r:embed="rId10"/>
            <a:stretch>
              <a:fillRect/>
            </a:stretch>
          </p:blipFill>
          <p:spPr>
            <a:xfrm>
              <a:off x="-10732765" y="15696927"/>
              <a:ext cx="9986808" cy="1053596"/>
            </a:xfrm>
            <a:prstGeom prst="rect">
              <a:avLst/>
            </a:prstGeom>
          </p:spPr>
        </p:pic>
        <p:grpSp>
          <p:nvGrpSpPr>
            <p:cNvPr id="59" name="Group 58"/>
            <p:cNvGrpSpPr/>
            <p:nvPr userDrawn="1"/>
          </p:nvGrpSpPr>
          <p:grpSpPr>
            <a:xfrm>
              <a:off x="-9744993" y="23540959"/>
              <a:ext cx="7531182" cy="1894761"/>
              <a:chOff x="-4470427" y="11016658"/>
              <a:chExt cx="3470785" cy="870534"/>
            </a:xfrm>
          </p:grpSpPr>
          <p:grpSp>
            <p:nvGrpSpPr>
              <p:cNvPr id="65" name="Group 64"/>
              <p:cNvGrpSpPr/>
              <p:nvPr userDrawn="1"/>
            </p:nvGrpSpPr>
            <p:grpSpPr>
              <a:xfrm>
                <a:off x="-2783495" y="11060892"/>
                <a:ext cx="624431" cy="819819"/>
                <a:chOff x="-3958697" y="11117435"/>
                <a:chExt cx="779338" cy="1174795"/>
              </a:xfrm>
            </p:grpSpPr>
            <p:pic>
              <p:nvPicPr>
                <p:cNvPr id="71" name="Picture 70"/>
                <p:cNvPicPr>
                  <a:picLocks noChangeAspect="1"/>
                </p:cNvPicPr>
                <p:nvPr userDrawn="1"/>
              </p:nvPicPr>
              <p:blipFill>
                <a:blip r:embed="rId11"/>
                <a:stretch>
                  <a:fillRect/>
                </a:stretch>
              </p:blipFill>
              <p:spPr>
                <a:xfrm>
                  <a:off x="-3948160" y="11117435"/>
                  <a:ext cx="768801" cy="1090857"/>
                </a:xfrm>
                <a:prstGeom prst="rect">
                  <a:avLst/>
                </a:prstGeom>
              </p:spPr>
            </p:pic>
            <p:sp>
              <p:nvSpPr>
                <p:cNvPr id="72" name="TextBox 71"/>
                <p:cNvSpPr txBox="1"/>
                <p:nvPr userDrawn="1"/>
              </p:nvSpPr>
              <p:spPr>
                <a:xfrm>
                  <a:off x="-3958697" y="12114178"/>
                  <a:ext cx="779338" cy="178052"/>
                </a:xfrm>
                <a:prstGeom prst="rect">
                  <a:avLst/>
                </a:prstGeom>
                <a:solidFill>
                  <a:schemeClr val="accent1"/>
                </a:solidFill>
                <a:ln>
                  <a:noFill/>
                </a:ln>
              </p:spPr>
              <p:txBody>
                <a:bodyPr wrap="square" lIns="64350" tIns="64350" rIns="64350" bIns="64350" rtlCol="0">
                  <a:spAutoFit/>
                </a:bodyPr>
                <a:lstStyle/>
                <a:p>
                  <a:pPr algn="ctr"/>
                  <a:r>
                    <a:rPr lang="en-US" sz="780" b="1" dirty="0">
                      <a:solidFill>
                        <a:schemeClr val="tx1"/>
                      </a:solidFill>
                    </a:rPr>
                    <a:t>ORIGINAL</a:t>
                  </a:r>
                  <a:endParaRPr lang="en-US" sz="780" b="1" dirty="0">
                    <a:solidFill>
                      <a:schemeClr val="tx1"/>
                    </a:solidFill>
                  </a:endParaRPr>
                </a:p>
              </p:txBody>
            </p:sp>
          </p:grpSp>
          <p:grpSp>
            <p:nvGrpSpPr>
              <p:cNvPr id="66" name="Group 65"/>
              <p:cNvGrpSpPr/>
              <p:nvPr userDrawn="1"/>
            </p:nvGrpSpPr>
            <p:grpSpPr>
              <a:xfrm>
                <a:off x="-2033159" y="11060881"/>
                <a:ext cx="1033517" cy="826311"/>
                <a:chOff x="-2921738" y="11200127"/>
                <a:chExt cx="1420279" cy="1135533"/>
              </a:xfrm>
            </p:grpSpPr>
            <p:pic>
              <p:nvPicPr>
                <p:cNvPr id="69" name="Picture 68"/>
                <p:cNvPicPr>
                  <a:picLocks noChangeAspect="1"/>
                </p:cNvPicPr>
                <p:nvPr userDrawn="1"/>
              </p:nvPicPr>
              <p:blipFill>
                <a:blip r:embed="rId11"/>
                <a:stretch>
                  <a:fillRect/>
                </a:stretch>
              </p:blipFill>
              <p:spPr>
                <a:xfrm>
                  <a:off x="-2921738" y="11200127"/>
                  <a:ext cx="1420279" cy="1029694"/>
                </a:xfrm>
                <a:prstGeom prst="rect">
                  <a:avLst/>
                </a:prstGeom>
              </p:spPr>
            </p:pic>
            <p:sp>
              <p:nvSpPr>
                <p:cNvPr id="70" name="TextBox 69"/>
                <p:cNvSpPr txBox="1"/>
                <p:nvPr userDrawn="1"/>
              </p:nvSpPr>
              <p:spPr>
                <a:xfrm>
                  <a:off x="-2918993" y="12175418"/>
                  <a:ext cx="1417534" cy="160242"/>
                </a:xfrm>
                <a:prstGeom prst="rect">
                  <a:avLst/>
                </a:prstGeom>
                <a:solidFill>
                  <a:srgbClr val="FF0000"/>
                </a:solidFill>
              </p:spPr>
              <p:txBody>
                <a:bodyPr wrap="square" lIns="321750" tIns="64350" rIns="321750" bIns="64350" rtlCol="0">
                  <a:spAutoFit/>
                </a:bodyPr>
                <a:lstStyle/>
                <a:p>
                  <a:pPr algn="ctr"/>
                  <a:r>
                    <a:rPr lang="en-US" sz="680" b="1" dirty="0">
                      <a:solidFill>
                        <a:schemeClr val="bg1"/>
                      </a:solidFill>
                    </a:rPr>
                    <a:t>DISTORTED</a:t>
                  </a:r>
                  <a:endParaRPr lang="en-US" sz="340" b="1" dirty="0">
                    <a:solidFill>
                      <a:schemeClr val="bg1"/>
                    </a:solidFill>
                  </a:endParaRPr>
                </a:p>
              </p:txBody>
            </p:sp>
          </p:grpSp>
          <p:pic>
            <p:nvPicPr>
              <p:cNvPr id="67" name="Picture 66"/>
              <p:cNvPicPr>
                <a:picLocks noChangeAspect="1"/>
              </p:cNvPicPr>
              <p:nvPr userDrawn="1"/>
            </p:nvPicPr>
            <p:blipFill>
              <a:blip r:embed="rId12"/>
              <a:stretch>
                <a:fillRect/>
              </a:stretch>
            </p:blipFill>
            <p:spPr>
              <a:xfrm>
                <a:off x="-4470427" y="11016658"/>
                <a:ext cx="1098742" cy="847761"/>
              </a:xfrm>
              <a:prstGeom prst="rect">
                <a:avLst/>
              </a:prstGeom>
            </p:spPr>
          </p:pic>
          <p:sp>
            <p:nvSpPr>
              <p:cNvPr id="68" name="TextBox 67"/>
              <p:cNvSpPr txBox="1"/>
              <p:nvPr userDrawn="1"/>
            </p:nvSpPr>
            <p:spPr>
              <a:xfrm>
                <a:off x="-4440601" y="11665646"/>
                <a:ext cx="1035687" cy="221228"/>
              </a:xfrm>
              <a:prstGeom prst="rect">
                <a:avLst/>
              </a:prstGeom>
              <a:noFill/>
            </p:spPr>
            <p:txBody>
              <a:bodyPr wrap="square" lIns="321750" tIns="321750" rIns="321750" bIns="0" rtlCol="0">
                <a:spAutoFit/>
              </a:bodyPr>
              <a:lstStyle/>
              <a:p>
                <a:pPr algn="ctr"/>
                <a:r>
                  <a:rPr lang="en-US" sz="780" dirty="0">
                    <a:solidFill>
                      <a:schemeClr val="bg1"/>
                    </a:solidFill>
                  </a:rPr>
                  <a:t>Corner</a:t>
                </a:r>
                <a:r>
                  <a:rPr lang="en-US" sz="780" baseline="0" dirty="0">
                    <a:solidFill>
                      <a:schemeClr val="bg1"/>
                    </a:solidFill>
                  </a:rPr>
                  <a:t> handles</a:t>
                </a:r>
                <a:endParaRPr lang="en-US" sz="780" dirty="0">
                  <a:solidFill>
                    <a:schemeClr val="bg1"/>
                  </a:solidFill>
                </a:endParaRPr>
              </a:p>
            </p:txBody>
          </p:sp>
        </p:grpSp>
        <p:grpSp>
          <p:nvGrpSpPr>
            <p:cNvPr id="60" name="Group 59"/>
            <p:cNvGrpSpPr/>
            <p:nvPr userDrawn="1"/>
          </p:nvGrpSpPr>
          <p:grpSpPr>
            <a:xfrm>
              <a:off x="-10309426" y="27613130"/>
              <a:ext cx="9144277" cy="2578840"/>
              <a:chOff x="-4713811" y="12670606"/>
              <a:chExt cx="4214188" cy="1184829"/>
            </a:xfrm>
          </p:grpSpPr>
          <p:graphicFrame>
            <p:nvGraphicFramePr>
              <p:cNvPr id="61" name="Object 60"/>
              <p:cNvGraphicFramePr>
                <a:graphicFrameLocks noChangeAspect="1"/>
              </p:cNvGraphicFramePr>
              <p:nvPr userDrawn="1"/>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4" name="Image" r:id="rId13" imgW="1371600" imgH="838200" progId="Photoshop.Image.13">
                      <p:embed/>
                    </p:oleObj>
                  </mc:Choice>
                  <mc:Fallback>
                    <p:oleObj name="Image" r:id="rId13" imgW="1371600" imgH="838200" progId="Photoshop.Image.13">
                      <p:embed/>
                      <p:pic>
                        <p:nvPicPr>
                          <p:cNvPr id="0" name="图片 3"/>
                          <p:cNvPicPr/>
                          <p:nvPr/>
                        </p:nvPicPr>
                        <p:blipFill>
                          <a:blip r:embed="rId14"/>
                          <a:stretch>
                            <a:fillRect/>
                          </a:stretch>
                        </p:blipFill>
                        <p:spPr>
                          <a:xfrm>
                            <a:off x="-4533347" y="12734142"/>
                            <a:ext cx="1828800" cy="1117600"/>
                          </a:xfrm>
                          <a:prstGeom prst="rect">
                            <a:avLst/>
                          </a:prstGeom>
                        </p:spPr>
                      </p:pic>
                    </p:oleObj>
                  </mc:Fallback>
                </mc:AlternateContent>
              </a:graphicData>
            </a:graphic>
          </p:graphicFrame>
          <p:graphicFrame>
            <p:nvGraphicFramePr>
              <p:cNvPr id="62" name="Object 61"/>
              <p:cNvGraphicFramePr>
                <a:graphicFrameLocks noChangeAspect="1"/>
              </p:cNvGraphicFramePr>
              <p:nvPr userDrawn="1"/>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5" name="Image" r:id="rId15" imgW="1371600" imgH="838200" progId="Photoshop.Image.13">
                      <p:embed/>
                    </p:oleObj>
                  </mc:Choice>
                  <mc:Fallback>
                    <p:oleObj name="Image" r:id="rId15" imgW="1371600" imgH="838200" progId="Photoshop.Image.13">
                      <p:embed/>
                      <p:pic>
                        <p:nvPicPr>
                          <p:cNvPr id="0" name="图片 4"/>
                          <p:cNvPicPr/>
                          <p:nvPr/>
                        </p:nvPicPr>
                        <p:blipFill>
                          <a:blip r:embed="rId16"/>
                          <a:stretch>
                            <a:fillRect/>
                          </a:stretch>
                        </p:blipFill>
                        <p:spPr>
                          <a:xfrm>
                            <a:off x="-2456641" y="12737835"/>
                            <a:ext cx="1828800" cy="1117600"/>
                          </a:xfrm>
                          <a:prstGeom prst="rect">
                            <a:avLst/>
                          </a:prstGeom>
                        </p:spPr>
                      </p:pic>
                    </p:oleObj>
                  </mc:Fallback>
                </mc:AlternateContent>
              </a:graphicData>
            </a:graphic>
          </p:graphicFrame>
          <p:sp>
            <p:nvSpPr>
              <p:cNvPr id="63" name="TextBox 62"/>
              <p:cNvSpPr txBox="1"/>
              <p:nvPr userDrawn="1"/>
            </p:nvSpPr>
            <p:spPr>
              <a:xfrm rot="16200000">
                <a:off x="-5235786" y="13192581"/>
                <a:ext cx="1117601" cy="73650"/>
              </a:xfrm>
              <a:prstGeom prst="rect">
                <a:avLst/>
              </a:prstGeom>
              <a:noFill/>
            </p:spPr>
            <p:txBody>
              <a:bodyPr wrap="square" lIns="64350" tIns="64350" rIns="64350" bIns="0" rtlCol="0">
                <a:spAutoFit/>
              </a:bodyPr>
              <a:lstStyle/>
              <a:p>
                <a:pPr algn="ctr"/>
                <a:r>
                  <a:rPr lang="en-US" sz="780" dirty="0">
                    <a:solidFill>
                      <a:srgbClr val="92D050"/>
                    </a:solidFill>
                  </a:rPr>
                  <a:t>Good</a:t>
                </a:r>
                <a:r>
                  <a:rPr lang="en-US" sz="780" baseline="0" dirty="0">
                    <a:solidFill>
                      <a:srgbClr val="92D050"/>
                    </a:solidFill>
                  </a:rPr>
                  <a:t> </a:t>
                </a:r>
                <a:r>
                  <a:rPr lang="en-US" sz="780" baseline="0" dirty="0">
                    <a:solidFill>
                      <a:schemeClr val="bg1"/>
                    </a:solidFill>
                  </a:rPr>
                  <a:t>printing quality</a:t>
                </a:r>
                <a:endParaRPr lang="en-US" sz="780" dirty="0">
                  <a:solidFill>
                    <a:schemeClr val="bg1"/>
                  </a:solidFill>
                </a:endParaRPr>
              </a:p>
            </p:txBody>
          </p:sp>
          <p:sp>
            <p:nvSpPr>
              <p:cNvPr id="64" name="TextBox 63"/>
              <p:cNvSpPr txBox="1"/>
              <p:nvPr userDrawn="1"/>
            </p:nvSpPr>
            <p:spPr>
              <a:xfrm rot="16200000">
                <a:off x="-1095250" y="13197657"/>
                <a:ext cx="1117601" cy="73653"/>
              </a:xfrm>
              <a:prstGeom prst="rect">
                <a:avLst/>
              </a:prstGeom>
              <a:noFill/>
            </p:spPr>
            <p:txBody>
              <a:bodyPr wrap="square" lIns="64350" tIns="64350" rIns="64350" bIns="0" rtlCol="0">
                <a:spAutoFit/>
              </a:bodyPr>
              <a:lstStyle/>
              <a:p>
                <a:pPr algn="ctr"/>
                <a:r>
                  <a:rPr lang="en-US" sz="780" dirty="0">
                    <a:solidFill>
                      <a:srgbClr val="FF0000"/>
                    </a:solidFill>
                  </a:rPr>
                  <a:t>Bad </a:t>
                </a:r>
                <a:r>
                  <a:rPr lang="en-US" sz="780" dirty="0">
                    <a:solidFill>
                      <a:schemeClr val="bg1"/>
                    </a:solidFill>
                  </a:rPr>
                  <a:t>printing quality</a:t>
                </a:r>
                <a:endParaRPr lang="en-US" sz="780" dirty="0">
                  <a:solidFill>
                    <a:schemeClr val="bg1"/>
                  </a:solidFill>
                </a:endParaRPr>
              </a:p>
            </p:txBody>
          </p:sp>
        </p:grpSp>
      </p:grpSp>
      <p:sp>
        <p:nvSpPr>
          <p:cNvPr id="40" name="Text Box 14"/>
          <p:cNvSpPr txBox="1">
            <a:spLocks noChangeArrowheads="1"/>
          </p:cNvSpPr>
          <p:nvPr userDrawn="1"/>
        </p:nvSpPr>
        <p:spPr bwMode="auto">
          <a:xfrm>
            <a:off x="1799788" y="29592363"/>
            <a:ext cx="2887584" cy="161290"/>
          </a:xfrm>
          <a:prstGeom prst="rect">
            <a:avLst/>
          </a:prstGeom>
          <a:noFill/>
          <a:ln w="9525">
            <a:noFill/>
            <a:miter lim="800000"/>
          </a:ln>
          <a:effectLst/>
        </p:spPr>
        <p:txBody>
          <a:bodyPr lIns="44300" tIns="22146" rIns="44300" bIns="22146">
            <a:spAutoFit/>
          </a:bodyPr>
          <a:lstStyle/>
          <a:p>
            <a:pPr eaLnBrk="0" hangingPunct="0">
              <a:lnSpc>
                <a:spcPct val="65000"/>
              </a:lnSpc>
              <a:spcBef>
                <a:spcPct val="50000"/>
              </a:spcBef>
              <a:defRPr/>
            </a:pPr>
            <a:r>
              <a:rPr lang="en-US" sz="240" b="1" dirty="0">
                <a:solidFill>
                  <a:schemeClr val="bg1">
                    <a:lumMod val="75000"/>
                  </a:schemeClr>
                </a:solidFill>
                <a:latin typeface="Arial" panose="020B0604020202020204" pitchFamily="34" charset="0"/>
              </a:rPr>
              <a:t>RESEARCH POSTER PRESENTATION DESIGN © 2015</a:t>
            </a:r>
            <a:endParaRPr lang="en-US" sz="240" b="1" dirty="0">
              <a:solidFill>
                <a:schemeClr val="bg1">
                  <a:lumMod val="75000"/>
                </a:schemeClr>
              </a:solidFill>
              <a:latin typeface="Arial" panose="020B0604020202020204" pitchFamily="34" charset="0"/>
            </a:endParaRPr>
          </a:p>
          <a:p>
            <a:pPr eaLnBrk="0" hangingPunct="0">
              <a:lnSpc>
                <a:spcPct val="65000"/>
              </a:lnSpc>
              <a:spcBef>
                <a:spcPct val="50000"/>
              </a:spcBef>
              <a:defRPr/>
            </a:pPr>
            <a:r>
              <a:rPr lang="en-US" sz="535" b="1" dirty="0">
                <a:solidFill>
                  <a:schemeClr val="bg1">
                    <a:lumMod val="75000"/>
                  </a:schemeClr>
                </a:solidFill>
                <a:latin typeface="Arial" panose="020B0604020202020204" pitchFamily="34" charset="0"/>
              </a:rPr>
              <a:t>www.PosterPresentations.com</a:t>
            </a:r>
            <a:endParaRPr lang="en-US" sz="535" b="1" dirty="0">
              <a:solidFill>
                <a:schemeClr val="bg1">
                  <a:lumMod val="75000"/>
                </a:schemeClr>
              </a:solidFill>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ctr" defTabSz="4019550" rtl="0" eaLnBrk="1" latinLnBrk="0" hangingPunct="1">
        <a:spcBef>
          <a:spcPct val="0"/>
        </a:spcBef>
        <a:buNone/>
        <a:defRPr sz="8060" kern="1200">
          <a:solidFill>
            <a:schemeClr val="bg1"/>
          </a:solidFill>
          <a:latin typeface="Trebuchet MS" panose="020B0603020202020204" pitchFamily="34" charset="0"/>
          <a:ea typeface="+mj-ea"/>
          <a:cs typeface="+mj-cs"/>
        </a:defRPr>
      </a:lvl1pPr>
    </p:titleStyle>
    <p:bodyStyle>
      <a:lvl1pPr marL="1507490" indent="-1507490" algn="l" defTabSz="4019550" rtl="0" eaLnBrk="1" latinLnBrk="0" hangingPunct="1">
        <a:spcBef>
          <a:spcPts val="130"/>
        </a:spcBef>
        <a:buFont typeface="Arial" panose="020B0604020202020204" pitchFamily="34" charset="0"/>
        <a:buChar char="•"/>
        <a:defRPr sz="14105" kern="1200">
          <a:solidFill>
            <a:schemeClr val="tx1"/>
          </a:solidFill>
          <a:latin typeface="+mn-lt"/>
          <a:ea typeface="+mn-ea"/>
          <a:cs typeface="+mn-cs"/>
        </a:defRPr>
      </a:lvl1pPr>
      <a:lvl2pPr marL="3265805" indent="-1256030" algn="l" defTabSz="4019550" rtl="0" eaLnBrk="1" latinLnBrk="0" hangingPunct="1">
        <a:spcBef>
          <a:spcPts val="130"/>
        </a:spcBef>
        <a:buFont typeface="Arial" panose="020B0604020202020204" pitchFamily="34" charset="0"/>
        <a:buChar char="–"/>
        <a:defRPr sz="12360" kern="1200">
          <a:solidFill>
            <a:schemeClr val="tx1"/>
          </a:solidFill>
          <a:latin typeface="+mn-lt"/>
          <a:ea typeface="+mn-ea"/>
          <a:cs typeface="+mn-cs"/>
        </a:defRPr>
      </a:lvl2pPr>
      <a:lvl3pPr marL="5024120" indent="-1004570" algn="l" defTabSz="4019550" rtl="0" eaLnBrk="1" latinLnBrk="0" hangingPunct="1">
        <a:spcBef>
          <a:spcPts val="130"/>
        </a:spcBef>
        <a:buFont typeface="Arial" panose="020B0604020202020204" pitchFamily="34" charset="0"/>
        <a:buChar char="•"/>
        <a:defRPr sz="10620" kern="1200">
          <a:solidFill>
            <a:schemeClr val="tx1"/>
          </a:solidFill>
          <a:latin typeface="+mn-lt"/>
          <a:ea typeface="+mn-ea"/>
          <a:cs typeface="+mn-cs"/>
        </a:defRPr>
      </a:lvl3pPr>
      <a:lvl4pPr marL="7032625" indent="-1004570" algn="l" defTabSz="4019550" rtl="0" eaLnBrk="1" latinLnBrk="0" hangingPunct="1">
        <a:spcBef>
          <a:spcPts val="130"/>
        </a:spcBef>
        <a:buFont typeface="Arial" panose="020B0604020202020204" pitchFamily="34" charset="0"/>
        <a:buChar char="–"/>
        <a:defRPr sz="8785" kern="1200">
          <a:solidFill>
            <a:schemeClr val="tx1"/>
          </a:solidFill>
          <a:latin typeface="+mn-lt"/>
          <a:ea typeface="+mn-ea"/>
          <a:cs typeface="+mn-cs"/>
        </a:defRPr>
      </a:lvl4pPr>
      <a:lvl5pPr marL="9042400" indent="-1004570" algn="l" defTabSz="4019550" rtl="0" eaLnBrk="1" latinLnBrk="0" hangingPunct="1">
        <a:spcBef>
          <a:spcPts val="130"/>
        </a:spcBef>
        <a:buFont typeface="Arial" panose="020B0604020202020204" pitchFamily="34" charset="0"/>
        <a:buChar char="»"/>
        <a:defRPr sz="8785" kern="1200">
          <a:solidFill>
            <a:schemeClr val="tx1"/>
          </a:solidFill>
          <a:latin typeface="+mn-lt"/>
          <a:ea typeface="+mn-ea"/>
          <a:cs typeface="+mn-cs"/>
        </a:defRPr>
      </a:lvl5pPr>
      <a:lvl6pPr marL="11052175" indent="-1004570" algn="l" defTabSz="4019550" rtl="0" eaLnBrk="1" latinLnBrk="0" hangingPunct="1">
        <a:spcBef>
          <a:spcPts val="130"/>
        </a:spcBef>
        <a:buFont typeface="Arial" panose="020B0604020202020204" pitchFamily="34" charset="0"/>
        <a:buChar char="•"/>
        <a:defRPr sz="8785" kern="1200">
          <a:solidFill>
            <a:schemeClr val="tx1"/>
          </a:solidFill>
          <a:latin typeface="+mn-lt"/>
          <a:ea typeface="+mn-ea"/>
          <a:cs typeface="+mn-cs"/>
        </a:defRPr>
      </a:lvl6pPr>
      <a:lvl7pPr marL="13061950" indent="-1004570" algn="l" defTabSz="4019550" rtl="0" eaLnBrk="1" latinLnBrk="0" hangingPunct="1">
        <a:spcBef>
          <a:spcPts val="130"/>
        </a:spcBef>
        <a:buFont typeface="Arial" panose="020B0604020202020204" pitchFamily="34" charset="0"/>
        <a:buChar char="•"/>
        <a:defRPr sz="8785" kern="1200">
          <a:solidFill>
            <a:schemeClr val="tx1"/>
          </a:solidFill>
          <a:latin typeface="+mn-lt"/>
          <a:ea typeface="+mn-ea"/>
          <a:cs typeface="+mn-cs"/>
        </a:defRPr>
      </a:lvl7pPr>
      <a:lvl8pPr marL="15071725" indent="-1004570" algn="l" defTabSz="4019550" rtl="0" eaLnBrk="1" latinLnBrk="0" hangingPunct="1">
        <a:spcBef>
          <a:spcPts val="130"/>
        </a:spcBef>
        <a:buFont typeface="Arial" panose="020B0604020202020204" pitchFamily="34" charset="0"/>
        <a:buChar char="•"/>
        <a:defRPr sz="8785" kern="1200">
          <a:solidFill>
            <a:schemeClr val="tx1"/>
          </a:solidFill>
          <a:latin typeface="+mn-lt"/>
          <a:ea typeface="+mn-ea"/>
          <a:cs typeface="+mn-cs"/>
        </a:defRPr>
      </a:lvl8pPr>
      <a:lvl9pPr marL="17082135" indent="-1004570" algn="l" defTabSz="4019550" rtl="0" eaLnBrk="1" latinLnBrk="0" hangingPunct="1">
        <a:spcBef>
          <a:spcPts val="130"/>
        </a:spcBef>
        <a:buFont typeface="Arial" panose="020B0604020202020204" pitchFamily="34" charset="0"/>
        <a:buChar char="•"/>
        <a:defRPr sz="8785" kern="1200">
          <a:solidFill>
            <a:schemeClr val="tx1"/>
          </a:solidFill>
          <a:latin typeface="+mn-lt"/>
          <a:ea typeface="+mn-ea"/>
          <a:cs typeface="+mn-cs"/>
        </a:defRPr>
      </a:lvl9pPr>
    </p:bodyStyle>
    <p:otherStyle>
      <a:defPPr>
        <a:defRPr lang="en-US"/>
      </a:defPPr>
      <a:lvl1pPr marL="0" algn="l" defTabSz="4019550" rtl="0" eaLnBrk="1" latinLnBrk="0" hangingPunct="1">
        <a:defRPr sz="7870" kern="1200">
          <a:solidFill>
            <a:schemeClr val="tx1"/>
          </a:solidFill>
          <a:latin typeface="+mn-lt"/>
          <a:ea typeface="+mn-ea"/>
          <a:cs typeface="+mn-cs"/>
        </a:defRPr>
      </a:lvl1pPr>
      <a:lvl2pPr marL="2009775" algn="l" defTabSz="4019550" rtl="0" eaLnBrk="1" latinLnBrk="0" hangingPunct="1">
        <a:defRPr sz="7870" kern="1200">
          <a:solidFill>
            <a:schemeClr val="tx1"/>
          </a:solidFill>
          <a:latin typeface="+mn-lt"/>
          <a:ea typeface="+mn-ea"/>
          <a:cs typeface="+mn-cs"/>
        </a:defRPr>
      </a:lvl2pPr>
      <a:lvl3pPr marL="4019550" algn="l" defTabSz="4019550" rtl="0" eaLnBrk="1" latinLnBrk="0" hangingPunct="1">
        <a:defRPr sz="7870" kern="1200">
          <a:solidFill>
            <a:schemeClr val="tx1"/>
          </a:solidFill>
          <a:latin typeface="+mn-lt"/>
          <a:ea typeface="+mn-ea"/>
          <a:cs typeface="+mn-cs"/>
        </a:defRPr>
      </a:lvl3pPr>
      <a:lvl4pPr marL="6028055" algn="l" defTabSz="4019550" rtl="0" eaLnBrk="1" latinLnBrk="0" hangingPunct="1">
        <a:defRPr sz="7870" kern="1200">
          <a:solidFill>
            <a:schemeClr val="tx1"/>
          </a:solidFill>
          <a:latin typeface="+mn-lt"/>
          <a:ea typeface="+mn-ea"/>
          <a:cs typeface="+mn-cs"/>
        </a:defRPr>
      </a:lvl4pPr>
      <a:lvl5pPr marL="8037830" algn="l" defTabSz="4019550" rtl="0" eaLnBrk="1" latinLnBrk="0" hangingPunct="1">
        <a:defRPr sz="7870" kern="1200">
          <a:solidFill>
            <a:schemeClr val="tx1"/>
          </a:solidFill>
          <a:latin typeface="+mn-lt"/>
          <a:ea typeface="+mn-ea"/>
          <a:cs typeface="+mn-cs"/>
        </a:defRPr>
      </a:lvl5pPr>
      <a:lvl6pPr marL="10047605" algn="l" defTabSz="4019550" rtl="0" eaLnBrk="1" latinLnBrk="0" hangingPunct="1">
        <a:defRPr sz="7870" kern="1200">
          <a:solidFill>
            <a:schemeClr val="tx1"/>
          </a:solidFill>
          <a:latin typeface="+mn-lt"/>
          <a:ea typeface="+mn-ea"/>
          <a:cs typeface="+mn-cs"/>
        </a:defRPr>
      </a:lvl6pPr>
      <a:lvl7pPr marL="12056745" algn="l" defTabSz="4019550" rtl="0" eaLnBrk="1" latinLnBrk="0" hangingPunct="1">
        <a:defRPr sz="7870" kern="1200">
          <a:solidFill>
            <a:schemeClr val="tx1"/>
          </a:solidFill>
          <a:latin typeface="+mn-lt"/>
          <a:ea typeface="+mn-ea"/>
          <a:cs typeface="+mn-cs"/>
        </a:defRPr>
      </a:lvl7pPr>
      <a:lvl8pPr marL="14066520" algn="l" defTabSz="4019550" rtl="0" eaLnBrk="1" latinLnBrk="0" hangingPunct="1">
        <a:defRPr sz="7870" kern="1200">
          <a:solidFill>
            <a:schemeClr val="tx1"/>
          </a:solidFill>
          <a:latin typeface="+mn-lt"/>
          <a:ea typeface="+mn-ea"/>
          <a:cs typeface="+mn-cs"/>
        </a:defRPr>
      </a:lvl8pPr>
      <a:lvl9pPr marL="16076930" algn="l" defTabSz="4019550" rtl="0" eaLnBrk="1" latinLnBrk="0" hangingPunct="1">
        <a:defRPr sz="787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8" y="1"/>
            <a:ext cx="50401359" cy="4396035"/>
          </a:xfrm>
          <a:prstGeom prst="rect">
            <a:avLst/>
          </a:prstGeom>
          <a:solidFill>
            <a:schemeClr val="accent5">
              <a:lumMod val="75000"/>
            </a:schemeClr>
          </a:solidFill>
          <a:ln w="9525">
            <a:solidFill>
              <a:schemeClr val="tx1"/>
            </a:solidFill>
            <a:miter lim="800000"/>
          </a:ln>
          <a:effectLst/>
        </p:spPr>
        <p:txBody>
          <a:bodyPr wrap="none" lIns="44385" tIns="22192" rIns="44385" bIns="22192" anchor="ctr"/>
          <a:lstStyle/>
          <a:p>
            <a:pPr>
              <a:defRPr/>
            </a:pPr>
            <a:endParaRPr lang="en-US" sz="400" dirty="0"/>
          </a:p>
        </p:txBody>
      </p:sp>
      <p:sp>
        <p:nvSpPr>
          <p:cNvPr id="9" name="Rectangle 9"/>
          <p:cNvSpPr>
            <a:spLocks noChangeArrowheads="1"/>
          </p:cNvSpPr>
          <p:nvPr/>
        </p:nvSpPr>
        <p:spPr bwMode="auto">
          <a:xfrm>
            <a:off x="8" y="4400403"/>
            <a:ext cx="50401359" cy="139554"/>
          </a:xfrm>
          <a:prstGeom prst="rect">
            <a:avLst/>
          </a:prstGeom>
          <a:solidFill>
            <a:schemeClr val="accent5">
              <a:lumMod val="50000"/>
            </a:schemeClr>
          </a:solidFill>
          <a:ln w="152400">
            <a:noFill/>
            <a:miter lim="800000"/>
          </a:ln>
          <a:effectLst/>
        </p:spPr>
        <p:txBody>
          <a:bodyPr wrap="none" lIns="44385" tIns="22192" rIns="44385" bIns="22192" anchor="ctr"/>
          <a:lstStyle/>
          <a:p>
            <a:pPr>
              <a:defRPr/>
            </a:pPr>
            <a:endParaRPr lang="en-US" sz="400" dirty="0"/>
          </a:p>
        </p:txBody>
      </p:sp>
      <p:sp>
        <p:nvSpPr>
          <p:cNvPr id="21" name="Rounded Rectangle 20"/>
          <p:cNvSpPr/>
          <p:nvPr userDrawn="1"/>
        </p:nvSpPr>
        <p:spPr>
          <a:xfrm>
            <a:off x="1059159" y="4814706"/>
            <a:ext cx="11541194" cy="24483477"/>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a:p>
        </p:txBody>
      </p:sp>
      <p:sp>
        <p:nvSpPr>
          <p:cNvPr id="22" name="Rounded Rectangle 21"/>
          <p:cNvSpPr/>
          <p:nvPr userDrawn="1"/>
        </p:nvSpPr>
        <p:spPr>
          <a:xfrm>
            <a:off x="37801023" y="4814706"/>
            <a:ext cx="11541194" cy="24483477"/>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a:p>
        </p:txBody>
      </p:sp>
      <p:sp>
        <p:nvSpPr>
          <p:cNvPr id="23" name="Rounded Rectangle 22"/>
          <p:cNvSpPr/>
          <p:nvPr userDrawn="1"/>
        </p:nvSpPr>
        <p:spPr>
          <a:xfrm>
            <a:off x="13301275" y="4823432"/>
            <a:ext cx="23798825" cy="24483477"/>
          </a:xfrm>
          <a:prstGeom prst="roundRect">
            <a:avLst>
              <a:gd name="adj" fmla="val 2853"/>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a:p>
        </p:txBody>
      </p:sp>
      <p:grpSp>
        <p:nvGrpSpPr>
          <p:cNvPr id="43" name="Group 42"/>
          <p:cNvGrpSpPr/>
          <p:nvPr userDrawn="1"/>
        </p:nvGrpSpPr>
        <p:grpSpPr>
          <a:xfrm>
            <a:off x="50707553" y="-50422"/>
            <a:ext cx="12702933" cy="30194670"/>
            <a:chOff x="44157839" y="-55065"/>
            <a:chExt cx="11062139" cy="32973465"/>
          </a:xfrm>
        </p:grpSpPr>
        <p:sp>
          <p:nvSpPr>
            <p:cNvPr id="44" name="Rectangle 43"/>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21750" tIns="321750" rIns="321750" bIns="0" rtlCol="0" anchor="t" anchorCtr="0"/>
            <a:lstStyle/>
            <a:p>
              <a:pPr algn="ctr"/>
              <a:r>
                <a:rPr lang="en-US" sz="1945" b="1" spc="414" dirty="0">
                  <a:solidFill>
                    <a:schemeClr val="bg1"/>
                  </a:solidFill>
                  <a:latin typeface="Trebuchet MS" panose="020B0603020202020204" pitchFamily="34" charset="0"/>
                </a:rPr>
                <a:t>QUICK START (cont.)</a:t>
              </a:r>
              <a:endParaRPr lang="en-US" sz="1945" b="1" spc="414" dirty="0">
                <a:solidFill>
                  <a:schemeClr val="bg1"/>
                </a:solidFill>
                <a:latin typeface="Trebuchet MS" panose="020B0603020202020204" pitchFamily="34" charset="0"/>
              </a:endParaRPr>
            </a:p>
            <a:p>
              <a:pPr algn="ctr"/>
              <a:endParaRPr lang="en-US" sz="1745" b="1" baseline="0" dirty="0">
                <a:solidFill>
                  <a:schemeClr val="bg1"/>
                </a:solidFill>
                <a:latin typeface="Trebuchet MS" panose="020B0603020202020204" pitchFamily="34" charset="0"/>
              </a:endParaRPr>
            </a:p>
            <a:p>
              <a:pPr algn="ctr"/>
              <a:r>
                <a:rPr lang="en-US" sz="1550" b="1" baseline="0" dirty="0">
                  <a:solidFill>
                    <a:srgbClr val="FFC000"/>
                  </a:solidFill>
                  <a:latin typeface="Trebuchet MS" panose="020B0603020202020204" pitchFamily="34" charset="0"/>
                </a:rPr>
                <a:t>How to change the template color theme</a:t>
              </a:r>
              <a:endParaRPr lang="en-US" sz="1550" b="1" baseline="0" dirty="0">
                <a:solidFill>
                  <a:srgbClr val="FFC000"/>
                </a:solidFill>
                <a:latin typeface="Trebuchet MS" panose="020B0603020202020204" pitchFamily="34" charset="0"/>
              </a:endParaRPr>
            </a:p>
            <a:p>
              <a:pPr marL="0" marR="0" lvl="2" indent="0" algn="l" defTabSz="78740" rtl="0" eaLnBrk="1" fontAlgn="auto" latinLnBrk="0" hangingPunct="1">
                <a:lnSpc>
                  <a:spcPct val="100000"/>
                </a:lnSpc>
                <a:spcBef>
                  <a:spcPts val="0"/>
                </a:spcBef>
                <a:spcAft>
                  <a:spcPts val="0"/>
                </a:spcAft>
                <a:buClrTx/>
                <a:buSzTx/>
                <a:buFontTx/>
                <a:buNone/>
                <a:defRPr/>
              </a:pPr>
              <a:r>
                <a:rPr lang="en-US" sz="1165" b="0" baseline="0" dirty="0">
                  <a:solidFill>
                    <a:schemeClr val="bg1">
                      <a:lumMod val="75000"/>
                    </a:schemeClr>
                  </a:solidFill>
                  <a:latin typeface="Trebuchet MS" panose="020B0603020202020204" pitchFamily="34" charset="0"/>
                </a:rPr>
                <a:t>You can easily change the color theme of your poster by going to the DESIGN menu, click on COLORS, and choose the color theme of your choice. You can </a:t>
              </a:r>
              <a:r>
                <a:rPr lang="en-US" sz="1165" b="0" spc="0" baseline="0" dirty="0">
                  <a:solidFill>
                    <a:schemeClr val="bg1">
                      <a:lumMod val="75000"/>
                    </a:schemeClr>
                  </a:solidFill>
                  <a:latin typeface="Trebuchet MS" panose="020B0603020202020204" pitchFamily="34" charset="0"/>
                </a:rPr>
                <a:t>also create your own color theme.</a:t>
              </a:r>
              <a:endParaRPr lang="en-US" sz="1165" b="0" spc="0" baseline="0" dirty="0">
                <a:solidFill>
                  <a:schemeClr val="bg1">
                    <a:lumMod val="75000"/>
                  </a:schemeClr>
                </a:solidFill>
                <a:latin typeface="Trebuchet MS" panose="020B0603020202020204" pitchFamily="34" charset="0"/>
              </a:endParaRPr>
            </a:p>
            <a:p>
              <a:pPr marL="0" marR="0" lvl="2" indent="0" algn="l" defTabSz="78740" rtl="0" eaLnBrk="1" fontAlgn="auto" latinLnBrk="0" hangingPunct="1">
                <a:lnSpc>
                  <a:spcPct val="100000"/>
                </a:lnSpc>
                <a:spcBef>
                  <a:spcPts val="0"/>
                </a:spcBef>
                <a:spcAft>
                  <a:spcPts val="0"/>
                </a:spcAft>
                <a:buClrTx/>
                <a:buSzTx/>
                <a:buFontTx/>
                <a:buNone/>
                <a:defRPr/>
              </a:pPr>
              <a:endParaRPr lang="en-US" sz="1165" b="0" baseline="0" dirty="0">
                <a:solidFill>
                  <a:schemeClr val="bg1">
                    <a:lumMod val="75000"/>
                  </a:schemeClr>
                </a:solidFill>
                <a:latin typeface="Trebuchet MS" panose="020B0603020202020204" pitchFamily="34" charset="0"/>
              </a:endParaRPr>
            </a:p>
            <a:p>
              <a:pPr marL="0" indent="0" algn="l" defTabSz="78740"/>
              <a:endParaRPr lang="en-US" sz="1165" b="0" baseline="0" dirty="0">
                <a:solidFill>
                  <a:schemeClr val="bg1">
                    <a:lumMod val="75000"/>
                  </a:schemeClr>
                </a:solidFill>
                <a:latin typeface="Trebuchet MS" panose="020B0603020202020204" pitchFamily="34" charset="0"/>
              </a:endParaRPr>
            </a:p>
            <a:p>
              <a:pPr marL="0" indent="0" algn="l" defTabSz="78740"/>
              <a:endParaRPr lang="en-US" sz="1165" b="0" baseline="0" dirty="0">
                <a:solidFill>
                  <a:schemeClr val="bg1">
                    <a:lumMod val="75000"/>
                  </a:schemeClr>
                </a:solidFill>
                <a:latin typeface="Trebuchet MS" panose="020B0603020202020204" pitchFamily="34" charset="0"/>
              </a:endParaRPr>
            </a:p>
            <a:p>
              <a:pPr marL="0" indent="0" algn="l" defTabSz="78740"/>
              <a:endParaRPr lang="en-US" sz="1165" b="0" baseline="0" dirty="0">
                <a:solidFill>
                  <a:schemeClr val="bg1">
                    <a:lumMod val="75000"/>
                  </a:schemeClr>
                </a:solidFill>
                <a:latin typeface="Trebuchet MS" panose="020B0603020202020204" pitchFamily="34" charset="0"/>
              </a:endParaRPr>
            </a:p>
            <a:p>
              <a:pPr marL="0" indent="0" algn="l" defTabSz="78740"/>
              <a:endParaRPr lang="en-US" sz="1165" b="0" baseline="0" dirty="0">
                <a:solidFill>
                  <a:schemeClr val="bg1">
                    <a:lumMod val="75000"/>
                  </a:schemeClr>
                </a:solidFill>
                <a:latin typeface="Trebuchet MS" panose="020B0603020202020204" pitchFamily="34" charset="0"/>
              </a:endParaRPr>
            </a:p>
            <a:p>
              <a:pPr marL="0" indent="0" algn="l" defTabSz="78740"/>
              <a:endParaRPr lang="en-US" sz="1165" b="0" baseline="0" dirty="0">
                <a:solidFill>
                  <a:schemeClr val="bg1">
                    <a:lumMod val="75000"/>
                  </a:schemeClr>
                </a:solidFill>
                <a:latin typeface="Trebuchet MS" panose="020B0603020202020204" pitchFamily="34" charset="0"/>
              </a:endParaRPr>
            </a:p>
            <a:p>
              <a:pPr marL="0" indent="0" algn="l" defTabSz="78740"/>
              <a:endParaRPr lang="en-US" sz="1165" b="0" baseline="0" dirty="0">
                <a:solidFill>
                  <a:schemeClr val="bg1">
                    <a:lumMod val="75000"/>
                  </a:schemeClr>
                </a:solidFill>
                <a:latin typeface="Trebuchet MS" panose="020B0603020202020204" pitchFamily="34" charset="0"/>
              </a:endParaRPr>
            </a:p>
            <a:p>
              <a:pPr marL="0" indent="0" algn="l" defTabSz="78740"/>
              <a:r>
                <a:rPr lang="en-US" sz="1165" b="0" baseline="0" dirty="0">
                  <a:solidFill>
                    <a:schemeClr val="bg1">
                      <a:lumMod val="75000"/>
                    </a:schemeClr>
                  </a:solidFill>
                  <a:latin typeface="Trebuchet MS" panose="020B0603020202020204" pitchFamily="34" charset="0"/>
                </a:rPr>
                <a:t>You can also manually change the color of your background by going to VIEW &gt; SLIDE MASTER.  After you finish working on the master be sure to go to VIEW &gt; NORMAL to continue working on your poster.</a:t>
              </a:r>
              <a:endParaRPr lang="en-US" sz="1165" b="0" baseline="0" dirty="0">
                <a:solidFill>
                  <a:schemeClr val="bg1">
                    <a:lumMod val="75000"/>
                  </a:schemeClr>
                </a:solidFill>
                <a:latin typeface="Trebuchet MS" panose="020B0603020202020204" pitchFamily="34" charset="0"/>
              </a:endParaRPr>
            </a:p>
            <a:p>
              <a:pPr marL="0" indent="0" algn="l" defTabSz="78740"/>
              <a:endParaRPr lang="en-US" sz="1165" b="0" baseline="0" dirty="0">
                <a:solidFill>
                  <a:schemeClr val="bg1">
                    <a:lumMod val="75000"/>
                  </a:schemeClr>
                </a:solidFill>
                <a:latin typeface="Trebuchet MS" panose="020B0603020202020204" pitchFamily="34" charset="0"/>
              </a:endParaRPr>
            </a:p>
            <a:p>
              <a:pPr algn="ctr"/>
              <a:r>
                <a:rPr lang="en-US" sz="1550" b="1" baseline="0" dirty="0">
                  <a:solidFill>
                    <a:srgbClr val="FFC000"/>
                  </a:solidFill>
                  <a:latin typeface="Trebuchet MS" panose="020B0603020202020204" pitchFamily="34" charset="0"/>
                </a:rPr>
                <a:t>How to add Text</a:t>
              </a:r>
              <a:endParaRPr lang="en-US" sz="1550" b="1" baseline="0" dirty="0">
                <a:solidFill>
                  <a:srgbClr val="FFC000"/>
                </a:solidFill>
                <a:latin typeface="Trebuchet MS" panose="020B0603020202020204" pitchFamily="34" charset="0"/>
              </a:endParaRPr>
            </a:p>
            <a:p>
              <a:pPr marL="2252345" lvl="2" indent="0" algn="l" defTabSz="78740"/>
              <a:r>
                <a:rPr lang="en-US" sz="1165" b="0" baseline="0" dirty="0">
                  <a:solidFill>
                    <a:schemeClr val="bg1">
                      <a:lumMod val="75000"/>
                    </a:schemeClr>
                  </a:solidFill>
                  <a:latin typeface="Trebuchet MS" panose="020B0603020202020204" pitchFamily="34" charset="0"/>
                </a:rPr>
                <a:t>The template comes with a number of pre-formatted placeholders for headers and text blocks. You can add more blocks by copying and pasting the existing ones or by adding a text box from the HOME menu. </a:t>
              </a:r>
              <a:endParaRPr lang="en-US" sz="1165" b="0" baseline="0" dirty="0">
                <a:solidFill>
                  <a:schemeClr val="bg1">
                    <a:lumMod val="75000"/>
                  </a:schemeClr>
                </a:solidFill>
                <a:latin typeface="Trebuchet MS" panose="020B0603020202020204" pitchFamily="34" charset="0"/>
              </a:endParaRPr>
            </a:p>
            <a:p>
              <a:pPr marL="1047115" lvl="2" indent="0" algn="l" defTabSz="78740"/>
              <a:endParaRPr lang="en-US" sz="1165" b="0" baseline="0" dirty="0">
                <a:solidFill>
                  <a:schemeClr val="bg1">
                    <a:lumMod val="75000"/>
                  </a:schemeClr>
                </a:solidFill>
                <a:latin typeface="Trebuchet MS" panose="020B0603020202020204" pitchFamily="34" charset="0"/>
              </a:endParaRPr>
            </a:p>
            <a:p>
              <a:pPr marL="0" marR="0" lvl="0" indent="0" algn="ctr" defTabSz="1047115" rtl="0" eaLnBrk="1" fontAlgn="auto" latinLnBrk="0" hangingPunct="1">
                <a:lnSpc>
                  <a:spcPct val="100000"/>
                </a:lnSpc>
                <a:spcBef>
                  <a:spcPts val="0"/>
                </a:spcBef>
                <a:spcAft>
                  <a:spcPts val="0"/>
                </a:spcAft>
                <a:buClrTx/>
                <a:buSzTx/>
                <a:buFontTx/>
                <a:buNone/>
                <a:defRPr/>
              </a:pPr>
              <a:r>
                <a:rPr lang="en-US" sz="1165" b="0" baseline="0" dirty="0">
                  <a:solidFill>
                    <a:schemeClr val="bg1">
                      <a:lumMod val="75000"/>
                    </a:schemeClr>
                  </a:solidFill>
                  <a:latin typeface="Trebuchet MS" panose="020B0603020202020204" pitchFamily="34" charset="0"/>
                </a:rPr>
                <a:t> </a:t>
              </a:r>
              <a:r>
                <a:rPr kumimoji="0" lang="en-US" sz="1550" b="1" i="0" u="none" strike="noStrike" kern="1200" cap="none" spc="0" normalizeH="0" baseline="0" noProof="0" dirty="0">
                  <a:ln>
                    <a:noFill/>
                  </a:ln>
                  <a:solidFill>
                    <a:srgbClr val="FFC000"/>
                  </a:solidFill>
                  <a:effectLst/>
                  <a:uLnTx/>
                  <a:uFillTx/>
                  <a:latin typeface="Trebuchet MS" panose="020B0603020202020204" pitchFamily="34" charset="0"/>
                </a:rPr>
                <a:t>Text size</a:t>
              </a:r>
              <a:endParaRPr kumimoji="0" lang="en-US" sz="1550" b="1" i="0" u="none" strike="noStrike" kern="1200" cap="none" spc="0" normalizeH="0" baseline="0" noProof="0" dirty="0">
                <a:ln>
                  <a:noFill/>
                </a:ln>
                <a:solidFill>
                  <a:srgbClr val="FFC000"/>
                </a:solidFill>
                <a:effectLst/>
                <a:uLnTx/>
                <a:uFillTx/>
                <a:latin typeface="Trebuchet MS" panose="020B0603020202020204" pitchFamily="34" charset="0"/>
              </a:endParaRPr>
            </a:p>
            <a:p>
              <a:pPr marL="0" marR="0" lvl="0" indent="0" algn="l" defTabSz="78740" rtl="0" eaLnBrk="1" fontAlgn="auto" latinLnBrk="0" hangingPunct="1">
                <a:lnSpc>
                  <a:spcPct val="100000"/>
                </a:lnSpc>
                <a:spcBef>
                  <a:spcPts val="0"/>
                </a:spcBef>
                <a:spcAft>
                  <a:spcPts val="0"/>
                </a:spcAft>
                <a:buClrTx/>
                <a:buSzTx/>
                <a:buFontTx/>
                <a:buNone/>
                <a:defRPr/>
              </a:pPr>
              <a:r>
                <a:rPr kumimoji="0" lang="en-US" sz="1165" b="0" i="0" u="none" strike="noStrike" kern="1200" cap="none" spc="0" normalizeH="0" baseline="0" noProof="0" dirty="0">
                  <a:ln>
                    <a:noFill/>
                  </a:ln>
                  <a:solidFill>
                    <a:prstClr val="white">
                      <a:lumMod val="75000"/>
                    </a:prstClr>
                  </a:solidFill>
                  <a:effectLst/>
                  <a:uLnTx/>
                  <a:uFillTx/>
                  <a:latin typeface="Trebuchet MS" panose="020B0603020202020204" pitchFamily="34" charset="0"/>
                </a:rPr>
                <a:t>Adjust the size of your text based on how much content you have to present. The default template text offers a good starting point. Follow the conference requirements.</a:t>
              </a:r>
              <a:endParaRPr lang="en-US" sz="1165" b="0" baseline="0" dirty="0">
                <a:solidFill>
                  <a:schemeClr val="bg1">
                    <a:lumMod val="75000"/>
                  </a:schemeClr>
                </a:solidFill>
                <a:latin typeface="Trebuchet MS" panose="020B0603020202020204" pitchFamily="34" charset="0"/>
              </a:endParaRPr>
            </a:p>
            <a:p>
              <a:pPr marL="1047115" lvl="2" indent="0" algn="l" defTabSz="78740"/>
              <a:endParaRPr lang="en-US" sz="1165" b="0" baseline="0" dirty="0">
                <a:solidFill>
                  <a:schemeClr val="bg1">
                    <a:lumMod val="75000"/>
                  </a:schemeClr>
                </a:solidFill>
                <a:latin typeface="Trebuchet MS" panose="020B0603020202020204" pitchFamily="34" charset="0"/>
              </a:endParaRPr>
            </a:p>
            <a:p>
              <a:pPr algn="ctr"/>
              <a:r>
                <a:rPr lang="en-US" sz="1550" b="1" baseline="0" dirty="0">
                  <a:solidFill>
                    <a:srgbClr val="FFC000"/>
                  </a:solidFill>
                  <a:latin typeface="Trebuchet MS" panose="020B0603020202020204" pitchFamily="34" charset="0"/>
                </a:rPr>
                <a:t>How to add Tables</a:t>
              </a:r>
              <a:endParaRPr lang="en-US" sz="1550" b="1" baseline="0" dirty="0">
                <a:solidFill>
                  <a:srgbClr val="FFC000"/>
                </a:solidFill>
                <a:latin typeface="Trebuchet MS" panose="020B0603020202020204" pitchFamily="34" charset="0"/>
              </a:endParaRPr>
            </a:p>
            <a:p>
              <a:pPr marL="1193800" lvl="1" indent="0" algn="l" defTabSz="78740"/>
              <a:r>
                <a:rPr lang="en-US" sz="1165" b="0" baseline="0" dirty="0">
                  <a:solidFill>
                    <a:schemeClr val="bg1">
                      <a:lumMod val="75000"/>
                    </a:schemeClr>
                  </a:solidFill>
                  <a:latin typeface="Trebuchet MS" panose="020B0603020202020204" pitchFamily="34" charset="0"/>
                </a:rPr>
                <a:t>To add a table from scratch go to the INSERT menu and </a:t>
              </a:r>
              <a:br>
                <a:rPr lang="en-US" sz="1165" b="0" baseline="0" dirty="0">
                  <a:solidFill>
                    <a:schemeClr val="bg1">
                      <a:lumMod val="75000"/>
                    </a:schemeClr>
                  </a:solidFill>
                  <a:latin typeface="Trebuchet MS" panose="020B0603020202020204" pitchFamily="34" charset="0"/>
                </a:rPr>
              </a:br>
              <a:r>
                <a:rPr lang="en-US" sz="1165" b="0" baseline="0" dirty="0">
                  <a:solidFill>
                    <a:schemeClr val="bg1">
                      <a:lumMod val="75000"/>
                    </a:schemeClr>
                  </a:solidFill>
                  <a:latin typeface="Trebuchet MS" panose="020B0603020202020204" pitchFamily="34" charset="0"/>
                </a:rPr>
                <a:t>click on TABLE. A drop-down box will help you select rows and columns. </a:t>
              </a:r>
              <a:endParaRPr lang="en-US" sz="1165" b="0" baseline="0" dirty="0">
                <a:solidFill>
                  <a:schemeClr val="bg1">
                    <a:lumMod val="75000"/>
                  </a:schemeClr>
                </a:solidFill>
                <a:latin typeface="Trebuchet MS" panose="020B0603020202020204" pitchFamily="34" charset="0"/>
              </a:endParaRPr>
            </a:p>
            <a:p>
              <a:pPr marL="0" lvl="0" indent="0" algn="l" defTabSz="78740"/>
              <a:r>
                <a:rPr lang="en-US" sz="1165" b="0" baseline="0" dirty="0">
                  <a:solidFill>
                    <a:schemeClr val="bg1">
                      <a:lumMod val="75000"/>
                    </a:schemeClr>
                  </a:solidFill>
                  <a:latin typeface="Trebuchet MS" panose="020B0603020202020204" pitchFamily="34" charset="0"/>
                </a:rPr>
                <a:t>You can also copy and a paste a table from Word or another PowerPoint document. A pasted table may need to be re-formatted by RIGHT-CLICK &gt; FORMAT SHAPE, TEXT BOX, Margins.</a:t>
              </a:r>
              <a:endParaRPr lang="en-US" sz="1165" b="0" baseline="0" dirty="0">
                <a:solidFill>
                  <a:schemeClr val="bg1">
                    <a:lumMod val="75000"/>
                  </a:schemeClr>
                </a:solidFill>
                <a:latin typeface="Trebuchet MS" panose="020B0603020202020204" pitchFamily="34" charset="0"/>
              </a:endParaRPr>
            </a:p>
            <a:p>
              <a:pPr marL="0" lvl="0" indent="0" algn="l" defTabSz="78740"/>
              <a:endParaRPr lang="en-US" sz="1165" b="0" baseline="0" dirty="0">
                <a:solidFill>
                  <a:schemeClr val="bg1">
                    <a:lumMod val="75000"/>
                  </a:schemeClr>
                </a:solidFill>
                <a:latin typeface="Trebuchet MS" panose="020B0603020202020204" pitchFamily="34" charset="0"/>
              </a:endParaRPr>
            </a:p>
            <a:p>
              <a:pPr marL="0" marR="0" lvl="0" indent="0" algn="ctr" defTabSz="1047115" rtl="0" eaLnBrk="1" fontAlgn="auto" latinLnBrk="0" hangingPunct="1">
                <a:lnSpc>
                  <a:spcPct val="100000"/>
                </a:lnSpc>
                <a:spcBef>
                  <a:spcPts val="0"/>
                </a:spcBef>
                <a:spcAft>
                  <a:spcPts val="0"/>
                </a:spcAft>
                <a:buClrTx/>
                <a:buSzTx/>
                <a:buFontTx/>
                <a:buNone/>
                <a:defRPr/>
              </a:pPr>
              <a:r>
                <a:rPr kumimoji="0" lang="en-US" sz="1550" b="1" i="0" u="none" strike="noStrike" kern="1200" cap="none" spc="0" normalizeH="0" baseline="0" noProof="0" dirty="0">
                  <a:ln>
                    <a:noFill/>
                  </a:ln>
                  <a:solidFill>
                    <a:srgbClr val="FFC000"/>
                  </a:solidFill>
                  <a:effectLst/>
                  <a:uLnTx/>
                  <a:uFillTx/>
                  <a:latin typeface="Trebuchet MS" panose="020B0603020202020204" pitchFamily="34" charset="0"/>
                </a:rPr>
                <a:t>Graphs / Charts</a:t>
              </a:r>
              <a:endParaRPr kumimoji="0" lang="en-US" sz="1550" b="1" i="0" u="none" strike="noStrike" kern="1200" cap="none" spc="0" normalizeH="0" baseline="0" noProof="0" dirty="0">
                <a:ln>
                  <a:noFill/>
                </a:ln>
                <a:solidFill>
                  <a:srgbClr val="FFC000"/>
                </a:solidFill>
                <a:effectLst/>
                <a:uLnTx/>
                <a:uFillTx/>
                <a:latin typeface="Trebuchet MS" panose="020B0603020202020204" pitchFamily="34" charset="0"/>
              </a:endParaRPr>
            </a:p>
            <a:p>
              <a:pPr marL="0" marR="0" lvl="0" indent="0" algn="l" defTabSz="78740" rtl="0" eaLnBrk="1" fontAlgn="auto" latinLnBrk="0" hangingPunct="1">
                <a:lnSpc>
                  <a:spcPct val="100000"/>
                </a:lnSpc>
                <a:spcBef>
                  <a:spcPts val="0"/>
                </a:spcBef>
                <a:spcAft>
                  <a:spcPts val="0"/>
                </a:spcAft>
                <a:buClrTx/>
                <a:buSzTx/>
                <a:buFontTx/>
                <a:buNone/>
                <a:defRPr/>
              </a:pPr>
              <a:r>
                <a:rPr kumimoji="0" lang="en-US" sz="1165" b="0" i="0" u="none" strike="noStrike" kern="1200" cap="none" spc="0" normalizeH="0" baseline="0" noProof="0" dirty="0">
                  <a:ln>
                    <a:noFill/>
                  </a:ln>
                  <a:solidFill>
                    <a:prstClr val="white">
                      <a:lumMod val="75000"/>
                    </a:prstClr>
                  </a:solidFill>
                  <a:effectLst/>
                  <a:uLnTx/>
                  <a:uFillTx/>
                  <a:latin typeface="Trebuchet MS" panose="020B0603020202020204" pitchFamily="34" charset="0"/>
                </a:rPr>
                <a:t>You can simply copy and paste charts and graphs from Excel or Word. Some reformatting may be required depending on how the original document has been created.</a:t>
              </a:r>
              <a:endParaRPr kumimoji="0" lang="en-US" sz="1165" b="0" i="0" u="none" strike="noStrike" kern="1200" cap="none" spc="0" normalizeH="0" baseline="0" noProof="0" dirty="0">
                <a:ln>
                  <a:noFill/>
                </a:ln>
                <a:solidFill>
                  <a:prstClr val="white">
                    <a:lumMod val="75000"/>
                  </a:prstClr>
                </a:solidFill>
                <a:effectLst/>
                <a:uLnTx/>
                <a:uFillTx/>
                <a:latin typeface="Trebuchet MS" panose="020B0603020202020204" pitchFamily="34" charset="0"/>
              </a:endParaRPr>
            </a:p>
            <a:p>
              <a:pPr marL="0" marR="0" lvl="0" indent="0" algn="l" defTabSz="78740" rtl="0" eaLnBrk="1" fontAlgn="auto" latinLnBrk="0" hangingPunct="1">
                <a:lnSpc>
                  <a:spcPct val="100000"/>
                </a:lnSpc>
                <a:spcBef>
                  <a:spcPts val="0"/>
                </a:spcBef>
                <a:spcAft>
                  <a:spcPts val="0"/>
                </a:spcAft>
                <a:buClrTx/>
                <a:buSzTx/>
                <a:buFontTx/>
                <a:buNone/>
                <a:defRPr/>
              </a:pPr>
              <a:endParaRPr kumimoji="0" lang="en-US" sz="1165" b="0" i="0" u="none" strike="noStrike" kern="1200" cap="none" spc="0" normalizeH="0" baseline="0" noProof="0" dirty="0">
                <a:ln>
                  <a:noFill/>
                </a:ln>
                <a:solidFill>
                  <a:prstClr val="white">
                    <a:lumMod val="75000"/>
                  </a:prstClr>
                </a:solidFill>
                <a:effectLst/>
                <a:uLnTx/>
                <a:uFillTx/>
                <a:latin typeface="Trebuchet MS" panose="020B0603020202020204" pitchFamily="34" charset="0"/>
              </a:endParaRPr>
            </a:p>
            <a:p>
              <a:pPr marL="0" marR="0" lvl="0" indent="0" algn="ctr" defTabSz="1047115" rtl="0" eaLnBrk="1" fontAlgn="auto" latinLnBrk="0" hangingPunct="1">
                <a:lnSpc>
                  <a:spcPct val="100000"/>
                </a:lnSpc>
                <a:spcBef>
                  <a:spcPts val="0"/>
                </a:spcBef>
                <a:spcAft>
                  <a:spcPts val="0"/>
                </a:spcAft>
                <a:buClrTx/>
                <a:buSzTx/>
                <a:buFontTx/>
                <a:buNone/>
                <a:defRPr/>
              </a:pPr>
              <a:r>
                <a:rPr kumimoji="0" lang="en-US" sz="1550" b="1" i="0" u="none" strike="noStrike" kern="1200" cap="none" spc="0" normalizeH="0" baseline="0" noProof="0" dirty="0">
                  <a:ln>
                    <a:noFill/>
                  </a:ln>
                  <a:solidFill>
                    <a:srgbClr val="FFC000"/>
                  </a:solidFill>
                  <a:effectLst/>
                  <a:uLnTx/>
                  <a:uFillTx/>
                  <a:latin typeface="Trebuchet MS" panose="020B0603020202020204" pitchFamily="34" charset="0"/>
                </a:rPr>
                <a:t>How to change the column configuration</a:t>
              </a:r>
              <a:endParaRPr kumimoji="0" lang="en-US" sz="1550" b="1" i="0" u="none" strike="noStrike" kern="1200" cap="none" spc="0" normalizeH="0" baseline="0" noProof="0" dirty="0">
                <a:ln>
                  <a:noFill/>
                </a:ln>
                <a:solidFill>
                  <a:srgbClr val="FFC000"/>
                </a:solidFill>
                <a:effectLst/>
                <a:uLnTx/>
                <a:uFillTx/>
                <a:latin typeface="Trebuchet MS" panose="020B0603020202020204" pitchFamily="34" charset="0"/>
              </a:endParaRPr>
            </a:p>
            <a:p>
              <a:pPr marL="0" marR="0" lvl="0" indent="0" algn="l" defTabSz="78740" rtl="0" eaLnBrk="1" fontAlgn="auto" latinLnBrk="0" hangingPunct="1">
                <a:lnSpc>
                  <a:spcPct val="100000"/>
                </a:lnSpc>
                <a:spcBef>
                  <a:spcPts val="0"/>
                </a:spcBef>
                <a:spcAft>
                  <a:spcPts val="0"/>
                </a:spcAft>
                <a:buClrTx/>
                <a:buSzTx/>
                <a:buFontTx/>
                <a:buNone/>
                <a:defRPr/>
              </a:pPr>
              <a:r>
                <a:rPr kumimoji="0" lang="en-US" sz="1165" b="0" i="0" u="none" strike="noStrike" kern="1200" cap="none" spc="0" normalizeH="0" baseline="0" noProof="0" dirty="0">
                  <a:ln>
                    <a:noFill/>
                  </a:ln>
                  <a:solidFill>
                    <a:prstClr val="white">
                      <a:lumMod val="75000"/>
                    </a:prstClr>
                  </a:solidFill>
                  <a:effectLst/>
                  <a:uLnTx/>
                  <a:uFillTx/>
                  <a:latin typeface="Trebuchet MS" panose="020B0603020202020204" pitchFamily="34" charset="0"/>
                </a:rPr>
                <a:t>RIGHT-CLICK on the poster background and select LAYOUT to see the column options available for this template. The poster columns can also be customized on the Master. VIEW &gt; MASTER.</a:t>
              </a:r>
              <a:endParaRPr kumimoji="0" lang="en-US" sz="1165" b="0" i="0" u="none" strike="noStrike" kern="1200" cap="none" spc="0" normalizeH="0" baseline="0" noProof="0" dirty="0">
                <a:ln>
                  <a:noFill/>
                </a:ln>
                <a:solidFill>
                  <a:prstClr val="white">
                    <a:lumMod val="75000"/>
                  </a:prstClr>
                </a:solidFill>
                <a:effectLst/>
                <a:uLnTx/>
                <a:uFillTx/>
                <a:latin typeface="Trebuchet MS" panose="020B0603020202020204" pitchFamily="34" charset="0"/>
              </a:endParaRPr>
            </a:p>
            <a:p>
              <a:pPr marL="0" marR="0" lvl="0" indent="0" algn="ctr" defTabSz="1047115" rtl="0" eaLnBrk="1" fontAlgn="auto" latinLnBrk="0" hangingPunct="1">
                <a:lnSpc>
                  <a:spcPct val="100000"/>
                </a:lnSpc>
                <a:spcBef>
                  <a:spcPts val="0"/>
                </a:spcBef>
                <a:spcAft>
                  <a:spcPts val="0"/>
                </a:spcAft>
                <a:buClrTx/>
                <a:buSzTx/>
                <a:buFontTx/>
                <a:buNone/>
                <a:defRPr/>
              </a:pPr>
              <a:endParaRPr kumimoji="0" lang="en-US" sz="1550" b="1" i="0" u="none" strike="noStrike" kern="1200" cap="none" spc="0" normalizeH="0" baseline="0" noProof="0" dirty="0">
                <a:ln>
                  <a:noFill/>
                </a:ln>
                <a:solidFill>
                  <a:srgbClr val="FFC000"/>
                </a:solidFill>
                <a:effectLst/>
                <a:uLnTx/>
                <a:uFillTx/>
                <a:latin typeface="Trebuchet MS" panose="020B0603020202020204" pitchFamily="34" charset="0"/>
              </a:endParaRPr>
            </a:p>
            <a:p>
              <a:pPr marL="0" marR="0" lvl="0" indent="0" algn="ctr" defTabSz="1047115" rtl="0" eaLnBrk="1" fontAlgn="auto" latinLnBrk="0" hangingPunct="1">
                <a:lnSpc>
                  <a:spcPct val="100000"/>
                </a:lnSpc>
                <a:spcBef>
                  <a:spcPts val="0"/>
                </a:spcBef>
                <a:spcAft>
                  <a:spcPts val="0"/>
                </a:spcAft>
                <a:buClrTx/>
                <a:buSzTx/>
                <a:buFontTx/>
                <a:buNone/>
                <a:defRPr/>
              </a:pPr>
              <a:r>
                <a:rPr kumimoji="0" lang="en-US" sz="1550" b="1" i="0" u="none" strike="noStrike" kern="1200" cap="none" spc="0" normalizeH="0" baseline="0" noProof="0" dirty="0">
                  <a:ln>
                    <a:noFill/>
                  </a:ln>
                  <a:solidFill>
                    <a:srgbClr val="FFC000"/>
                  </a:solidFill>
                  <a:effectLst/>
                  <a:uLnTx/>
                  <a:uFillTx/>
                  <a:latin typeface="Trebuchet MS" panose="020B0603020202020204" pitchFamily="34" charset="0"/>
                </a:rPr>
                <a:t>How to remove the info bars</a:t>
              </a:r>
              <a:endParaRPr kumimoji="0" lang="en-US" sz="1550" b="1" i="0" u="none" strike="noStrike" kern="1200" cap="none" spc="0" normalizeH="0" baseline="0" noProof="0" dirty="0">
                <a:ln>
                  <a:noFill/>
                </a:ln>
                <a:solidFill>
                  <a:srgbClr val="FFC000"/>
                </a:solidFill>
                <a:effectLst/>
                <a:uLnTx/>
                <a:uFillTx/>
                <a:latin typeface="Trebuchet MS" panose="020B0603020202020204" pitchFamily="34" charset="0"/>
              </a:endParaRPr>
            </a:p>
            <a:p>
              <a:pPr marL="0" marR="0" lvl="0" indent="0" algn="l" defTabSz="78740" rtl="0" eaLnBrk="1" fontAlgn="auto" latinLnBrk="0" hangingPunct="1">
                <a:lnSpc>
                  <a:spcPct val="100000"/>
                </a:lnSpc>
                <a:spcBef>
                  <a:spcPts val="0"/>
                </a:spcBef>
                <a:spcAft>
                  <a:spcPts val="0"/>
                </a:spcAft>
                <a:buClrTx/>
                <a:buSzTx/>
                <a:buFontTx/>
                <a:buNone/>
                <a:defRPr/>
              </a:pPr>
              <a:r>
                <a:rPr kumimoji="0" lang="en-US" sz="1165" b="0" i="0" u="none" strike="noStrike" kern="1200" cap="none" spc="0" normalizeH="0" baseline="0" noProof="0" dirty="0">
                  <a:ln>
                    <a:noFill/>
                  </a:ln>
                  <a:solidFill>
                    <a:prstClr val="white">
                      <a:lumMod val="75000"/>
                    </a:prstClr>
                  </a:solidFill>
                  <a:effectLst/>
                  <a:uLnTx/>
                  <a:uFillTx/>
                  <a:latin typeface="Trebuchet MS" panose="020B0603020202020204"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endParaRPr kumimoji="0" lang="en-US" sz="1165" b="0" i="0" u="none" strike="noStrike" kern="1200" cap="none" spc="0" normalizeH="0" baseline="0" noProof="0" dirty="0">
                <a:ln>
                  <a:noFill/>
                </a:ln>
                <a:solidFill>
                  <a:prstClr val="white">
                    <a:lumMod val="75000"/>
                  </a:prstClr>
                </a:solidFill>
                <a:effectLst/>
                <a:uLnTx/>
                <a:uFillTx/>
                <a:latin typeface="Trebuchet MS" panose="020B0603020202020204" pitchFamily="34" charset="0"/>
              </a:endParaRPr>
            </a:p>
            <a:p>
              <a:pPr marL="0" marR="0" lvl="0" indent="0" algn="l" defTabSz="78740" rtl="0" eaLnBrk="1" fontAlgn="auto" latinLnBrk="0" hangingPunct="1">
                <a:lnSpc>
                  <a:spcPct val="100000"/>
                </a:lnSpc>
                <a:spcBef>
                  <a:spcPts val="0"/>
                </a:spcBef>
                <a:spcAft>
                  <a:spcPts val="0"/>
                </a:spcAft>
                <a:buClrTx/>
                <a:buSzTx/>
                <a:buFontTx/>
                <a:buNone/>
                <a:defRPr/>
              </a:pPr>
              <a:endParaRPr kumimoji="0" lang="en-US" sz="1165" b="0" i="0" u="none" strike="noStrike" kern="1200" cap="none" spc="0" normalizeH="0" baseline="0" noProof="0" dirty="0">
                <a:ln>
                  <a:noFill/>
                </a:ln>
                <a:solidFill>
                  <a:prstClr val="white">
                    <a:lumMod val="75000"/>
                  </a:prstClr>
                </a:solidFill>
                <a:effectLst/>
                <a:uLnTx/>
                <a:uFillTx/>
                <a:latin typeface="Trebuchet MS" panose="020B0603020202020204" pitchFamily="34" charset="0"/>
              </a:endParaRPr>
            </a:p>
            <a:p>
              <a:pPr marL="0" marR="0" lvl="0" indent="0" algn="ctr" defTabSz="1047115" rtl="0" eaLnBrk="1" fontAlgn="auto" latinLnBrk="0" hangingPunct="1">
                <a:lnSpc>
                  <a:spcPct val="100000"/>
                </a:lnSpc>
                <a:spcBef>
                  <a:spcPts val="0"/>
                </a:spcBef>
                <a:spcAft>
                  <a:spcPts val="0"/>
                </a:spcAft>
                <a:buClrTx/>
                <a:buSzTx/>
                <a:buFontTx/>
                <a:buNone/>
                <a:defRPr/>
              </a:pPr>
              <a:r>
                <a:rPr kumimoji="0" lang="en-US" sz="1550" b="1" i="0" u="none" strike="noStrike" kern="1200" cap="none" spc="0" normalizeH="0" baseline="0" noProof="0" dirty="0">
                  <a:ln>
                    <a:noFill/>
                  </a:ln>
                  <a:solidFill>
                    <a:srgbClr val="FFC000"/>
                  </a:solidFill>
                  <a:effectLst/>
                  <a:uLnTx/>
                  <a:uFillTx/>
                  <a:latin typeface="Trebuchet MS" panose="020B0603020202020204" pitchFamily="34" charset="0"/>
                </a:rPr>
                <a:t>Save your work</a:t>
              </a:r>
              <a:endParaRPr kumimoji="0" lang="en-US" sz="1550" b="1" i="0" u="none" strike="noStrike" kern="1200" cap="none" spc="0" normalizeH="0" baseline="0" noProof="0" dirty="0">
                <a:ln>
                  <a:noFill/>
                </a:ln>
                <a:solidFill>
                  <a:srgbClr val="FFC000"/>
                </a:solidFill>
                <a:effectLst/>
                <a:uLnTx/>
                <a:uFillTx/>
                <a:latin typeface="Trebuchet MS" panose="020B0603020202020204" pitchFamily="34" charset="0"/>
              </a:endParaRPr>
            </a:p>
            <a:p>
              <a:pPr marL="0" marR="0" lvl="0" indent="0" algn="l" defTabSz="78740" rtl="0" eaLnBrk="1" fontAlgn="auto" latinLnBrk="0" hangingPunct="1">
                <a:lnSpc>
                  <a:spcPct val="100000"/>
                </a:lnSpc>
                <a:spcBef>
                  <a:spcPts val="0"/>
                </a:spcBef>
                <a:spcAft>
                  <a:spcPts val="0"/>
                </a:spcAft>
                <a:buClrTx/>
                <a:buSzTx/>
                <a:buFontTx/>
                <a:buNone/>
                <a:defRPr/>
              </a:pPr>
              <a:r>
                <a:rPr kumimoji="0" lang="en-US" sz="1165" b="0" i="0" u="none" strike="noStrike" kern="1200" cap="none" spc="0" normalizeH="0" baseline="0" noProof="0" dirty="0">
                  <a:ln>
                    <a:noFill/>
                  </a:ln>
                  <a:solidFill>
                    <a:prstClr val="white">
                      <a:lumMod val="75000"/>
                    </a:prstClr>
                  </a:solidFill>
                  <a:effectLst/>
                  <a:uLnTx/>
                  <a:uFillTx/>
                  <a:latin typeface="Trebuchet MS" panose="020B0603020202020204" pitchFamily="34" charset="0"/>
                </a:rPr>
                <a:t>Save your template as a PowerPoint document. For printing, save as PowerPoint or “Print-quality” PDF.</a:t>
              </a:r>
              <a:endParaRPr kumimoji="0" lang="en-US" sz="1165" b="0" i="0" u="none" strike="noStrike" kern="1200" cap="none" spc="0" normalizeH="0" baseline="0" noProof="0" dirty="0">
                <a:ln>
                  <a:noFill/>
                </a:ln>
                <a:solidFill>
                  <a:prstClr val="white">
                    <a:lumMod val="75000"/>
                  </a:prstClr>
                </a:solidFill>
                <a:effectLst/>
                <a:uLnTx/>
                <a:uFillTx/>
                <a:latin typeface="Trebuchet MS" panose="020B0603020202020204" pitchFamily="34" charset="0"/>
              </a:endParaRPr>
            </a:p>
            <a:p>
              <a:pPr marL="0" marR="0" lvl="0" indent="0" algn="l" defTabSz="78740" rtl="0" eaLnBrk="1" fontAlgn="auto" latinLnBrk="0" hangingPunct="1">
                <a:lnSpc>
                  <a:spcPct val="100000"/>
                </a:lnSpc>
                <a:spcBef>
                  <a:spcPts val="0"/>
                </a:spcBef>
                <a:spcAft>
                  <a:spcPts val="0"/>
                </a:spcAft>
                <a:buClrTx/>
                <a:buSzTx/>
                <a:buFontTx/>
                <a:buNone/>
                <a:defRPr/>
              </a:pPr>
              <a:endParaRPr lang="en-US" sz="1165" b="0" baseline="0" dirty="0">
                <a:solidFill>
                  <a:schemeClr val="bg1">
                    <a:lumMod val="75000"/>
                  </a:schemeClr>
                </a:solidFill>
                <a:latin typeface="Trebuchet MS" panose="020B0603020202020204" pitchFamily="34" charset="0"/>
              </a:endParaRPr>
            </a:p>
            <a:p>
              <a:pPr marL="0" marR="0" lvl="0" indent="0" algn="ctr" defTabSz="1047115" rtl="0" eaLnBrk="1" fontAlgn="auto" latinLnBrk="0" hangingPunct="1">
                <a:lnSpc>
                  <a:spcPct val="100000"/>
                </a:lnSpc>
                <a:spcBef>
                  <a:spcPts val="0"/>
                </a:spcBef>
                <a:spcAft>
                  <a:spcPts val="0"/>
                </a:spcAft>
                <a:buClrTx/>
                <a:buSzTx/>
                <a:buFontTx/>
                <a:buNone/>
                <a:defRPr/>
              </a:pPr>
              <a:r>
                <a:rPr kumimoji="0" lang="en-US" sz="1550" b="1" i="0" u="none" strike="noStrike" kern="1200" cap="none" spc="0" normalizeH="0" baseline="0" noProof="0" dirty="0">
                  <a:ln>
                    <a:noFill/>
                  </a:ln>
                  <a:solidFill>
                    <a:srgbClr val="FFC000"/>
                  </a:solidFill>
                  <a:effectLst/>
                  <a:uLnTx/>
                  <a:uFillTx/>
                  <a:latin typeface="Trebuchet MS" panose="020B0603020202020204" pitchFamily="34" charset="0"/>
                </a:rPr>
                <a:t>Print your poster</a:t>
              </a:r>
              <a:endParaRPr kumimoji="0" lang="en-US" sz="1550" b="1" i="0" u="none" strike="noStrike" kern="1200" cap="none" spc="0" normalizeH="0" baseline="0" noProof="0" dirty="0">
                <a:ln>
                  <a:noFill/>
                </a:ln>
                <a:solidFill>
                  <a:srgbClr val="FFC000"/>
                </a:solidFill>
                <a:effectLst/>
                <a:uLnTx/>
                <a:uFillTx/>
                <a:latin typeface="Trebuchet MS" panose="020B0603020202020204" pitchFamily="34" charset="0"/>
              </a:endParaRPr>
            </a:p>
            <a:p>
              <a:pPr marL="0" marR="0" lvl="0" indent="0" algn="l" defTabSz="78740" rtl="0" eaLnBrk="1" fontAlgn="auto" latinLnBrk="0" hangingPunct="1">
                <a:lnSpc>
                  <a:spcPct val="100000"/>
                </a:lnSpc>
                <a:spcBef>
                  <a:spcPts val="0"/>
                </a:spcBef>
                <a:spcAft>
                  <a:spcPts val="0"/>
                </a:spcAft>
                <a:buClrTx/>
                <a:buSzTx/>
                <a:buFontTx/>
                <a:buNone/>
                <a:defRPr/>
              </a:pPr>
              <a:r>
                <a:rPr kumimoji="0" lang="en-US" sz="1165" b="0" i="0" u="none" strike="noStrike" kern="1200" cap="none" spc="0" normalizeH="0" baseline="0" noProof="0" dirty="0">
                  <a:ln>
                    <a:noFill/>
                  </a:ln>
                  <a:solidFill>
                    <a:prstClr val="white">
                      <a:lumMod val="75000"/>
                    </a:prstClr>
                  </a:solidFill>
                  <a:effectLst/>
                  <a:uLnTx/>
                  <a:uFillTx/>
                  <a:latin typeface="Trebuchet MS" panose="020B0603020202020204"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endParaRPr kumimoji="0" lang="en-US" sz="1165" b="0" i="0" u="none" strike="noStrike" kern="1200" cap="none" spc="0" normalizeH="0" baseline="0" noProof="0" dirty="0">
                <a:ln>
                  <a:noFill/>
                </a:ln>
                <a:solidFill>
                  <a:prstClr val="white">
                    <a:lumMod val="75000"/>
                  </a:prstClr>
                </a:solidFill>
                <a:effectLst/>
                <a:uLnTx/>
                <a:uFillTx/>
                <a:latin typeface="Trebuchet MS" panose="020B0603020202020204" pitchFamily="34" charset="0"/>
              </a:endParaRPr>
            </a:p>
            <a:p>
              <a:pPr marL="0" marR="0" lvl="0" indent="0" algn="l" defTabSz="78740" rtl="0" eaLnBrk="1" fontAlgn="auto" latinLnBrk="0" hangingPunct="1">
                <a:lnSpc>
                  <a:spcPct val="100000"/>
                </a:lnSpc>
                <a:spcBef>
                  <a:spcPts val="0"/>
                </a:spcBef>
                <a:spcAft>
                  <a:spcPts val="0"/>
                </a:spcAft>
                <a:buClrTx/>
                <a:buSzTx/>
                <a:buFontTx/>
                <a:buNone/>
                <a:defRPr/>
              </a:pPr>
              <a:endParaRPr kumimoji="0" lang="en-US" sz="1360" b="0" i="0" u="none" strike="noStrike" kern="1200" cap="none" spc="0" normalizeH="0" baseline="0" noProof="0" dirty="0">
                <a:ln>
                  <a:noFill/>
                </a:ln>
                <a:solidFill>
                  <a:prstClr val="white">
                    <a:lumMod val="75000"/>
                  </a:prstClr>
                </a:solidFill>
                <a:effectLst/>
                <a:uLnTx/>
                <a:uFillTx/>
                <a:latin typeface="Trebuchet MS" panose="020B0603020202020204" pitchFamily="34" charset="0"/>
              </a:endParaRPr>
            </a:p>
          </p:txBody>
        </p:sp>
        <p:graphicFrame>
          <p:nvGraphicFramePr>
            <p:cNvPr id="45" name="Object 44"/>
            <p:cNvGraphicFramePr>
              <a:graphicFrameLocks noChangeAspect="1"/>
            </p:cNvGraphicFramePr>
            <p:nvPr userDrawn="1"/>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2" name="Image" r:id="rId2" imgW="3429000" imgH="1266825" progId="Photoshop.Image.13">
                    <p:embed/>
                  </p:oleObj>
                </mc:Choice>
                <mc:Fallback>
                  <p:oleObj name="Image" r:id="rId2" imgW="3429000" imgH="1266825" progId="Photoshop.Image.13">
                    <p:embed/>
                    <p:pic>
                      <p:nvPicPr>
                        <p:cNvPr id="0" name="图片 1"/>
                        <p:cNvPicPr/>
                        <p:nvPr/>
                      </p:nvPicPr>
                      <p:blipFill>
                        <a:blip r:embed="rId3"/>
                        <a:stretch>
                          <a:fillRect/>
                        </a:stretch>
                      </p:blipFill>
                      <p:spPr>
                        <a:xfrm>
                          <a:off x="46915679" y="3349444"/>
                          <a:ext cx="5586150" cy="2063772"/>
                        </a:xfrm>
                        <a:prstGeom prst="rect">
                          <a:avLst/>
                        </a:prstGeom>
                      </p:spPr>
                    </p:pic>
                  </p:oleObj>
                </mc:Fallback>
              </mc:AlternateContent>
            </a:graphicData>
          </a:graphic>
        </p:graphicFrame>
        <p:pic>
          <p:nvPicPr>
            <p:cNvPr id="46" name="Picture 45"/>
            <p:cNvPicPr>
              <a:picLocks noChangeAspect="1"/>
            </p:cNvPicPr>
            <p:nvPr userDrawn="1"/>
          </p:nvPicPr>
          <p:blipFill>
            <a:blip r:embed="rId4"/>
            <a:stretch>
              <a:fillRect/>
            </a:stretch>
          </p:blipFill>
          <p:spPr>
            <a:xfrm>
              <a:off x="44621819" y="7740040"/>
              <a:ext cx="2969584" cy="1370577"/>
            </a:xfrm>
            <a:prstGeom prst="rect">
              <a:avLst/>
            </a:prstGeom>
            <a:ln>
              <a:noFill/>
            </a:ln>
          </p:spPr>
        </p:pic>
        <p:graphicFrame>
          <p:nvGraphicFramePr>
            <p:cNvPr id="47" name="Object 46"/>
            <p:cNvGraphicFramePr>
              <a:graphicFrameLocks noChangeAspect="1"/>
            </p:cNvGraphicFramePr>
            <p:nvPr userDrawn="1"/>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3" name="Image" r:id="rId5" imgW="1181100" imgH="790575" progId="Photoshop.Image.13">
                    <p:embed/>
                  </p:oleObj>
                </mc:Choice>
                <mc:Fallback>
                  <p:oleObj name="Image" r:id="rId5" imgW="1181100" imgH="790575" progId="Photoshop.Image.13">
                    <p:embed/>
                    <p:pic>
                      <p:nvPicPr>
                        <p:cNvPr id="0" name="图片 2"/>
                        <p:cNvPicPr/>
                        <p:nvPr/>
                      </p:nvPicPr>
                      <p:blipFill>
                        <a:blip r:embed="rId6"/>
                        <a:stretch>
                          <a:fillRect/>
                        </a:stretch>
                      </p:blipFill>
                      <p:spPr>
                        <a:xfrm>
                          <a:off x="44629619" y="12347263"/>
                          <a:ext cx="1482266" cy="992162"/>
                        </a:xfrm>
                        <a:prstGeom prst="rect">
                          <a:avLst/>
                        </a:prstGeom>
                      </p:spPr>
                    </p:pic>
                  </p:oleObj>
                </mc:Fallback>
              </mc:AlternateContent>
            </a:graphicData>
          </a:graphic>
        </p:graphicFrame>
        <p:grpSp>
          <p:nvGrpSpPr>
            <p:cNvPr id="48" name="Group 47"/>
            <p:cNvGrpSpPr/>
            <p:nvPr userDrawn="1"/>
          </p:nvGrpSpPr>
          <p:grpSpPr>
            <a:xfrm>
              <a:off x="44487207" y="29414560"/>
              <a:ext cx="10354213" cy="1265612"/>
              <a:chOff x="44200453" y="28362386"/>
              <a:chExt cx="9771399" cy="1090622"/>
            </a:xfrm>
          </p:grpSpPr>
          <p:sp>
            <p:nvSpPr>
              <p:cNvPr id="50" name="Rounded Rectangle 49"/>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a:p>
            </p:txBody>
          </p:sp>
          <p:pic>
            <p:nvPicPr>
              <p:cNvPr id="51" name="Picture 7" descr="http://t2.gstatic.com/images?q=tbn:ANd9GcR4APHC6TT9w54M2zn_pvCiBxUNcspYPoVxirLRphBoJabfSvu7zw">
                <a:hlinkClick r:id="rId7"/>
              </p:cNvPr>
              <p:cNvPicPr>
                <a:picLocks noChangeAspect="1" noChangeArrowheads="1"/>
              </p:cNvPicPr>
              <p:nvPr userDrawn="1"/>
            </p:nvPicPr>
            <p:blipFill>
              <a:blip r:embed="rId8" cstate="print"/>
              <a:srcRect/>
              <a:stretch>
                <a:fillRect/>
              </a:stretch>
            </p:blipFill>
            <p:spPr bwMode="auto">
              <a:xfrm>
                <a:off x="44326393" y="28460718"/>
                <a:ext cx="914401" cy="914399"/>
              </a:xfrm>
              <a:prstGeom prst="rect">
                <a:avLst/>
              </a:prstGeom>
              <a:noFill/>
              <a:ln>
                <a:noFill/>
              </a:ln>
            </p:spPr>
          </p:pic>
          <p:sp>
            <p:nvSpPr>
              <p:cNvPr id="52" name="TextBox 51"/>
              <p:cNvSpPr txBox="1"/>
              <p:nvPr userDrawn="1"/>
            </p:nvSpPr>
            <p:spPr>
              <a:xfrm>
                <a:off x="45300659" y="28552303"/>
                <a:ext cx="8671193" cy="423670"/>
              </a:xfrm>
              <a:prstGeom prst="rect">
                <a:avLst/>
              </a:prstGeom>
              <a:noFill/>
              <a:ln>
                <a:noFill/>
              </a:ln>
            </p:spPr>
            <p:txBody>
              <a:bodyPr wrap="square" rtlCol="0">
                <a:spAutoFit/>
              </a:bodyPr>
              <a:lstStyle/>
              <a:p>
                <a:r>
                  <a:rPr lang="en-US" sz="1165" dirty="0">
                    <a:solidFill>
                      <a:schemeClr val="tx2"/>
                    </a:solidFill>
                    <a:latin typeface="Trebuchet MS" panose="020B0603020202020204" pitchFamily="34" charset="0"/>
                  </a:rPr>
                  <a:t>Student</a:t>
                </a:r>
                <a:r>
                  <a:rPr lang="en-US" sz="1165" baseline="0" dirty="0">
                    <a:solidFill>
                      <a:schemeClr val="tx2"/>
                    </a:solidFill>
                    <a:latin typeface="Trebuchet MS" panose="020B0603020202020204" pitchFamily="34" charset="0"/>
                  </a:rPr>
                  <a:t> discounts are available on our </a:t>
                </a:r>
                <a:r>
                  <a:rPr lang="en-US" sz="1165" baseline="0" dirty="0" err="1">
                    <a:solidFill>
                      <a:schemeClr val="tx2"/>
                    </a:solidFill>
                    <a:latin typeface="Trebuchet MS" panose="020B0603020202020204" pitchFamily="34" charset="0"/>
                  </a:rPr>
                  <a:t>Facebook</a:t>
                </a:r>
                <a:r>
                  <a:rPr lang="en-US" sz="1165" baseline="0" dirty="0">
                    <a:solidFill>
                      <a:schemeClr val="tx2"/>
                    </a:solidFill>
                    <a:latin typeface="Trebuchet MS" panose="020B0603020202020204" pitchFamily="34" charset="0"/>
                  </a:rPr>
                  <a:t> page.</a:t>
                </a:r>
                <a:br>
                  <a:rPr lang="en-US" sz="1165" baseline="0" dirty="0">
                    <a:solidFill>
                      <a:schemeClr val="tx2"/>
                    </a:solidFill>
                    <a:latin typeface="Trebuchet MS" panose="020B0603020202020204" pitchFamily="34" charset="0"/>
                  </a:rPr>
                </a:br>
                <a:r>
                  <a:rPr lang="en-US" sz="1165" baseline="0" dirty="0">
                    <a:solidFill>
                      <a:schemeClr val="tx2"/>
                    </a:solidFill>
                    <a:latin typeface="Trebuchet MS" panose="020B0603020202020204" pitchFamily="34" charset="0"/>
                  </a:rPr>
                  <a:t>Go to </a:t>
                </a:r>
                <a:r>
                  <a:rPr lang="en-US" sz="1165" u="sng" baseline="0" dirty="0">
                    <a:solidFill>
                      <a:schemeClr val="tx2"/>
                    </a:solidFill>
                    <a:latin typeface="Trebuchet MS" panose="020B0603020202020204" pitchFamily="34" charset="0"/>
                  </a:rPr>
                  <a:t>PosterPresentations.com</a:t>
                </a:r>
                <a:r>
                  <a:rPr lang="en-US" sz="1165" baseline="0" dirty="0">
                    <a:solidFill>
                      <a:schemeClr val="tx2"/>
                    </a:solidFill>
                    <a:latin typeface="Trebuchet MS" panose="020B0603020202020204" pitchFamily="34" charset="0"/>
                  </a:rPr>
                  <a:t> and click on the FB icon. </a:t>
                </a:r>
                <a:endParaRPr lang="en-US" sz="1165" dirty="0">
                  <a:solidFill>
                    <a:schemeClr val="tx2"/>
                  </a:solidFill>
                  <a:latin typeface="Trebuchet MS" panose="020B0603020202020204" pitchFamily="34" charset="0"/>
                </a:endParaRPr>
              </a:p>
            </p:txBody>
          </p:sp>
        </p:grpSp>
        <p:sp>
          <p:nvSpPr>
            <p:cNvPr id="49" name="TextBox 48"/>
            <p:cNvSpPr txBox="1"/>
            <p:nvPr userDrawn="1"/>
          </p:nvSpPr>
          <p:spPr>
            <a:xfrm>
              <a:off x="44262806" y="31169785"/>
              <a:ext cx="6870214" cy="1055414"/>
            </a:xfrm>
            <a:prstGeom prst="rect">
              <a:avLst/>
            </a:prstGeom>
            <a:noFill/>
          </p:spPr>
          <p:txBody>
            <a:bodyPr wrap="square" lIns="45956" tIns="22977" rIns="45956" bIns="22977" rtlCol="0">
              <a:spAutoFit/>
            </a:bodyPr>
            <a:lstStyle/>
            <a:p>
              <a:pPr>
                <a:lnSpc>
                  <a:spcPts val="1795"/>
                </a:lnSpc>
              </a:pPr>
              <a:r>
                <a:rPr lang="en-US" sz="1360" dirty="0">
                  <a:solidFill>
                    <a:schemeClr val="bg1"/>
                  </a:solidFill>
                </a:rPr>
                <a:t>© 2015</a:t>
              </a:r>
              <a:r>
                <a:rPr lang="en-US" sz="1360" baseline="0" dirty="0">
                  <a:solidFill>
                    <a:schemeClr val="bg1"/>
                  </a:solidFill>
                </a:rPr>
                <a:t> </a:t>
              </a:r>
              <a:r>
                <a:rPr lang="en-US" sz="1360" dirty="0">
                  <a:solidFill>
                    <a:schemeClr val="bg1"/>
                  </a:solidFill>
                </a:rPr>
                <a:t>PosterPresentations.com</a:t>
              </a:r>
              <a:br>
                <a:rPr lang="en-US" sz="1360" dirty="0">
                  <a:solidFill>
                    <a:schemeClr val="bg1"/>
                  </a:solidFill>
                </a:rPr>
              </a:br>
              <a:r>
                <a:rPr lang="en-US" sz="1360" dirty="0">
                  <a:solidFill>
                    <a:schemeClr val="bg1"/>
                  </a:solidFill>
                </a:rPr>
                <a:t>    </a:t>
              </a:r>
              <a:r>
                <a:rPr lang="en-US" sz="1165" dirty="0">
                  <a:solidFill>
                    <a:schemeClr val="bg1"/>
                  </a:solidFill>
                </a:rPr>
                <a:t>2117 Fourth Street ,</a:t>
              </a:r>
              <a:r>
                <a:rPr lang="en-US" sz="1165" baseline="0" dirty="0">
                  <a:solidFill>
                    <a:schemeClr val="bg1"/>
                  </a:solidFill>
                </a:rPr>
                <a:t> Unit C        </a:t>
              </a:r>
              <a:endParaRPr lang="en-US" sz="1165" baseline="0" dirty="0">
                <a:solidFill>
                  <a:schemeClr val="bg1"/>
                </a:solidFill>
              </a:endParaRPr>
            </a:p>
            <a:p>
              <a:pPr>
                <a:lnSpc>
                  <a:spcPts val="1795"/>
                </a:lnSpc>
              </a:pPr>
              <a:r>
                <a:rPr lang="en-US" sz="1165" baseline="0" dirty="0">
                  <a:solidFill>
                    <a:schemeClr val="bg1"/>
                  </a:solidFill>
                </a:rPr>
                <a:t>     Berkeley CA </a:t>
              </a:r>
              <a:r>
                <a:rPr lang="en-US" sz="970" baseline="0" dirty="0">
                  <a:solidFill>
                    <a:schemeClr val="bg1"/>
                  </a:solidFill>
                </a:rPr>
                <a:t>94710</a:t>
              </a:r>
              <a:br>
                <a:rPr lang="en-US" sz="1165" baseline="0" dirty="0">
                  <a:solidFill>
                    <a:schemeClr val="bg1"/>
                  </a:solidFill>
                </a:rPr>
              </a:br>
              <a:r>
                <a:rPr lang="en-US" sz="1165" baseline="0" dirty="0">
                  <a:solidFill>
                    <a:schemeClr val="bg1"/>
                  </a:solidFill>
                </a:rPr>
                <a:t>    </a:t>
              </a:r>
              <a:r>
                <a:rPr lang="en-US" sz="1165" b="1" baseline="0" dirty="0">
                  <a:solidFill>
                    <a:srgbClr val="FFFF00"/>
                  </a:solidFill>
                </a:rPr>
                <a:t>posterpresenter@gmail.com</a:t>
              </a:r>
              <a:endParaRPr lang="en-US" sz="1360" b="1" dirty="0">
                <a:solidFill>
                  <a:srgbClr val="FFFF00"/>
                </a:solidFill>
              </a:endParaRPr>
            </a:p>
          </p:txBody>
        </p:sp>
      </p:grpSp>
      <p:grpSp>
        <p:nvGrpSpPr>
          <p:cNvPr id="53" name="Group 52"/>
          <p:cNvGrpSpPr/>
          <p:nvPr userDrawn="1"/>
        </p:nvGrpSpPr>
        <p:grpSpPr>
          <a:xfrm>
            <a:off x="-12890160" y="4"/>
            <a:ext cx="12653239" cy="30144250"/>
            <a:chOff x="-11225189" y="-1"/>
            <a:chExt cx="11018865" cy="32918401"/>
          </a:xfrm>
        </p:grpSpPr>
        <p:sp>
          <p:nvSpPr>
            <p:cNvPr id="54" name="Rectangle 53"/>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21750" tIns="321750" rIns="321750" bIns="0" rtlCol="0" anchor="t" anchorCtr="0"/>
            <a:lstStyle/>
            <a:p>
              <a:pPr marL="0" marR="0" indent="0" algn="ctr" defTabSz="1047115" rtl="0" eaLnBrk="1" fontAlgn="auto" latinLnBrk="0" hangingPunct="1">
                <a:lnSpc>
                  <a:spcPct val="100000"/>
                </a:lnSpc>
                <a:spcBef>
                  <a:spcPts val="0"/>
                </a:spcBef>
                <a:spcAft>
                  <a:spcPts val="0"/>
                </a:spcAft>
                <a:buClrTx/>
                <a:buSzTx/>
                <a:buFontTx/>
                <a:buNone/>
                <a:defRPr/>
              </a:pPr>
              <a:r>
                <a:rPr lang="en-US" sz="1550" b="1" spc="0" dirty="0">
                  <a:solidFill>
                    <a:srgbClr val="FF0000"/>
                  </a:solidFill>
                  <a:latin typeface="Trebuchet MS" panose="020B0603020202020204" pitchFamily="34" charset="0"/>
                </a:rPr>
                <a:t>(—THIS SIDEBAR DOES NOT PRINT—)</a:t>
              </a:r>
              <a:endParaRPr lang="en-US" sz="1550" b="1" spc="414" dirty="0">
                <a:solidFill>
                  <a:schemeClr val="bg1"/>
                </a:solidFill>
                <a:latin typeface="Trebuchet MS" panose="020B0603020202020204" pitchFamily="34" charset="0"/>
              </a:endParaRPr>
            </a:p>
            <a:p>
              <a:pPr algn="ctr"/>
              <a:r>
                <a:rPr lang="en-US" sz="1945" b="1" spc="414" dirty="0">
                  <a:solidFill>
                    <a:schemeClr val="bg1"/>
                  </a:solidFill>
                  <a:latin typeface="Trebuchet MS" panose="020B0603020202020204" pitchFamily="34" charset="0"/>
                </a:rPr>
                <a:t>DESIGN</a:t>
              </a:r>
              <a:r>
                <a:rPr lang="en-US" sz="1945" b="1" spc="414" baseline="0" dirty="0">
                  <a:solidFill>
                    <a:schemeClr val="bg1"/>
                  </a:solidFill>
                  <a:latin typeface="Trebuchet MS" panose="020B0603020202020204" pitchFamily="34" charset="0"/>
                </a:rPr>
                <a:t> </a:t>
              </a:r>
              <a:r>
                <a:rPr lang="en-US" sz="1945" b="1" spc="414" dirty="0">
                  <a:solidFill>
                    <a:schemeClr val="bg1"/>
                  </a:solidFill>
                  <a:latin typeface="Trebuchet MS" panose="020B0603020202020204" pitchFamily="34" charset="0"/>
                </a:rPr>
                <a:t>GUIDE</a:t>
              </a:r>
              <a:endParaRPr lang="en-US" sz="1945" b="1" spc="414" dirty="0">
                <a:solidFill>
                  <a:schemeClr val="bg1"/>
                </a:solidFill>
                <a:latin typeface="Trebuchet MS" panose="020B0603020202020204" pitchFamily="34" charset="0"/>
              </a:endParaRPr>
            </a:p>
            <a:p>
              <a:pPr algn="ctr"/>
              <a:endParaRPr lang="en-US" sz="1360" b="1" dirty="0">
                <a:latin typeface="Trebuchet MS" panose="020B0603020202020204" pitchFamily="34" charset="0"/>
              </a:endParaRPr>
            </a:p>
            <a:p>
              <a:pPr defTabSz="2597785"/>
              <a:r>
                <a:rPr lang="en-US" sz="1360" i="0" dirty="0">
                  <a:latin typeface="Trebuchet MS" panose="020B0603020202020204" pitchFamily="34" charset="0"/>
                </a:rPr>
                <a:t>This PowerPoint</a:t>
              </a:r>
              <a:r>
                <a:rPr lang="en-US" sz="1360" i="0" baseline="0" dirty="0">
                  <a:latin typeface="Trebuchet MS" panose="020B0603020202020204" pitchFamily="34" charset="0"/>
                </a:rPr>
                <a:t> </a:t>
              </a:r>
              <a:r>
                <a:rPr lang="en-US" sz="1360" i="0" dirty="0">
                  <a:latin typeface="Trebuchet MS" panose="020B0603020202020204" pitchFamily="34" charset="0"/>
                </a:rPr>
                <a:t>2007 template produces</a:t>
              </a:r>
              <a:r>
                <a:rPr lang="en-US" sz="1360" i="0" baseline="0" dirty="0">
                  <a:latin typeface="Trebuchet MS" panose="020B0603020202020204" pitchFamily="34" charset="0"/>
                </a:rPr>
                <a:t> </a:t>
              </a:r>
              <a:r>
                <a:rPr lang="en-US" sz="1360" i="0" dirty="0">
                  <a:latin typeface="Trebuchet MS" panose="020B0603020202020204" pitchFamily="34" charset="0"/>
                </a:rPr>
                <a:t>a 36”x48” presentation poster. </a:t>
              </a:r>
              <a:r>
                <a:rPr lang="en-US" sz="1360" dirty="0">
                  <a:latin typeface="Trebuchet MS" panose="020B0603020202020204" pitchFamily="34" charset="0"/>
                </a:rPr>
                <a:t>You</a:t>
              </a:r>
              <a:r>
                <a:rPr lang="en-US" sz="1360" baseline="0" dirty="0">
                  <a:latin typeface="Trebuchet MS" panose="020B0603020202020204" pitchFamily="34" charset="0"/>
                </a:rPr>
                <a:t> can u</a:t>
              </a:r>
              <a:r>
                <a:rPr lang="en-US" sz="1360" dirty="0">
                  <a:latin typeface="Trebuchet MS" panose="020B0603020202020204" pitchFamily="34" charset="0"/>
                </a:rPr>
                <a:t>se</a:t>
              </a:r>
              <a:r>
                <a:rPr lang="en-US" sz="1360" baseline="0" dirty="0">
                  <a:latin typeface="Trebuchet MS" panose="020B0603020202020204" pitchFamily="34" charset="0"/>
                </a:rPr>
                <a:t> it to create your research poster and </a:t>
              </a:r>
              <a:r>
                <a:rPr lang="en-US" sz="1360" dirty="0">
                  <a:latin typeface="Trebuchet MS" panose="020B0603020202020204" pitchFamily="34" charset="0"/>
                </a:rPr>
                <a:t>save valuable time placing titles, subtitles,</a:t>
              </a:r>
              <a:r>
                <a:rPr lang="en-US" sz="1360" baseline="0" dirty="0">
                  <a:latin typeface="Trebuchet MS" panose="020B0603020202020204" pitchFamily="34" charset="0"/>
                </a:rPr>
                <a:t> text, and graphics</a:t>
              </a:r>
              <a:r>
                <a:rPr lang="en-US" sz="1360" dirty="0">
                  <a:latin typeface="Trebuchet MS" panose="020B0603020202020204" pitchFamily="34" charset="0"/>
                </a:rPr>
                <a:t>. </a:t>
              </a:r>
              <a:endParaRPr lang="en-US" sz="1360" dirty="0">
                <a:latin typeface="Trebuchet MS" panose="020B0603020202020204" pitchFamily="34" charset="0"/>
              </a:endParaRPr>
            </a:p>
            <a:p>
              <a:pPr defTabSz="2597785"/>
              <a:endParaRPr lang="en-US" sz="1360" dirty="0">
                <a:latin typeface="Trebuchet MS" panose="020B0603020202020204" pitchFamily="34" charset="0"/>
              </a:endParaRPr>
            </a:p>
            <a:p>
              <a:pPr defTabSz="3027680"/>
              <a:r>
                <a:rPr lang="en-US" sz="1360" dirty="0">
                  <a:latin typeface="Trebuchet MS" panose="020B0603020202020204" pitchFamily="34" charset="0"/>
                </a:rPr>
                <a:t>We provide a series of online tutorials that will guide you through the poster design process and answer your poster production questions. To view our template tutorials, go online to </a:t>
              </a:r>
              <a:r>
                <a:rPr lang="en-US" sz="1360" b="1" dirty="0">
                  <a:solidFill>
                    <a:srgbClr val="FFC000"/>
                  </a:solidFill>
                  <a:latin typeface="Trebuchet MS" panose="020B0603020202020204" pitchFamily="34" charset="0"/>
                </a:rPr>
                <a:t>PosterPresentations.com</a:t>
              </a:r>
              <a:r>
                <a:rPr lang="en-US" sz="1360" b="1" dirty="0">
                  <a:solidFill>
                    <a:schemeClr val="bg1"/>
                  </a:solidFill>
                  <a:latin typeface="Trebuchet MS" panose="020B0603020202020204" pitchFamily="34" charset="0"/>
                </a:rPr>
                <a:t> </a:t>
              </a:r>
              <a:r>
                <a:rPr lang="en-US" sz="1360" dirty="0">
                  <a:solidFill>
                    <a:schemeClr val="bg1"/>
                  </a:solidFill>
                  <a:latin typeface="Trebuchet MS" panose="020B0603020202020204" pitchFamily="34" charset="0"/>
                </a:rPr>
                <a:t>and click on HELP DESK.</a:t>
              </a:r>
              <a:endParaRPr lang="en-US" sz="1360" dirty="0">
                <a:solidFill>
                  <a:schemeClr val="bg1"/>
                </a:solidFill>
                <a:latin typeface="Trebuchet MS" panose="020B0603020202020204" pitchFamily="34" charset="0"/>
              </a:endParaRPr>
            </a:p>
            <a:p>
              <a:pPr defTabSz="3027680"/>
              <a:endParaRPr lang="en-US" sz="1360" dirty="0">
                <a:latin typeface="Trebuchet MS" panose="020B0603020202020204" pitchFamily="34" charset="0"/>
              </a:endParaRPr>
            </a:p>
            <a:p>
              <a:pPr defTabSz="3027680"/>
              <a:r>
                <a:rPr lang="en-US" sz="1360" dirty="0">
                  <a:solidFill>
                    <a:schemeClr val="bg1"/>
                  </a:solidFill>
                  <a:latin typeface="Trebuchet MS" panose="020B0603020202020204" pitchFamily="34" charset="0"/>
                </a:rPr>
                <a:t>When</a:t>
              </a:r>
              <a:r>
                <a:rPr lang="en-US" sz="1360" baseline="0" dirty="0">
                  <a:solidFill>
                    <a:schemeClr val="bg1"/>
                  </a:solidFill>
                  <a:latin typeface="Trebuchet MS" panose="020B0603020202020204" pitchFamily="34" charset="0"/>
                </a:rPr>
                <a:t> you are ready to print your poster</a:t>
              </a:r>
              <a:r>
                <a:rPr lang="en-US" sz="1360" dirty="0">
                  <a:solidFill>
                    <a:schemeClr val="bg1"/>
                  </a:solidFill>
                  <a:latin typeface="Trebuchet MS" panose="020B0603020202020204" pitchFamily="34" charset="0"/>
                </a:rPr>
                <a:t>,</a:t>
              </a:r>
              <a:r>
                <a:rPr lang="en-US" sz="1360" baseline="0" dirty="0">
                  <a:solidFill>
                    <a:schemeClr val="bg1"/>
                  </a:solidFill>
                  <a:latin typeface="Trebuchet MS" panose="020B0603020202020204" pitchFamily="34" charset="0"/>
                </a:rPr>
                <a:t> go online to </a:t>
              </a:r>
              <a:r>
                <a:rPr lang="en-US" sz="1360" b="0" dirty="0">
                  <a:solidFill>
                    <a:schemeClr val="bg1"/>
                  </a:solidFill>
                  <a:latin typeface="Trebuchet MS" panose="020B0603020202020204" pitchFamily="34" charset="0"/>
                </a:rPr>
                <a:t>PosterPresentations.com</a:t>
              </a:r>
              <a:br>
                <a:rPr lang="en-US" sz="1360" dirty="0">
                  <a:solidFill>
                    <a:schemeClr val="bg1"/>
                  </a:solidFill>
                  <a:latin typeface="Trebuchet MS" panose="020B0603020202020204" pitchFamily="34" charset="0"/>
                </a:rPr>
              </a:br>
              <a:endParaRPr lang="en-US" sz="1360" dirty="0">
                <a:solidFill>
                  <a:schemeClr val="bg1"/>
                </a:solidFill>
                <a:latin typeface="Trebuchet MS" panose="020B0603020202020204" pitchFamily="34" charset="0"/>
              </a:endParaRPr>
            </a:p>
            <a:p>
              <a:pPr algn="l" defTabSz="2597785"/>
              <a:r>
                <a:rPr lang="en-US" sz="1360" b="0" dirty="0">
                  <a:solidFill>
                    <a:schemeClr val="bg1"/>
                  </a:solidFill>
                  <a:latin typeface="Trebuchet MS" panose="020B0603020202020204" pitchFamily="34" charset="0"/>
                </a:rPr>
                <a:t>Need</a:t>
              </a:r>
              <a:r>
                <a:rPr lang="en-US" sz="1360" b="0" baseline="0" dirty="0">
                  <a:solidFill>
                    <a:schemeClr val="bg1"/>
                  </a:solidFill>
                  <a:latin typeface="Trebuchet MS" panose="020B0603020202020204" pitchFamily="34" charset="0"/>
                </a:rPr>
                <a:t> assistance? Call us at </a:t>
              </a:r>
              <a:r>
                <a:rPr lang="en-US" sz="1360" b="0" dirty="0">
                  <a:solidFill>
                    <a:srgbClr val="FFC000"/>
                  </a:solidFill>
                  <a:latin typeface="Trebuchet MS" panose="020B0603020202020204" pitchFamily="34" charset="0"/>
                </a:rPr>
                <a:t>1.510.649.3001</a:t>
              </a:r>
              <a:endParaRPr lang="en-US" sz="1360" b="0" dirty="0">
                <a:solidFill>
                  <a:srgbClr val="FFC000"/>
                </a:solidFill>
                <a:latin typeface="Trebuchet MS" panose="020B0603020202020204" pitchFamily="34" charset="0"/>
              </a:endParaRPr>
            </a:p>
            <a:p>
              <a:pPr algn="l" defTabSz="2597785"/>
              <a:endParaRPr lang="en-US" sz="1745" b="1" dirty="0">
                <a:solidFill>
                  <a:srgbClr val="FFFF00"/>
                </a:solidFill>
                <a:latin typeface="Trebuchet MS" panose="020B0603020202020204" pitchFamily="34" charset="0"/>
              </a:endParaRPr>
            </a:p>
            <a:p>
              <a:pPr algn="ctr"/>
              <a:endParaRPr lang="en-US" sz="1165" b="1" dirty="0">
                <a:solidFill>
                  <a:schemeClr val="bg1"/>
                </a:solidFill>
                <a:latin typeface="Trebuchet MS" panose="020B0603020202020204" pitchFamily="34" charset="0"/>
              </a:endParaRPr>
            </a:p>
            <a:p>
              <a:pPr algn="ctr"/>
              <a:r>
                <a:rPr lang="en-US" sz="1945" b="1" spc="414" dirty="0">
                  <a:solidFill>
                    <a:schemeClr val="bg1"/>
                  </a:solidFill>
                  <a:latin typeface="Trebuchet MS" panose="020B0603020202020204" pitchFamily="34" charset="0"/>
                </a:rPr>
                <a:t>QUICK START</a:t>
              </a:r>
              <a:endParaRPr lang="en-US" sz="1945" b="1" spc="414" dirty="0">
                <a:solidFill>
                  <a:schemeClr val="bg1"/>
                </a:solidFill>
                <a:latin typeface="Trebuchet MS" panose="020B0603020202020204" pitchFamily="34" charset="0"/>
              </a:endParaRPr>
            </a:p>
            <a:p>
              <a:pPr algn="ctr"/>
              <a:endParaRPr lang="en-US" sz="1550" b="1" baseline="0" dirty="0">
                <a:solidFill>
                  <a:schemeClr val="bg1"/>
                </a:solidFill>
                <a:latin typeface="Trebuchet MS" panose="020B0603020202020204" pitchFamily="34" charset="0"/>
              </a:endParaRPr>
            </a:p>
            <a:p>
              <a:pPr algn="ctr"/>
              <a:r>
                <a:rPr lang="en-US" sz="1550" b="1" baseline="0" dirty="0">
                  <a:solidFill>
                    <a:srgbClr val="FFC000"/>
                  </a:solidFill>
                  <a:latin typeface="Trebuchet MS" panose="020B0603020202020204" pitchFamily="34" charset="0"/>
                </a:rPr>
                <a:t>Zoom in and out</a:t>
              </a:r>
              <a:endParaRPr lang="en-US" sz="1550" b="1" baseline="0" dirty="0">
                <a:solidFill>
                  <a:srgbClr val="FFC000"/>
                </a:solidFill>
                <a:latin typeface="Trebuchet MS" panose="020B0603020202020204" pitchFamily="34" charset="0"/>
              </a:endParaRPr>
            </a:p>
            <a:p>
              <a:pPr marL="1305560" indent="-1305560" algn="l" defTabSz="586740"/>
              <a:r>
                <a:rPr lang="en-US" sz="1165" b="0" baseline="0" dirty="0">
                  <a:solidFill>
                    <a:schemeClr val="bg1"/>
                  </a:solidFill>
                  <a:latin typeface="Trebuchet MS" panose="020B0603020202020204" pitchFamily="34" charset="0"/>
                </a:rPr>
                <a:t>	</a:t>
              </a:r>
              <a:r>
                <a:rPr lang="en-US" sz="1165" b="0" baseline="0" dirty="0">
                  <a:solidFill>
                    <a:schemeClr val="bg1">
                      <a:lumMod val="75000"/>
                    </a:schemeClr>
                  </a:solidFill>
                  <a:latin typeface="Trebuchet MS" panose="020B0603020202020204" pitchFamily="34" charset="0"/>
                </a:rPr>
                <a:t>As you work on your poster zoom in and out to the level that is more comfortable to you. </a:t>
              </a:r>
              <a:endParaRPr lang="en-US" sz="1165" b="0" baseline="0" dirty="0">
                <a:solidFill>
                  <a:schemeClr val="bg1">
                    <a:lumMod val="75000"/>
                  </a:schemeClr>
                </a:solidFill>
                <a:latin typeface="Trebuchet MS" panose="020B0603020202020204" pitchFamily="34" charset="0"/>
              </a:endParaRPr>
            </a:p>
            <a:p>
              <a:pPr marL="1305560" indent="-1305560" algn="l" defTabSz="586740"/>
              <a:r>
                <a:rPr lang="en-US" sz="1165" b="1" baseline="0" dirty="0">
                  <a:solidFill>
                    <a:schemeClr val="bg1">
                      <a:lumMod val="75000"/>
                    </a:schemeClr>
                  </a:solidFill>
                  <a:latin typeface="Trebuchet MS" panose="020B0603020202020204" pitchFamily="34" charset="0"/>
                </a:rPr>
                <a:t>	</a:t>
              </a:r>
              <a:r>
                <a:rPr lang="en-US" sz="1165" b="0" baseline="0" dirty="0">
                  <a:solidFill>
                    <a:schemeClr val="bg1">
                      <a:lumMod val="75000"/>
                    </a:schemeClr>
                  </a:solidFill>
                  <a:latin typeface="Trebuchet MS" panose="020B0603020202020204" pitchFamily="34" charset="0"/>
                </a:rPr>
                <a:t>Go to VIEW &gt; ZOOM.</a:t>
              </a:r>
              <a:endParaRPr lang="en-US" sz="1165" b="0" baseline="0" dirty="0">
                <a:solidFill>
                  <a:schemeClr val="bg1">
                    <a:lumMod val="75000"/>
                  </a:schemeClr>
                </a:solidFill>
                <a:latin typeface="Trebuchet MS" panose="020B0603020202020204" pitchFamily="34" charset="0"/>
              </a:endParaRPr>
            </a:p>
            <a:p>
              <a:pPr algn="l"/>
              <a:endParaRPr lang="en-US" sz="1360" b="0" baseline="0" dirty="0">
                <a:solidFill>
                  <a:schemeClr val="bg1"/>
                </a:solidFill>
                <a:latin typeface="Trebuchet MS" panose="020B0603020202020204" pitchFamily="34" charset="0"/>
              </a:endParaRPr>
            </a:p>
            <a:p>
              <a:pPr algn="ctr"/>
              <a:r>
                <a:rPr lang="en-US" sz="1550" b="1" baseline="0" dirty="0">
                  <a:solidFill>
                    <a:srgbClr val="FFC000"/>
                  </a:solidFill>
                  <a:latin typeface="Trebuchet MS" panose="020B0603020202020204" pitchFamily="34" charset="0"/>
                </a:rPr>
                <a:t>Title, Authors, and Affiliations</a:t>
              </a:r>
              <a:endParaRPr lang="en-US" sz="1550" b="1" baseline="0" dirty="0">
                <a:solidFill>
                  <a:srgbClr val="FFC000"/>
                </a:solidFill>
                <a:latin typeface="Trebuchet MS" panose="020B0603020202020204" pitchFamily="34" charset="0"/>
              </a:endParaRPr>
            </a:p>
            <a:p>
              <a:pPr algn="l"/>
              <a:r>
                <a:rPr lang="en-US" sz="1165" b="0" baseline="0" dirty="0">
                  <a:solidFill>
                    <a:schemeClr val="bg1">
                      <a:lumMod val="75000"/>
                    </a:schemeClr>
                  </a:solidFill>
                  <a:latin typeface="Trebuchet MS" panose="020B0603020202020204" pitchFamily="34" charset="0"/>
                </a:rPr>
                <a:t>Start designing your poster by adding the title, the names of the authors, and the affiliated institutions. </a:t>
              </a:r>
              <a:r>
                <a:rPr lang="en-US" sz="1165" b="0" spc="0" baseline="0" dirty="0">
                  <a:solidFill>
                    <a:schemeClr val="bg1">
                      <a:lumMod val="75000"/>
                    </a:schemeClr>
                  </a:solidFill>
                  <a:latin typeface="Trebuchet MS" panose="020B0603020202020204" pitchFamily="34" charset="0"/>
                </a:rPr>
                <a:t>You can type or paste text into the provided boxes. The template will automatically adjust the size of your text to fit the title box. You can manually override this feature and change the size of your text. </a:t>
              </a:r>
              <a:endParaRPr lang="en-US" sz="1165" b="0" spc="0" baseline="0" dirty="0">
                <a:solidFill>
                  <a:schemeClr val="bg1">
                    <a:lumMod val="75000"/>
                  </a:schemeClr>
                </a:solidFill>
                <a:latin typeface="Trebuchet MS" panose="020B0603020202020204" pitchFamily="34" charset="0"/>
              </a:endParaRPr>
            </a:p>
            <a:p>
              <a:pPr algn="l"/>
              <a:endParaRPr lang="en-US" sz="1165" b="0" spc="0" baseline="0" dirty="0">
                <a:solidFill>
                  <a:schemeClr val="bg1">
                    <a:lumMod val="75000"/>
                  </a:schemeClr>
                </a:solidFill>
                <a:latin typeface="Trebuchet MS" panose="020B0603020202020204" pitchFamily="34" charset="0"/>
              </a:endParaRPr>
            </a:p>
            <a:p>
              <a:pPr algn="l"/>
              <a:r>
                <a:rPr lang="en-US" sz="1165" b="1" spc="207" baseline="0" dirty="0">
                  <a:solidFill>
                    <a:srgbClr val="FFC000"/>
                  </a:solidFill>
                  <a:latin typeface="Trebuchet MS" panose="020B0603020202020204" pitchFamily="34" charset="0"/>
                </a:rPr>
                <a:t>TIP</a:t>
              </a:r>
              <a:r>
                <a:rPr lang="en-US" sz="1165" b="1" baseline="0" dirty="0">
                  <a:solidFill>
                    <a:srgbClr val="FFC000"/>
                  </a:solidFill>
                  <a:latin typeface="Trebuchet MS" panose="020B0603020202020204" pitchFamily="34" charset="0"/>
                </a:rPr>
                <a:t>: </a:t>
              </a:r>
              <a:r>
                <a:rPr lang="en-US" sz="1165" b="0" baseline="0" dirty="0">
                  <a:solidFill>
                    <a:schemeClr val="bg1">
                      <a:lumMod val="75000"/>
                    </a:schemeClr>
                  </a:solidFill>
                  <a:latin typeface="Trebuchet MS" panose="020B0603020202020204" pitchFamily="34" charset="0"/>
                </a:rPr>
                <a:t>The font size of your title should be bigger than your name(s) and institution name(s).</a:t>
              </a:r>
              <a:endParaRPr lang="en-US" sz="1165" b="0" baseline="0" dirty="0">
                <a:solidFill>
                  <a:schemeClr val="bg1">
                    <a:lumMod val="75000"/>
                  </a:schemeClr>
                </a:solidFill>
                <a:latin typeface="Trebuchet MS" panose="020B0603020202020204" pitchFamily="34" charset="0"/>
              </a:endParaRPr>
            </a:p>
            <a:p>
              <a:pPr algn="l"/>
              <a:br>
                <a:rPr lang="en-US" sz="1360" b="1" baseline="0" dirty="0">
                  <a:solidFill>
                    <a:schemeClr val="bg1"/>
                  </a:solidFill>
                  <a:latin typeface="Trebuchet MS" panose="020B0603020202020204" pitchFamily="34" charset="0"/>
                </a:rPr>
              </a:br>
              <a:endParaRPr lang="en-US" sz="1360" b="1" dirty="0">
                <a:solidFill>
                  <a:schemeClr val="bg1"/>
                </a:solidFill>
                <a:latin typeface="Trebuchet MS" panose="020B0603020202020204" pitchFamily="34" charset="0"/>
              </a:endParaRPr>
            </a:p>
            <a:p>
              <a:pPr algn="ctr"/>
              <a:endParaRPr lang="en-US" sz="1360" b="1" dirty="0">
                <a:solidFill>
                  <a:srgbClr val="FFC000"/>
                </a:solidFill>
                <a:latin typeface="Trebuchet MS" panose="020B0603020202020204" pitchFamily="34" charset="0"/>
              </a:endParaRPr>
            </a:p>
            <a:p>
              <a:pPr algn="ctr"/>
              <a:endParaRPr lang="en-US" sz="1360" b="1" dirty="0">
                <a:solidFill>
                  <a:srgbClr val="FFC000"/>
                </a:solidFill>
                <a:latin typeface="Trebuchet MS" panose="020B0603020202020204" pitchFamily="34" charset="0"/>
              </a:endParaRPr>
            </a:p>
            <a:p>
              <a:pPr algn="ctr"/>
              <a:r>
                <a:rPr lang="en-US" sz="1550" b="1" dirty="0">
                  <a:solidFill>
                    <a:srgbClr val="FFC000"/>
                  </a:solidFill>
                  <a:latin typeface="Trebuchet MS" panose="020B0603020202020204" pitchFamily="34" charset="0"/>
                </a:rPr>
                <a:t>Adding Logos</a:t>
              </a:r>
              <a:r>
                <a:rPr lang="en-US" sz="1550" b="1" baseline="0" dirty="0">
                  <a:solidFill>
                    <a:srgbClr val="FFC000"/>
                  </a:solidFill>
                  <a:latin typeface="Trebuchet MS" panose="020B0603020202020204" pitchFamily="34" charset="0"/>
                </a:rPr>
                <a:t> / Seals</a:t>
              </a:r>
              <a:endParaRPr lang="en-US" sz="1550" b="1" baseline="0" dirty="0">
                <a:solidFill>
                  <a:srgbClr val="FFC000"/>
                </a:solidFill>
                <a:latin typeface="Trebuchet MS" panose="020B0603020202020204" pitchFamily="34" charset="0"/>
              </a:endParaRPr>
            </a:p>
            <a:p>
              <a:pPr algn="l"/>
              <a:r>
                <a:rPr lang="en-US" sz="1165" b="0" baseline="0" dirty="0">
                  <a:solidFill>
                    <a:schemeClr val="bg1">
                      <a:lumMod val="75000"/>
                    </a:schemeClr>
                  </a:solidFill>
                  <a:latin typeface="Trebuchet MS" panose="020B0603020202020204"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endParaRPr lang="en-US" sz="1165" b="0" baseline="0" dirty="0">
                <a:solidFill>
                  <a:schemeClr val="bg1">
                    <a:lumMod val="75000"/>
                  </a:schemeClr>
                </a:solidFill>
                <a:latin typeface="Trebuchet MS" panose="020B0603020202020204" pitchFamily="34" charset="0"/>
              </a:endParaRPr>
            </a:p>
            <a:p>
              <a:pPr algn="l"/>
              <a:endParaRPr lang="en-US" sz="1165" b="0" spc="207" baseline="0" dirty="0">
                <a:solidFill>
                  <a:schemeClr val="bg1">
                    <a:lumMod val="75000"/>
                  </a:schemeClr>
                </a:solidFill>
                <a:latin typeface="Trebuchet MS" panose="020B0603020202020204" pitchFamily="34" charset="0"/>
              </a:endParaRPr>
            </a:p>
            <a:p>
              <a:pPr algn="l"/>
              <a:r>
                <a:rPr lang="en-US" sz="1165" b="1" spc="207" baseline="0" dirty="0">
                  <a:solidFill>
                    <a:srgbClr val="FFC000"/>
                  </a:solidFill>
                  <a:latin typeface="Trebuchet MS" panose="020B0603020202020204" pitchFamily="34" charset="0"/>
                </a:rPr>
                <a:t>TIP:</a:t>
              </a:r>
              <a:r>
                <a:rPr lang="en-US" sz="1165" b="1" spc="0" baseline="0" dirty="0">
                  <a:solidFill>
                    <a:srgbClr val="FFC000"/>
                  </a:solidFill>
                  <a:latin typeface="Trebuchet MS" panose="020B0603020202020204" pitchFamily="34" charset="0"/>
                </a:rPr>
                <a:t> </a:t>
              </a:r>
              <a:r>
                <a:rPr lang="en-US" sz="1165" b="0" baseline="0" dirty="0">
                  <a:solidFill>
                    <a:schemeClr val="bg1">
                      <a:lumMod val="75000"/>
                    </a:schemeClr>
                  </a:solidFill>
                  <a:latin typeface="Trebuchet MS" panose="020B0603020202020204" pitchFamily="34" charset="0"/>
                </a:rPr>
                <a:t>See if your school’s logo is available on our free poster templates page.</a:t>
              </a:r>
              <a:endParaRPr lang="en-US" sz="1165" b="0" baseline="0" dirty="0">
                <a:solidFill>
                  <a:schemeClr val="bg1">
                    <a:lumMod val="75000"/>
                  </a:schemeClr>
                </a:solidFill>
                <a:latin typeface="Trebuchet MS" panose="020B0603020202020204" pitchFamily="34" charset="0"/>
              </a:endParaRPr>
            </a:p>
            <a:p>
              <a:pPr algn="l"/>
              <a:endParaRPr lang="en-US" sz="1165" b="0" baseline="0" dirty="0">
                <a:latin typeface="Trebuchet MS" panose="020B0603020202020204" pitchFamily="34" charset="0"/>
              </a:endParaRPr>
            </a:p>
            <a:p>
              <a:pPr algn="ctr"/>
              <a:r>
                <a:rPr lang="en-US" sz="1550" b="1" baseline="0" dirty="0">
                  <a:solidFill>
                    <a:srgbClr val="FFC000"/>
                  </a:solidFill>
                  <a:latin typeface="Trebuchet MS" panose="020B0603020202020204" pitchFamily="34" charset="0"/>
                </a:rPr>
                <a:t>Photographs / Graphics</a:t>
              </a:r>
              <a:endParaRPr lang="en-US" sz="1550" b="1" baseline="0" dirty="0">
                <a:solidFill>
                  <a:srgbClr val="FFC000"/>
                </a:solidFill>
                <a:latin typeface="Trebuchet MS" panose="020B0603020202020204" pitchFamily="34" charset="0"/>
              </a:endParaRPr>
            </a:p>
            <a:p>
              <a:pPr algn="l" defTabSz="674370"/>
              <a:r>
                <a:rPr lang="en-US" sz="1165" b="0" baseline="0" dirty="0">
                  <a:solidFill>
                    <a:schemeClr val="bg1">
                      <a:lumMod val="75000"/>
                    </a:schemeClr>
                  </a:solidFill>
                  <a:latin typeface="Trebuchet MS" panose="020B0603020202020204"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1165" b="0" spc="0" baseline="0" dirty="0">
                  <a:solidFill>
                    <a:schemeClr val="bg1">
                      <a:lumMod val="75000"/>
                    </a:schemeClr>
                  </a:solidFill>
                  <a:latin typeface="Trebuchet MS" panose="020B0603020202020204" pitchFamily="34" charset="0"/>
                </a:rPr>
                <a:t>disproportionally.</a:t>
              </a:r>
              <a:endParaRPr lang="en-US" sz="1165" b="0" spc="0" baseline="0" dirty="0">
                <a:solidFill>
                  <a:schemeClr val="bg1">
                    <a:lumMod val="75000"/>
                  </a:schemeClr>
                </a:solidFill>
                <a:latin typeface="Trebuchet MS" panose="020B0603020202020204" pitchFamily="34" charset="0"/>
              </a:endParaRPr>
            </a:p>
            <a:p>
              <a:pPr algn="l" defTabSz="674370"/>
              <a:endParaRPr lang="en-US" sz="1165" b="0" baseline="0" dirty="0">
                <a:latin typeface="Trebuchet MS" panose="020B0603020202020204" pitchFamily="34" charset="0"/>
              </a:endParaRPr>
            </a:p>
            <a:p>
              <a:pPr algn="ctr"/>
              <a:endParaRPr lang="en-US" sz="1360" b="1" baseline="0" dirty="0">
                <a:solidFill>
                  <a:srgbClr val="FFC000"/>
                </a:solidFill>
                <a:latin typeface="Trebuchet MS" panose="020B0603020202020204" pitchFamily="34" charset="0"/>
              </a:endParaRPr>
            </a:p>
            <a:p>
              <a:pPr algn="ctr"/>
              <a:endParaRPr lang="en-US" sz="1360" b="1" baseline="0" dirty="0">
                <a:solidFill>
                  <a:srgbClr val="FFC000"/>
                </a:solidFill>
                <a:latin typeface="Trebuchet MS" panose="020B0603020202020204" pitchFamily="34" charset="0"/>
              </a:endParaRPr>
            </a:p>
            <a:p>
              <a:pPr algn="ctr"/>
              <a:endParaRPr lang="en-US" sz="1360" b="1" baseline="0" dirty="0">
                <a:solidFill>
                  <a:srgbClr val="FFC000"/>
                </a:solidFill>
                <a:latin typeface="Trebuchet MS" panose="020B0603020202020204" pitchFamily="34" charset="0"/>
              </a:endParaRPr>
            </a:p>
            <a:p>
              <a:pPr algn="ctr"/>
              <a:endParaRPr lang="en-US" sz="1360" b="1" baseline="0" dirty="0">
                <a:solidFill>
                  <a:srgbClr val="FFC000"/>
                </a:solidFill>
                <a:latin typeface="Trebuchet MS" panose="020B0603020202020204" pitchFamily="34" charset="0"/>
              </a:endParaRPr>
            </a:p>
            <a:p>
              <a:pPr algn="ctr"/>
              <a:endParaRPr lang="en-US" sz="1360" b="1" baseline="0" dirty="0">
                <a:solidFill>
                  <a:srgbClr val="FFC000"/>
                </a:solidFill>
                <a:latin typeface="Trebuchet MS" panose="020B0603020202020204" pitchFamily="34" charset="0"/>
              </a:endParaRPr>
            </a:p>
            <a:p>
              <a:pPr algn="ctr"/>
              <a:endParaRPr lang="en-US" sz="1360" b="1" baseline="0" dirty="0">
                <a:solidFill>
                  <a:srgbClr val="FFC000"/>
                </a:solidFill>
                <a:latin typeface="Trebuchet MS" panose="020B0603020202020204" pitchFamily="34" charset="0"/>
              </a:endParaRPr>
            </a:p>
            <a:p>
              <a:pPr algn="ctr"/>
              <a:r>
                <a:rPr lang="en-US" sz="1550" b="1" baseline="0" dirty="0">
                  <a:solidFill>
                    <a:srgbClr val="FFC000"/>
                  </a:solidFill>
                  <a:latin typeface="Trebuchet MS" panose="020B0603020202020204" pitchFamily="34" charset="0"/>
                </a:rPr>
                <a:t>Image Quality Check</a:t>
              </a:r>
              <a:endParaRPr lang="en-US" sz="1550" b="1" baseline="0" dirty="0">
                <a:solidFill>
                  <a:srgbClr val="FFC000"/>
                </a:solidFill>
                <a:latin typeface="Trebuchet MS" panose="020B0603020202020204" pitchFamily="34" charset="0"/>
              </a:endParaRPr>
            </a:p>
            <a:p>
              <a:pPr lvl="0" algn="l" defTabSz="674370"/>
              <a:r>
                <a:rPr lang="en-US" sz="1165" b="0" baseline="0" dirty="0">
                  <a:solidFill>
                    <a:schemeClr val="bg1">
                      <a:lumMod val="75000"/>
                    </a:schemeClr>
                  </a:solidFill>
                  <a:latin typeface="Trebuchet MS" panose="020B0603020202020204" pitchFamily="34" charset="0"/>
                </a:rPr>
                <a:t>Zoom in and look at your images at 100% magnification. If they look good they will print well. </a:t>
              </a:r>
              <a:endParaRPr lang="en-US" sz="1360" b="0" dirty="0">
                <a:latin typeface="Trebuchet MS" panose="020B0603020202020204" pitchFamily="34" charset="0"/>
              </a:endParaRPr>
            </a:p>
          </p:txBody>
        </p:sp>
        <p:cxnSp>
          <p:nvCxnSpPr>
            <p:cNvPr id="55" name="Straight Connector 54"/>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userDrawn="1"/>
          </p:nvPicPr>
          <p:blipFill>
            <a:blip r:embed="rId9"/>
            <a:stretch>
              <a:fillRect/>
            </a:stretch>
          </p:blipFill>
          <p:spPr>
            <a:xfrm>
              <a:off x="-10740740" y="10261718"/>
              <a:ext cx="1597666" cy="1201935"/>
            </a:xfrm>
            <a:prstGeom prst="rect">
              <a:avLst/>
            </a:prstGeom>
          </p:spPr>
        </p:pic>
        <p:pic>
          <p:nvPicPr>
            <p:cNvPr id="57" name="Picture 56"/>
            <p:cNvPicPr>
              <a:picLocks noChangeAspect="1"/>
            </p:cNvPicPr>
            <p:nvPr userDrawn="1"/>
          </p:nvPicPr>
          <p:blipFill>
            <a:blip r:embed="rId10"/>
            <a:stretch>
              <a:fillRect/>
            </a:stretch>
          </p:blipFill>
          <p:spPr>
            <a:xfrm>
              <a:off x="-10732765" y="15696927"/>
              <a:ext cx="9986808" cy="1053596"/>
            </a:xfrm>
            <a:prstGeom prst="rect">
              <a:avLst/>
            </a:prstGeom>
          </p:spPr>
        </p:pic>
        <p:grpSp>
          <p:nvGrpSpPr>
            <p:cNvPr id="58" name="Group 57"/>
            <p:cNvGrpSpPr/>
            <p:nvPr userDrawn="1"/>
          </p:nvGrpSpPr>
          <p:grpSpPr>
            <a:xfrm>
              <a:off x="-9744993" y="23540959"/>
              <a:ext cx="7531182" cy="1894761"/>
              <a:chOff x="-4470427" y="11016658"/>
              <a:chExt cx="3470785" cy="870534"/>
            </a:xfrm>
          </p:grpSpPr>
          <p:grpSp>
            <p:nvGrpSpPr>
              <p:cNvPr id="64" name="Group 63"/>
              <p:cNvGrpSpPr/>
              <p:nvPr userDrawn="1"/>
            </p:nvGrpSpPr>
            <p:grpSpPr>
              <a:xfrm>
                <a:off x="-2783495" y="11060892"/>
                <a:ext cx="624431" cy="819819"/>
                <a:chOff x="-3958697" y="11117435"/>
                <a:chExt cx="779338" cy="1174795"/>
              </a:xfrm>
            </p:grpSpPr>
            <p:pic>
              <p:nvPicPr>
                <p:cNvPr id="70" name="Picture 69"/>
                <p:cNvPicPr>
                  <a:picLocks noChangeAspect="1"/>
                </p:cNvPicPr>
                <p:nvPr userDrawn="1"/>
              </p:nvPicPr>
              <p:blipFill>
                <a:blip r:embed="rId11"/>
                <a:stretch>
                  <a:fillRect/>
                </a:stretch>
              </p:blipFill>
              <p:spPr>
                <a:xfrm>
                  <a:off x="-3948160" y="11117435"/>
                  <a:ext cx="768801" cy="1090857"/>
                </a:xfrm>
                <a:prstGeom prst="rect">
                  <a:avLst/>
                </a:prstGeom>
              </p:spPr>
            </p:pic>
            <p:sp>
              <p:nvSpPr>
                <p:cNvPr id="71" name="TextBox 70"/>
                <p:cNvSpPr txBox="1"/>
                <p:nvPr userDrawn="1"/>
              </p:nvSpPr>
              <p:spPr>
                <a:xfrm>
                  <a:off x="-3958697" y="12114178"/>
                  <a:ext cx="779338" cy="178052"/>
                </a:xfrm>
                <a:prstGeom prst="rect">
                  <a:avLst/>
                </a:prstGeom>
                <a:solidFill>
                  <a:schemeClr val="accent1"/>
                </a:solidFill>
                <a:ln>
                  <a:noFill/>
                </a:ln>
              </p:spPr>
              <p:txBody>
                <a:bodyPr wrap="square" lIns="64350" tIns="64350" rIns="64350" bIns="64350" rtlCol="0">
                  <a:spAutoFit/>
                </a:bodyPr>
                <a:lstStyle/>
                <a:p>
                  <a:pPr algn="ctr"/>
                  <a:r>
                    <a:rPr lang="en-US" sz="780" b="1" dirty="0">
                      <a:solidFill>
                        <a:schemeClr val="tx1"/>
                      </a:solidFill>
                    </a:rPr>
                    <a:t>ORIGINAL</a:t>
                  </a:r>
                  <a:endParaRPr lang="en-US" sz="780" b="1" dirty="0">
                    <a:solidFill>
                      <a:schemeClr val="tx1"/>
                    </a:solidFill>
                  </a:endParaRPr>
                </a:p>
              </p:txBody>
            </p:sp>
          </p:grpSp>
          <p:grpSp>
            <p:nvGrpSpPr>
              <p:cNvPr id="65" name="Group 64"/>
              <p:cNvGrpSpPr/>
              <p:nvPr userDrawn="1"/>
            </p:nvGrpSpPr>
            <p:grpSpPr>
              <a:xfrm>
                <a:off x="-2033159" y="11060881"/>
                <a:ext cx="1033517" cy="826311"/>
                <a:chOff x="-2921738" y="11200127"/>
                <a:chExt cx="1420279" cy="1135533"/>
              </a:xfrm>
            </p:grpSpPr>
            <p:pic>
              <p:nvPicPr>
                <p:cNvPr id="68" name="Picture 67"/>
                <p:cNvPicPr>
                  <a:picLocks noChangeAspect="1"/>
                </p:cNvPicPr>
                <p:nvPr userDrawn="1"/>
              </p:nvPicPr>
              <p:blipFill>
                <a:blip r:embed="rId11"/>
                <a:stretch>
                  <a:fillRect/>
                </a:stretch>
              </p:blipFill>
              <p:spPr>
                <a:xfrm>
                  <a:off x="-2921738" y="11200127"/>
                  <a:ext cx="1420279" cy="1029694"/>
                </a:xfrm>
                <a:prstGeom prst="rect">
                  <a:avLst/>
                </a:prstGeom>
              </p:spPr>
            </p:pic>
            <p:sp>
              <p:nvSpPr>
                <p:cNvPr id="69" name="TextBox 68"/>
                <p:cNvSpPr txBox="1"/>
                <p:nvPr userDrawn="1"/>
              </p:nvSpPr>
              <p:spPr>
                <a:xfrm>
                  <a:off x="-2918993" y="12175418"/>
                  <a:ext cx="1417534" cy="160242"/>
                </a:xfrm>
                <a:prstGeom prst="rect">
                  <a:avLst/>
                </a:prstGeom>
                <a:solidFill>
                  <a:srgbClr val="FF0000"/>
                </a:solidFill>
              </p:spPr>
              <p:txBody>
                <a:bodyPr wrap="square" lIns="321750" tIns="64350" rIns="321750" bIns="64350" rtlCol="0">
                  <a:spAutoFit/>
                </a:bodyPr>
                <a:lstStyle/>
                <a:p>
                  <a:pPr algn="ctr"/>
                  <a:r>
                    <a:rPr lang="en-US" sz="680" b="1" dirty="0">
                      <a:solidFill>
                        <a:schemeClr val="bg1"/>
                      </a:solidFill>
                    </a:rPr>
                    <a:t>DISTORTED</a:t>
                  </a:r>
                  <a:endParaRPr lang="en-US" sz="340" b="1" dirty="0">
                    <a:solidFill>
                      <a:schemeClr val="bg1"/>
                    </a:solidFill>
                  </a:endParaRPr>
                </a:p>
              </p:txBody>
            </p:sp>
          </p:grpSp>
          <p:pic>
            <p:nvPicPr>
              <p:cNvPr id="66" name="Picture 65"/>
              <p:cNvPicPr>
                <a:picLocks noChangeAspect="1"/>
              </p:cNvPicPr>
              <p:nvPr userDrawn="1"/>
            </p:nvPicPr>
            <p:blipFill>
              <a:blip r:embed="rId12"/>
              <a:stretch>
                <a:fillRect/>
              </a:stretch>
            </p:blipFill>
            <p:spPr>
              <a:xfrm>
                <a:off x="-4470427" y="11016658"/>
                <a:ext cx="1098742" cy="847761"/>
              </a:xfrm>
              <a:prstGeom prst="rect">
                <a:avLst/>
              </a:prstGeom>
            </p:spPr>
          </p:pic>
          <p:sp>
            <p:nvSpPr>
              <p:cNvPr id="67" name="TextBox 66"/>
              <p:cNvSpPr txBox="1"/>
              <p:nvPr userDrawn="1"/>
            </p:nvSpPr>
            <p:spPr>
              <a:xfrm>
                <a:off x="-4440601" y="11665646"/>
                <a:ext cx="1035687" cy="221228"/>
              </a:xfrm>
              <a:prstGeom prst="rect">
                <a:avLst/>
              </a:prstGeom>
              <a:noFill/>
            </p:spPr>
            <p:txBody>
              <a:bodyPr wrap="square" lIns="321750" tIns="321750" rIns="321750" bIns="0" rtlCol="0">
                <a:spAutoFit/>
              </a:bodyPr>
              <a:lstStyle/>
              <a:p>
                <a:pPr algn="ctr"/>
                <a:r>
                  <a:rPr lang="en-US" sz="780" dirty="0">
                    <a:solidFill>
                      <a:schemeClr val="bg1"/>
                    </a:solidFill>
                  </a:rPr>
                  <a:t>Corner</a:t>
                </a:r>
                <a:r>
                  <a:rPr lang="en-US" sz="780" baseline="0" dirty="0">
                    <a:solidFill>
                      <a:schemeClr val="bg1"/>
                    </a:solidFill>
                  </a:rPr>
                  <a:t> handles</a:t>
                </a:r>
                <a:endParaRPr lang="en-US" sz="780" dirty="0">
                  <a:solidFill>
                    <a:schemeClr val="bg1"/>
                  </a:solidFill>
                </a:endParaRPr>
              </a:p>
            </p:txBody>
          </p:sp>
        </p:grpSp>
        <p:grpSp>
          <p:nvGrpSpPr>
            <p:cNvPr id="59" name="Group 58"/>
            <p:cNvGrpSpPr/>
            <p:nvPr userDrawn="1"/>
          </p:nvGrpSpPr>
          <p:grpSpPr>
            <a:xfrm>
              <a:off x="-10309426" y="27613130"/>
              <a:ext cx="9144277" cy="2578840"/>
              <a:chOff x="-4713811" y="12670606"/>
              <a:chExt cx="4214188" cy="1184829"/>
            </a:xfrm>
          </p:grpSpPr>
          <p:graphicFrame>
            <p:nvGraphicFramePr>
              <p:cNvPr id="60" name="Object 59"/>
              <p:cNvGraphicFramePr>
                <a:graphicFrameLocks noChangeAspect="1"/>
              </p:cNvGraphicFramePr>
              <p:nvPr userDrawn="1"/>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4" name="Image" r:id="rId13" imgW="1371600" imgH="838200" progId="Photoshop.Image.13">
                      <p:embed/>
                    </p:oleObj>
                  </mc:Choice>
                  <mc:Fallback>
                    <p:oleObj name="Image" r:id="rId13" imgW="1371600" imgH="838200" progId="Photoshop.Image.13">
                      <p:embed/>
                      <p:pic>
                        <p:nvPicPr>
                          <p:cNvPr id="0" name="图片 3"/>
                          <p:cNvPicPr/>
                          <p:nvPr/>
                        </p:nvPicPr>
                        <p:blipFill>
                          <a:blip r:embed="rId14"/>
                          <a:stretch>
                            <a:fillRect/>
                          </a:stretch>
                        </p:blipFill>
                        <p:spPr>
                          <a:xfrm>
                            <a:off x="-4533347" y="12734142"/>
                            <a:ext cx="1828800" cy="1117600"/>
                          </a:xfrm>
                          <a:prstGeom prst="rect">
                            <a:avLst/>
                          </a:prstGeom>
                        </p:spPr>
                      </p:pic>
                    </p:oleObj>
                  </mc:Fallback>
                </mc:AlternateContent>
              </a:graphicData>
            </a:graphic>
          </p:graphicFrame>
          <p:graphicFrame>
            <p:nvGraphicFramePr>
              <p:cNvPr id="61" name="Object 60"/>
              <p:cNvGraphicFramePr>
                <a:graphicFrameLocks noChangeAspect="1"/>
              </p:cNvGraphicFramePr>
              <p:nvPr userDrawn="1"/>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5" name="Image" r:id="rId15" imgW="1371600" imgH="838200" progId="Photoshop.Image.13">
                      <p:embed/>
                    </p:oleObj>
                  </mc:Choice>
                  <mc:Fallback>
                    <p:oleObj name="Image" r:id="rId15" imgW="1371600" imgH="838200" progId="Photoshop.Image.13">
                      <p:embed/>
                      <p:pic>
                        <p:nvPicPr>
                          <p:cNvPr id="0" name="图片 4"/>
                          <p:cNvPicPr/>
                          <p:nvPr/>
                        </p:nvPicPr>
                        <p:blipFill>
                          <a:blip r:embed="rId16"/>
                          <a:stretch>
                            <a:fillRect/>
                          </a:stretch>
                        </p:blipFill>
                        <p:spPr>
                          <a:xfrm>
                            <a:off x="-2456641" y="12737835"/>
                            <a:ext cx="1828800" cy="1117600"/>
                          </a:xfrm>
                          <a:prstGeom prst="rect">
                            <a:avLst/>
                          </a:prstGeom>
                        </p:spPr>
                      </p:pic>
                    </p:oleObj>
                  </mc:Fallback>
                </mc:AlternateContent>
              </a:graphicData>
            </a:graphic>
          </p:graphicFrame>
          <p:sp>
            <p:nvSpPr>
              <p:cNvPr id="62" name="TextBox 61"/>
              <p:cNvSpPr txBox="1"/>
              <p:nvPr userDrawn="1"/>
            </p:nvSpPr>
            <p:spPr>
              <a:xfrm rot="16200000">
                <a:off x="-5235786" y="13192581"/>
                <a:ext cx="1117601" cy="73650"/>
              </a:xfrm>
              <a:prstGeom prst="rect">
                <a:avLst/>
              </a:prstGeom>
              <a:noFill/>
            </p:spPr>
            <p:txBody>
              <a:bodyPr wrap="square" lIns="64350" tIns="64350" rIns="64350" bIns="0" rtlCol="0">
                <a:spAutoFit/>
              </a:bodyPr>
              <a:lstStyle/>
              <a:p>
                <a:pPr algn="ctr"/>
                <a:r>
                  <a:rPr lang="en-US" sz="780" dirty="0">
                    <a:solidFill>
                      <a:srgbClr val="92D050"/>
                    </a:solidFill>
                  </a:rPr>
                  <a:t>Good</a:t>
                </a:r>
                <a:r>
                  <a:rPr lang="en-US" sz="780" baseline="0" dirty="0">
                    <a:solidFill>
                      <a:srgbClr val="92D050"/>
                    </a:solidFill>
                  </a:rPr>
                  <a:t> </a:t>
                </a:r>
                <a:r>
                  <a:rPr lang="en-US" sz="780" baseline="0" dirty="0">
                    <a:solidFill>
                      <a:schemeClr val="bg1"/>
                    </a:solidFill>
                  </a:rPr>
                  <a:t>printing quality</a:t>
                </a:r>
                <a:endParaRPr lang="en-US" sz="780" dirty="0">
                  <a:solidFill>
                    <a:schemeClr val="bg1"/>
                  </a:solidFill>
                </a:endParaRPr>
              </a:p>
            </p:txBody>
          </p:sp>
          <p:sp>
            <p:nvSpPr>
              <p:cNvPr id="63" name="TextBox 62"/>
              <p:cNvSpPr txBox="1"/>
              <p:nvPr userDrawn="1"/>
            </p:nvSpPr>
            <p:spPr>
              <a:xfrm rot="16200000">
                <a:off x="-1095250" y="13197657"/>
                <a:ext cx="1117601" cy="73653"/>
              </a:xfrm>
              <a:prstGeom prst="rect">
                <a:avLst/>
              </a:prstGeom>
              <a:noFill/>
            </p:spPr>
            <p:txBody>
              <a:bodyPr wrap="square" lIns="64350" tIns="64350" rIns="64350" bIns="0" rtlCol="0">
                <a:spAutoFit/>
              </a:bodyPr>
              <a:lstStyle/>
              <a:p>
                <a:pPr algn="ctr"/>
                <a:r>
                  <a:rPr lang="en-US" sz="780" dirty="0">
                    <a:solidFill>
                      <a:srgbClr val="FF0000"/>
                    </a:solidFill>
                  </a:rPr>
                  <a:t>Bad </a:t>
                </a:r>
                <a:r>
                  <a:rPr lang="en-US" sz="780" dirty="0">
                    <a:solidFill>
                      <a:schemeClr val="bg1"/>
                    </a:solidFill>
                  </a:rPr>
                  <a:t>printing quality</a:t>
                </a:r>
                <a:endParaRPr lang="en-US" sz="780" dirty="0">
                  <a:solidFill>
                    <a:schemeClr val="bg1"/>
                  </a:solidFill>
                </a:endParaRPr>
              </a:p>
            </p:txBody>
          </p:sp>
        </p:grpSp>
      </p:grpSp>
      <p:sp>
        <p:nvSpPr>
          <p:cNvPr id="38" name="Text Box 14"/>
          <p:cNvSpPr txBox="1">
            <a:spLocks noChangeArrowheads="1"/>
          </p:cNvSpPr>
          <p:nvPr userDrawn="1"/>
        </p:nvSpPr>
        <p:spPr bwMode="auto">
          <a:xfrm>
            <a:off x="1799788" y="29592363"/>
            <a:ext cx="2887584" cy="161290"/>
          </a:xfrm>
          <a:prstGeom prst="rect">
            <a:avLst/>
          </a:prstGeom>
          <a:noFill/>
          <a:ln w="9525">
            <a:noFill/>
            <a:miter lim="800000"/>
          </a:ln>
          <a:effectLst/>
        </p:spPr>
        <p:txBody>
          <a:bodyPr lIns="44300" tIns="22146" rIns="44300" bIns="22146">
            <a:spAutoFit/>
          </a:bodyPr>
          <a:lstStyle/>
          <a:p>
            <a:pPr eaLnBrk="0" hangingPunct="0">
              <a:lnSpc>
                <a:spcPct val="65000"/>
              </a:lnSpc>
              <a:spcBef>
                <a:spcPct val="50000"/>
              </a:spcBef>
              <a:defRPr/>
            </a:pPr>
            <a:r>
              <a:rPr lang="en-US" sz="240" b="1" dirty="0">
                <a:solidFill>
                  <a:schemeClr val="bg1">
                    <a:lumMod val="75000"/>
                  </a:schemeClr>
                </a:solidFill>
                <a:latin typeface="Arial" panose="020B0604020202020204" pitchFamily="34" charset="0"/>
              </a:rPr>
              <a:t>RESEARCH POSTER PRESENTATION DESIGN © 2015</a:t>
            </a:r>
            <a:endParaRPr lang="en-US" sz="240" b="1" dirty="0">
              <a:solidFill>
                <a:schemeClr val="bg1">
                  <a:lumMod val="75000"/>
                </a:schemeClr>
              </a:solidFill>
              <a:latin typeface="Arial" panose="020B0604020202020204" pitchFamily="34" charset="0"/>
            </a:endParaRPr>
          </a:p>
          <a:p>
            <a:pPr eaLnBrk="0" hangingPunct="0">
              <a:lnSpc>
                <a:spcPct val="65000"/>
              </a:lnSpc>
              <a:spcBef>
                <a:spcPct val="50000"/>
              </a:spcBef>
              <a:defRPr/>
            </a:pPr>
            <a:r>
              <a:rPr lang="en-US" sz="535" b="1" dirty="0">
                <a:solidFill>
                  <a:schemeClr val="bg1">
                    <a:lumMod val="75000"/>
                  </a:schemeClr>
                </a:solidFill>
                <a:latin typeface="Arial" panose="020B0604020202020204" pitchFamily="34" charset="0"/>
              </a:rPr>
              <a:t>www.PosterPresentations.com</a:t>
            </a:r>
            <a:endParaRPr lang="en-US" sz="535" b="1" dirty="0">
              <a:solidFill>
                <a:schemeClr val="bg1">
                  <a:lumMod val="75000"/>
                </a:schemeClr>
              </a:solidFill>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53" r:id="rId1"/>
  </p:sldLayoutIdLst>
  <p:txStyles>
    <p:titleStyle>
      <a:lvl1pPr algn="ctr" defTabSz="4019550" rtl="0" eaLnBrk="1" latinLnBrk="0" hangingPunct="1">
        <a:spcBef>
          <a:spcPct val="0"/>
        </a:spcBef>
        <a:buNone/>
        <a:defRPr sz="8060" kern="1200">
          <a:solidFill>
            <a:schemeClr val="bg1"/>
          </a:solidFill>
          <a:latin typeface="Trebuchet MS" panose="020B0603020202020204" pitchFamily="34" charset="0"/>
          <a:ea typeface="+mj-ea"/>
          <a:cs typeface="+mj-cs"/>
        </a:defRPr>
      </a:lvl1pPr>
    </p:titleStyle>
    <p:bodyStyle>
      <a:lvl1pPr marL="1507490" indent="-1507490" algn="l" defTabSz="4019550" rtl="0" eaLnBrk="1" latinLnBrk="0" hangingPunct="1">
        <a:spcBef>
          <a:spcPts val="130"/>
        </a:spcBef>
        <a:buFont typeface="Arial" panose="020B0604020202020204" pitchFamily="34" charset="0"/>
        <a:buChar char="•"/>
        <a:defRPr sz="14105" kern="1200">
          <a:solidFill>
            <a:schemeClr val="tx1"/>
          </a:solidFill>
          <a:latin typeface="+mn-lt"/>
          <a:ea typeface="+mn-ea"/>
          <a:cs typeface="+mn-cs"/>
        </a:defRPr>
      </a:lvl1pPr>
      <a:lvl2pPr marL="3265805" indent="-1256030" algn="l" defTabSz="4019550" rtl="0" eaLnBrk="1" latinLnBrk="0" hangingPunct="1">
        <a:spcBef>
          <a:spcPts val="130"/>
        </a:spcBef>
        <a:buFont typeface="Arial" panose="020B0604020202020204" pitchFamily="34" charset="0"/>
        <a:buChar char="–"/>
        <a:defRPr sz="12360" kern="1200">
          <a:solidFill>
            <a:schemeClr val="tx1"/>
          </a:solidFill>
          <a:latin typeface="+mn-lt"/>
          <a:ea typeface="+mn-ea"/>
          <a:cs typeface="+mn-cs"/>
        </a:defRPr>
      </a:lvl2pPr>
      <a:lvl3pPr marL="5024120" indent="-1004570" algn="l" defTabSz="4019550" rtl="0" eaLnBrk="1" latinLnBrk="0" hangingPunct="1">
        <a:spcBef>
          <a:spcPts val="130"/>
        </a:spcBef>
        <a:buFont typeface="Arial" panose="020B0604020202020204" pitchFamily="34" charset="0"/>
        <a:buChar char="•"/>
        <a:defRPr sz="10620" kern="1200">
          <a:solidFill>
            <a:schemeClr val="tx1"/>
          </a:solidFill>
          <a:latin typeface="+mn-lt"/>
          <a:ea typeface="+mn-ea"/>
          <a:cs typeface="+mn-cs"/>
        </a:defRPr>
      </a:lvl3pPr>
      <a:lvl4pPr marL="7032625" indent="-1004570" algn="l" defTabSz="4019550" rtl="0" eaLnBrk="1" latinLnBrk="0" hangingPunct="1">
        <a:spcBef>
          <a:spcPts val="130"/>
        </a:spcBef>
        <a:buFont typeface="Arial" panose="020B0604020202020204" pitchFamily="34" charset="0"/>
        <a:buChar char="–"/>
        <a:defRPr sz="8785" kern="1200">
          <a:solidFill>
            <a:schemeClr val="tx1"/>
          </a:solidFill>
          <a:latin typeface="+mn-lt"/>
          <a:ea typeface="+mn-ea"/>
          <a:cs typeface="+mn-cs"/>
        </a:defRPr>
      </a:lvl4pPr>
      <a:lvl5pPr marL="9042400" indent="-1004570" algn="l" defTabSz="4019550" rtl="0" eaLnBrk="1" latinLnBrk="0" hangingPunct="1">
        <a:spcBef>
          <a:spcPts val="130"/>
        </a:spcBef>
        <a:buFont typeface="Arial" panose="020B0604020202020204" pitchFamily="34" charset="0"/>
        <a:buChar char="»"/>
        <a:defRPr sz="8785" kern="1200">
          <a:solidFill>
            <a:schemeClr val="tx1"/>
          </a:solidFill>
          <a:latin typeface="+mn-lt"/>
          <a:ea typeface="+mn-ea"/>
          <a:cs typeface="+mn-cs"/>
        </a:defRPr>
      </a:lvl5pPr>
      <a:lvl6pPr marL="11052175" indent="-1004570" algn="l" defTabSz="4019550" rtl="0" eaLnBrk="1" latinLnBrk="0" hangingPunct="1">
        <a:spcBef>
          <a:spcPts val="130"/>
        </a:spcBef>
        <a:buFont typeface="Arial" panose="020B0604020202020204" pitchFamily="34" charset="0"/>
        <a:buChar char="•"/>
        <a:defRPr sz="8785" kern="1200">
          <a:solidFill>
            <a:schemeClr val="tx1"/>
          </a:solidFill>
          <a:latin typeface="+mn-lt"/>
          <a:ea typeface="+mn-ea"/>
          <a:cs typeface="+mn-cs"/>
        </a:defRPr>
      </a:lvl6pPr>
      <a:lvl7pPr marL="13061950" indent="-1004570" algn="l" defTabSz="4019550" rtl="0" eaLnBrk="1" latinLnBrk="0" hangingPunct="1">
        <a:spcBef>
          <a:spcPts val="130"/>
        </a:spcBef>
        <a:buFont typeface="Arial" panose="020B0604020202020204" pitchFamily="34" charset="0"/>
        <a:buChar char="•"/>
        <a:defRPr sz="8785" kern="1200">
          <a:solidFill>
            <a:schemeClr val="tx1"/>
          </a:solidFill>
          <a:latin typeface="+mn-lt"/>
          <a:ea typeface="+mn-ea"/>
          <a:cs typeface="+mn-cs"/>
        </a:defRPr>
      </a:lvl7pPr>
      <a:lvl8pPr marL="15071725" indent="-1004570" algn="l" defTabSz="4019550" rtl="0" eaLnBrk="1" latinLnBrk="0" hangingPunct="1">
        <a:spcBef>
          <a:spcPts val="130"/>
        </a:spcBef>
        <a:buFont typeface="Arial" panose="020B0604020202020204" pitchFamily="34" charset="0"/>
        <a:buChar char="•"/>
        <a:defRPr sz="8785" kern="1200">
          <a:solidFill>
            <a:schemeClr val="tx1"/>
          </a:solidFill>
          <a:latin typeface="+mn-lt"/>
          <a:ea typeface="+mn-ea"/>
          <a:cs typeface="+mn-cs"/>
        </a:defRPr>
      </a:lvl8pPr>
      <a:lvl9pPr marL="17082135" indent="-1004570" algn="l" defTabSz="4019550" rtl="0" eaLnBrk="1" latinLnBrk="0" hangingPunct="1">
        <a:spcBef>
          <a:spcPts val="130"/>
        </a:spcBef>
        <a:buFont typeface="Arial" panose="020B0604020202020204" pitchFamily="34" charset="0"/>
        <a:buChar char="•"/>
        <a:defRPr sz="8785" kern="1200">
          <a:solidFill>
            <a:schemeClr val="tx1"/>
          </a:solidFill>
          <a:latin typeface="+mn-lt"/>
          <a:ea typeface="+mn-ea"/>
          <a:cs typeface="+mn-cs"/>
        </a:defRPr>
      </a:lvl9pPr>
    </p:bodyStyle>
    <p:otherStyle>
      <a:defPPr>
        <a:defRPr lang="en-US"/>
      </a:defPPr>
      <a:lvl1pPr marL="0" algn="l" defTabSz="4019550" rtl="0" eaLnBrk="1" latinLnBrk="0" hangingPunct="1">
        <a:defRPr sz="7870" kern="1200">
          <a:solidFill>
            <a:schemeClr val="tx1"/>
          </a:solidFill>
          <a:latin typeface="+mn-lt"/>
          <a:ea typeface="+mn-ea"/>
          <a:cs typeface="+mn-cs"/>
        </a:defRPr>
      </a:lvl1pPr>
      <a:lvl2pPr marL="2009775" algn="l" defTabSz="4019550" rtl="0" eaLnBrk="1" latinLnBrk="0" hangingPunct="1">
        <a:defRPr sz="7870" kern="1200">
          <a:solidFill>
            <a:schemeClr val="tx1"/>
          </a:solidFill>
          <a:latin typeface="+mn-lt"/>
          <a:ea typeface="+mn-ea"/>
          <a:cs typeface="+mn-cs"/>
        </a:defRPr>
      </a:lvl2pPr>
      <a:lvl3pPr marL="4019550" algn="l" defTabSz="4019550" rtl="0" eaLnBrk="1" latinLnBrk="0" hangingPunct="1">
        <a:defRPr sz="7870" kern="1200">
          <a:solidFill>
            <a:schemeClr val="tx1"/>
          </a:solidFill>
          <a:latin typeface="+mn-lt"/>
          <a:ea typeface="+mn-ea"/>
          <a:cs typeface="+mn-cs"/>
        </a:defRPr>
      </a:lvl3pPr>
      <a:lvl4pPr marL="6028055" algn="l" defTabSz="4019550" rtl="0" eaLnBrk="1" latinLnBrk="0" hangingPunct="1">
        <a:defRPr sz="7870" kern="1200">
          <a:solidFill>
            <a:schemeClr val="tx1"/>
          </a:solidFill>
          <a:latin typeface="+mn-lt"/>
          <a:ea typeface="+mn-ea"/>
          <a:cs typeface="+mn-cs"/>
        </a:defRPr>
      </a:lvl4pPr>
      <a:lvl5pPr marL="8037830" algn="l" defTabSz="4019550" rtl="0" eaLnBrk="1" latinLnBrk="0" hangingPunct="1">
        <a:defRPr sz="7870" kern="1200">
          <a:solidFill>
            <a:schemeClr val="tx1"/>
          </a:solidFill>
          <a:latin typeface="+mn-lt"/>
          <a:ea typeface="+mn-ea"/>
          <a:cs typeface="+mn-cs"/>
        </a:defRPr>
      </a:lvl5pPr>
      <a:lvl6pPr marL="10047605" algn="l" defTabSz="4019550" rtl="0" eaLnBrk="1" latinLnBrk="0" hangingPunct="1">
        <a:defRPr sz="7870" kern="1200">
          <a:solidFill>
            <a:schemeClr val="tx1"/>
          </a:solidFill>
          <a:latin typeface="+mn-lt"/>
          <a:ea typeface="+mn-ea"/>
          <a:cs typeface="+mn-cs"/>
        </a:defRPr>
      </a:lvl6pPr>
      <a:lvl7pPr marL="12056745" algn="l" defTabSz="4019550" rtl="0" eaLnBrk="1" latinLnBrk="0" hangingPunct="1">
        <a:defRPr sz="7870" kern="1200">
          <a:solidFill>
            <a:schemeClr val="tx1"/>
          </a:solidFill>
          <a:latin typeface="+mn-lt"/>
          <a:ea typeface="+mn-ea"/>
          <a:cs typeface="+mn-cs"/>
        </a:defRPr>
      </a:lvl7pPr>
      <a:lvl8pPr marL="14066520" algn="l" defTabSz="4019550" rtl="0" eaLnBrk="1" latinLnBrk="0" hangingPunct="1">
        <a:defRPr sz="7870" kern="1200">
          <a:solidFill>
            <a:schemeClr val="tx1"/>
          </a:solidFill>
          <a:latin typeface="+mn-lt"/>
          <a:ea typeface="+mn-ea"/>
          <a:cs typeface="+mn-cs"/>
        </a:defRPr>
      </a:lvl8pPr>
      <a:lvl9pPr marL="16076930" algn="l" defTabSz="4019550" rtl="0" eaLnBrk="1" latinLnBrk="0" hangingPunct="1">
        <a:defRPr sz="78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5.tiff"/><Relationship Id="rId8" Type="http://schemas.openxmlformats.org/officeDocument/2006/relationships/image" Target="../media/image4.tiff"/><Relationship Id="rId7" Type="http://schemas.openxmlformats.org/officeDocument/2006/relationships/image" Target="../media/image3.tiff"/><Relationship Id="rId6" Type="http://schemas.openxmlformats.org/officeDocument/2006/relationships/image" Target="../media/image2.tiff"/><Relationship Id="rId5" Type="http://schemas.openxmlformats.org/officeDocument/2006/relationships/image" Target="../media/image1.tiff"/><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6" Type="http://schemas.openxmlformats.org/officeDocument/2006/relationships/notesSlide" Target="../notesSlides/notesSlide1.xml"/><Relationship Id="rId15" Type="http://schemas.openxmlformats.org/officeDocument/2006/relationships/slideLayout" Target="../slideLayouts/slideLayout1.xml"/><Relationship Id="rId14" Type="http://schemas.openxmlformats.org/officeDocument/2006/relationships/image" Target="../media/image10.tiff"/><Relationship Id="rId13" Type="http://schemas.openxmlformats.org/officeDocument/2006/relationships/image" Target="../media/image9.tiff"/><Relationship Id="rId12" Type="http://schemas.openxmlformats.org/officeDocument/2006/relationships/image" Target="../media/image8.tiff"/><Relationship Id="rId11" Type="http://schemas.openxmlformats.org/officeDocument/2006/relationships/image" Target="../media/image7.tiff"/><Relationship Id="rId10" Type="http://schemas.openxmlformats.org/officeDocument/2006/relationships/image" Target="../media/image6.tiff"/><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8000B"/>
            </a:gs>
            <a:gs pos="19296">
              <a:schemeClr val="accent1">
                <a:lumMod val="60000"/>
                <a:lumOff val="40000"/>
              </a:schemeClr>
            </a:gs>
            <a:gs pos="42000">
              <a:schemeClr val="accent1">
                <a:lumMod val="20000"/>
                <a:lumOff val="80000"/>
              </a:schemeClr>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8" name="Text Placeholder 466"/>
          <p:cNvSpPr>
            <a:spLocks noGrp="1"/>
          </p:cNvSpPr>
          <p:nvPr>
            <p:ph type="body" sz="quarter" idx="153"/>
          </p:nvPr>
        </p:nvSpPr>
        <p:spPr>
          <a:xfrm>
            <a:off x="8657590" y="1066800"/>
            <a:ext cx="37359590" cy="1485265"/>
          </a:xfrm>
        </p:spPr>
        <p:txBody>
          <a:bodyPr>
            <a:noAutofit/>
          </a:bodyPr>
          <a:p>
            <a:pPr fontAlgn="ctr"/>
            <a:r>
              <a:rPr lang="en-US" altLang="zh-CN" sz="6600" b="1" dirty="0">
                <a:solidFill>
                  <a:srgbClr val="FFFF00"/>
                </a:solidFill>
                <a:latin typeface="Times New Roman" panose="02020603050405020304" pitchFamily="18" charset="0"/>
                <a:cs typeface="Times New Roman" panose="02020603050405020304" pitchFamily="18" charset="0"/>
              </a:rPr>
              <a:t>Geochemical modeling of CO</a:t>
            </a:r>
            <a:r>
              <a:rPr lang="en-US" altLang="zh-CN" sz="6600" b="1" baseline="-25000" dirty="0">
                <a:solidFill>
                  <a:srgbClr val="FFFF00"/>
                </a:solidFill>
                <a:latin typeface="Times New Roman" panose="02020603050405020304" pitchFamily="18" charset="0"/>
                <a:cs typeface="Times New Roman" panose="02020603050405020304" pitchFamily="18" charset="0"/>
              </a:rPr>
              <a:t>2</a:t>
            </a:r>
            <a:r>
              <a:rPr lang="en-US" altLang="zh-CN" sz="6600" b="1" dirty="0">
                <a:solidFill>
                  <a:srgbClr val="FFFF00"/>
                </a:solidFill>
                <a:latin typeface="Times New Roman" panose="02020603050405020304" pitchFamily="18" charset="0"/>
                <a:cs typeface="Times New Roman" panose="02020603050405020304" pitchFamily="18" charset="0"/>
              </a:rPr>
              <a:t> occurrence state in gas field produced water reinjection reservoir </a:t>
            </a:r>
            <a:endParaRPr lang="en-US" altLang="zh-CN" sz="6600" b="1" dirty="0">
              <a:solidFill>
                <a:srgbClr val="FFFF00"/>
              </a:solidFill>
              <a:latin typeface="Times New Roman" panose="02020603050405020304" pitchFamily="18" charset="0"/>
              <a:cs typeface="Times New Roman" panose="02020603050405020304" pitchFamily="18" charset="0"/>
            </a:endParaRPr>
          </a:p>
        </p:txBody>
      </p:sp>
      <p:sp>
        <p:nvSpPr>
          <p:cNvPr id="16" name="文本占位符 12"/>
          <p:cNvSpPr>
            <a:spLocks noGrp="1"/>
          </p:cNvSpPr>
          <p:nvPr/>
        </p:nvSpPr>
        <p:spPr>
          <a:xfrm>
            <a:off x="12143105" y="2635885"/>
            <a:ext cx="30861000" cy="2356485"/>
          </a:xfrm>
          <a:prstGeom prst="rect">
            <a:avLst/>
          </a:prstGeom>
        </p:spPr>
        <p:txBody>
          <a:bodyPr anchor="t" anchorCtr="1">
            <a:noAutofit/>
          </a:bodyPr>
          <a:lstStyle>
            <a:lvl1pPr marL="0" indent="0" algn="ctr" defTabSz="3027680" rtl="0" eaLnBrk="1" latinLnBrk="0" hangingPunct="1">
              <a:spcBef>
                <a:spcPct val="20000"/>
              </a:spcBef>
              <a:buFontTx/>
              <a:buNone/>
              <a:defRPr sz="6070" kern="1200">
                <a:solidFill>
                  <a:schemeClr val="bg1"/>
                </a:solidFill>
                <a:latin typeface="+mj-lt"/>
                <a:ea typeface="+mn-ea"/>
                <a:cs typeface="+mn-cs"/>
              </a:defRPr>
            </a:lvl1pPr>
            <a:lvl2pPr marL="2459990" indent="-946150" algn="l" defTabSz="3027680" rtl="0" eaLnBrk="1" latinLnBrk="0" hangingPunct="1">
              <a:spcBef>
                <a:spcPct val="20000"/>
              </a:spcBef>
              <a:buFontTx/>
              <a:buNone/>
              <a:defRPr sz="4965" kern="1200">
                <a:solidFill>
                  <a:schemeClr val="tx1"/>
                </a:solidFill>
                <a:latin typeface="+mn-lt"/>
                <a:ea typeface="+mn-ea"/>
                <a:cs typeface="+mn-cs"/>
              </a:defRPr>
            </a:lvl2pPr>
            <a:lvl3pPr marL="3784600" indent="-756920" algn="l" defTabSz="3027680" rtl="0" eaLnBrk="1" latinLnBrk="0" hangingPunct="1">
              <a:spcBef>
                <a:spcPct val="20000"/>
              </a:spcBef>
              <a:buFontTx/>
              <a:buNone/>
              <a:defRPr sz="4965" kern="1200">
                <a:solidFill>
                  <a:schemeClr val="tx1"/>
                </a:solidFill>
                <a:latin typeface="+mn-lt"/>
                <a:ea typeface="+mn-ea"/>
                <a:cs typeface="+mn-cs"/>
              </a:defRPr>
            </a:lvl3pPr>
            <a:lvl4pPr marL="5297805" indent="-756920" algn="l" defTabSz="3027680" rtl="0" eaLnBrk="1" latinLnBrk="0" hangingPunct="1">
              <a:spcBef>
                <a:spcPct val="20000"/>
              </a:spcBef>
              <a:buFontTx/>
              <a:buNone/>
              <a:defRPr sz="4965" kern="1200">
                <a:solidFill>
                  <a:schemeClr val="tx1"/>
                </a:solidFill>
                <a:latin typeface="+mn-lt"/>
                <a:ea typeface="+mn-ea"/>
                <a:cs typeface="+mn-cs"/>
              </a:defRPr>
            </a:lvl4pPr>
            <a:lvl5pPr marL="6811645" indent="-756920" algn="l" defTabSz="3027680" rtl="0" eaLnBrk="1" latinLnBrk="0" hangingPunct="1">
              <a:spcBef>
                <a:spcPct val="20000"/>
              </a:spcBef>
              <a:buFontTx/>
              <a:buNone/>
              <a:defRPr sz="4965" kern="1200">
                <a:solidFill>
                  <a:schemeClr val="tx1"/>
                </a:solidFill>
                <a:latin typeface="+mn-lt"/>
                <a:ea typeface="+mn-ea"/>
                <a:cs typeface="+mn-cs"/>
              </a:defRPr>
            </a:lvl5pPr>
            <a:lvl6pPr marL="8325485" indent="-756920" algn="l" defTabSz="3027680" rtl="0" eaLnBrk="1" latinLnBrk="0" hangingPunct="1">
              <a:spcBef>
                <a:spcPct val="20000"/>
              </a:spcBef>
              <a:buFont typeface="Arial" panose="020B0604020202020204" pitchFamily="34" charset="0"/>
              <a:buChar char="•"/>
              <a:defRPr sz="6620" kern="1200">
                <a:solidFill>
                  <a:schemeClr val="tx1"/>
                </a:solidFill>
                <a:latin typeface="+mn-lt"/>
                <a:ea typeface="+mn-ea"/>
                <a:cs typeface="+mn-cs"/>
              </a:defRPr>
            </a:lvl6pPr>
            <a:lvl7pPr marL="9839325" indent="-756920" algn="l" defTabSz="3027680" rtl="0" eaLnBrk="1" latinLnBrk="0" hangingPunct="1">
              <a:spcBef>
                <a:spcPct val="20000"/>
              </a:spcBef>
              <a:buFont typeface="Arial" panose="020B0604020202020204" pitchFamily="34" charset="0"/>
              <a:buChar char="•"/>
              <a:defRPr sz="6620" kern="1200">
                <a:solidFill>
                  <a:schemeClr val="tx1"/>
                </a:solidFill>
                <a:latin typeface="+mn-lt"/>
                <a:ea typeface="+mn-ea"/>
                <a:cs typeface="+mn-cs"/>
              </a:defRPr>
            </a:lvl7pPr>
            <a:lvl8pPr marL="11353165" indent="-756920" algn="l" defTabSz="3027680" rtl="0" eaLnBrk="1" latinLnBrk="0" hangingPunct="1">
              <a:spcBef>
                <a:spcPct val="20000"/>
              </a:spcBef>
              <a:buFont typeface="Arial" panose="020B0604020202020204" pitchFamily="34" charset="0"/>
              <a:buChar char="•"/>
              <a:defRPr sz="6620" kern="1200">
                <a:solidFill>
                  <a:schemeClr val="tx1"/>
                </a:solidFill>
                <a:latin typeface="+mn-lt"/>
                <a:ea typeface="+mn-ea"/>
                <a:cs typeface="+mn-cs"/>
              </a:defRPr>
            </a:lvl8pPr>
            <a:lvl9pPr marL="12867005" indent="-756920" algn="l" defTabSz="3027680" rtl="0" eaLnBrk="1" latinLnBrk="0" hangingPunct="1">
              <a:spcBef>
                <a:spcPct val="20000"/>
              </a:spcBef>
              <a:buFont typeface="Arial" panose="020B0604020202020204" pitchFamily="34" charset="0"/>
              <a:buChar char="•"/>
              <a:defRPr sz="6620" kern="1200">
                <a:solidFill>
                  <a:schemeClr val="tx1"/>
                </a:solidFill>
                <a:latin typeface="+mn-lt"/>
                <a:ea typeface="+mn-ea"/>
                <a:cs typeface="+mn-cs"/>
              </a:defRPr>
            </a:lvl9pPr>
          </a:lstStyle>
          <a:p>
            <a:pPr>
              <a:lnSpc>
                <a:spcPct val="150000"/>
              </a:lnSpc>
              <a:spcAft>
                <a:spcPts val="830"/>
              </a:spcAft>
              <a:tabLst>
                <a:tab pos="1972945" algn="ctr"/>
                <a:tab pos="4256405" algn="r"/>
              </a:tabLst>
            </a:pPr>
            <a:r>
              <a:rPr lang="en-US" sz="3600" b="1">
                <a:latin typeface="Times New Roman" panose="02020603050405020304" pitchFamily="18" charset="0"/>
                <a:ea typeface="MS Mincho" panose="02020609040205080304" pitchFamily="49" charset="-128"/>
              </a:rPr>
              <a:t>Shugang Yang</a:t>
            </a:r>
            <a:r>
              <a:rPr lang="en-US" sz="3600" b="1" baseline="30000">
                <a:latin typeface="Times New Roman" panose="02020603050405020304" pitchFamily="18" charset="0"/>
                <a:ea typeface="MS Mincho" panose="02020609040205080304" pitchFamily="49" charset="-128"/>
              </a:rPr>
              <a:t>1, 2</a:t>
            </a:r>
            <a:r>
              <a:rPr lang="en-US" sz="3600" b="1">
                <a:latin typeface="Times New Roman" panose="02020603050405020304" pitchFamily="18" charset="0"/>
                <a:ea typeface="MS Mincho" panose="02020609040205080304" pitchFamily="49" charset="-128"/>
              </a:rPr>
              <a:t>, Shuangxing Liu</a:t>
            </a:r>
            <a:r>
              <a:rPr lang="en-US" sz="3600" b="1" baseline="30000">
                <a:latin typeface="Times New Roman" panose="02020603050405020304" pitchFamily="18" charset="0"/>
                <a:ea typeface="MS Mincho" panose="02020609040205080304" pitchFamily="49" charset="-128"/>
                <a:sym typeface="+mn-ea"/>
              </a:rPr>
              <a:t>1, 2</a:t>
            </a:r>
            <a:r>
              <a:rPr lang="en-US" sz="3600" b="1">
                <a:latin typeface="Times New Roman" panose="02020603050405020304" pitchFamily="18" charset="0"/>
                <a:ea typeface="MS Mincho" panose="02020609040205080304" pitchFamily="49" charset="-128"/>
              </a:rPr>
              <a:t>, Mingyu Cai</a:t>
            </a:r>
            <a:r>
              <a:rPr lang="en-US" sz="3600" b="1" baseline="30000">
                <a:latin typeface="Times New Roman" panose="02020603050405020304" pitchFamily="18" charset="0"/>
                <a:ea typeface="MS Mincho" panose="02020609040205080304" pitchFamily="49" charset="-128"/>
                <a:sym typeface="+mn-ea"/>
              </a:rPr>
              <a:t>1, 2</a:t>
            </a:r>
            <a:r>
              <a:rPr lang="en-US" sz="3600" b="1">
                <a:latin typeface="Times New Roman" panose="02020603050405020304" pitchFamily="18" charset="0"/>
                <a:ea typeface="MS Mincho" panose="02020609040205080304" pitchFamily="49" charset="-128"/>
              </a:rPr>
              <a:t>, Ming Xue</a:t>
            </a:r>
            <a:r>
              <a:rPr lang="en-US" sz="3600" b="1" baseline="30000">
                <a:latin typeface="Times New Roman" panose="02020603050405020304" pitchFamily="18" charset="0"/>
                <a:ea typeface="MS Mincho" panose="02020609040205080304" pitchFamily="49" charset="-128"/>
                <a:sym typeface="+mn-ea"/>
              </a:rPr>
              <a:t>1, 2</a:t>
            </a:r>
            <a:r>
              <a:rPr lang="en-US" sz="3600" b="1">
                <a:latin typeface="Times New Roman" panose="02020603050405020304" pitchFamily="18" charset="0"/>
                <a:ea typeface="MS Mincho" panose="02020609040205080304" pitchFamily="49" charset="-128"/>
              </a:rPr>
              <a:t>, Xingchun Li</a:t>
            </a:r>
            <a:r>
              <a:rPr lang="en-US" sz="3600" b="1" baseline="30000">
                <a:latin typeface="Times New Roman" panose="02020603050405020304" pitchFamily="18" charset="0"/>
                <a:ea typeface="MS Mincho" panose="02020609040205080304" pitchFamily="49" charset="-128"/>
                <a:sym typeface="+mn-ea"/>
              </a:rPr>
              <a:t>1, 2</a:t>
            </a:r>
            <a:r>
              <a:rPr lang="en-US" sz="3600" b="1">
                <a:latin typeface="Times New Roman" panose="02020603050405020304" pitchFamily="18" charset="0"/>
                <a:ea typeface="MS Mincho" panose="02020609040205080304" pitchFamily="49" charset="-128"/>
              </a:rPr>
              <a:t>, and Kunfeng Zhang</a:t>
            </a:r>
            <a:r>
              <a:rPr lang="en-US" sz="3600" b="1" baseline="30000">
                <a:latin typeface="Times New Roman" panose="02020603050405020304" pitchFamily="18" charset="0"/>
                <a:ea typeface="MS Mincho" panose="02020609040205080304" pitchFamily="49" charset="-128"/>
                <a:sym typeface="+mn-ea"/>
              </a:rPr>
              <a:t>1, 2</a:t>
            </a:r>
            <a:endParaRPr lang="en-US" sz="3600" b="1">
              <a:latin typeface="Times New Roman" panose="02020603050405020304" pitchFamily="18" charset="0"/>
              <a:ea typeface="MS Mincho" panose="02020609040205080304" pitchFamily="49" charset="-128"/>
            </a:endParaRPr>
          </a:p>
          <a:p>
            <a:pPr>
              <a:lnSpc>
                <a:spcPct val="150000"/>
              </a:lnSpc>
              <a:spcAft>
                <a:spcPts val="830"/>
              </a:spcAft>
              <a:tabLst>
                <a:tab pos="1972945" algn="ctr"/>
                <a:tab pos="4256405" algn="r"/>
              </a:tabLst>
            </a:pPr>
            <a:r>
              <a:rPr lang="en-US" sz="3600" b="1" spc="-10" baseline="30000" dirty="0">
                <a:latin typeface="Times New Roman" panose="02020603050405020304" pitchFamily="18" charset="0"/>
                <a:ea typeface="MS Mincho" panose="02020609040205080304" pitchFamily="49" charset="-128"/>
              </a:rPr>
              <a:t>1</a:t>
            </a:r>
            <a:r>
              <a:rPr lang="en-US" sz="3600" b="1" spc="-10" dirty="0">
                <a:latin typeface="Times New Roman" panose="02020603050405020304" pitchFamily="18" charset="0"/>
                <a:ea typeface="MS Mincho" panose="02020609040205080304" pitchFamily="49" charset="-128"/>
              </a:rPr>
              <a:t> CNPC Research Institute of Safety and Environment Technology, Beijing, China, 102206    </a:t>
            </a:r>
            <a:r>
              <a:rPr lang="en-US" sz="3600" b="1" spc="-10" baseline="30000" dirty="0">
                <a:latin typeface="Times New Roman" panose="02020603050405020304" pitchFamily="18" charset="0"/>
                <a:ea typeface="MS Mincho" panose="02020609040205080304" pitchFamily="49" charset="-128"/>
              </a:rPr>
              <a:t>2</a:t>
            </a:r>
            <a:r>
              <a:rPr lang="en-US" sz="3600" b="1" spc="-10" dirty="0">
                <a:latin typeface="Times New Roman" panose="02020603050405020304" pitchFamily="18" charset="0"/>
                <a:ea typeface="MS Mincho" panose="02020609040205080304" pitchFamily="49" charset="-128"/>
              </a:rPr>
              <a:t> State Key Laboratory of Petroleum Pollution Control</a:t>
            </a:r>
            <a:endParaRPr lang="en-US" altLang="zh-CN" sz="3600" b="1" spc="-10" dirty="0">
              <a:latin typeface="Times New Roman" panose="02020603050405020304" pitchFamily="18" charset="0"/>
              <a:ea typeface="宋体" panose="02010600030101010101" pitchFamily="2" charset="-122"/>
            </a:endParaRPr>
          </a:p>
        </p:txBody>
      </p:sp>
      <p:pic>
        <p:nvPicPr>
          <p:cNvPr id="17" name="图片 16"/>
          <p:cNvPicPr>
            <a:picLocks noChangeAspect="1"/>
          </p:cNvPicPr>
          <p:nvPr/>
        </p:nvPicPr>
        <p:blipFill>
          <a:blip r:embed="rId1"/>
          <a:stretch>
            <a:fillRect/>
          </a:stretch>
        </p:blipFill>
        <p:spPr>
          <a:xfrm>
            <a:off x="591185" y="1395730"/>
            <a:ext cx="8535416" cy="2340000"/>
          </a:xfrm>
          <a:prstGeom prst="rect">
            <a:avLst/>
          </a:prstGeom>
        </p:spPr>
      </p:pic>
      <p:pic>
        <p:nvPicPr>
          <p:cNvPr id="2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007" r="15564" b="29489"/>
          <a:stretch>
            <a:fillRect/>
          </a:stretch>
        </p:blipFill>
        <p:spPr bwMode="auto">
          <a:xfrm>
            <a:off x="46017004" y="517712"/>
            <a:ext cx="4076955" cy="4024523"/>
          </a:xfrm>
          <a:prstGeom prst="rect">
            <a:avLst/>
          </a:prstGeom>
          <a:noFill/>
          <a:extLst>
            <a:ext uri="{909E8E84-426E-40DD-AFC4-6F175D3DCCD1}">
              <a14:hiddenFill xmlns:a14="http://schemas.microsoft.com/office/drawing/2010/main">
                <a:solidFill>
                  <a:srgbClr val="FFFFFF"/>
                </a:solidFill>
              </a14:hiddenFill>
            </a:ext>
          </a:extLst>
        </p:spPr>
      </p:pic>
      <p:sp>
        <p:nvSpPr>
          <p:cNvPr id="31" name="文本框 30"/>
          <p:cNvSpPr txBox="1"/>
          <p:nvPr/>
        </p:nvSpPr>
        <p:spPr>
          <a:xfrm>
            <a:off x="1273810" y="27060525"/>
            <a:ext cx="31031815" cy="645160"/>
          </a:xfrm>
          <a:prstGeom prst="rect">
            <a:avLst/>
          </a:prstGeom>
          <a:noFill/>
        </p:spPr>
        <p:txBody>
          <a:bodyPr wrap="none" rtlCol="0" anchor="t">
            <a:spAutoFit/>
          </a:bodyPr>
          <a:p>
            <a:r>
              <a:rPr lang="en-US" altLang="zh-CN" sz="3600" b="1" dirty="0">
                <a:latin typeface="Times New Roman" panose="02020603050405020304" pitchFamily="18" charset="0"/>
                <a:cs typeface="Times New Roman" panose="02020603050405020304" pitchFamily="18" charset="0"/>
                <a:sym typeface="+mn-ea"/>
              </a:rPr>
              <a:t>Acknowledgement</a:t>
            </a:r>
            <a:r>
              <a:rPr lang="en-US" altLang="zh-CN" sz="3600" dirty="0">
                <a:latin typeface="Times New Roman" panose="02020603050405020304" pitchFamily="18" charset="0"/>
                <a:cs typeface="Times New Roman" panose="02020603050405020304" pitchFamily="18" charset="0"/>
                <a:sym typeface="+mn-ea"/>
              </a:rPr>
              <a:t>: This work was supported by the Scientific Research and Technology Development Project of CNPC (Grant Nos. 2023ZZ1301 and 2021DQ03-A2).</a:t>
            </a:r>
            <a:endParaRPr lang="en-US" altLang="zh-CN" sz="3600" dirty="0">
              <a:latin typeface="Times New Roman" panose="02020603050405020304" pitchFamily="18" charset="0"/>
              <a:cs typeface="Times New Roman" panose="02020603050405020304" pitchFamily="18" charset="0"/>
              <a:sym typeface="+mn-ea"/>
            </a:endParaRPr>
          </a:p>
        </p:txBody>
      </p:sp>
      <p:sp>
        <p:nvSpPr>
          <p:cNvPr id="34" name="文本框 33"/>
          <p:cNvSpPr txBox="1"/>
          <p:nvPr/>
        </p:nvSpPr>
        <p:spPr>
          <a:xfrm>
            <a:off x="1226871" y="28583049"/>
            <a:ext cx="2541592" cy="645160"/>
          </a:xfrm>
          <a:prstGeom prst="rect">
            <a:avLst/>
          </a:prstGeom>
          <a:noFill/>
        </p:spPr>
        <p:txBody>
          <a:bodyPr wrap="square" rtlCol="0">
            <a:spAutoFit/>
          </a:bodyPr>
          <a:lstStyle>
            <a:defPPr>
              <a:defRPr lang="en-US"/>
            </a:defPPr>
            <a:lvl1pPr>
              <a:defRPr sz="4400" b="1"/>
            </a:lvl1pPr>
          </a:lstStyle>
          <a:p>
            <a:r>
              <a:rPr lang="en-US" altLang="zh-CN" sz="3600" dirty="0">
                <a:latin typeface="Times New Roman" panose="02020603050405020304" pitchFamily="18" charset="0"/>
                <a:cs typeface="Times New Roman" panose="02020603050405020304" pitchFamily="18" charset="0"/>
              </a:rPr>
              <a:t>References:</a:t>
            </a:r>
            <a:endParaRPr lang="en-US" altLang="zh-CN" sz="3600" dirty="0">
              <a:latin typeface="Times New Roman" panose="02020603050405020304" pitchFamily="18" charset="0"/>
              <a:cs typeface="Times New Roman" panose="02020603050405020304" pitchFamily="18" charset="0"/>
            </a:endParaRPr>
          </a:p>
        </p:txBody>
      </p:sp>
      <p:sp>
        <p:nvSpPr>
          <p:cNvPr id="100" name="文本框 99"/>
          <p:cNvSpPr txBox="1"/>
          <p:nvPr/>
        </p:nvSpPr>
        <p:spPr>
          <a:xfrm>
            <a:off x="3693160" y="28310205"/>
            <a:ext cx="40760015" cy="645160"/>
          </a:xfrm>
          <a:prstGeom prst="rect">
            <a:avLst/>
          </a:prstGeom>
          <a:noFill/>
          <a:ln w="9525">
            <a:noFill/>
          </a:ln>
        </p:spPr>
        <p:txBody>
          <a:bodyPr wrap="square">
            <a:spAutoFit/>
          </a:bodyPr>
          <a:p>
            <a:pPr indent="0"/>
            <a:r>
              <a:rPr lang="en-US" sz="3600" b="0">
                <a:latin typeface="Times New Roman" panose="02020603050405020304" pitchFamily="18" charset="0"/>
              </a:rPr>
              <a:t>Pearce</a:t>
            </a:r>
            <a:r>
              <a:rPr lang="en-US" sz="3600" b="0">
                <a:latin typeface="Times New Roman" panose="02020603050405020304" pitchFamily="18" charset="0"/>
                <a:ea typeface="宋体" panose="02010600030101010101" pitchFamily="2" charset="-122"/>
              </a:rPr>
              <a:t>, J.K., Khan, C., Golding, S.D., et al. Geological storage of CO</a:t>
            </a:r>
            <a:r>
              <a:rPr lang="en-US" sz="3600" b="0" baseline="-25000">
                <a:latin typeface="Times New Roman" panose="02020603050405020304" pitchFamily="18" charset="0"/>
                <a:ea typeface="宋体" panose="02010600030101010101" pitchFamily="2" charset="-122"/>
              </a:rPr>
              <a:t>2</a:t>
            </a:r>
            <a:r>
              <a:rPr lang="en-US" sz="3600" b="0">
                <a:latin typeface="Times New Roman" panose="02020603050405020304" pitchFamily="18" charset="0"/>
                <a:ea typeface="宋体" panose="02010600030101010101" pitchFamily="2" charset="-122"/>
              </a:rPr>
              <a:t> and acid gases dissolved at surface in production water. Journal of Petroleum Science and Engineering, 2022, 210, 110052.</a:t>
            </a:r>
            <a:endParaRPr lang="zh-CN" altLang="en-US" sz="3600"/>
          </a:p>
        </p:txBody>
      </p:sp>
      <p:sp>
        <p:nvSpPr>
          <p:cNvPr id="37" name="文本框 36"/>
          <p:cNvSpPr txBox="1"/>
          <p:nvPr/>
        </p:nvSpPr>
        <p:spPr>
          <a:xfrm>
            <a:off x="3698240" y="29110305"/>
            <a:ext cx="46004480" cy="645160"/>
          </a:xfrm>
          <a:prstGeom prst="rect">
            <a:avLst/>
          </a:prstGeom>
          <a:noFill/>
          <a:ln w="9525">
            <a:noFill/>
          </a:ln>
        </p:spPr>
        <p:txBody>
          <a:bodyPr wrap="square">
            <a:spAutoFit/>
          </a:bodyPr>
          <a:p>
            <a:pPr indent="0"/>
            <a:r>
              <a:rPr lang="en-US" sz="3600" b="0">
                <a:latin typeface="Times New Roman" panose="02020603050405020304" pitchFamily="18" charset="0"/>
              </a:rPr>
              <a:t>Eyitao, S.I., Okere, C.J., Hussain, A., et al. Synergistic sustainability: Future potential of integrating produced water and CO</a:t>
            </a:r>
            <a:r>
              <a:rPr lang="en-US" sz="3600" b="0" baseline="-25000">
                <a:latin typeface="Times New Roman" panose="02020603050405020304" pitchFamily="18" charset="0"/>
              </a:rPr>
              <a:t>2</a:t>
            </a:r>
            <a:r>
              <a:rPr lang="en-US" sz="3600" b="0">
                <a:latin typeface="Times New Roman" panose="02020603050405020304" pitchFamily="18" charset="0"/>
                <a:cs typeface="Times New Roman" panose="02020603050405020304" pitchFamily="18" charset="0"/>
              </a:rPr>
              <a:t> </a:t>
            </a:r>
            <a:r>
              <a:rPr lang="en-US" sz="3600" b="0">
                <a:latin typeface="Times New Roman" panose="02020603050405020304" pitchFamily="18" charset="0"/>
              </a:rPr>
              <a:t>for enhanced carbon capture, utilization, and storage (CCUS). Journal of Environmental Management, 2024, 351, 119713. </a:t>
            </a:r>
            <a:endParaRPr lang="zh-CN" altLang="en-US" sz="3600"/>
          </a:p>
        </p:txBody>
      </p:sp>
      <p:sp>
        <p:nvSpPr>
          <p:cNvPr id="38" name="圆角矩形 37"/>
          <p:cNvSpPr/>
          <p:nvPr/>
        </p:nvSpPr>
        <p:spPr>
          <a:xfrm>
            <a:off x="1577340" y="5954395"/>
            <a:ext cx="4716000" cy="10800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lvl="0">
              <a:spcBef>
                <a:spcPct val="20000"/>
              </a:spcBef>
            </a:pPr>
            <a:r>
              <a:rPr lang="en-US" altLang="zh-CN" sz="3600" b="1" dirty="0">
                <a:solidFill>
                  <a:prstClr val="white"/>
                </a:solidFill>
                <a:latin typeface="Times New Roman" panose="02020603050405020304" pitchFamily="18" charset="0"/>
                <a:cs typeface="Times New Roman" panose="02020603050405020304" pitchFamily="18" charset="0"/>
              </a:rPr>
              <a:t>  Introduction</a:t>
            </a:r>
            <a:endParaRPr lang="en-US" altLang="zh-CN" sz="3600" b="1" dirty="0">
              <a:solidFill>
                <a:prstClr val="white"/>
              </a:solidFill>
              <a:latin typeface="Times New Roman" panose="02020603050405020304" pitchFamily="18" charset="0"/>
              <a:cs typeface="Times New Roman" panose="02020603050405020304" pitchFamily="18" charset="0"/>
            </a:endParaRPr>
          </a:p>
        </p:txBody>
      </p:sp>
      <p:sp>
        <p:nvSpPr>
          <p:cNvPr id="43" name="文本框 42"/>
          <p:cNvSpPr txBox="1"/>
          <p:nvPr/>
        </p:nvSpPr>
        <p:spPr>
          <a:xfrm>
            <a:off x="1383665" y="7100570"/>
            <a:ext cx="10911840" cy="9701530"/>
          </a:xfrm>
          <a:prstGeom prst="rect">
            <a:avLst/>
          </a:prstGeom>
          <a:noFill/>
          <a:ln w="9525">
            <a:noFill/>
          </a:ln>
        </p:spPr>
        <p:txBody>
          <a:bodyPr wrap="square">
            <a:spAutoFit/>
          </a:bodyPr>
          <a:p>
            <a:pPr indent="254000" algn="just" fontAlgn="auto">
              <a:lnSpc>
                <a:spcPct val="137000"/>
              </a:lnSpc>
            </a:pPr>
            <a:r>
              <a:rPr lang="en-US" sz="3800" b="0">
                <a:latin typeface="Times New Roman" panose="02020603050405020304" pitchFamily="18" charset="0"/>
                <a:ea typeface="宋体" panose="02010600030101010101" pitchFamily="2" charset="-122"/>
              </a:rPr>
              <a:t>      The gas field produced water reinjection and CO</a:t>
            </a:r>
            <a:r>
              <a:rPr lang="en-US" sz="3800" b="0" baseline="-25000">
                <a:latin typeface="Times New Roman" panose="02020603050405020304" pitchFamily="18" charset="0"/>
                <a:ea typeface="宋体" panose="02010600030101010101" pitchFamily="2" charset="-122"/>
              </a:rPr>
              <a:t>2</a:t>
            </a:r>
            <a:r>
              <a:rPr lang="en-US" sz="3800" b="0">
                <a:latin typeface="Times New Roman" panose="02020603050405020304" pitchFamily="18" charset="0"/>
                <a:ea typeface="宋体" panose="02010600030101010101" pitchFamily="2" charset="-122"/>
              </a:rPr>
              <a:t> geosequestration have become hot topics in the field of energy and environment. Gas field produced water reinjection is similar to CO</a:t>
            </a:r>
            <a:r>
              <a:rPr lang="en-US" sz="3800" b="0" baseline="-25000">
                <a:latin typeface="Times New Roman" panose="02020603050405020304" pitchFamily="18" charset="0"/>
                <a:ea typeface="宋体" panose="02010600030101010101" pitchFamily="2" charset="-122"/>
              </a:rPr>
              <a:t>2</a:t>
            </a:r>
            <a:r>
              <a:rPr lang="en-US" sz="3800" b="0">
                <a:latin typeface="Times New Roman" panose="02020603050405020304" pitchFamily="18" charset="0"/>
                <a:ea typeface="宋体" panose="02010600030101010101" pitchFamily="2" charset="-122"/>
              </a:rPr>
              <a:t> geological storage in terms of site selection, well construction, injection method and environmental monitoring technology. Under the background of synergistic reduction of pollution and carbon emissions, the coordination of gas field produced water reinjection and CO</a:t>
            </a:r>
            <a:r>
              <a:rPr lang="en-US" sz="3800" b="0" baseline="-25000">
                <a:latin typeface="Times New Roman" panose="02020603050405020304" pitchFamily="18" charset="0"/>
                <a:ea typeface="宋体" panose="02010600030101010101" pitchFamily="2" charset="-122"/>
              </a:rPr>
              <a:t>2</a:t>
            </a:r>
            <a:r>
              <a:rPr lang="en-US" sz="3800" b="0">
                <a:latin typeface="Times New Roman" panose="02020603050405020304" pitchFamily="18" charset="0"/>
                <a:ea typeface="宋体" panose="02010600030101010101" pitchFamily="2" charset="-122"/>
                <a:cs typeface="Times New Roman" panose="02020603050405020304" pitchFamily="18" charset="0"/>
              </a:rPr>
              <a:t> </a:t>
            </a:r>
            <a:r>
              <a:rPr lang="en-US" sz="3800" b="0">
                <a:latin typeface="Times New Roman" panose="02020603050405020304" pitchFamily="18" charset="0"/>
                <a:ea typeface="宋体" panose="02010600030101010101" pitchFamily="2" charset="-122"/>
              </a:rPr>
              <a:t>geological storage could provide a potential</a:t>
            </a:r>
            <a:r>
              <a:rPr lang="en-US" sz="3800" b="0">
                <a:latin typeface="Times New Roman" panose="02020603050405020304" pitchFamily="18" charset="0"/>
                <a:ea typeface="宋体" panose="02010600030101010101" pitchFamily="2" charset="-122"/>
                <a:cs typeface="Times New Roman" panose="02020603050405020304" pitchFamily="18" charset="0"/>
              </a:rPr>
              <a:t> </a:t>
            </a:r>
            <a:r>
              <a:rPr lang="en-US" sz="3800" b="0">
                <a:latin typeface="Times New Roman" panose="02020603050405020304" pitchFamily="18" charset="0"/>
                <a:ea typeface="宋体" panose="02010600030101010101" pitchFamily="2" charset="-122"/>
              </a:rPr>
              <a:t>way to promote the synergistic reduction of pollution and carbon emissions and expand the benefit path of CO</a:t>
            </a:r>
            <a:r>
              <a:rPr lang="en-US" sz="3800" b="0" baseline="-25000">
                <a:latin typeface="Times New Roman" panose="02020603050405020304" pitchFamily="18" charset="0"/>
                <a:ea typeface="宋体" panose="02010600030101010101" pitchFamily="2" charset="-122"/>
              </a:rPr>
              <a:t>2</a:t>
            </a:r>
            <a:r>
              <a:rPr lang="en-US" sz="3800" b="0">
                <a:latin typeface="Times New Roman" panose="02020603050405020304" pitchFamily="18" charset="0"/>
                <a:ea typeface="宋体" panose="02010600030101010101" pitchFamily="2" charset="-122"/>
                <a:cs typeface="Times New Roman" panose="02020603050405020304" pitchFamily="18" charset="0"/>
              </a:rPr>
              <a:t> </a:t>
            </a:r>
            <a:r>
              <a:rPr lang="en-US" sz="3800" b="0">
                <a:latin typeface="Times New Roman" panose="02020603050405020304" pitchFamily="18" charset="0"/>
                <a:ea typeface="宋体" panose="02010600030101010101" pitchFamily="2" charset="-122"/>
              </a:rPr>
              <a:t>geological storage.</a:t>
            </a:r>
            <a:endParaRPr lang="zh-CN" altLang="en-US" sz="3800"/>
          </a:p>
        </p:txBody>
      </p:sp>
      <p:sp>
        <p:nvSpPr>
          <p:cNvPr id="54" name="圆角矩形 53"/>
          <p:cNvSpPr/>
          <p:nvPr/>
        </p:nvSpPr>
        <p:spPr>
          <a:xfrm>
            <a:off x="1577340" y="17309465"/>
            <a:ext cx="4716000" cy="10800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lvl="0">
              <a:spcBef>
                <a:spcPct val="20000"/>
              </a:spcBef>
            </a:pPr>
            <a:r>
              <a:rPr lang="en-US" altLang="zh-CN" sz="3600" b="1" dirty="0">
                <a:solidFill>
                  <a:prstClr val="white"/>
                </a:solidFill>
                <a:latin typeface="Times New Roman" panose="02020603050405020304" pitchFamily="18" charset="0"/>
                <a:cs typeface="Times New Roman" panose="02020603050405020304" pitchFamily="18" charset="0"/>
              </a:rPr>
              <a:t>  Research objective</a:t>
            </a:r>
            <a:endParaRPr lang="en-US" altLang="zh-CN" sz="3600" b="1" dirty="0">
              <a:solidFill>
                <a:prstClr val="white"/>
              </a:solidFill>
              <a:latin typeface="Times New Roman" panose="02020603050405020304" pitchFamily="18" charset="0"/>
              <a:cs typeface="Times New Roman" panose="02020603050405020304" pitchFamily="18" charset="0"/>
            </a:endParaRPr>
          </a:p>
        </p:txBody>
      </p:sp>
      <p:sp>
        <p:nvSpPr>
          <p:cNvPr id="55" name="文本框 54"/>
          <p:cNvSpPr txBox="1"/>
          <p:nvPr/>
        </p:nvSpPr>
        <p:spPr>
          <a:xfrm>
            <a:off x="1424940" y="18733770"/>
            <a:ext cx="10718165" cy="7454900"/>
          </a:xfrm>
          <a:prstGeom prst="rect">
            <a:avLst/>
          </a:prstGeom>
          <a:noFill/>
          <a:ln w="9525">
            <a:noFill/>
          </a:ln>
        </p:spPr>
        <p:txBody>
          <a:bodyPr wrap="square">
            <a:spAutoFit/>
          </a:bodyPr>
          <a:p>
            <a:pPr indent="0" algn="just" fontAlgn="auto">
              <a:lnSpc>
                <a:spcPct val="140000"/>
              </a:lnSpc>
            </a:pPr>
            <a:r>
              <a:rPr lang="en-US" sz="3800" b="0">
                <a:latin typeface="Times New Roman" panose="02020603050405020304" pitchFamily="18" charset="0"/>
                <a:ea typeface="宋体" panose="02010600030101010101" pitchFamily="2" charset="-122"/>
                <a:cs typeface="Times New Roman" panose="02020603050405020304" pitchFamily="18" charset="0"/>
              </a:rPr>
              <a:t>     </a:t>
            </a:r>
            <a:r>
              <a:rPr lang="en-US" sz="3800" b="0">
                <a:latin typeface="Times New Roman" panose="02020603050405020304" pitchFamily="18" charset="0"/>
                <a:ea typeface="宋体" panose="02010600030101010101" pitchFamily="2" charset="-122"/>
              </a:rPr>
              <a:t>The CO</a:t>
            </a:r>
            <a:r>
              <a:rPr lang="en-US" sz="3800" b="0" baseline="-25000">
                <a:latin typeface="Times New Roman" panose="02020603050405020304" pitchFamily="18" charset="0"/>
                <a:ea typeface="宋体" panose="02010600030101010101" pitchFamily="2" charset="-122"/>
              </a:rPr>
              <a:t>2</a:t>
            </a:r>
            <a:r>
              <a:rPr lang="en-US" sz="3800" b="0">
                <a:latin typeface="Times New Roman" panose="02020603050405020304" pitchFamily="18" charset="0"/>
                <a:ea typeface="宋体" panose="02010600030101010101" pitchFamily="2" charset="-122"/>
                <a:cs typeface="Times New Roman" panose="02020603050405020304" pitchFamily="18" charset="0"/>
              </a:rPr>
              <a:t> </a:t>
            </a:r>
            <a:r>
              <a:rPr lang="en-US" sz="3800" b="0">
                <a:latin typeface="Times New Roman" panose="02020603050405020304" pitchFamily="18" charset="0"/>
                <a:ea typeface="宋体" panose="02010600030101010101" pitchFamily="2" charset="-122"/>
              </a:rPr>
              <a:t>injected into the reservoir would be presented in</a:t>
            </a:r>
            <a:r>
              <a:rPr lang="en-US" sz="3800" b="0">
                <a:latin typeface="Times New Roman" panose="02020603050405020304" pitchFamily="18" charset="0"/>
                <a:ea typeface="宋体" panose="02010600030101010101" pitchFamily="2" charset="-122"/>
                <a:cs typeface="Times New Roman" panose="02020603050405020304" pitchFamily="18" charset="0"/>
              </a:rPr>
              <a:t> </a:t>
            </a:r>
            <a:r>
              <a:rPr lang="en-US" sz="3800" b="0">
                <a:latin typeface="Times New Roman" panose="02020603050405020304" pitchFamily="18" charset="0"/>
                <a:ea typeface="宋体" panose="02010600030101010101" pitchFamily="2" charset="-122"/>
              </a:rPr>
              <a:t>dissolution-mineralization phase</a:t>
            </a:r>
            <a:r>
              <a:rPr lang="en-US" sz="3800" b="0">
                <a:latin typeface="Times New Roman" panose="02020603050405020304" pitchFamily="18" charset="0"/>
                <a:ea typeface="宋体" panose="02010600030101010101" pitchFamily="2" charset="-122"/>
                <a:cs typeface="Times New Roman" panose="02020603050405020304" pitchFamily="18" charset="0"/>
              </a:rPr>
              <a:t> </a:t>
            </a:r>
            <a:r>
              <a:rPr lang="en-US" sz="3800" b="0">
                <a:latin typeface="Times New Roman" panose="02020603050405020304" pitchFamily="18" charset="0"/>
                <a:ea typeface="宋体" panose="02010600030101010101" pitchFamily="2" charset="-122"/>
              </a:rPr>
              <a:t>and free phase.  Based on the interaction mechanism of CO</a:t>
            </a:r>
            <a:r>
              <a:rPr lang="en-US" sz="3800" b="0" baseline="-25000">
                <a:latin typeface="Times New Roman" panose="02020603050405020304" pitchFamily="18" charset="0"/>
                <a:ea typeface="宋体" panose="02010600030101010101" pitchFamily="2" charset="-122"/>
              </a:rPr>
              <a:t>2</a:t>
            </a:r>
            <a:r>
              <a:rPr lang="en-US" sz="3800" b="0">
                <a:latin typeface="Times New Roman" panose="02020603050405020304" pitchFamily="18" charset="0"/>
                <a:ea typeface="宋体" panose="02010600030101010101" pitchFamily="2" charset="-122"/>
              </a:rPr>
              <a:t>-gas field produced water-reservoir rock, this work focuses on investigating the effects of CO</a:t>
            </a:r>
            <a:r>
              <a:rPr lang="en-US" sz="3800" b="0" baseline="-25000">
                <a:latin typeface="Times New Roman" panose="02020603050405020304" pitchFamily="18" charset="0"/>
                <a:ea typeface="宋体" panose="02010600030101010101" pitchFamily="2" charset="-122"/>
              </a:rPr>
              <a:t>2</a:t>
            </a:r>
            <a:r>
              <a:rPr lang="en-US" sz="3800" b="0">
                <a:latin typeface="Times New Roman" panose="02020603050405020304" pitchFamily="18" charset="0"/>
                <a:ea typeface="宋体" panose="02010600030101010101" pitchFamily="2" charset="-122"/>
                <a:cs typeface="Times New Roman" panose="02020603050405020304" pitchFamily="18" charset="0"/>
              </a:rPr>
              <a:t> </a:t>
            </a:r>
            <a:r>
              <a:rPr lang="en-US" sz="3800" b="0">
                <a:latin typeface="Times New Roman" panose="02020603050405020304" pitchFamily="18" charset="0"/>
                <a:ea typeface="宋体" panose="02010600030101010101" pitchFamily="2" charset="-122"/>
              </a:rPr>
              <a:t>pressure, produced water salinity, reservoir rock type and formation temperature on the CO</a:t>
            </a:r>
            <a:r>
              <a:rPr lang="en-US" sz="3800" b="0" baseline="-25000">
                <a:latin typeface="Times New Roman" panose="02020603050405020304" pitchFamily="18" charset="0"/>
                <a:ea typeface="宋体" panose="02010600030101010101" pitchFamily="2" charset="-122"/>
              </a:rPr>
              <a:t>2</a:t>
            </a:r>
            <a:r>
              <a:rPr lang="en-US" sz="3800" b="0">
                <a:latin typeface="Times New Roman" panose="02020603050405020304" pitchFamily="18" charset="0"/>
                <a:ea typeface="宋体" panose="02010600030101010101" pitchFamily="2" charset="-122"/>
              </a:rPr>
              <a:t> occurence state (dissolution-mineralization phase and gas phase) using PHREEQC program. </a:t>
            </a:r>
            <a:endParaRPr lang="zh-CN" altLang="en-US" sz="3800"/>
          </a:p>
        </p:txBody>
      </p:sp>
      <p:sp>
        <p:nvSpPr>
          <p:cNvPr id="56" name="圆角矩形 55"/>
          <p:cNvSpPr/>
          <p:nvPr/>
        </p:nvSpPr>
        <p:spPr>
          <a:xfrm>
            <a:off x="14012545" y="5954395"/>
            <a:ext cx="4716000" cy="10800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lvl="0">
              <a:spcBef>
                <a:spcPct val="20000"/>
              </a:spcBef>
            </a:pPr>
            <a:r>
              <a:rPr lang="en-US" altLang="zh-CN" sz="3600" b="1" dirty="0">
                <a:solidFill>
                  <a:prstClr val="white"/>
                </a:solidFill>
                <a:latin typeface="Times New Roman" panose="02020603050405020304" pitchFamily="18" charset="0"/>
                <a:cs typeface="Times New Roman" panose="02020603050405020304" pitchFamily="18" charset="0"/>
              </a:rPr>
              <a:t>  Methodology</a:t>
            </a:r>
            <a:endParaRPr lang="en-US" altLang="zh-CN" sz="3600" b="1" dirty="0">
              <a:solidFill>
                <a:prstClr val="white"/>
              </a:solidFill>
              <a:latin typeface="Times New Roman" panose="02020603050405020304" pitchFamily="18" charset="0"/>
              <a:cs typeface="Times New Roman" panose="02020603050405020304" pitchFamily="18" charset="0"/>
            </a:endParaRPr>
          </a:p>
        </p:txBody>
      </p:sp>
      <p:graphicFrame>
        <p:nvGraphicFramePr>
          <p:cNvPr id="59" name="表格 58"/>
          <p:cNvGraphicFramePr/>
          <p:nvPr/>
        </p:nvGraphicFramePr>
        <p:xfrm>
          <a:off x="13441680" y="7974330"/>
          <a:ext cx="10932795" cy="4702175"/>
        </p:xfrm>
        <a:graphic>
          <a:graphicData uri="http://schemas.openxmlformats.org/drawingml/2006/table">
            <a:tbl>
              <a:tblPr firstRow="1" bandRow="1">
                <a:tableStyleId>{5C22544A-7EE6-4342-B048-85BDC9FD1C3A}</a:tableStyleId>
              </a:tblPr>
              <a:tblGrid>
                <a:gridCol w="1137920"/>
                <a:gridCol w="1216025"/>
                <a:gridCol w="1488440"/>
                <a:gridCol w="1020445"/>
                <a:gridCol w="1604645"/>
                <a:gridCol w="1293495"/>
                <a:gridCol w="1371600"/>
                <a:gridCol w="1800225"/>
              </a:tblGrid>
              <a:tr h="1290320">
                <a:tc gridSpan="2">
                  <a:txBody>
                    <a:bodyPr/>
                    <a:p>
                      <a:pPr algn="ctr">
                        <a:buNone/>
                      </a:pPr>
                      <a:r>
                        <a:rPr lang="en-US" altLang="zh-CN" sz="3000">
                          <a:latin typeface="Times New Roman" panose="02020603050405020304" pitchFamily="18" charset="0"/>
                          <a:cs typeface="Times New Roman" panose="02020603050405020304" pitchFamily="18" charset="0"/>
                        </a:rPr>
                        <a:t>Sample</a:t>
                      </a:r>
                      <a:endParaRPr lang="en-US" altLang="zh-CN" sz="3000">
                        <a:latin typeface="Times New Roman" panose="02020603050405020304" pitchFamily="18" charset="0"/>
                        <a:cs typeface="Times New Roman" panose="02020603050405020304" pitchFamily="18" charset="0"/>
                      </a:endParaRPr>
                    </a:p>
                  </a:txBody>
                  <a:tcPr anchor="ctr" anchorCtr="0"/>
                </a:tc>
                <a:tc hMerge="1">
                  <a:tcPr/>
                </a:tc>
                <a:tc>
                  <a:txBody>
                    <a:bodyPr/>
                    <a:p>
                      <a:pPr>
                        <a:buNone/>
                      </a:pPr>
                      <a:r>
                        <a:rPr lang="zh-CN" altLang="en-US" sz="3000">
                          <a:latin typeface="Times New Roman" panose="02020603050405020304" pitchFamily="18" charset="0"/>
                          <a:cs typeface="Times New Roman" panose="02020603050405020304" pitchFamily="18" charset="0"/>
                        </a:rPr>
                        <a:t>Quartz</a:t>
                      </a:r>
                      <a:endParaRPr lang="zh-CN" altLang="en-US" sz="3000">
                        <a:latin typeface="Times New Roman" panose="02020603050405020304" pitchFamily="18" charset="0"/>
                        <a:cs typeface="Times New Roman" panose="02020603050405020304" pitchFamily="18" charset="0"/>
                      </a:endParaRPr>
                    </a:p>
                  </a:txBody>
                  <a:tcPr anchor="ctr" anchorCtr="0"/>
                </a:tc>
                <a:tc>
                  <a:txBody>
                    <a:bodyPr/>
                    <a:p>
                      <a:pPr>
                        <a:buNone/>
                      </a:pPr>
                      <a:r>
                        <a:rPr lang="en-US" altLang="zh-CN" sz="3000">
                          <a:latin typeface="Times New Roman" panose="02020603050405020304" pitchFamily="18" charset="0"/>
                          <a:cs typeface="Times New Roman" panose="02020603050405020304" pitchFamily="18" charset="0"/>
                        </a:rPr>
                        <a:t>F</a:t>
                      </a:r>
                      <a:r>
                        <a:rPr lang="zh-CN" altLang="en-US" sz="3000">
                          <a:latin typeface="Times New Roman" panose="02020603050405020304" pitchFamily="18" charset="0"/>
                          <a:cs typeface="Times New Roman" panose="02020603050405020304" pitchFamily="18" charset="0"/>
                        </a:rPr>
                        <a:t>eldspar</a:t>
                      </a:r>
                      <a:endParaRPr lang="zh-CN" altLang="en-US" sz="3000">
                        <a:latin typeface="Times New Roman" panose="02020603050405020304" pitchFamily="18" charset="0"/>
                        <a:cs typeface="Times New Roman" panose="02020603050405020304" pitchFamily="18" charset="0"/>
                      </a:endParaRPr>
                    </a:p>
                  </a:txBody>
                  <a:tcPr anchor="ctr" anchorCtr="0"/>
                </a:tc>
                <a:tc>
                  <a:txBody>
                    <a:bodyPr/>
                    <a:p>
                      <a:pPr indent="0" algn="ctr">
                        <a:buNone/>
                      </a:pPr>
                      <a:r>
                        <a:rPr lang="zh-CN" altLang="en-US" sz="3000">
                          <a:latin typeface="Times New Roman" panose="02020603050405020304" pitchFamily="18" charset="0"/>
                          <a:cs typeface="Times New Roman" panose="02020603050405020304" pitchFamily="18" charset="0"/>
                        </a:rPr>
                        <a:t>Chlorite</a:t>
                      </a:r>
                      <a:endParaRPr lang="zh-CN" altLang="en-US" sz="3000">
                        <a:latin typeface="Times New Roman" panose="02020603050405020304" pitchFamily="18" charset="0"/>
                        <a:cs typeface="Times New Roman" panose="02020603050405020304" pitchFamily="18" charset="0"/>
                      </a:endParaRPr>
                    </a:p>
                  </a:txBody>
                  <a:tcPr marL="68580" marR="68580" marT="0" marB="0" vert="horz" anchor="ctr" anchorCtr="0"/>
                </a:tc>
                <a:tc>
                  <a:txBody>
                    <a:bodyPr/>
                    <a:p>
                      <a:pPr indent="0" algn="ctr">
                        <a:buNone/>
                      </a:pPr>
                      <a:r>
                        <a:rPr lang="zh-CN" altLang="en-US" sz="3000">
                          <a:latin typeface="Times New Roman" panose="02020603050405020304" pitchFamily="18" charset="0"/>
                          <a:cs typeface="Times New Roman" panose="02020603050405020304" pitchFamily="18" charset="0"/>
                        </a:rPr>
                        <a:t>Illite</a:t>
                      </a:r>
                      <a:endParaRPr lang="zh-CN" altLang="en-US" sz="3000">
                        <a:latin typeface="Times New Roman" panose="02020603050405020304" pitchFamily="18" charset="0"/>
                        <a:cs typeface="Times New Roman" panose="02020603050405020304" pitchFamily="18" charset="0"/>
                      </a:endParaRPr>
                    </a:p>
                  </a:txBody>
                  <a:tcPr marL="68580" marR="68580" marT="0" marB="0" vert="horz" anchor="ctr" anchorCtr="0"/>
                </a:tc>
                <a:tc>
                  <a:txBody>
                    <a:bodyPr/>
                    <a:p>
                      <a:pPr indent="0" algn="ctr">
                        <a:buNone/>
                      </a:pPr>
                      <a:r>
                        <a:rPr lang="zh-CN" altLang="en-US" sz="3000">
                          <a:latin typeface="Times New Roman" panose="02020603050405020304" pitchFamily="18" charset="0"/>
                          <a:cs typeface="Times New Roman" panose="02020603050405020304" pitchFamily="18" charset="0"/>
                        </a:rPr>
                        <a:t>Calcite</a:t>
                      </a:r>
                      <a:endParaRPr lang="zh-CN" altLang="en-US" sz="3000">
                        <a:latin typeface="Times New Roman" panose="02020603050405020304" pitchFamily="18" charset="0"/>
                        <a:cs typeface="Times New Roman" panose="02020603050405020304" pitchFamily="18" charset="0"/>
                      </a:endParaRPr>
                    </a:p>
                  </a:txBody>
                  <a:tcPr marL="68580" marR="68580" marT="0" marB="0" vert="horz" anchor="ctr" anchorCtr="0"/>
                </a:tc>
                <a:tc>
                  <a:txBody>
                    <a:bodyPr/>
                    <a:p>
                      <a:pPr indent="0" algn="ctr">
                        <a:buNone/>
                      </a:pPr>
                      <a:r>
                        <a:rPr lang="zh-CN" altLang="en-US" sz="3000">
                          <a:latin typeface="Times New Roman" panose="02020603050405020304" pitchFamily="18" charset="0"/>
                          <a:cs typeface="Times New Roman" panose="02020603050405020304" pitchFamily="18" charset="0"/>
                        </a:rPr>
                        <a:t>Dolomite</a:t>
                      </a:r>
                      <a:endParaRPr lang="zh-CN" altLang="en-US" sz="3000">
                        <a:latin typeface="Times New Roman" panose="02020603050405020304" pitchFamily="18" charset="0"/>
                        <a:cs typeface="Times New Roman" panose="02020603050405020304" pitchFamily="18" charset="0"/>
                      </a:endParaRPr>
                    </a:p>
                  </a:txBody>
                  <a:tcPr marL="68580" marR="68580" marT="0" marB="0" vert="horz" anchor="ctr" anchorCtr="0"/>
                </a:tc>
              </a:tr>
              <a:tr h="1125855">
                <a:tc rowSpan="2">
                  <a:txBody>
                    <a:bodyPr/>
                    <a:p>
                      <a:pPr>
                        <a:buNone/>
                      </a:pPr>
                      <a:r>
                        <a:rPr lang="en-US" altLang="zh-CN" sz="3200">
                          <a:latin typeface="Times New Roman" panose="02020603050405020304" pitchFamily="18" charset="0"/>
                          <a:cs typeface="Times New Roman" panose="02020603050405020304" pitchFamily="18" charset="0"/>
                        </a:rPr>
                        <a:t>Sandstone</a:t>
                      </a:r>
                      <a:endParaRPr lang="en-US" altLang="zh-CN" sz="3200">
                        <a:latin typeface="Times New Roman" panose="02020603050405020304" pitchFamily="18" charset="0"/>
                        <a:cs typeface="Times New Roman" panose="02020603050405020304" pitchFamily="18" charset="0"/>
                      </a:endParaRPr>
                    </a:p>
                  </a:txBody>
                  <a:tcPr anchor="ctr" anchorCtr="0"/>
                </a:tc>
                <a:tc>
                  <a:txBody>
                    <a:bodyPr/>
                    <a:p>
                      <a:pPr>
                        <a:buNone/>
                      </a:pPr>
                      <a:r>
                        <a:rPr lang="en-US" altLang="zh-CN" sz="3200">
                          <a:latin typeface="Times New Roman" panose="02020603050405020304" pitchFamily="18" charset="0"/>
                          <a:cs typeface="Times New Roman" panose="02020603050405020304" pitchFamily="18" charset="0"/>
                        </a:rPr>
                        <a:t>Proportions</a:t>
                      </a:r>
                      <a:endParaRPr lang="en-US" altLang="zh-CN" sz="3200">
                        <a:latin typeface="Times New Roman" panose="02020603050405020304" pitchFamily="18" charset="0"/>
                        <a:cs typeface="Times New Roman" panose="02020603050405020304" pitchFamily="18" charset="0"/>
                      </a:endParaRPr>
                    </a:p>
                  </a:txBody>
                  <a:tcPr anchor="ctr" anchorCtr="0"/>
                </a:tc>
                <a:tc>
                  <a:txBody>
                    <a:bodyPr/>
                    <a:p>
                      <a:pPr indent="0" algn="ctr">
                        <a:buNone/>
                      </a:pPr>
                      <a:r>
                        <a:rPr lang="en-US" sz="3200" b="0">
                          <a:solidFill>
                            <a:srgbClr val="000000"/>
                          </a:solidFill>
                          <a:latin typeface="Times New Roman" panose="02020603050405020304" pitchFamily="18" charset="0"/>
                          <a:cs typeface="Times New Roman" panose="02020603050405020304" pitchFamily="18" charset="0"/>
                        </a:rPr>
                        <a:t>38%</a:t>
                      </a:r>
                      <a:endParaRPr lang="en-US" altLang="en-US" sz="3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c>
                  <a:txBody>
                    <a:bodyPr/>
                    <a:p>
                      <a:pPr indent="0" algn="ctr">
                        <a:buNone/>
                      </a:pPr>
                      <a:r>
                        <a:rPr lang="en-US" sz="3200" b="0">
                          <a:solidFill>
                            <a:srgbClr val="000000"/>
                          </a:solidFill>
                          <a:latin typeface="Times New Roman" panose="02020603050405020304" pitchFamily="18" charset="0"/>
                          <a:cs typeface="Times New Roman" panose="02020603050405020304" pitchFamily="18" charset="0"/>
                        </a:rPr>
                        <a:t>47%</a:t>
                      </a:r>
                      <a:endParaRPr lang="en-US" altLang="en-US" sz="3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c>
                  <a:txBody>
                    <a:bodyPr/>
                    <a:p>
                      <a:pPr indent="0" algn="ctr">
                        <a:buNone/>
                      </a:pPr>
                      <a:r>
                        <a:rPr lang="en-US" sz="3200" b="0">
                          <a:solidFill>
                            <a:srgbClr val="000000"/>
                          </a:solidFill>
                          <a:latin typeface="Times New Roman" panose="02020603050405020304" pitchFamily="18" charset="0"/>
                          <a:cs typeface="Times New Roman" panose="02020603050405020304" pitchFamily="18" charset="0"/>
                        </a:rPr>
                        <a:t>8%</a:t>
                      </a:r>
                      <a:endParaRPr lang="en-US" altLang="en-US" sz="3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c>
                  <a:txBody>
                    <a:bodyPr/>
                    <a:p>
                      <a:pPr indent="0" algn="ctr">
                        <a:buNone/>
                      </a:pPr>
                      <a:r>
                        <a:rPr lang="en-US" sz="3200" b="0">
                          <a:solidFill>
                            <a:srgbClr val="000000"/>
                          </a:solidFill>
                          <a:latin typeface="Times New Roman" panose="02020603050405020304" pitchFamily="18" charset="0"/>
                          <a:cs typeface="Times New Roman" panose="02020603050405020304" pitchFamily="18" charset="0"/>
                        </a:rPr>
                        <a:t>7%</a:t>
                      </a:r>
                      <a:endParaRPr lang="en-US" altLang="en-US" sz="3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c>
                  <a:txBody>
                    <a:bodyPr/>
                    <a:p>
                      <a:pPr>
                        <a:buNone/>
                      </a:pPr>
                      <a:r>
                        <a:rPr lang="en-US" altLang="zh-CN" sz="3200">
                          <a:latin typeface="Times New Roman" panose="02020603050405020304" pitchFamily="18" charset="0"/>
                          <a:cs typeface="Times New Roman" panose="02020603050405020304" pitchFamily="18" charset="0"/>
                        </a:rPr>
                        <a:t>_</a:t>
                      </a:r>
                      <a:endParaRPr lang="en-US" altLang="zh-CN" sz="3200">
                        <a:latin typeface="Times New Roman" panose="02020603050405020304" pitchFamily="18" charset="0"/>
                        <a:cs typeface="Times New Roman" panose="02020603050405020304" pitchFamily="18" charset="0"/>
                      </a:endParaRPr>
                    </a:p>
                  </a:txBody>
                  <a:tcPr anchor="ctr" anchorCtr="0"/>
                </a:tc>
                <a:tc>
                  <a:txBody>
                    <a:bodyPr/>
                    <a:p>
                      <a:pPr>
                        <a:buNone/>
                      </a:pPr>
                      <a:r>
                        <a:rPr lang="en-US" altLang="zh-CN" sz="3200">
                          <a:latin typeface="Times New Roman" panose="02020603050405020304" pitchFamily="18" charset="0"/>
                          <a:cs typeface="Times New Roman" panose="02020603050405020304" pitchFamily="18" charset="0"/>
                        </a:rPr>
                        <a:t>_</a:t>
                      </a:r>
                      <a:endParaRPr lang="en-US" altLang="zh-CN" sz="3200">
                        <a:latin typeface="Times New Roman" panose="02020603050405020304" pitchFamily="18" charset="0"/>
                        <a:cs typeface="Times New Roman" panose="02020603050405020304" pitchFamily="18" charset="0"/>
                      </a:endParaRPr>
                    </a:p>
                  </a:txBody>
                  <a:tcPr anchor="ctr" anchorCtr="0"/>
                </a:tc>
              </a:tr>
              <a:tr h="381000">
                <a:tc vMerge="1">
                  <a:tcPr/>
                </a:tc>
                <a:tc>
                  <a:txBody>
                    <a:bodyPr/>
                    <a:p>
                      <a:pPr>
                        <a:buNone/>
                      </a:pPr>
                      <a:r>
                        <a:rPr lang="en-US" altLang="zh-CN" sz="3200">
                          <a:latin typeface="Times New Roman" panose="02020603050405020304" pitchFamily="18" charset="0"/>
                          <a:cs typeface="Times New Roman" panose="02020603050405020304" pitchFamily="18" charset="0"/>
                        </a:rPr>
                        <a:t>Moles</a:t>
                      </a:r>
                      <a:endParaRPr lang="en-US" altLang="zh-CN" sz="3200">
                        <a:latin typeface="Times New Roman" panose="02020603050405020304" pitchFamily="18" charset="0"/>
                        <a:cs typeface="Times New Roman" panose="02020603050405020304" pitchFamily="18" charset="0"/>
                      </a:endParaRPr>
                    </a:p>
                  </a:txBody>
                  <a:tcPr anchor="ctr" anchorCtr="0"/>
                </a:tc>
                <a:tc>
                  <a:txBody>
                    <a:bodyPr/>
                    <a:p>
                      <a:pPr indent="0" algn="ctr">
                        <a:buNone/>
                      </a:pPr>
                      <a:r>
                        <a:rPr lang="en-US" sz="32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3</a:t>
                      </a:r>
                      <a:r>
                        <a:rPr lang="en-US" sz="3200" b="0">
                          <a:solidFill>
                            <a:srgbClr val="000000"/>
                          </a:solidFill>
                          <a:latin typeface="Times New Roman" panose="02020603050405020304" pitchFamily="18" charset="0"/>
                          <a:cs typeface="Times New Roman" panose="02020603050405020304" pitchFamily="18" charset="0"/>
                        </a:rPr>
                        <a:t>.17</a:t>
                      </a:r>
                      <a:endParaRPr lang="en-US" altLang="en-US" sz="3200" b="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tc>
                <a:tc>
                  <a:txBody>
                    <a:bodyPr/>
                    <a:p>
                      <a:pPr indent="0" algn="ctr">
                        <a:buNone/>
                      </a:pPr>
                      <a:r>
                        <a:rPr lang="en-US" sz="32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0</a:t>
                      </a:r>
                      <a:r>
                        <a:rPr lang="en-US" sz="3200" b="0">
                          <a:solidFill>
                            <a:srgbClr val="000000"/>
                          </a:solidFill>
                          <a:latin typeface="Times New Roman" panose="02020603050405020304" pitchFamily="18" charset="0"/>
                          <a:cs typeface="Times New Roman" panose="02020603050405020304" pitchFamily="18" charset="0"/>
                        </a:rPr>
                        <a:t>.42</a:t>
                      </a:r>
                      <a:endParaRPr lang="en-US" altLang="en-US" sz="3200" b="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tc>
                <a:tc>
                  <a:txBody>
                    <a:bodyPr/>
                    <a:p>
                      <a:pPr indent="0" algn="ctr">
                        <a:buNone/>
                      </a:pPr>
                      <a:r>
                        <a:rPr lang="en-US" sz="32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0</a:t>
                      </a:r>
                      <a:r>
                        <a:rPr lang="en-US" sz="3200" b="0">
                          <a:solidFill>
                            <a:srgbClr val="000000"/>
                          </a:solidFill>
                          <a:latin typeface="Times New Roman" panose="02020603050405020304" pitchFamily="18" charset="0"/>
                          <a:cs typeface="Times New Roman" panose="02020603050405020304" pitchFamily="18" charset="0"/>
                        </a:rPr>
                        <a:t>.05</a:t>
                      </a:r>
                      <a:endParaRPr lang="en-US" altLang="en-US" sz="3200" b="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tc>
                <a:tc>
                  <a:txBody>
                    <a:bodyPr/>
                    <a:p>
                      <a:pPr indent="0" algn="ctr">
                        <a:buNone/>
                      </a:pPr>
                      <a:r>
                        <a:rPr lang="en-US" sz="32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0</a:t>
                      </a:r>
                      <a:r>
                        <a:rPr lang="en-US" sz="3200" b="0">
                          <a:solidFill>
                            <a:srgbClr val="000000"/>
                          </a:solidFill>
                          <a:latin typeface="Times New Roman" panose="02020603050405020304" pitchFamily="18" charset="0"/>
                          <a:cs typeface="Times New Roman" panose="02020603050405020304" pitchFamily="18" charset="0"/>
                        </a:rPr>
                        <a:t>.09</a:t>
                      </a:r>
                      <a:endParaRPr lang="en-US" altLang="en-US" sz="3200" b="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tc>
                <a:tc>
                  <a:txBody>
                    <a:bodyPr/>
                    <a:p>
                      <a:pPr>
                        <a:buNone/>
                      </a:pPr>
                      <a:r>
                        <a:rPr lang="en-US" altLang="zh-CN" sz="3200">
                          <a:latin typeface="Times New Roman" panose="02020603050405020304" pitchFamily="18" charset="0"/>
                          <a:cs typeface="Times New Roman" panose="02020603050405020304" pitchFamily="18" charset="0"/>
                        </a:rPr>
                        <a:t>—</a:t>
                      </a:r>
                      <a:endParaRPr lang="en-US" altLang="zh-CN" sz="3200">
                        <a:latin typeface="Times New Roman" panose="02020603050405020304" pitchFamily="18" charset="0"/>
                        <a:cs typeface="Times New Roman" panose="02020603050405020304" pitchFamily="18" charset="0"/>
                      </a:endParaRPr>
                    </a:p>
                  </a:txBody>
                  <a:tcPr anchor="ctr" anchorCtr="0"/>
                </a:tc>
                <a:tc>
                  <a:txBody>
                    <a:bodyPr/>
                    <a:p>
                      <a:pPr>
                        <a:buNone/>
                      </a:pPr>
                      <a:r>
                        <a:rPr lang="en-US" altLang="zh-CN" sz="3200">
                          <a:latin typeface="Times New Roman" panose="02020603050405020304" pitchFamily="18" charset="0"/>
                          <a:cs typeface="Times New Roman" panose="02020603050405020304" pitchFamily="18" charset="0"/>
                        </a:rPr>
                        <a:t>—</a:t>
                      </a:r>
                      <a:endParaRPr lang="en-US" altLang="zh-CN" sz="3200">
                        <a:latin typeface="Times New Roman" panose="02020603050405020304" pitchFamily="18" charset="0"/>
                        <a:cs typeface="Times New Roman" panose="02020603050405020304" pitchFamily="18" charset="0"/>
                      </a:endParaRPr>
                    </a:p>
                  </a:txBody>
                  <a:tcPr anchor="ctr" anchorCtr="0"/>
                </a:tc>
              </a:tr>
              <a:tr h="381000">
                <a:tc rowSpan="2">
                  <a:txBody>
                    <a:bodyPr/>
                    <a:p>
                      <a:pPr>
                        <a:buNone/>
                      </a:pPr>
                      <a:r>
                        <a:rPr lang="en-US" altLang="zh-CN" sz="3200">
                          <a:latin typeface="Times New Roman" panose="02020603050405020304" pitchFamily="18" charset="0"/>
                          <a:cs typeface="Times New Roman" panose="02020603050405020304" pitchFamily="18" charset="0"/>
                        </a:rPr>
                        <a:t>Limestone</a:t>
                      </a:r>
                      <a:endParaRPr lang="en-US" altLang="zh-CN" sz="3200">
                        <a:latin typeface="Times New Roman" panose="02020603050405020304" pitchFamily="18" charset="0"/>
                        <a:cs typeface="Times New Roman" panose="02020603050405020304" pitchFamily="18" charset="0"/>
                      </a:endParaRPr>
                    </a:p>
                  </a:txBody>
                  <a:tcPr anchor="ctr" anchorCtr="0"/>
                </a:tc>
                <a:tc>
                  <a:txBody>
                    <a:bodyPr/>
                    <a:p>
                      <a:pPr>
                        <a:buNone/>
                      </a:pPr>
                      <a:r>
                        <a:rPr lang="en-US" altLang="zh-CN" sz="3200">
                          <a:latin typeface="Times New Roman" panose="02020603050405020304" pitchFamily="18" charset="0"/>
                          <a:cs typeface="Times New Roman" panose="02020603050405020304" pitchFamily="18" charset="0"/>
                        </a:rPr>
                        <a:t>Proportions</a:t>
                      </a:r>
                      <a:endParaRPr lang="en-US" altLang="zh-CN" sz="3200">
                        <a:latin typeface="Times New Roman" panose="02020603050405020304" pitchFamily="18" charset="0"/>
                        <a:cs typeface="Times New Roman" panose="02020603050405020304" pitchFamily="18" charset="0"/>
                      </a:endParaRPr>
                    </a:p>
                  </a:txBody>
                  <a:tcPr anchor="ctr" anchorCtr="0"/>
                </a:tc>
                <a:tc>
                  <a:txBody>
                    <a:bodyPr/>
                    <a:p>
                      <a:pPr indent="0" algn="ctr">
                        <a:buNone/>
                      </a:pPr>
                      <a:r>
                        <a:rPr lang="en-US" sz="3200" b="0">
                          <a:solidFill>
                            <a:srgbClr val="000000"/>
                          </a:solidFill>
                          <a:latin typeface="Times New Roman" panose="02020603050405020304" pitchFamily="18" charset="0"/>
                          <a:cs typeface="Times New Roman" panose="02020603050405020304" pitchFamily="18" charset="0"/>
                        </a:rPr>
                        <a:t>1%</a:t>
                      </a:r>
                      <a:endParaRPr lang="en-US" altLang="en-US" sz="3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c>
                  <a:txBody>
                    <a:bodyPr/>
                    <a:p>
                      <a:pPr indent="0" algn="ctr">
                        <a:buNone/>
                      </a:pPr>
                      <a:r>
                        <a:rPr lang="en-US" sz="3200" b="0">
                          <a:solidFill>
                            <a:srgbClr val="000000"/>
                          </a:solidFill>
                          <a:latin typeface="Times New Roman" panose="02020603050405020304" pitchFamily="18" charset="0"/>
                          <a:cs typeface="Times New Roman" panose="02020603050405020304" pitchFamily="18" charset="0"/>
                        </a:rPr>
                        <a:t>-</a:t>
                      </a:r>
                      <a:endParaRPr lang="en-US" altLang="en-US" sz="3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c>
                  <a:txBody>
                    <a:bodyPr/>
                    <a:p>
                      <a:pPr indent="0" algn="ctr">
                        <a:buNone/>
                      </a:pPr>
                      <a:r>
                        <a:rPr lang="en-US" sz="3200" b="0">
                          <a:solidFill>
                            <a:srgbClr val="000000"/>
                          </a:solidFill>
                          <a:latin typeface="Times New Roman" panose="02020603050405020304" pitchFamily="18" charset="0"/>
                          <a:cs typeface="Times New Roman" panose="02020603050405020304" pitchFamily="18" charset="0"/>
                        </a:rPr>
                        <a:t>-</a:t>
                      </a:r>
                      <a:endParaRPr lang="en-US" altLang="en-US" sz="3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c>
                  <a:txBody>
                    <a:bodyPr/>
                    <a:p>
                      <a:pPr indent="0" algn="ctr">
                        <a:buNone/>
                      </a:pPr>
                      <a:r>
                        <a:rPr lang="en-US" sz="3200" b="0">
                          <a:solidFill>
                            <a:srgbClr val="000000"/>
                          </a:solidFill>
                          <a:latin typeface="Times New Roman" panose="02020603050405020304" pitchFamily="18" charset="0"/>
                          <a:cs typeface="Times New Roman" panose="02020603050405020304" pitchFamily="18" charset="0"/>
                        </a:rPr>
                        <a:t>-</a:t>
                      </a:r>
                      <a:endParaRPr lang="en-US" altLang="en-US" sz="3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c>
                  <a:txBody>
                    <a:bodyPr/>
                    <a:p>
                      <a:pPr indent="0" algn="ctr">
                        <a:buNone/>
                      </a:pPr>
                      <a:r>
                        <a:rPr lang="en-US" sz="3200" b="0">
                          <a:solidFill>
                            <a:srgbClr val="000000"/>
                          </a:solidFill>
                          <a:latin typeface="Times New Roman" panose="02020603050405020304" pitchFamily="18" charset="0"/>
                          <a:cs typeface="Times New Roman" panose="02020603050405020304" pitchFamily="18" charset="0"/>
                        </a:rPr>
                        <a:t>83%</a:t>
                      </a:r>
                      <a:endParaRPr lang="en-US" altLang="en-US" sz="3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c>
                  <a:txBody>
                    <a:bodyPr/>
                    <a:p>
                      <a:pPr indent="0" algn="ctr">
                        <a:buNone/>
                      </a:pPr>
                      <a:r>
                        <a:rPr lang="en-US" sz="3200" b="0">
                          <a:solidFill>
                            <a:srgbClr val="000000"/>
                          </a:solidFill>
                          <a:latin typeface="Times New Roman" panose="02020603050405020304" pitchFamily="18" charset="0"/>
                          <a:cs typeface="Times New Roman" panose="02020603050405020304" pitchFamily="18" charset="0"/>
                        </a:rPr>
                        <a:t>15%</a:t>
                      </a:r>
                      <a:endParaRPr lang="en-US" altLang="en-US" sz="3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r>
              <a:tr h="640080">
                <a:tc vMerge="1">
                  <a:tcPr/>
                </a:tc>
                <a:tc>
                  <a:txBody>
                    <a:bodyPr/>
                    <a:p>
                      <a:pPr>
                        <a:buNone/>
                      </a:pPr>
                      <a:r>
                        <a:rPr lang="en-US" altLang="zh-CN" sz="3200">
                          <a:latin typeface="Times New Roman" panose="02020603050405020304" pitchFamily="18" charset="0"/>
                          <a:cs typeface="Times New Roman" panose="02020603050405020304" pitchFamily="18" charset="0"/>
                        </a:rPr>
                        <a:t>Moles</a:t>
                      </a:r>
                      <a:endParaRPr lang="en-US" altLang="zh-CN" sz="3200">
                        <a:latin typeface="Times New Roman" panose="02020603050405020304" pitchFamily="18" charset="0"/>
                        <a:cs typeface="Times New Roman" panose="02020603050405020304" pitchFamily="18" charset="0"/>
                      </a:endParaRPr>
                    </a:p>
                  </a:txBody>
                  <a:tcPr anchor="ctr" anchorCtr="0"/>
                </a:tc>
                <a:tc>
                  <a:txBody>
                    <a:bodyPr/>
                    <a:p>
                      <a:pPr indent="0" algn="ctr">
                        <a:buNone/>
                      </a:pPr>
                      <a:r>
                        <a:rPr lang="en-US" sz="32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0</a:t>
                      </a:r>
                      <a:r>
                        <a:rPr lang="en-US" sz="3200" b="0">
                          <a:solidFill>
                            <a:srgbClr val="000000"/>
                          </a:solidFill>
                          <a:latin typeface="Times New Roman" panose="02020603050405020304" pitchFamily="18" charset="0"/>
                          <a:cs typeface="Times New Roman" panose="02020603050405020304" pitchFamily="18" charset="0"/>
                        </a:rPr>
                        <a:t>.08</a:t>
                      </a:r>
                      <a:endParaRPr lang="en-US" altLang="en-US" sz="3200" b="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tc>
                <a:tc>
                  <a:txBody>
                    <a:bodyPr/>
                    <a:p>
                      <a:pPr indent="0" algn="ctr">
                        <a:buNone/>
                      </a:pPr>
                      <a:r>
                        <a:rPr lang="en-US" sz="3200" b="0">
                          <a:solidFill>
                            <a:srgbClr val="000000"/>
                          </a:solidFill>
                          <a:latin typeface="Times New Roman" panose="02020603050405020304" pitchFamily="18" charset="0"/>
                          <a:cs typeface="Times New Roman" panose="02020603050405020304" pitchFamily="18" charset="0"/>
                        </a:rPr>
                        <a:t>-</a:t>
                      </a:r>
                      <a:endParaRPr lang="en-US" altLang="en-US" sz="3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c>
                  <a:txBody>
                    <a:bodyPr/>
                    <a:p>
                      <a:pPr indent="0" algn="ctr">
                        <a:buNone/>
                      </a:pPr>
                      <a:r>
                        <a:rPr lang="en-US" sz="3200" b="0">
                          <a:solidFill>
                            <a:srgbClr val="000000"/>
                          </a:solidFill>
                          <a:latin typeface="Times New Roman" panose="02020603050405020304" pitchFamily="18" charset="0"/>
                          <a:cs typeface="Times New Roman" panose="02020603050405020304" pitchFamily="18" charset="0"/>
                        </a:rPr>
                        <a:t>-</a:t>
                      </a:r>
                      <a:endParaRPr lang="en-US" altLang="en-US" sz="3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c>
                  <a:txBody>
                    <a:bodyPr/>
                    <a:p>
                      <a:pPr indent="0" algn="ctr">
                        <a:buNone/>
                      </a:pPr>
                      <a:r>
                        <a:rPr lang="en-US" sz="3200" b="0">
                          <a:solidFill>
                            <a:srgbClr val="000000"/>
                          </a:solidFill>
                          <a:latin typeface="Times New Roman" panose="02020603050405020304" pitchFamily="18" charset="0"/>
                          <a:cs typeface="Times New Roman" panose="02020603050405020304" pitchFamily="18" charset="0"/>
                        </a:rPr>
                        <a:t>-</a:t>
                      </a:r>
                      <a:endParaRPr lang="en-US" altLang="en-US" sz="3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c>
                  <a:txBody>
                    <a:bodyPr/>
                    <a:p>
                      <a:pPr indent="0" algn="ctr">
                        <a:buNone/>
                      </a:pPr>
                      <a:r>
                        <a:rPr lang="en-US" sz="32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4</a:t>
                      </a:r>
                      <a:r>
                        <a:rPr lang="en-US" sz="3200" b="0">
                          <a:solidFill>
                            <a:srgbClr val="000000"/>
                          </a:solidFill>
                          <a:latin typeface="Times New Roman" panose="02020603050405020304" pitchFamily="18" charset="0"/>
                          <a:cs typeface="Times New Roman" panose="02020603050405020304" pitchFamily="18" charset="0"/>
                        </a:rPr>
                        <a:t>.15</a:t>
                      </a:r>
                      <a:endParaRPr lang="en-US" altLang="en-US" sz="3200" b="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tc>
                <a:tc>
                  <a:txBody>
                    <a:bodyPr/>
                    <a:p>
                      <a:pPr indent="0" algn="ctr">
                        <a:buNone/>
                      </a:pPr>
                      <a:r>
                        <a:rPr lang="en-US" sz="32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0</a:t>
                      </a:r>
                      <a:r>
                        <a:rPr lang="en-US" sz="3200" b="0">
                          <a:solidFill>
                            <a:srgbClr val="000000"/>
                          </a:solidFill>
                          <a:latin typeface="Times New Roman" panose="02020603050405020304" pitchFamily="18" charset="0"/>
                          <a:cs typeface="Times New Roman" panose="02020603050405020304" pitchFamily="18" charset="0"/>
                        </a:rPr>
                        <a:t>.41</a:t>
                      </a:r>
                      <a:endParaRPr lang="en-US" altLang="en-US" sz="3200" b="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tc>
              </a:tr>
            </a:tbl>
          </a:graphicData>
        </a:graphic>
      </p:graphicFrame>
      <p:sp>
        <p:nvSpPr>
          <p:cNvPr id="64" name="文本框 63"/>
          <p:cNvSpPr txBox="1"/>
          <p:nvPr/>
        </p:nvSpPr>
        <p:spPr>
          <a:xfrm>
            <a:off x="14745970" y="7392670"/>
            <a:ext cx="8729980" cy="553085"/>
          </a:xfrm>
          <a:prstGeom prst="rect">
            <a:avLst/>
          </a:prstGeom>
          <a:noFill/>
          <a:ln w="9525">
            <a:noFill/>
          </a:ln>
        </p:spPr>
        <p:txBody>
          <a:bodyPr wrap="square">
            <a:spAutoFit/>
          </a:bodyPr>
          <a:p>
            <a:pPr indent="0" algn="ctr"/>
            <a:r>
              <a:rPr lang="en-US" sz="3000" b="0">
                <a:latin typeface="Times New Roman" panose="02020603050405020304" pitchFamily="18" charset="0"/>
              </a:rPr>
              <a:t>Table 1. T</a:t>
            </a:r>
            <a:r>
              <a:rPr lang="en-US" sz="3000" b="0">
                <a:latin typeface="Times New Roman" panose="02020603050405020304" pitchFamily="18" charset="0"/>
                <a:ea typeface="宋体" panose="02010600030101010101" pitchFamily="2" charset="-122"/>
              </a:rPr>
              <a:t>h</a:t>
            </a:r>
            <a:r>
              <a:rPr lang="en-US" sz="3000" b="0">
                <a:latin typeface="Times New Roman" panose="02020603050405020304" pitchFamily="18" charset="0"/>
              </a:rPr>
              <a:t>e</a:t>
            </a:r>
            <a:r>
              <a:rPr lang="en-US" sz="3000" b="0">
                <a:latin typeface="Times New Roman" panose="02020603050405020304" pitchFamily="18" charset="0"/>
                <a:ea typeface="宋体" panose="02010600030101010101" pitchFamily="2" charset="-122"/>
              </a:rPr>
              <a:t> </a:t>
            </a:r>
            <a:r>
              <a:rPr lang="en-US" sz="3000" b="0">
                <a:latin typeface="Times New Roman" panose="02020603050405020304" pitchFamily="18" charset="0"/>
              </a:rPr>
              <a:t>mineral</a:t>
            </a:r>
            <a:r>
              <a:rPr lang="en-US" sz="3000" b="0">
                <a:latin typeface="Times New Roman" panose="02020603050405020304" pitchFamily="18" charset="0"/>
                <a:ea typeface="宋体" panose="02010600030101010101" pitchFamily="2" charset="-122"/>
              </a:rPr>
              <a:t> </a:t>
            </a:r>
            <a:r>
              <a:rPr lang="en-US" sz="3000" b="0">
                <a:latin typeface="Times New Roman" panose="02020603050405020304" pitchFamily="18" charset="0"/>
              </a:rPr>
              <a:t>compositions</a:t>
            </a:r>
            <a:r>
              <a:rPr lang="en-US" sz="3000" b="0">
                <a:latin typeface="Times New Roman" panose="02020603050405020304" pitchFamily="18" charset="0"/>
                <a:ea typeface="宋体" panose="02010600030101010101" pitchFamily="2" charset="-122"/>
              </a:rPr>
              <a:t> of rock samples</a:t>
            </a:r>
            <a:endParaRPr lang="zh-CN" altLang="en-US" sz="3000"/>
          </a:p>
        </p:txBody>
      </p:sp>
      <p:graphicFrame>
        <p:nvGraphicFramePr>
          <p:cNvPr id="65" name="表格 64"/>
          <p:cNvGraphicFramePr/>
          <p:nvPr/>
        </p:nvGraphicFramePr>
        <p:xfrm>
          <a:off x="13441680" y="13562330"/>
          <a:ext cx="10932795" cy="4998720"/>
        </p:xfrm>
        <a:graphic>
          <a:graphicData uri="http://schemas.openxmlformats.org/drawingml/2006/table">
            <a:tbl>
              <a:tblPr firstRow="1" bandRow="1">
                <a:tableStyleId>{5C22544A-7EE6-4342-B048-85BDC9FD1C3A}</a:tableStyleId>
              </a:tblPr>
              <a:tblGrid>
                <a:gridCol w="2251710"/>
                <a:gridCol w="1628775"/>
                <a:gridCol w="1735455"/>
                <a:gridCol w="1580515"/>
                <a:gridCol w="1795145"/>
                <a:gridCol w="1941195"/>
              </a:tblGrid>
              <a:tr h="757555">
                <a:tc>
                  <a:txBody>
                    <a:bodyPr/>
                    <a:p>
                      <a:pPr indent="0" algn="ctr">
                        <a:buNone/>
                      </a:pPr>
                      <a:r>
                        <a:rPr lang="en-US" altLang="en-US" sz="3200" b="0">
                          <a:solidFill>
                            <a:schemeClr val="bg1"/>
                          </a:solidFill>
                          <a:latin typeface="Times New Roman" panose="02020603050405020304" pitchFamily="18" charset="0"/>
                          <a:ea typeface="宋体" panose="02010600030101010101" pitchFamily="2" charset="-122"/>
                          <a:cs typeface="Times New Roman" panose="02020603050405020304" pitchFamily="18" charset="0"/>
                        </a:rPr>
                        <a:t>Compostion</a:t>
                      </a:r>
                      <a:endParaRPr lang="en-US" altLang="en-US" sz="3200" b="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tc>
                <a:tc>
                  <a:txBody>
                    <a:bodyPr/>
                    <a:p>
                      <a:pPr indent="0" algn="ctr">
                        <a:buNone/>
                      </a:pPr>
                      <a:r>
                        <a:rPr lang="en-US" sz="3200" b="0">
                          <a:solidFill>
                            <a:schemeClr val="bg1"/>
                          </a:solidFill>
                          <a:latin typeface="Times New Roman" panose="02020603050405020304" pitchFamily="18" charset="0"/>
                          <a:ea typeface="宋体" panose="02010600030101010101" pitchFamily="2" charset="-122"/>
                          <a:cs typeface="Times New Roman" panose="02020603050405020304" pitchFamily="18" charset="0"/>
                        </a:rPr>
                        <a:t>PW</a:t>
                      </a:r>
                      <a:r>
                        <a:rPr lang="en-US" sz="3200" b="0">
                          <a:solidFill>
                            <a:schemeClr val="bg1"/>
                          </a:solidFill>
                          <a:latin typeface="Times New Roman" panose="02020603050405020304" pitchFamily="18" charset="0"/>
                          <a:cs typeface="Times New Roman" panose="02020603050405020304" pitchFamily="18" charset="0"/>
                        </a:rPr>
                        <a:t>1</a:t>
                      </a:r>
                      <a:endParaRPr lang="en-US" altLang="en-US" sz="3200" b="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tc>
                <a:tc>
                  <a:txBody>
                    <a:bodyPr/>
                    <a:p>
                      <a:pPr indent="0" algn="ctr">
                        <a:buNone/>
                      </a:pPr>
                      <a:r>
                        <a:rPr lang="en-US" sz="3200" b="0">
                          <a:solidFill>
                            <a:schemeClr val="bg1"/>
                          </a:solidFill>
                          <a:latin typeface="Times New Roman" panose="02020603050405020304" pitchFamily="18" charset="0"/>
                          <a:ea typeface="宋体" panose="02010600030101010101" pitchFamily="2" charset="-122"/>
                          <a:cs typeface="Times New Roman" panose="02020603050405020304" pitchFamily="18" charset="0"/>
                        </a:rPr>
                        <a:t>PW2</a:t>
                      </a:r>
                      <a:endParaRPr lang="en-US" altLang="en-US" sz="3200" b="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tc>
                <a:tc>
                  <a:txBody>
                    <a:bodyPr/>
                    <a:p>
                      <a:pPr indent="0" algn="ctr">
                        <a:buNone/>
                      </a:pPr>
                      <a:r>
                        <a:rPr lang="en-US" sz="3200" b="0">
                          <a:solidFill>
                            <a:schemeClr val="bg1"/>
                          </a:solidFill>
                          <a:latin typeface="Times New Roman" panose="02020603050405020304" pitchFamily="18" charset="0"/>
                          <a:ea typeface="宋体" panose="02010600030101010101" pitchFamily="2" charset="-122"/>
                          <a:cs typeface="Times New Roman" panose="02020603050405020304" pitchFamily="18" charset="0"/>
                        </a:rPr>
                        <a:t>PW</a:t>
                      </a:r>
                      <a:r>
                        <a:rPr lang="en-US" sz="3200" b="0">
                          <a:solidFill>
                            <a:schemeClr val="bg1"/>
                          </a:solidFill>
                          <a:latin typeface="Times New Roman" panose="02020603050405020304" pitchFamily="18" charset="0"/>
                          <a:cs typeface="Times New Roman" panose="02020603050405020304" pitchFamily="18" charset="0"/>
                        </a:rPr>
                        <a:t>3</a:t>
                      </a:r>
                      <a:endParaRPr lang="en-US" altLang="en-US" sz="3200" b="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tc>
                <a:tc>
                  <a:txBody>
                    <a:bodyPr/>
                    <a:p>
                      <a:pPr indent="0" algn="ctr">
                        <a:buNone/>
                      </a:pPr>
                      <a:r>
                        <a:rPr lang="en-US" sz="3200" b="0">
                          <a:solidFill>
                            <a:schemeClr val="bg1"/>
                          </a:solidFill>
                          <a:latin typeface="Times New Roman" panose="02020603050405020304" pitchFamily="18" charset="0"/>
                          <a:ea typeface="宋体" panose="02010600030101010101" pitchFamily="2" charset="-122"/>
                          <a:cs typeface="Times New Roman" panose="02020603050405020304" pitchFamily="18" charset="0"/>
                        </a:rPr>
                        <a:t>PW</a:t>
                      </a:r>
                      <a:r>
                        <a:rPr lang="en-US" sz="3200" b="0">
                          <a:solidFill>
                            <a:schemeClr val="bg1"/>
                          </a:solidFill>
                          <a:latin typeface="Times New Roman" panose="02020603050405020304" pitchFamily="18" charset="0"/>
                          <a:cs typeface="Times New Roman" panose="02020603050405020304" pitchFamily="18" charset="0"/>
                        </a:rPr>
                        <a:t>4</a:t>
                      </a:r>
                      <a:endParaRPr lang="en-US" altLang="en-US" sz="3200" b="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tc>
                <a:tc>
                  <a:txBody>
                    <a:bodyPr/>
                    <a:p>
                      <a:pPr indent="0" algn="ctr">
                        <a:buNone/>
                      </a:pPr>
                      <a:r>
                        <a:rPr lang="en-US" sz="3200" b="0">
                          <a:solidFill>
                            <a:schemeClr val="bg1"/>
                          </a:solidFill>
                          <a:latin typeface="Times New Roman" panose="02020603050405020304" pitchFamily="18" charset="0"/>
                          <a:ea typeface="宋体" panose="02010600030101010101" pitchFamily="2" charset="-122"/>
                          <a:cs typeface="Times New Roman" panose="02020603050405020304" pitchFamily="18" charset="0"/>
                        </a:rPr>
                        <a:t>PW</a:t>
                      </a:r>
                      <a:r>
                        <a:rPr lang="en-US" sz="3200" b="0">
                          <a:solidFill>
                            <a:schemeClr val="bg1"/>
                          </a:solidFill>
                          <a:latin typeface="Times New Roman" panose="02020603050405020304" pitchFamily="18" charset="0"/>
                          <a:cs typeface="Times New Roman" panose="02020603050405020304" pitchFamily="18" charset="0"/>
                        </a:rPr>
                        <a:t>5</a:t>
                      </a:r>
                      <a:endParaRPr lang="en-US" altLang="en-US" sz="3200" b="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tc>
              </a:tr>
              <a:tr h="706755">
                <a:tc>
                  <a:txBody>
                    <a:bodyPr/>
                    <a:p>
                      <a:pPr indent="0" algn="ctr">
                        <a:buNone/>
                      </a:pPr>
                      <a:r>
                        <a:rPr lang="en-US" altLang="en-US" sz="3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CaCl</a:t>
                      </a:r>
                      <a:r>
                        <a:rPr lang="en-US" altLang="en-US" sz="3200" b="0" baseline="-25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endParaRPr lang="en-US" altLang="en-US" sz="3200" b="0" baseline="-25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c>
                  <a:txBody>
                    <a:bodyPr/>
                    <a:p>
                      <a:pPr indent="0" algn="ctr">
                        <a:buNone/>
                      </a:pPr>
                      <a:r>
                        <a:rPr lang="en-US" sz="3200" b="0">
                          <a:solidFill>
                            <a:srgbClr val="000000"/>
                          </a:solidFill>
                          <a:latin typeface="Times New Roman" panose="02020603050405020304" pitchFamily="18" charset="0"/>
                          <a:cs typeface="Times New Roman" panose="02020603050405020304" pitchFamily="18" charset="0"/>
                        </a:rPr>
                        <a:t>0</a:t>
                      </a:r>
                      <a:endParaRPr lang="en-US" altLang="en-US" sz="3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c>
                  <a:txBody>
                    <a:bodyPr/>
                    <a:p>
                      <a:pPr indent="0" algn="ctr">
                        <a:buNone/>
                      </a:pPr>
                      <a:r>
                        <a:rPr lang="en-US" sz="3200" b="0">
                          <a:solidFill>
                            <a:srgbClr val="000000"/>
                          </a:solidFill>
                          <a:latin typeface="Times New Roman" panose="02020603050405020304" pitchFamily="18" charset="0"/>
                          <a:cs typeface="Times New Roman" panose="02020603050405020304" pitchFamily="18" charset="0"/>
                        </a:rPr>
                        <a:t>30</a:t>
                      </a:r>
                      <a:endParaRPr lang="en-US" altLang="en-US" sz="3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c>
                  <a:txBody>
                    <a:bodyPr/>
                    <a:p>
                      <a:pPr indent="0" algn="ctr">
                        <a:buNone/>
                      </a:pPr>
                      <a:r>
                        <a:rPr lang="en-US" sz="3200" b="0">
                          <a:solidFill>
                            <a:srgbClr val="000000"/>
                          </a:solidFill>
                          <a:latin typeface="Times New Roman" panose="02020603050405020304" pitchFamily="18" charset="0"/>
                          <a:cs typeface="Times New Roman" panose="02020603050405020304" pitchFamily="18" charset="0"/>
                        </a:rPr>
                        <a:t>30</a:t>
                      </a:r>
                      <a:endParaRPr lang="en-US" altLang="en-US" sz="3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c>
                  <a:txBody>
                    <a:bodyPr/>
                    <a:p>
                      <a:pPr indent="0" algn="ctr">
                        <a:buNone/>
                      </a:pPr>
                      <a:r>
                        <a:rPr lang="en-US" sz="3200" b="0">
                          <a:latin typeface="Times New Roman" panose="02020603050405020304" pitchFamily="18" charset="0"/>
                          <a:cs typeface="Times New Roman" panose="02020603050405020304" pitchFamily="18" charset="0"/>
                        </a:rPr>
                        <a:t>30</a:t>
                      </a:r>
                      <a:endParaRPr lang="en-US" altLang="en-US" sz="3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c>
                  <a:txBody>
                    <a:bodyPr/>
                    <a:p>
                      <a:pPr indent="0" algn="ctr">
                        <a:buNone/>
                      </a:pPr>
                      <a:r>
                        <a:rPr lang="en-US" sz="3200" b="0">
                          <a:solidFill>
                            <a:srgbClr val="000000"/>
                          </a:solidFill>
                          <a:latin typeface="Times New Roman" panose="02020603050405020304" pitchFamily="18" charset="0"/>
                          <a:cs typeface="Times New Roman" panose="02020603050405020304" pitchFamily="18" charset="0"/>
                        </a:rPr>
                        <a:t>30</a:t>
                      </a:r>
                      <a:endParaRPr lang="en-US" altLang="en-US" sz="3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r>
              <a:tr h="707390">
                <a:tc>
                  <a:txBody>
                    <a:bodyPr/>
                    <a:p>
                      <a:pPr indent="0" algn="ctr">
                        <a:buNone/>
                      </a:pPr>
                      <a:r>
                        <a:rPr lang="en-US" altLang="en-US" sz="3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NaCl</a:t>
                      </a:r>
                      <a:endParaRPr lang="en-US" altLang="en-US" sz="3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c>
                  <a:txBody>
                    <a:bodyPr/>
                    <a:p>
                      <a:pPr indent="0" algn="ctr">
                        <a:buNone/>
                      </a:pPr>
                      <a:r>
                        <a:rPr lang="en-US" sz="3200" b="0">
                          <a:solidFill>
                            <a:srgbClr val="000000"/>
                          </a:solidFill>
                          <a:latin typeface="Times New Roman" panose="02020603050405020304" pitchFamily="18" charset="0"/>
                          <a:cs typeface="Times New Roman" panose="02020603050405020304" pitchFamily="18" charset="0"/>
                        </a:rPr>
                        <a:t>0</a:t>
                      </a:r>
                      <a:endParaRPr lang="en-US" altLang="en-US" sz="3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c>
                  <a:txBody>
                    <a:bodyPr/>
                    <a:p>
                      <a:pPr indent="0" algn="ctr">
                        <a:buNone/>
                      </a:pPr>
                      <a:r>
                        <a:rPr lang="en-US" sz="3200" b="0">
                          <a:solidFill>
                            <a:srgbClr val="000000"/>
                          </a:solidFill>
                          <a:latin typeface="Times New Roman" panose="02020603050405020304" pitchFamily="18" charset="0"/>
                          <a:cs typeface="Times New Roman" panose="02020603050405020304" pitchFamily="18" charset="0"/>
                        </a:rPr>
                        <a:t>0.585</a:t>
                      </a:r>
                      <a:endParaRPr lang="en-US" altLang="en-US" sz="3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c>
                  <a:txBody>
                    <a:bodyPr/>
                    <a:p>
                      <a:pPr indent="0" algn="ctr">
                        <a:buNone/>
                      </a:pPr>
                      <a:r>
                        <a:rPr lang="en-US" sz="3200" b="0">
                          <a:solidFill>
                            <a:srgbClr val="000000"/>
                          </a:solidFill>
                          <a:latin typeface="Times New Roman" panose="02020603050405020304" pitchFamily="18" charset="0"/>
                          <a:cs typeface="Times New Roman" panose="02020603050405020304" pitchFamily="18" charset="0"/>
                        </a:rPr>
                        <a:t>58.5</a:t>
                      </a:r>
                      <a:endParaRPr lang="en-US" altLang="en-US" sz="3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c>
                  <a:txBody>
                    <a:bodyPr/>
                    <a:p>
                      <a:pPr indent="0" algn="ctr">
                        <a:buNone/>
                      </a:pPr>
                      <a:r>
                        <a:rPr lang="en-US" sz="3200" b="0">
                          <a:latin typeface="Times New Roman" panose="02020603050405020304" pitchFamily="18" charset="0"/>
                          <a:cs typeface="Times New Roman" panose="02020603050405020304" pitchFamily="18" charset="0"/>
                        </a:rPr>
                        <a:t>119</a:t>
                      </a:r>
                      <a:endParaRPr lang="en-US" altLang="en-US" sz="3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c>
                  <a:txBody>
                    <a:bodyPr/>
                    <a:p>
                      <a:pPr indent="0" algn="ctr">
                        <a:buNone/>
                      </a:pPr>
                      <a:r>
                        <a:rPr lang="en-US" sz="3200" b="0">
                          <a:solidFill>
                            <a:srgbClr val="000000"/>
                          </a:solidFill>
                          <a:latin typeface="Times New Roman" panose="02020603050405020304" pitchFamily="18" charset="0"/>
                          <a:cs typeface="Times New Roman" panose="02020603050405020304" pitchFamily="18" charset="0"/>
                        </a:rPr>
                        <a:t>175.5</a:t>
                      </a:r>
                      <a:endParaRPr lang="en-US" altLang="en-US" sz="3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r>
              <a:tr h="706755">
                <a:tc>
                  <a:txBody>
                    <a:bodyPr/>
                    <a:p>
                      <a:pPr indent="0" algn="ctr">
                        <a:buNone/>
                      </a:pPr>
                      <a:r>
                        <a:rPr lang="en-US" altLang="en-US" sz="32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MgCl</a:t>
                      </a:r>
                      <a:r>
                        <a:rPr lang="en-US" altLang="en-US" sz="3200" b="0" baseline="-25000">
                          <a:solidFill>
                            <a:srgbClr val="000000"/>
                          </a:solidFill>
                          <a:latin typeface="Times New Roman" panose="02020603050405020304" pitchFamily="18" charset="0"/>
                          <a:ea typeface="宋体" panose="02010600030101010101" pitchFamily="2" charset="-122"/>
                          <a:cs typeface="Times New Roman" panose="02020603050405020304" pitchFamily="18" charset="0"/>
                        </a:rPr>
                        <a:t>2</a:t>
                      </a:r>
                      <a:endParaRPr lang="en-US" altLang="en-US" sz="3200" b="0" baseline="-2500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tc>
                <a:tc>
                  <a:txBody>
                    <a:bodyPr/>
                    <a:p>
                      <a:pPr indent="0" algn="ctr">
                        <a:buNone/>
                      </a:pPr>
                      <a:r>
                        <a:rPr lang="en-US" sz="3200" b="0">
                          <a:solidFill>
                            <a:srgbClr val="000000"/>
                          </a:solidFill>
                          <a:latin typeface="Times New Roman" panose="02020603050405020304" pitchFamily="18" charset="0"/>
                          <a:cs typeface="Times New Roman" panose="02020603050405020304" pitchFamily="18" charset="0"/>
                        </a:rPr>
                        <a:t>0</a:t>
                      </a:r>
                      <a:endParaRPr lang="en-US" altLang="en-US" sz="3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c>
                  <a:txBody>
                    <a:bodyPr/>
                    <a:p>
                      <a:pPr indent="0" algn="ctr">
                        <a:buNone/>
                      </a:pPr>
                      <a:r>
                        <a:rPr lang="en-US" sz="3200" b="0">
                          <a:latin typeface="Times New Roman" panose="02020603050405020304" pitchFamily="18" charset="0"/>
                          <a:cs typeface="Times New Roman" panose="02020603050405020304" pitchFamily="18" charset="0"/>
                        </a:rPr>
                        <a:t>7</a:t>
                      </a:r>
                      <a:endParaRPr lang="en-US" altLang="en-US" sz="3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c>
                  <a:txBody>
                    <a:bodyPr/>
                    <a:p>
                      <a:pPr indent="0" algn="ctr">
                        <a:buNone/>
                      </a:pPr>
                      <a:r>
                        <a:rPr lang="en-US" sz="3200" b="0">
                          <a:latin typeface="Times New Roman" panose="02020603050405020304" pitchFamily="18" charset="0"/>
                          <a:cs typeface="Times New Roman" panose="02020603050405020304" pitchFamily="18" charset="0"/>
                        </a:rPr>
                        <a:t>7</a:t>
                      </a:r>
                      <a:endParaRPr lang="en-US" altLang="en-US" sz="3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c>
                  <a:txBody>
                    <a:bodyPr/>
                    <a:p>
                      <a:pPr indent="0" algn="ctr">
                        <a:buNone/>
                      </a:pPr>
                      <a:r>
                        <a:rPr lang="en-US" sz="3200" b="0">
                          <a:latin typeface="Times New Roman" panose="02020603050405020304" pitchFamily="18" charset="0"/>
                          <a:cs typeface="Times New Roman" panose="02020603050405020304" pitchFamily="18" charset="0"/>
                        </a:rPr>
                        <a:t>7</a:t>
                      </a:r>
                      <a:endParaRPr lang="en-US" altLang="en-US" sz="3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c>
                  <a:txBody>
                    <a:bodyPr/>
                    <a:p>
                      <a:pPr indent="0" algn="ctr">
                        <a:buNone/>
                      </a:pPr>
                      <a:r>
                        <a:rPr lang="en-US" sz="3200" b="0">
                          <a:latin typeface="Times New Roman" panose="02020603050405020304" pitchFamily="18" charset="0"/>
                          <a:cs typeface="Times New Roman" panose="02020603050405020304" pitchFamily="18" charset="0"/>
                        </a:rPr>
                        <a:t>7</a:t>
                      </a:r>
                      <a:endParaRPr lang="en-US" altLang="en-US" sz="3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r>
              <a:tr h="706755">
                <a:tc>
                  <a:txBody>
                    <a:bodyPr/>
                    <a:p>
                      <a:pPr indent="0" algn="ctr">
                        <a:buNone/>
                      </a:pPr>
                      <a:r>
                        <a:rPr lang="en-US" altLang="en-US" sz="3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KCl</a:t>
                      </a:r>
                      <a:endParaRPr lang="en-US" altLang="en-US" sz="3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c>
                  <a:txBody>
                    <a:bodyPr/>
                    <a:p>
                      <a:pPr indent="0" algn="ctr">
                        <a:buNone/>
                      </a:pPr>
                      <a:r>
                        <a:rPr lang="en-US" sz="3200" b="0">
                          <a:solidFill>
                            <a:srgbClr val="000000"/>
                          </a:solidFill>
                          <a:latin typeface="Times New Roman" panose="02020603050405020304" pitchFamily="18" charset="0"/>
                          <a:cs typeface="Times New Roman" panose="02020603050405020304" pitchFamily="18" charset="0"/>
                        </a:rPr>
                        <a:t>0</a:t>
                      </a:r>
                      <a:endParaRPr lang="en-US" altLang="en-US" sz="3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c>
                  <a:txBody>
                    <a:bodyPr/>
                    <a:p>
                      <a:pPr indent="0" algn="ctr">
                        <a:buNone/>
                      </a:pPr>
                      <a:r>
                        <a:rPr lang="en-US" sz="3200" b="0">
                          <a:latin typeface="Times New Roman" panose="02020603050405020304" pitchFamily="18" charset="0"/>
                          <a:cs typeface="Times New Roman" panose="02020603050405020304" pitchFamily="18" charset="0"/>
                        </a:rPr>
                        <a:t>10</a:t>
                      </a:r>
                      <a:endParaRPr lang="en-US" altLang="en-US" sz="3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c>
                  <a:txBody>
                    <a:bodyPr/>
                    <a:p>
                      <a:pPr indent="0" algn="ctr">
                        <a:buNone/>
                      </a:pPr>
                      <a:r>
                        <a:rPr lang="en-US" sz="3200" b="0">
                          <a:latin typeface="Times New Roman" panose="02020603050405020304" pitchFamily="18" charset="0"/>
                          <a:cs typeface="Times New Roman" panose="02020603050405020304" pitchFamily="18" charset="0"/>
                        </a:rPr>
                        <a:t>10</a:t>
                      </a:r>
                      <a:endParaRPr lang="en-US" altLang="en-US" sz="3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c>
                  <a:txBody>
                    <a:bodyPr/>
                    <a:p>
                      <a:pPr indent="0" algn="ctr">
                        <a:buNone/>
                      </a:pPr>
                      <a:r>
                        <a:rPr lang="en-US" sz="3200" b="0">
                          <a:latin typeface="Times New Roman" panose="02020603050405020304" pitchFamily="18" charset="0"/>
                          <a:cs typeface="Times New Roman" panose="02020603050405020304" pitchFamily="18" charset="0"/>
                        </a:rPr>
                        <a:t>10</a:t>
                      </a:r>
                      <a:endParaRPr lang="en-US" altLang="en-US" sz="3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c>
                  <a:txBody>
                    <a:bodyPr/>
                    <a:p>
                      <a:pPr indent="0" algn="ctr">
                        <a:buNone/>
                      </a:pPr>
                      <a:r>
                        <a:rPr lang="en-US" sz="3200" b="0">
                          <a:latin typeface="Times New Roman" panose="02020603050405020304" pitchFamily="18" charset="0"/>
                          <a:cs typeface="Times New Roman" panose="02020603050405020304" pitchFamily="18" charset="0"/>
                        </a:rPr>
                        <a:t>10</a:t>
                      </a:r>
                      <a:endParaRPr lang="en-US" altLang="en-US" sz="3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r>
              <a:tr h="706755">
                <a:tc>
                  <a:txBody>
                    <a:bodyPr/>
                    <a:p>
                      <a:pPr indent="0" algn="ctr">
                        <a:buNone/>
                      </a:pPr>
                      <a:r>
                        <a:rPr lang="en-US" altLang="en-US" sz="3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BaCl</a:t>
                      </a:r>
                      <a:r>
                        <a:rPr lang="en-US" altLang="en-US" sz="3200" b="0" baseline="-25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endParaRPr lang="en-US" altLang="en-US" sz="3200" b="0" baseline="-25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c>
                  <a:txBody>
                    <a:bodyPr/>
                    <a:p>
                      <a:pPr indent="0" algn="ctr">
                        <a:buNone/>
                      </a:pPr>
                      <a:r>
                        <a:rPr lang="en-US" sz="32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0</a:t>
                      </a:r>
                      <a:endParaRPr lang="en-US" altLang="en-US" sz="3200" b="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tc>
                <a:tc>
                  <a:txBody>
                    <a:bodyPr/>
                    <a:p>
                      <a:pPr indent="0" algn="ctr">
                        <a:buNone/>
                      </a:pPr>
                      <a:r>
                        <a:rPr lang="en-US" sz="3200" b="0">
                          <a:latin typeface="Times New Roman" panose="02020603050405020304" pitchFamily="18" charset="0"/>
                          <a:ea typeface="宋体" panose="02010600030101010101" pitchFamily="2" charset="-122"/>
                          <a:cs typeface="Times New Roman" panose="02020603050405020304" pitchFamily="18" charset="0"/>
                        </a:rPr>
                        <a:t>3</a:t>
                      </a:r>
                      <a:endParaRPr lang="en-US" altLang="en-US" sz="32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tc>
                <a:tc>
                  <a:txBody>
                    <a:bodyPr/>
                    <a:p>
                      <a:pPr indent="0" algn="ctr">
                        <a:buNone/>
                      </a:pPr>
                      <a:r>
                        <a:rPr lang="en-US" sz="3200" b="0">
                          <a:latin typeface="Times New Roman" panose="02020603050405020304" pitchFamily="18" charset="0"/>
                          <a:ea typeface="宋体" panose="02010600030101010101" pitchFamily="2" charset="-122"/>
                          <a:cs typeface="Times New Roman" panose="02020603050405020304" pitchFamily="18" charset="0"/>
                        </a:rPr>
                        <a:t>3</a:t>
                      </a:r>
                      <a:endParaRPr lang="en-US" altLang="en-US" sz="32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tc>
                <a:tc>
                  <a:txBody>
                    <a:bodyPr/>
                    <a:p>
                      <a:pPr indent="0" algn="ctr">
                        <a:buNone/>
                      </a:pPr>
                      <a:r>
                        <a:rPr lang="en-US" sz="3200" b="0">
                          <a:latin typeface="Times New Roman" panose="02020603050405020304" pitchFamily="18" charset="0"/>
                          <a:ea typeface="宋体" panose="02010600030101010101" pitchFamily="2" charset="-122"/>
                          <a:cs typeface="Times New Roman" panose="02020603050405020304" pitchFamily="18" charset="0"/>
                        </a:rPr>
                        <a:t>3</a:t>
                      </a:r>
                      <a:endParaRPr lang="en-US" altLang="en-US" sz="32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tc>
                <a:tc>
                  <a:txBody>
                    <a:bodyPr/>
                    <a:p>
                      <a:pPr indent="0" algn="ctr">
                        <a:buNone/>
                      </a:pPr>
                      <a:r>
                        <a:rPr lang="en-US" sz="3200" b="0">
                          <a:latin typeface="Times New Roman" panose="02020603050405020304" pitchFamily="18" charset="0"/>
                          <a:ea typeface="宋体" panose="02010600030101010101" pitchFamily="2" charset="-122"/>
                          <a:cs typeface="Times New Roman" panose="02020603050405020304" pitchFamily="18" charset="0"/>
                        </a:rPr>
                        <a:t>3</a:t>
                      </a:r>
                      <a:endParaRPr lang="en-US" altLang="en-US" sz="32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tc>
              </a:tr>
              <a:tr h="706755">
                <a:tc>
                  <a:txBody>
                    <a:bodyPr/>
                    <a:p>
                      <a:pPr algn="ctr">
                        <a:buClrTx/>
                        <a:buSzTx/>
                        <a:buFontTx/>
                        <a:buNone/>
                      </a:pPr>
                      <a:r>
                        <a:rPr lang="en-US" sz="3200" b="0">
                          <a:latin typeface="Times New Roman" panose="02020603050405020304" pitchFamily="18" charset="0"/>
                          <a:cs typeface="Times New Roman" panose="02020603050405020304" pitchFamily="18" charset="0"/>
                        </a:rPr>
                        <a:t>TDS </a:t>
                      </a:r>
                      <a:endParaRPr lang="en-US" sz="3200" b="0">
                        <a:latin typeface="Times New Roman" panose="02020603050405020304" pitchFamily="18" charset="0"/>
                        <a:cs typeface="Times New Roman" panose="02020603050405020304" pitchFamily="18" charset="0"/>
                      </a:endParaRPr>
                    </a:p>
                  </a:txBody>
                  <a:tcPr marL="68580" marR="68580" marT="0" marB="0" vert="horz" anchor="ctr" anchorCtr="0"/>
                </a:tc>
                <a:tc>
                  <a:txBody>
                    <a:bodyPr/>
                    <a:p>
                      <a:pPr algn="ctr">
                        <a:buClrTx/>
                        <a:buSzTx/>
                        <a:buFontTx/>
                        <a:buNone/>
                      </a:pPr>
                      <a:r>
                        <a:rPr lang="en-US" sz="3200" b="0">
                          <a:latin typeface="Times New Roman" panose="02020603050405020304" pitchFamily="18" charset="0"/>
                          <a:cs typeface="Times New Roman" panose="02020603050405020304" pitchFamily="18" charset="0"/>
                        </a:rPr>
                        <a:t>0</a:t>
                      </a:r>
                      <a:endParaRPr lang="en-US" sz="3200" b="0">
                        <a:latin typeface="Times New Roman" panose="02020603050405020304" pitchFamily="18" charset="0"/>
                        <a:cs typeface="Times New Roman" panose="02020603050405020304" pitchFamily="18" charset="0"/>
                      </a:endParaRPr>
                    </a:p>
                  </a:txBody>
                  <a:tcPr marL="68580" marR="68580" marT="0" marB="0" vert="horz" anchor="ctr" anchorCtr="0"/>
                </a:tc>
                <a:tc>
                  <a:txBody>
                    <a:bodyPr/>
                    <a:p>
                      <a:pPr algn="ctr">
                        <a:buClrTx/>
                        <a:buSzTx/>
                        <a:buFontTx/>
                        <a:buNone/>
                      </a:pPr>
                      <a:r>
                        <a:rPr lang="en-US" sz="3200" b="0">
                          <a:latin typeface="Times New Roman" panose="02020603050405020304" pitchFamily="18" charset="0"/>
                          <a:cs typeface="Times New Roman" panose="02020603050405020304" pitchFamily="18" charset="0"/>
                        </a:rPr>
                        <a:t>50.585</a:t>
                      </a:r>
                      <a:endParaRPr lang="en-US" sz="3200" b="0">
                        <a:latin typeface="Times New Roman" panose="02020603050405020304" pitchFamily="18" charset="0"/>
                        <a:cs typeface="Times New Roman" panose="02020603050405020304" pitchFamily="18" charset="0"/>
                      </a:endParaRPr>
                    </a:p>
                  </a:txBody>
                  <a:tcPr marL="68580" marR="68580" marT="0" marB="0" vert="horz" anchor="ctr" anchorCtr="0"/>
                </a:tc>
                <a:tc>
                  <a:txBody>
                    <a:bodyPr/>
                    <a:p>
                      <a:pPr algn="ctr">
                        <a:buClrTx/>
                        <a:buSzTx/>
                        <a:buFontTx/>
                        <a:buNone/>
                      </a:pPr>
                      <a:r>
                        <a:rPr lang="en-US" sz="3200" b="0">
                          <a:latin typeface="Times New Roman" panose="02020603050405020304" pitchFamily="18" charset="0"/>
                          <a:cs typeface="Times New Roman" panose="02020603050405020304" pitchFamily="18" charset="0"/>
                        </a:rPr>
                        <a:t>108.5</a:t>
                      </a:r>
                      <a:endParaRPr lang="en-US" sz="3200" b="0">
                        <a:latin typeface="Times New Roman" panose="02020603050405020304" pitchFamily="18" charset="0"/>
                        <a:cs typeface="Times New Roman" panose="02020603050405020304" pitchFamily="18" charset="0"/>
                      </a:endParaRPr>
                    </a:p>
                  </a:txBody>
                  <a:tcPr marL="68580" marR="68580" marT="0" marB="0" vert="horz" anchor="ctr" anchorCtr="0"/>
                </a:tc>
                <a:tc>
                  <a:txBody>
                    <a:bodyPr/>
                    <a:p>
                      <a:pPr algn="ctr">
                        <a:buClrTx/>
                        <a:buSzTx/>
                        <a:buFontTx/>
                        <a:buNone/>
                      </a:pPr>
                      <a:r>
                        <a:rPr lang="en-US" sz="3200" b="0">
                          <a:latin typeface="Times New Roman" panose="02020603050405020304" pitchFamily="18" charset="0"/>
                          <a:cs typeface="Times New Roman" panose="02020603050405020304" pitchFamily="18" charset="0"/>
                        </a:rPr>
                        <a:t>169</a:t>
                      </a:r>
                      <a:endParaRPr lang="en-US" sz="3200" b="0">
                        <a:latin typeface="Times New Roman" panose="02020603050405020304" pitchFamily="18" charset="0"/>
                        <a:cs typeface="Times New Roman" panose="02020603050405020304" pitchFamily="18" charset="0"/>
                      </a:endParaRPr>
                    </a:p>
                  </a:txBody>
                  <a:tcPr marL="68580" marR="68580" marT="0" marB="0" vert="horz" anchor="ctr" anchorCtr="0"/>
                </a:tc>
                <a:tc>
                  <a:txBody>
                    <a:bodyPr/>
                    <a:p>
                      <a:pPr algn="ctr">
                        <a:buClrTx/>
                        <a:buSzTx/>
                        <a:buFontTx/>
                        <a:buNone/>
                      </a:pPr>
                      <a:r>
                        <a:rPr lang="en-US" sz="3200" b="0">
                          <a:latin typeface="Times New Roman" panose="02020603050405020304" pitchFamily="18" charset="0"/>
                          <a:cs typeface="Times New Roman" panose="02020603050405020304" pitchFamily="18" charset="0"/>
                        </a:rPr>
                        <a:t>225.5</a:t>
                      </a:r>
                      <a:endParaRPr lang="en-US" sz="3200" b="0">
                        <a:latin typeface="Times New Roman" panose="02020603050405020304" pitchFamily="18" charset="0"/>
                        <a:cs typeface="Times New Roman" panose="02020603050405020304" pitchFamily="18" charset="0"/>
                      </a:endParaRPr>
                    </a:p>
                  </a:txBody>
                  <a:tcPr marL="68580" marR="68580" marT="0" marB="0" vert="horz" anchor="ctr" anchorCtr="0"/>
                </a:tc>
              </a:tr>
            </a:tbl>
          </a:graphicData>
        </a:graphic>
      </p:graphicFrame>
      <p:sp>
        <p:nvSpPr>
          <p:cNvPr id="69" name="文本框 68"/>
          <p:cNvSpPr txBox="1"/>
          <p:nvPr/>
        </p:nvSpPr>
        <p:spPr>
          <a:xfrm>
            <a:off x="13644880" y="12952095"/>
            <a:ext cx="10974705" cy="553085"/>
          </a:xfrm>
          <a:prstGeom prst="rect">
            <a:avLst/>
          </a:prstGeom>
          <a:noFill/>
          <a:ln w="9525">
            <a:noFill/>
          </a:ln>
        </p:spPr>
        <p:txBody>
          <a:bodyPr wrap="square">
            <a:spAutoFit/>
          </a:bodyPr>
          <a:p>
            <a:pPr indent="0"/>
            <a:r>
              <a:rPr lang="en-US" sz="3000" b="0">
                <a:latin typeface="Times New Roman" panose="02020603050405020304" pitchFamily="18" charset="0"/>
                <a:ea typeface="宋体" panose="02010600030101010101" pitchFamily="2" charset="-122"/>
              </a:rPr>
              <a:t>Table 2. The salinity, and ion composition of  produced water(g/L)</a:t>
            </a:r>
            <a:endParaRPr lang="en-US" altLang="en-US" sz="3000" b="0">
              <a:latin typeface="Times New Roman" panose="02020603050405020304" pitchFamily="18" charset="0"/>
              <a:ea typeface="宋体" panose="02010600030101010101" pitchFamily="2" charset="-122"/>
            </a:endParaRPr>
          </a:p>
        </p:txBody>
      </p:sp>
      <p:graphicFrame>
        <p:nvGraphicFramePr>
          <p:cNvPr id="70" name="表格 69"/>
          <p:cNvGraphicFramePr/>
          <p:nvPr/>
        </p:nvGraphicFramePr>
        <p:xfrm>
          <a:off x="13644880" y="19423380"/>
          <a:ext cx="10932795" cy="3300730"/>
        </p:xfrm>
        <a:graphic>
          <a:graphicData uri="http://schemas.openxmlformats.org/drawingml/2006/table">
            <a:tbl>
              <a:tblPr firstRow="1" bandRow="1">
                <a:tableStyleId>{5C22544A-7EE6-4342-B048-85BDC9FD1C3A}</a:tableStyleId>
              </a:tblPr>
              <a:tblGrid>
                <a:gridCol w="2251710"/>
                <a:gridCol w="3503295"/>
                <a:gridCol w="2535555"/>
                <a:gridCol w="2642235"/>
              </a:tblGrid>
              <a:tr h="1214120">
                <a:tc>
                  <a:txBody>
                    <a:bodyPr/>
                    <a:p>
                      <a:pPr indent="0" algn="ctr">
                        <a:buNone/>
                      </a:pPr>
                      <a:r>
                        <a:rPr lang="en-US" altLang="en-US" sz="3200" b="0">
                          <a:solidFill>
                            <a:schemeClr val="bg1"/>
                          </a:solidFill>
                          <a:latin typeface="Times New Roman" panose="02020603050405020304" pitchFamily="18" charset="0"/>
                          <a:ea typeface="宋体" panose="02010600030101010101" pitchFamily="2" charset="-122"/>
                          <a:cs typeface="Times New Roman" panose="02020603050405020304" pitchFamily="18" charset="0"/>
                        </a:rPr>
                        <a:t>Sample</a:t>
                      </a:r>
                      <a:endParaRPr lang="en-US" altLang="en-US" sz="3200" b="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tc>
                <a:tc>
                  <a:txBody>
                    <a:bodyPr/>
                    <a:p>
                      <a:pPr indent="0" algn="ctr">
                        <a:buNone/>
                      </a:pPr>
                      <a:r>
                        <a:rPr lang="en-US" altLang="en-US" sz="3200" b="0">
                          <a:solidFill>
                            <a:schemeClr val="bg1"/>
                          </a:solidFill>
                          <a:latin typeface="Times New Roman" panose="02020603050405020304" pitchFamily="18" charset="0"/>
                          <a:ea typeface="宋体" panose="02010600030101010101" pitchFamily="2" charset="-122"/>
                          <a:cs typeface="Times New Roman" panose="02020603050405020304" pitchFamily="18" charset="0"/>
                        </a:rPr>
                        <a:t>CO</a:t>
                      </a:r>
                      <a:r>
                        <a:rPr lang="en-US" altLang="en-US" sz="3200" b="0" baseline="-25000">
                          <a:solidFill>
                            <a:schemeClr val="bg1"/>
                          </a:solidFill>
                          <a:latin typeface="Times New Roman" panose="02020603050405020304" pitchFamily="18" charset="0"/>
                          <a:ea typeface="宋体" panose="02010600030101010101" pitchFamily="2" charset="-122"/>
                          <a:cs typeface="Times New Roman" panose="02020603050405020304" pitchFamily="18" charset="0"/>
                        </a:rPr>
                        <a:t>2</a:t>
                      </a:r>
                      <a:r>
                        <a:rPr lang="en-US" altLang="en-US" sz="3200" b="0">
                          <a:solidFill>
                            <a:schemeClr val="bg1"/>
                          </a:solidFill>
                          <a:latin typeface="Times New Roman" panose="02020603050405020304" pitchFamily="18" charset="0"/>
                          <a:ea typeface="宋体" panose="02010600030101010101" pitchFamily="2" charset="-122"/>
                          <a:cs typeface="Times New Roman" panose="02020603050405020304" pitchFamily="18" charset="0"/>
                        </a:rPr>
                        <a:t> Pressure </a:t>
                      </a:r>
                      <a:endParaRPr lang="en-US" altLang="en-US" sz="3200" b="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a:p>
                      <a:pPr indent="0" algn="ctr">
                        <a:buNone/>
                      </a:pPr>
                      <a:r>
                        <a:rPr lang="en-US" altLang="en-US" sz="3200" b="0">
                          <a:solidFill>
                            <a:schemeClr val="bg1"/>
                          </a:solidFill>
                          <a:latin typeface="Times New Roman" panose="02020603050405020304" pitchFamily="18" charset="0"/>
                          <a:ea typeface="宋体" panose="02010600030101010101" pitchFamily="2" charset="-122"/>
                          <a:cs typeface="Times New Roman" panose="02020603050405020304" pitchFamily="18" charset="0"/>
                        </a:rPr>
                        <a:t>MPa</a:t>
                      </a:r>
                      <a:endParaRPr lang="en-US" altLang="en-US" sz="3200" b="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tc>
                <a:tc>
                  <a:txBody>
                    <a:bodyPr/>
                    <a:p>
                      <a:pPr indent="0" algn="ctr">
                        <a:buNone/>
                      </a:pPr>
                      <a:r>
                        <a:rPr lang="en-US" altLang="en-US" sz="3200" b="0">
                          <a:solidFill>
                            <a:schemeClr val="bg1"/>
                          </a:solidFill>
                          <a:latin typeface="Times New Roman" panose="02020603050405020304" pitchFamily="18" charset="0"/>
                          <a:ea typeface="宋体" panose="02010600030101010101" pitchFamily="2" charset="-122"/>
                          <a:cs typeface="Times New Roman" panose="02020603050405020304" pitchFamily="18" charset="0"/>
                        </a:rPr>
                        <a:t>Produced water</a:t>
                      </a:r>
                      <a:endParaRPr lang="en-US" altLang="en-US" sz="3200" b="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tc>
                <a:tc>
                  <a:txBody>
                    <a:bodyPr/>
                    <a:p>
                      <a:pPr indent="0" algn="ctr">
                        <a:buNone/>
                      </a:pPr>
                      <a:r>
                        <a:rPr lang="en-US" sz="3200" b="0">
                          <a:solidFill>
                            <a:schemeClr val="bg1"/>
                          </a:solidFill>
                          <a:latin typeface="Times New Roman" panose="02020603050405020304" pitchFamily="18" charset="0"/>
                          <a:ea typeface="宋体" panose="02010600030101010101" pitchFamily="2" charset="-122"/>
                          <a:cs typeface="Times New Roman" panose="02020603050405020304" pitchFamily="18" charset="0"/>
                        </a:rPr>
                        <a:t>Temperatuire ℃</a:t>
                      </a:r>
                      <a:endParaRPr lang="en-US" altLang="en-US" sz="3200" b="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tc>
              </a:tr>
              <a:tr h="706755">
                <a:tc>
                  <a:txBody>
                    <a:bodyPr/>
                    <a:p>
                      <a:pPr indent="0" algn="ctr">
                        <a:buNone/>
                      </a:pPr>
                      <a:r>
                        <a:rPr lang="en-US" altLang="en-US" sz="3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Sandstone</a:t>
                      </a:r>
                      <a:endParaRPr lang="en-US" altLang="en-US" sz="3200" b="0" baseline="-25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c rowSpan="2">
                  <a:txBody>
                    <a:bodyPr/>
                    <a:p>
                      <a:pPr indent="0" algn="ctr">
                        <a:buNone/>
                      </a:pPr>
                      <a:r>
                        <a:rPr lang="en-US" sz="3200" b="0">
                          <a:solidFill>
                            <a:srgbClr val="000000"/>
                          </a:solidFill>
                          <a:latin typeface="Times New Roman" panose="02020603050405020304" pitchFamily="18" charset="0"/>
                          <a:cs typeface="Times New Roman" panose="02020603050405020304" pitchFamily="18" charset="0"/>
                        </a:rPr>
                        <a:t>1, 3, 6, 8, 10, 14, 20, 40</a:t>
                      </a:r>
                      <a:endParaRPr lang="en-US" sz="3200" b="0">
                        <a:solidFill>
                          <a:srgbClr val="000000"/>
                        </a:solidFill>
                        <a:latin typeface="Times New Roman" panose="02020603050405020304" pitchFamily="18" charset="0"/>
                        <a:cs typeface="Times New Roman" panose="02020603050405020304" pitchFamily="18" charset="0"/>
                      </a:endParaRPr>
                    </a:p>
                  </a:txBody>
                  <a:tcPr marL="68580" marR="68580" marT="0" marB="0" vert="horz" anchor="ctr" anchorCtr="0"/>
                </a:tc>
                <a:tc rowSpan="2">
                  <a:txBody>
                    <a:bodyPr/>
                    <a:p>
                      <a:pPr indent="0" algn="ctr">
                        <a:buNone/>
                      </a:pPr>
                      <a:r>
                        <a:rPr lang="en-US" sz="3200" b="0">
                          <a:latin typeface="Times New Roman" panose="02020603050405020304" pitchFamily="18" charset="0"/>
                          <a:cs typeface="Times New Roman" panose="02020603050405020304" pitchFamily="18" charset="0"/>
                        </a:rPr>
                        <a:t>PW1, PW2, PW3, PW4, PW5</a:t>
                      </a:r>
                      <a:endParaRPr lang="en-US" sz="3200" b="0">
                        <a:latin typeface="Times New Roman" panose="02020603050405020304" pitchFamily="18" charset="0"/>
                        <a:cs typeface="Times New Roman" panose="02020603050405020304" pitchFamily="18" charset="0"/>
                      </a:endParaRPr>
                    </a:p>
                  </a:txBody>
                  <a:tcPr marL="68580" marR="68580" marT="0" marB="0" vert="horz" anchor="ctr" anchorCtr="0"/>
                </a:tc>
                <a:tc rowSpan="2">
                  <a:txBody>
                    <a:bodyPr/>
                    <a:p>
                      <a:pPr indent="0" algn="ctr">
                        <a:buNone/>
                      </a:pPr>
                      <a:r>
                        <a:rPr lang="en-US" sz="3200" b="0">
                          <a:solidFill>
                            <a:srgbClr val="000000"/>
                          </a:solidFill>
                          <a:latin typeface="Times New Roman" panose="02020603050405020304" pitchFamily="18" charset="0"/>
                          <a:cs typeface="Times New Roman" panose="02020603050405020304" pitchFamily="18" charset="0"/>
                        </a:rPr>
                        <a:t>40, 50, 70, 90, 120</a:t>
                      </a:r>
                      <a:endParaRPr lang="en-US" sz="3200" b="0">
                        <a:solidFill>
                          <a:srgbClr val="000000"/>
                        </a:solidFill>
                        <a:latin typeface="Times New Roman" panose="02020603050405020304" pitchFamily="18" charset="0"/>
                        <a:cs typeface="Times New Roman" panose="02020603050405020304" pitchFamily="18" charset="0"/>
                      </a:endParaRPr>
                    </a:p>
                  </a:txBody>
                  <a:tcPr marL="68580" marR="68580" marT="0" marB="0" vert="horz" anchor="ctr" anchorCtr="0"/>
                </a:tc>
              </a:tr>
              <a:tr h="1379855">
                <a:tc>
                  <a:txBody>
                    <a:bodyPr/>
                    <a:p>
                      <a:pPr indent="0" algn="ctr">
                        <a:buNone/>
                      </a:pPr>
                      <a:r>
                        <a:rPr lang="en-US" altLang="en-US" sz="3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Limestone</a:t>
                      </a:r>
                      <a:endParaRPr lang="en-US" altLang="en-US" sz="3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tc>
                <a:tc vMerge="1">
                  <a:tcPr marL="68580" marR="68580" marT="0" marB="0" vert="horz" anchor="ctr" anchorCtr="0"/>
                </a:tc>
                <a:tc vMerge="1">
                  <a:tcPr marL="68580" marR="68580" marT="0" marB="0" vert="horz" anchor="ctr" anchorCtr="0"/>
                </a:tc>
                <a:tc vMerge="1">
                  <a:tcPr marL="68580" marR="68580" marT="0" marB="0" vert="horz" anchor="ctr" anchorCtr="0"/>
                </a:tc>
              </a:tr>
            </a:tbl>
          </a:graphicData>
        </a:graphic>
      </p:graphicFrame>
      <p:sp>
        <p:nvSpPr>
          <p:cNvPr id="72" name="文本框 71"/>
          <p:cNvSpPr txBox="1"/>
          <p:nvPr/>
        </p:nvSpPr>
        <p:spPr>
          <a:xfrm>
            <a:off x="15384780" y="18836005"/>
            <a:ext cx="7338060" cy="553085"/>
          </a:xfrm>
          <a:prstGeom prst="rect">
            <a:avLst/>
          </a:prstGeom>
          <a:noFill/>
          <a:ln w="9525">
            <a:noFill/>
          </a:ln>
        </p:spPr>
        <p:txBody>
          <a:bodyPr wrap="square">
            <a:spAutoFit/>
          </a:bodyPr>
          <a:p>
            <a:pPr indent="0" algn="ctr"/>
            <a:r>
              <a:rPr lang="en-US" sz="3000" b="0">
                <a:latin typeface="Times New Roman" panose="02020603050405020304" pitchFamily="18" charset="0"/>
                <a:ea typeface="宋体" panose="02010600030101010101" pitchFamily="2" charset="-122"/>
              </a:rPr>
              <a:t> Table 3. </a:t>
            </a:r>
            <a:r>
              <a:rPr lang="en-US" sz="3000" b="0">
                <a:latin typeface="Times New Roman" panose="02020603050405020304" pitchFamily="18" charset="0"/>
              </a:rPr>
              <a:t>T</a:t>
            </a:r>
            <a:r>
              <a:rPr lang="en-US" sz="3000" b="0">
                <a:latin typeface="Times New Roman" panose="02020603050405020304" pitchFamily="18" charset="0"/>
                <a:ea typeface="宋体" panose="02010600030101010101" pitchFamily="2" charset="-122"/>
              </a:rPr>
              <a:t>h</a:t>
            </a:r>
            <a:r>
              <a:rPr lang="en-US" sz="3000" b="0">
                <a:latin typeface="Times New Roman" panose="02020603050405020304" pitchFamily="18" charset="0"/>
              </a:rPr>
              <a:t>e</a:t>
            </a:r>
            <a:r>
              <a:rPr lang="en-US" sz="3000" b="0">
                <a:latin typeface="Times New Roman" panose="02020603050405020304" pitchFamily="18" charset="0"/>
                <a:ea typeface="宋体" panose="02010600030101010101" pitchFamily="2" charset="-122"/>
              </a:rPr>
              <a:t> </a:t>
            </a:r>
            <a:r>
              <a:rPr lang="en-US" sz="3000" b="0">
                <a:latin typeface="Times New Roman" panose="02020603050405020304" pitchFamily="18" charset="0"/>
              </a:rPr>
              <a:t>set</a:t>
            </a:r>
            <a:r>
              <a:rPr lang="en-US" sz="3000" b="0">
                <a:latin typeface="Times New Roman" panose="02020603050405020304" pitchFamily="18" charset="0"/>
                <a:ea typeface="宋体" panose="02010600030101010101" pitchFamily="2" charset="-122"/>
              </a:rPr>
              <a:t> of simulation conditions</a:t>
            </a:r>
            <a:endParaRPr lang="zh-CN" altLang="en-US" sz="3000"/>
          </a:p>
        </p:txBody>
      </p:sp>
      <mc:AlternateContent xmlns:mc="http://schemas.openxmlformats.org/markup-compatibility/2006">
        <mc:Choice xmlns:a14="http://schemas.microsoft.com/office/drawing/2010/main" Requires="a14">
          <p:sp>
            <p:nvSpPr>
              <p:cNvPr id="74" name="文本框 73"/>
              <p:cNvSpPr txBox="1"/>
              <p:nvPr/>
            </p:nvSpPr>
            <p:spPr>
              <a:xfrm>
                <a:off x="13095605" y="23022560"/>
                <a:ext cx="5245100" cy="1137285"/>
              </a:xfrm>
              <a:prstGeom prst="rect">
                <a:avLst/>
              </a:prstGeom>
              <a:noFill/>
            </p:spPr>
            <p:txBody>
              <a:bodyPr wrap="square">
                <a:spAutoFit/>
              </a:bodyPr>
              <a:lstStyle>
                <a:defPPr>
                  <a:defRPr lang="en-US"/>
                </a:defPPr>
                <a:lvl1pPr>
                  <a:defRPr sz="3600">
                    <a:latin typeface="Cambria Math" panose="02040503050406030204" pitchFamily="18" charset="0"/>
                  </a:defRPr>
                </a:lvl1pPr>
              </a:lstStyle>
              <a:p>
                <a14:m>
                  <m:oMathPara xmlns:m="http://schemas.openxmlformats.org/officeDocument/2006/math">
                    <m:oMathParaPr>
                      <m:jc m:val="centerGroup"/>
                    </m:oMathParaPr>
                    <m:oMath xmlns:m="http://schemas.openxmlformats.org/officeDocument/2006/math">
                      <m:sSub>
                        <m:sSubPr>
                          <m:ctrlPr>
                            <a:rPr lang="en-US" altLang="zh-CN" b="1" i="1">
                              <a:latin typeface="Cambria Math" panose="02040503050406030204" pitchFamily="18" charset="0"/>
                              <a:cs typeface="Cambria Math" panose="02040503050406030204" pitchFamily="18" charset="0"/>
                            </a:rPr>
                          </m:ctrlPr>
                        </m:sSubPr>
                        <m:e>
                          <m:r>
                            <a:rPr lang="en-US" altLang="zh-CN" b="1" i="1">
                              <a:latin typeface="Cambria Math" panose="02040503050406030204" pitchFamily="18" charset="0"/>
                              <a:cs typeface="Cambria Math" panose="02040503050406030204" pitchFamily="18" charset="0"/>
                            </a:rPr>
                            <m:t>𝒑</m:t>
                          </m:r>
                        </m:e>
                        <m:sub>
                          <m:r>
                            <a:rPr lang="en-US" altLang="zh-CN" b="1" i="1">
                              <a:latin typeface="Cambria Math" panose="02040503050406030204" pitchFamily="18" charset="0"/>
                              <a:cs typeface="Cambria Math" panose="02040503050406030204" pitchFamily="18" charset="0"/>
                            </a:rPr>
                            <m:t>𝒇</m:t>
                          </m:r>
                        </m:sub>
                      </m:sSub>
                      <m:r>
                        <a:rPr lang="en-US" altLang="zh-CN" b="1" i="1">
                          <a:latin typeface="Cambria Math" panose="02040503050406030204" pitchFamily="18" charset="0"/>
                          <a:cs typeface="Cambria Math" panose="02040503050406030204" pitchFamily="18" charset="0"/>
                        </a:rPr>
                        <m:t>=</m:t>
                      </m:r>
                      <m:f>
                        <m:fPr>
                          <m:ctrlPr>
                            <a:rPr lang="en-US" altLang="zh-CN" b="1" i="1">
                              <a:latin typeface="Cambria Math" panose="02040503050406030204" pitchFamily="18" charset="0"/>
                              <a:cs typeface="Cambria Math" panose="02040503050406030204" pitchFamily="18" charset="0"/>
                            </a:rPr>
                          </m:ctrlPr>
                        </m:fPr>
                        <m:num>
                          <m:sSub>
                            <m:sSubPr>
                              <m:ctrlPr>
                                <a:rPr lang="en-US" altLang="zh-CN" b="1" i="1">
                                  <a:latin typeface="Cambria Math" panose="02040503050406030204" pitchFamily="18" charset="0"/>
                                  <a:cs typeface="Cambria Math" panose="02040503050406030204" pitchFamily="18" charset="0"/>
                                </a:rPr>
                              </m:ctrlPr>
                            </m:sSubPr>
                            <m:e>
                              <m:r>
                                <a:rPr lang="en-US" altLang="zh-CN" b="1" i="1">
                                  <a:latin typeface="Cambria Math" panose="02040503050406030204" pitchFamily="18" charset="0"/>
                                  <a:cs typeface="Cambria Math" panose="02040503050406030204" pitchFamily="18" charset="0"/>
                                </a:rPr>
                                <m:t>𝑴</m:t>
                              </m:r>
                            </m:e>
                            <m:sub>
                              <m:r>
                                <a:rPr lang="en-US" altLang="zh-CN" b="1" i="1">
                                  <a:latin typeface="Cambria Math" panose="02040503050406030204" pitchFamily="18" charset="0"/>
                                  <a:cs typeface="Cambria Math" panose="02040503050406030204" pitchFamily="18" charset="0"/>
                                </a:rPr>
                                <m:t>𝒇</m:t>
                              </m:r>
                            </m:sub>
                          </m:sSub>
                        </m:num>
                        <m:den>
                          <m:r>
                            <a:rPr lang="en-US" altLang="zh-CN" b="1" i="1">
                              <a:latin typeface="Cambria Math" panose="02040503050406030204" pitchFamily="18" charset="0"/>
                              <a:cs typeface="Cambria Math" panose="02040503050406030204" pitchFamily="18" charset="0"/>
                            </a:rPr>
                            <m:t>𝑴</m:t>
                          </m:r>
                        </m:den>
                      </m:f>
                      <m:r>
                        <a:rPr lang="en-US" altLang="zh-CN" b="1" i="1">
                          <a:latin typeface="Cambria Math" panose="02040503050406030204" pitchFamily="18" charset="0"/>
                          <a:cs typeface="Cambria Math" panose="02040503050406030204" pitchFamily="18" charset="0"/>
                        </a:rPr>
                        <m:t>×</m:t>
                      </m:r>
                      <m:r>
                        <a:rPr lang="en-US" altLang="zh-CN" b="1" i="1">
                          <a:latin typeface="Cambria Math" panose="02040503050406030204" pitchFamily="18" charset="0"/>
                          <a:cs typeface="Cambria Math" panose="02040503050406030204" pitchFamily="18" charset="0"/>
                        </a:rPr>
                        <m:t>𝟏𝟎𝟎</m:t>
                      </m:r>
                      <m:r>
                        <a:rPr lang="en-US" altLang="zh-CN" b="1" i="1">
                          <a:latin typeface="Cambria Math" panose="02040503050406030204" pitchFamily="18" charset="0"/>
                          <a:cs typeface="Cambria Math" panose="02040503050406030204" pitchFamily="18" charset="0"/>
                        </a:rPr>
                        <m:t>%</m:t>
                      </m:r>
                    </m:oMath>
                  </m:oMathPara>
                </a14:m>
                <a:endParaRPr lang="en-US" altLang="zh-CN" b="1" i="1" dirty="0">
                  <a:latin typeface="Cambria Math" panose="02040503050406030204" pitchFamily="18" charset="0"/>
                  <a:cs typeface="Cambria Math" panose="02040503050406030204" pitchFamily="18" charset="0"/>
                </a:endParaRPr>
              </a:p>
            </p:txBody>
          </p:sp>
        </mc:Choice>
        <mc:Fallback>
          <p:sp>
            <p:nvSpPr>
              <p:cNvPr id="74" name="文本框 73"/>
              <p:cNvSpPr txBox="1">
                <a:spLocks noRot="1" noChangeAspect="1" noMove="1" noResize="1" noEditPoints="1" noAdjustHandles="1" noChangeArrowheads="1" noChangeShapeType="1" noTextEdit="1"/>
              </p:cNvSpPr>
              <p:nvPr/>
            </p:nvSpPr>
            <p:spPr>
              <a:xfrm>
                <a:off x="13095605" y="23022560"/>
                <a:ext cx="5245100" cy="1137285"/>
              </a:xfrm>
              <a:prstGeom prst="rect">
                <a:avLst/>
              </a:prstGeom>
              <a:blipFill rotWithShape="1">
                <a:blip r:embed="rId3"/>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5" name="文本框 74"/>
              <p:cNvSpPr txBox="1"/>
              <p:nvPr/>
            </p:nvSpPr>
            <p:spPr>
              <a:xfrm>
                <a:off x="17693005" y="22870160"/>
                <a:ext cx="6858635" cy="1137285"/>
              </a:xfrm>
              <a:prstGeom prst="rect">
                <a:avLst/>
              </a:prstGeom>
              <a:noFill/>
            </p:spPr>
            <p:txBody>
              <a:bodyPr wrap="square">
                <a:spAutoFit/>
              </a:bodyPr>
              <a:lstStyle>
                <a:defPPr>
                  <a:defRPr lang="en-US"/>
                </a:defPPr>
                <a:lvl1pPr>
                  <a:defRPr sz="3600">
                    <a:latin typeface="Cambria Math" panose="02040503050406030204" pitchFamily="18" charset="0"/>
                  </a:defRPr>
                </a:lvl1pPr>
              </a:lstStyle>
              <a:p>
                <a14:m>
                  <m:oMathPara xmlns:m="http://schemas.openxmlformats.org/officeDocument/2006/math">
                    <m:oMathParaPr>
                      <m:jc m:val="centerGroup"/>
                    </m:oMathParaPr>
                    <m:oMath xmlns:m="http://schemas.openxmlformats.org/officeDocument/2006/math">
                      <m:sSub>
                        <m:sSubPr>
                          <m:ctrlPr>
                            <a:rPr lang="en-US" altLang="zh-CN" b="1" i="1">
                              <a:latin typeface="Cambria Math" panose="02040503050406030204" pitchFamily="18" charset="0"/>
                              <a:cs typeface="Cambria Math" panose="02040503050406030204" pitchFamily="18" charset="0"/>
                            </a:rPr>
                          </m:ctrlPr>
                        </m:sSubPr>
                        <m:e>
                          <m:r>
                            <a:rPr lang="en-US" altLang="zh-CN" b="1" i="1">
                              <a:latin typeface="Cambria Math" panose="02040503050406030204" pitchFamily="18" charset="0"/>
                              <a:cs typeface="Cambria Math" panose="02040503050406030204" pitchFamily="18" charset="0"/>
                            </a:rPr>
                            <m:t>𝒑</m:t>
                          </m:r>
                        </m:e>
                        <m:sub>
                          <m:r>
                            <a:rPr lang="en-US" altLang="zh-CN" b="1" i="1">
                              <a:latin typeface="Cambria Math" panose="02040503050406030204" pitchFamily="18" charset="0"/>
                              <a:cs typeface="Cambria Math" panose="02040503050406030204" pitchFamily="18" charset="0"/>
                            </a:rPr>
                            <m:t>𝒎</m:t>
                          </m:r>
                        </m:sub>
                      </m:sSub>
                      <m:r>
                        <a:rPr lang="en-US" altLang="zh-CN" b="1" i="1">
                          <a:latin typeface="Cambria Math" panose="02040503050406030204" pitchFamily="18" charset="0"/>
                          <a:cs typeface="Cambria Math" panose="02040503050406030204" pitchFamily="18" charset="0"/>
                        </a:rPr>
                        <m:t>=</m:t>
                      </m:r>
                      <m:f>
                        <m:fPr>
                          <m:ctrlPr>
                            <a:rPr lang="en-US" altLang="zh-CN" b="1" i="1">
                              <a:latin typeface="Cambria Math" panose="02040503050406030204" pitchFamily="18" charset="0"/>
                              <a:cs typeface="Cambria Math" panose="02040503050406030204" pitchFamily="18" charset="0"/>
                            </a:rPr>
                          </m:ctrlPr>
                        </m:fPr>
                        <m:num>
                          <m:sSub>
                            <m:sSubPr>
                              <m:ctrlPr>
                                <a:rPr lang="en-US" altLang="zh-CN" b="1" i="1">
                                  <a:latin typeface="Cambria Math" panose="02040503050406030204" pitchFamily="18" charset="0"/>
                                  <a:cs typeface="Cambria Math" panose="02040503050406030204" pitchFamily="18" charset="0"/>
                                </a:rPr>
                              </m:ctrlPr>
                            </m:sSubPr>
                            <m:e>
                              <m:r>
                                <a:rPr lang="en-US" altLang="zh-CN" b="1" i="1">
                                  <a:latin typeface="Cambria Math" panose="02040503050406030204" pitchFamily="18" charset="0"/>
                                  <a:cs typeface="Cambria Math" panose="02040503050406030204" pitchFamily="18" charset="0"/>
                                </a:rPr>
                                <m:t>𝑴</m:t>
                              </m:r>
                              <m:r>
                                <a:rPr lang="en-US" altLang="zh-CN" b="1" i="1">
                                  <a:latin typeface="Cambria Math" panose="02040503050406030204" pitchFamily="18" charset="0"/>
                                  <a:cs typeface="Cambria Math" panose="02040503050406030204" pitchFamily="18" charset="0"/>
                                </a:rPr>
                                <m:t>−</m:t>
                              </m:r>
                              <m:r>
                                <a:rPr lang="en-US" altLang="zh-CN" b="1" i="1">
                                  <a:latin typeface="Cambria Math" panose="02040503050406030204" pitchFamily="18" charset="0"/>
                                  <a:cs typeface="Cambria Math" panose="02040503050406030204" pitchFamily="18" charset="0"/>
                                </a:rPr>
                                <m:t>𝑴</m:t>
                              </m:r>
                            </m:e>
                            <m:sub>
                              <m:r>
                                <a:rPr lang="en-US" altLang="zh-CN" b="1" i="1">
                                  <a:latin typeface="Cambria Math" panose="02040503050406030204" pitchFamily="18" charset="0"/>
                                  <a:cs typeface="Cambria Math" panose="02040503050406030204" pitchFamily="18" charset="0"/>
                                </a:rPr>
                                <m:t>𝒇</m:t>
                              </m:r>
                            </m:sub>
                          </m:sSub>
                        </m:num>
                        <m:den>
                          <m:r>
                            <a:rPr lang="en-US" altLang="zh-CN" b="1" i="1">
                              <a:latin typeface="Cambria Math" panose="02040503050406030204" pitchFamily="18" charset="0"/>
                              <a:cs typeface="Cambria Math" panose="02040503050406030204" pitchFamily="18" charset="0"/>
                            </a:rPr>
                            <m:t>𝑴</m:t>
                          </m:r>
                        </m:den>
                      </m:f>
                      <m:r>
                        <a:rPr lang="en-US" altLang="zh-CN" b="1" i="1">
                          <a:latin typeface="Cambria Math" panose="02040503050406030204" pitchFamily="18" charset="0"/>
                          <a:cs typeface="Cambria Math" panose="02040503050406030204" pitchFamily="18" charset="0"/>
                        </a:rPr>
                        <m:t>×</m:t>
                      </m:r>
                      <m:r>
                        <a:rPr lang="en-US" altLang="zh-CN" b="1" i="1">
                          <a:latin typeface="Cambria Math" panose="02040503050406030204" pitchFamily="18" charset="0"/>
                          <a:cs typeface="Cambria Math" panose="02040503050406030204" pitchFamily="18" charset="0"/>
                        </a:rPr>
                        <m:t>𝟏𝟎𝟎</m:t>
                      </m:r>
                      <m:r>
                        <a:rPr lang="en-US" altLang="zh-CN" b="1" i="1">
                          <a:latin typeface="Cambria Math" panose="02040503050406030204" pitchFamily="18" charset="0"/>
                          <a:cs typeface="Cambria Math" panose="02040503050406030204" pitchFamily="18" charset="0"/>
                        </a:rPr>
                        <m:t>%</m:t>
                      </m:r>
                    </m:oMath>
                  </m:oMathPara>
                </a14:m>
                <a:endParaRPr lang="en-US" altLang="zh-CN" b="1" i="1" dirty="0">
                  <a:latin typeface="Cambria Math" panose="02040503050406030204" pitchFamily="18" charset="0"/>
                  <a:cs typeface="Cambria Math" panose="02040503050406030204" pitchFamily="18" charset="0"/>
                </a:endParaRPr>
              </a:p>
            </p:txBody>
          </p:sp>
        </mc:Choice>
        <mc:Fallback>
          <p:sp>
            <p:nvSpPr>
              <p:cNvPr id="75" name="文本框 74"/>
              <p:cNvSpPr txBox="1">
                <a:spLocks noRot="1" noChangeAspect="1" noMove="1" noResize="1" noEditPoints="1" noAdjustHandles="1" noChangeArrowheads="1" noChangeShapeType="1" noTextEdit="1"/>
              </p:cNvSpPr>
              <p:nvPr/>
            </p:nvSpPr>
            <p:spPr>
              <a:xfrm>
                <a:off x="17693005" y="22870160"/>
                <a:ext cx="6858635" cy="1137285"/>
              </a:xfrm>
              <a:prstGeom prst="rect">
                <a:avLst/>
              </a:prstGeom>
              <a:blipFill rotWithShape="1">
                <a:blip r:embed="rId4"/>
                <a:stretch>
                  <a:fillRect/>
                </a:stretch>
              </a:blipFill>
            </p:spPr>
            <p:txBody>
              <a:bodyPr/>
              <a:lstStyle/>
              <a:p>
                <a:r>
                  <a:rPr lang="zh-CN" altLang="en-US">
                    <a:noFill/>
                  </a:rPr>
                  <a:t> </a:t>
                </a:r>
              </a:p>
            </p:txBody>
          </p:sp>
        </mc:Fallback>
      </mc:AlternateContent>
      <p:sp>
        <p:nvSpPr>
          <p:cNvPr id="76" name="文本框 75"/>
          <p:cNvSpPr txBox="1"/>
          <p:nvPr/>
        </p:nvSpPr>
        <p:spPr>
          <a:xfrm>
            <a:off x="13700125" y="23928070"/>
            <a:ext cx="11208385" cy="2416810"/>
          </a:xfrm>
          <a:prstGeom prst="rect">
            <a:avLst/>
          </a:prstGeom>
          <a:noFill/>
          <a:ln w="9525">
            <a:noFill/>
          </a:ln>
        </p:spPr>
        <p:txBody>
          <a:bodyPr wrap="square">
            <a:spAutoFit/>
          </a:bodyPr>
          <a:p>
            <a:pPr indent="0" fontAlgn="auto">
              <a:lnSpc>
                <a:spcPct val="140000"/>
              </a:lnSpc>
            </a:pPr>
            <a:r>
              <a:rPr lang="en-US" sz="3600" b="0">
                <a:latin typeface="Times New Roman" panose="02020603050405020304" pitchFamily="18" charset="0"/>
                <a:ea typeface="宋体" panose="02010600030101010101" pitchFamily="2" charset="-122"/>
              </a:rPr>
              <a:t>where M is moles of CO</a:t>
            </a:r>
            <a:r>
              <a:rPr lang="en-US" sz="3600" b="0" baseline="-25000">
                <a:latin typeface="Times New Roman" panose="02020603050405020304" pitchFamily="18" charset="0"/>
                <a:ea typeface="宋体" panose="02010600030101010101" pitchFamily="2" charset="-122"/>
              </a:rPr>
              <a:t>2</a:t>
            </a:r>
            <a:r>
              <a:rPr lang="en-US" sz="3600" b="0">
                <a:latin typeface="Times New Roman" panose="02020603050405020304" pitchFamily="18" charset="0"/>
                <a:ea typeface="宋体" panose="02010600030101010101" pitchFamily="2" charset="-122"/>
              </a:rPr>
              <a:t> before reaction, M</a:t>
            </a:r>
            <a:r>
              <a:rPr lang="en-US" sz="3600" b="0" baseline="-25000">
                <a:latin typeface="Times New Roman" panose="02020603050405020304" pitchFamily="18" charset="0"/>
                <a:ea typeface="宋体" panose="02010600030101010101" pitchFamily="2" charset="-122"/>
              </a:rPr>
              <a:t>f</a:t>
            </a:r>
            <a:r>
              <a:rPr lang="en-US" sz="3600" b="0">
                <a:latin typeface="Times New Roman" panose="02020603050405020304" pitchFamily="18" charset="0"/>
                <a:ea typeface="宋体" panose="02010600030101010101" pitchFamily="2" charset="-122"/>
              </a:rPr>
              <a:t> is moles of CO</a:t>
            </a:r>
            <a:r>
              <a:rPr lang="en-US" sz="3600" b="0" baseline="-25000">
                <a:latin typeface="Times New Roman" panose="02020603050405020304" pitchFamily="18" charset="0"/>
                <a:ea typeface="宋体" panose="02010600030101010101" pitchFamily="2" charset="-122"/>
              </a:rPr>
              <a:t>2</a:t>
            </a:r>
            <a:r>
              <a:rPr lang="en-US" sz="3600" b="0">
                <a:latin typeface="Times New Roman" panose="02020603050405020304" pitchFamily="18" charset="0"/>
                <a:ea typeface="宋体" panose="02010600030101010101" pitchFamily="2" charset="-122"/>
              </a:rPr>
              <a:t> after reaction, p</a:t>
            </a:r>
            <a:r>
              <a:rPr lang="en-US" sz="3600" b="0" baseline="-25000">
                <a:latin typeface="Times New Roman" panose="02020603050405020304" pitchFamily="18" charset="0"/>
                <a:ea typeface="宋体" panose="02010600030101010101" pitchFamily="2" charset="-122"/>
              </a:rPr>
              <a:t>f</a:t>
            </a:r>
            <a:r>
              <a:rPr lang="en-US" sz="3600" b="0">
                <a:latin typeface="Times New Roman" panose="02020603050405020304" pitchFamily="18" charset="0"/>
                <a:ea typeface="宋体" panose="02010600030101010101" pitchFamily="2" charset="-122"/>
              </a:rPr>
              <a:t> is the proportion of free phase CO</a:t>
            </a:r>
            <a:r>
              <a:rPr lang="en-US" sz="3600" b="0" baseline="-25000">
                <a:latin typeface="Times New Roman" panose="02020603050405020304" pitchFamily="18" charset="0"/>
                <a:ea typeface="宋体" panose="02010600030101010101" pitchFamily="2" charset="-122"/>
              </a:rPr>
              <a:t>2</a:t>
            </a:r>
            <a:r>
              <a:rPr lang="en-US" sz="3600" b="0">
                <a:latin typeface="Times New Roman" panose="02020603050405020304" pitchFamily="18" charset="0"/>
                <a:ea typeface="宋体" panose="02010600030101010101" pitchFamily="2" charset="-122"/>
              </a:rPr>
              <a:t>,   p</a:t>
            </a:r>
            <a:r>
              <a:rPr lang="en-US" sz="3600" b="0" baseline="-25000">
                <a:latin typeface="Times New Roman" panose="02020603050405020304" pitchFamily="18" charset="0"/>
                <a:ea typeface="宋体" panose="02010600030101010101" pitchFamily="2" charset="-122"/>
              </a:rPr>
              <a:t>m</a:t>
            </a:r>
            <a:r>
              <a:rPr lang="en-US" sz="3600" b="0">
                <a:latin typeface="Times New Roman" panose="02020603050405020304" pitchFamily="18" charset="0"/>
                <a:ea typeface="宋体" panose="02010600030101010101" pitchFamily="2" charset="-122"/>
              </a:rPr>
              <a:t> is </a:t>
            </a:r>
            <a:r>
              <a:rPr lang="en-US" sz="36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3600">
                <a:latin typeface="Times New Roman" panose="02020603050405020304" pitchFamily="18" charset="0"/>
                <a:ea typeface="宋体" panose="02010600030101010101" pitchFamily="2" charset="-122"/>
                <a:sym typeface="+mn-ea"/>
              </a:rPr>
              <a:t>dissolution-mineralization phase CO</a:t>
            </a:r>
            <a:r>
              <a:rPr lang="en-US" sz="3600" baseline="-25000">
                <a:latin typeface="Times New Roman" panose="02020603050405020304" pitchFamily="18" charset="0"/>
                <a:ea typeface="宋体" panose="02010600030101010101" pitchFamily="2" charset="-122"/>
                <a:sym typeface="+mn-ea"/>
              </a:rPr>
              <a:t>2</a:t>
            </a:r>
            <a:r>
              <a:rPr lang="en-US" sz="3600">
                <a:latin typeface="Times New Roman" panose="02020603050405020304" pitchFamily="18" charset="0"/>
                <a:ea typeface="宋体" panose="02010600030101010101" pitchFamily="2" charset="-122"/>
                <a:sym typeface="+mn-ea"/>
              </a:rPr>
              <a:t>.</a:t>
            </a:r>
            <a:endParaRPr lang="en-US" altLang="en-US" sz="3600" b="0">
              <a:latin typeface="Times New Roman" panose="02020603050405020304" pitchFamily="18" charset="0"/>
              <a:ea typeface="宋体" panose="02010600030101010101" pitchFamily="2" charset="-122"/>
              <a:sym typeface="+mn-ea"/>
            </a:endParaRPr>
          </a:p>
        </p:txBody>
      </p:sp>
      <p:pic>
        <p:nvPicPr>
          <p:cNvPr id="77"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12115" y="7327900"/>
            <a:ext cx="5262070" cy="4320000"/>
          </a:xfrm>
          <a:prstGeom prst="rect">
            <a:avLst/>
          </a:prstGeom>
        </p:spPr>
      </p:pic>
      <p:pic>
        <p:nvPicPr>
          <p:cNvPr id="78"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317565" y="7327900"/>
            <a:ext cx="5355193" cy="4320000"/>
          </a:xfrm>
          <a:prstGeom prst="rect">
            <a:avLst/>
          </a:prstGeom>
        </p:spPr>
      </p:pic>
      <p:pic>
        <p:nvPicPr>
          <p:cNvPr id="79" name="图片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812115" y="12848590"/>
            <a:ext cx="5261968" cy="4320000"/>
          </a:xfrm>
          <a:prstGeom prst="rect">
            <a:avLst/>
          </a:prstGeom>
        </p:spPr>
      </p:pic>
      <p:pic>
        <p:nvPicPr>
          <p:cNvPr id="80" name="图片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369635" y="12810490"/>
            <a:ext cx="5475233" cy="4320000"/>
          </a:xfrm>
          <a:prstGeom prst="rect">
            <a:avLst/>
          </a:prstGeom>
        </p:spPr>
      </p:pic>
      <p:sp>
        <p:nvSpPr>
          <p:cNvPr id="81" name="圆角矩形 80"/>
          <p:cNvSpPr/>
          <p:nvPr/>
        </p:nvSpPr>
        <p:spPr>
          <a:xfrm>
            <a:off x="26073735" y="5954395"/>
            <a:ext cx="5600700" cy="10800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lvl="0">
              <a:spcBef>
                <a:spcPct val="20000"/>
              </a:spcBef>
            </a:pPr>
            <a:r>
              <a:rPr lang="en-US" altLang="zh-CN" sz="3600" b="1" dirty="0">
                <a:solidFill>
                  <a:prstClr val="white"/>
                </a:solidFill>
                <a:latin typeface="Times New Roman" panose="02020603050405020304" pitchFamily="18" charset="0"/>
                <a:cs typeface="Times New Roman" panose="02020603050405020304" pitchFamily="18" charset="0"/>
              </a:rPr>
              <a:t>  Modeling Results</a:t>
            </a:r>
            <a:endParaRPr lang="en-US" altLang="zh-CN" sz="3600" b="1" dirty="0">
              <a:solidFill>
                <a:prstClr val="white"/>
              </a:solidFill>
              <a:latin typeface="Times New Roman" panose="02020603050405020304" pitchFamily="18" charset="0"/>
              <a:cs typeface="Times New Roman" panose="02020603050405020304" pitchFamily="18" charset="0"/>
            </a:endParaRPr>
          </a:p>
        </p:txBody>
      </p:sp>
      <p:pic>
        <p:nvPicPr>
          <p:cNvPr id="83" name="图片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856565" y="21100415"/>
            <a:ext cx="5173314" cy="4320000"/>
          </a:xfrm>
          <a:prstGeom prst="rect">
            <a:avLst/>
          </a:prstGeom>
        </p:spPr>
      </p:pic>
      <p:pic>
        <p:nvPicPr>
          <p:cNvPr id="84" name="图片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316613" y="21138198"/>
            <a:ext cx="5355591" cy="4320000"/>
          </a:xfrm>
          <a:prstGeom prst="rect">
            <a:avLst/>
          </a:prstGeom>
        </p:spPr>
      </p:pic>
      <p:pic>
        <p:nvPicPr>
          <p:cNvPr id="85" name="图片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188265" y="5954395"/>
            <a:ext cx="5173969" cy="4320000"/>
          </a:xfrm>
          <a:prstGeom prst="rect">
            <a:avLst/>
          </a:prstGeom>
        </p:spPr>
      </p:pic>
      <p:pic>
        <p:nvPicPr>
          <p:cNvPr id="86" name="图片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3728323" y="5954078"/>
            <a:ext cx="5355591" cy="4320000"/>
          </a:xfrm>
          <a:prstGeom prst="rect">
            <a:avLst/>
          </a:prstGeom>
        </p:spPr>
      </p:pic>
      <p:pic>
        <p:nvPicPr>
          <p:cNvPr id="87" name="图片 1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7923470" y="15495905"/>
            <a:ext cx="5438543" cy="3960000"/>
          </a:xfrm>
          <a:prstGeom prst="rect">
            <a:avLst/>
          </a:prstGeom>
        </p:spPr>
      </p:pic>
      <p:pic>
        <p:nvPicPr>
          <p:cNvPr id="88" name="图片 1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3645455" y="15457488"/>
            <a:ext cx="5438592" cy="3960000"/>
          </a:xfrm>
          <a:prstGeom prst="rect">
            <a:avLst/>
          </a:prstGeom>
        </p:spPr>
      </p:pic>
      <p:sp>
        <p:nvSpPr>
          <p:cNvPr id="89" name="圆角矩形 88"/>
          <p:cNvSpPr/>
          <p:nvPr/>
        </p:nvSpPr>
        <p:spPr>
          <a:xfrm>
            <a:off x="37923470" y="20710525"/>
            <a:ext cx="3852545" cy="10800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lvl="0">
              <a:spcBef>
                <a:spcPct val="20000"/>
              </a:spcBef>
            </a:pPr>
            <a:r>
              <a:rPr lang="en-US" altLang="zh-CN" sz="3600" b="1" dirty="0">
                <a:solidFill>
                  <a:prstClr val="white"/>
                </a:solidFill>
                <a:latin typeface="Times New Roman" panose="02020603050405020304" pitchFamily="18" charset="0"/>
                <a:cs typeface="Times New Roman" panose="02020603050405020304" pitchFamily="18" charset="0"/>
              </a:rPr>
              <a:t>Implications</a:t>
            </a:r>
            <a:endParaRPr lang="en-US" altLang="zh-CN" sz="3600" b="1" dirty="0">
              <a:solidFill>
                <a:prstClr val="white"/>
              </a:solidFill>
              <a:latin typeface="Times New Roman" panose="02020603050405020304" pitchFamily="18" charset="0"/>
              <a:cs typeface="Times New Roman" panose="02020603050405020304" pitchFamily="18" charset="0"/>
            </a:endParaRPr>
          </a:p>
        </p:txBody>
      </p:sp>
      <p:sp>
        <p:nvSpPr>
          <p:cNvPr id="101" name="文本框 100"/>
          <p:cNvSpPr txBox="1"/>
          <p:nvPr/>
        </p:nvSpPr>
        <p:spPr>
          <a:xfrm>
            <a:off x="26023570" y="11752580"/>
            <a:ext cx="10821035" cy="1014730"/>
          </a:xfrm>
          <a:prstGeom prst="rect">
            <a:avLst/>
          </a:prstGeom>
          <a:noFill/>
          <a:ln w="9525">
            <a:noFill/>
          </a:ln>
        </p:spPr>
        <p:txBody>
          <a:bodyPr wrap="square">
            <a:spAutoFit/>
          </a:bodyPr>
          <a:p>
            <a:pPr indent="0" algn="ctr"/>
            <a:r>
              <a:rPr lang="en-US" sz="3000" b="0">
                <a:latin typeface="Times New Roman" panose="02020603050405020304" pitchFamily="18" charset="0"/>
                <a:ea typeface="宋体" panose="02010600030101010101" pitchFamily="2" charset="-122"/>
              </a:rPr>
              <a:t>Figure 1. The moles and proportions of dissolution-mineral CO</a:t>
            </a:r>
            <a:r>
              <a:rPr lang="en-US" sz="3000" b="0" baseline="-25000">
                <a:latin typeface="Times New Roman" panose="02020603050405020304" pitchFamily="18" charset="0"/>
                <a:ea typeface="宋体" panose="02010600030101010101" pitchFamily="2" charset="-122"/>
              </a:rPr>
              <a:t>2</a:t>
            </a:r>
            <a:r>
              <a:rPr lang="en-US" sz="3000" b="0">
                <a:latin typeface="Times New Roman" panose="02020603050405020304" pitchFamily="18" charset="0"/>
                <a:ea typeface="宋体" panose="02010600030101010101" pitchFamily="2" charset="-122"/>
              </a:rPr>
              <a:t> phase at different CO</a:t>
            </a:r>
            <a:r>
              <a:rPr lang="en-US" sz="3000" b="0" baseline="-25000">
                <a:latin typeface="Times New Roman" panose="02020603050405020304" pitchFamily="18" charset="0"/>
                <a:ea typeface="宋体" panose="02010600030101010101" pitchFamily="2" charset="-122"/>
              </a:rPr>
              <a:t>2</a:t>
            </a:r>
            <a:r>
              <a:rPr lang="en-US" sz="3000" b="0">
                <a:latin typeface="Times New Roman" panose="02020603050405020304" pitchFamily="18" charset="0"/>
                <a:ea typeface="宋体" panose="02010600030101010101" pitchFamily="2" charset="-122"/>
              </a:rPr>
              <a:t> injection pressures in limestone reservoir.</a:t>
            </a:r>
            <a:endParaRPr lang="zh-CN" altLang="en-US" sz="3000"/>
          </a:p>
        </p:txBody>
      </p:sp>
      <p:sp>
        <p:nvSpPr>
          <p:cNvPr id="90" name="文本框 89"/>
          <p:cNvSpPr txBox="1"/>
          <p:nvPr/>
        </p:nvSpPr>
        <p:spPr>
          <a:xfrm>
            <a:off x="25812115" y="17229455"/>
            <a:ext cx="11033125" cy="1014730"/>
          </a:xfrm>
          <a:prstGeom prst="rect">
            <a:avLst/>
          </a:prstGeom>
          <a:noFill/>
          <a:ln w="9525">
            <a:noFill/>
          </a:ln>
        </p:spPr>
        <p:txBody>
          <a:bodyPr wrap="square">
            <a:spAutoFit/>
          </a:bodyPr>
          <a:p>
            <a:pPr indent="0"/>
            <a:r>
              <a:rPr lang="en-US" sz="3000" b="0">
                <a:latin typeface="Times New Roman" panose="02020603050405020304" pitchFamily="18" charset="0"/>
                <a:ea typeface="宋体" panose="02010600030101010101" pitchFamily="2" charset="-122"/>
              </a:rPr>
              <a:t>Figure 2.</a:t>
            </a:r>
            <a:r>
              <a:rPr lang="en-US" sz="3000" b="0">
                <a:latin typeface="Times New Roman" panose="02020603050405020304" pitchFamily="18" charset="0"/>
                <a:ea typeface="宋体" panose="02010600030101010101" pitchFamily="2" charset="-122"/>
                <a:cs typeface="Times New Roman" panose="02020603050405020304" pitchFamily="18" charset="0"/>
              </a:rPr>
              <a:t> </a:t>
            </a:r>
            <a:r>
              <a:rPr lang="en-US" sz="3000" b="0">
                <a:latin typeface="Times New Roman" panose="02020603050405020304" pitchFamily="18" charset="0"/>
                <a:ea typeface="宋体" panose="02010600030101010101" pitchFamily="2" charset="-122"/>
              </a:rPr>
              <a:t>The moles and proportions of dissolution-mineral CO</a:t>
            </a:r>
            <a:r>
              <a:rPr lang="en-US" sz="3000" b="0" baseline="-25000">
                <a:latin typeface="Times New Roman" panose="02020603050405020304" pitchFamily="18" charset="0"/>
                <a:ea typeface="宋体" panose="02010600030101010101" pitchFamily="2" charset="-122"/>
              </a:rPr>
              <a:t>2</a:t>
            </a:r>
            <a:r>
              <a:rPr lang="en-US" sz="3000" b="0">
                <a:latin typeface="Times New Roman" panose="02020603050405020304" pitchFamily="18" charset="0"/>
                <a:ea typeface="宋体" panose="02010600030101010101" pitchFamily="2" charset="-122"/>
                <a:cs typeface="Times New Roman" panose="02020603050405020304" pitchFamily="18" charset="0"/>
              </a:rPr>
              <a:t> </a:t>
            </a:r>
            <a:r>
              <a:rPr lang="en-US" sz="3000" b="0">
                <a:latin typeface="Times New Roman" panose="02020603050405020304" pitchFamily="18" charset="0"/>
                <a:ea typeface="宋体" panose="02010600030101010101" pitchFamily="2" charset="-122"/>
              </a:rPr>
              <a:t>phase at different CO</a:t>
            </a:r>
            <a:r>
              <a:rPr lang="en-US" sz="3000" b="0" baseline="-25000">
                <a:latin typeface="Times New Roman" panose="02020603050405020304" pitchFamily="18" charset="0"/>
                <a:ea typeface="宋体" panose="02010600030101010101" pitchFamily="2" charset="-122"/>
              </a:rPr>
              <a:t>2</a:t>
            </a:r>
            <a:r>
              <a:rPr lang="en-US" sz="3000" b="0">
                <a:latin typeface="Times New Roman" panose="02020603050405020304" pitchFamily="18" charset="0"/>
                <a:ea typeface="宋体" panose="02010600030101010101" pitchFamily="2" charset="-122"/>
                <a:cs typeface="Times New Roman" panose="02020603050405020304" pitchFamily="18" charset="0"/>
              </a:rPr>
              <a:t> </a:t>
            </a:r>
            <a:r>
              <a:rPr lang="en-US" sz="3000" b="0">
                <a:latin typeface="Times New Roman" panose="02020603050405020304" pitchFamily="18" charset="0"/>
                <a:ea typeface="宋体" panose="02010600030101010101" pitchFamily="2" charset="-122"/>
              </a:rPr>
              <a:t>injection pressures in sandstone reservoir.</a:t>
            </a:r>
            <a:endParaRPr lang="zh-CN" altLang="en-US" sz="3000"/>
          </a:p>
        </p:txBody>
      </p:sp>
      <p:sp>
        <p:nvSpPr>
          <p:cNvPr id="91" name="文本框 90"/>
          <p:cNvSpPr txBox="1"/>
          <p:nvPr/>
        </p:nvSpPr>
        <p:spPr>
          <a:xfrm>
            <a:off x="26224865" y="25406350"/>
            <a:ext cx="10274935" cy="1014730"/>
          </a:xfrm>
          <a:prstGeom prst="rect">
            <a:avLst/>
          </a:prstGeom>
          <a:noFill/>
          <a:ln w="9525">
            <a:noFill/>
          </a:ln>
        </p:spPr>
        <p:txBody>
          <a:bodyPr wrap="square">
            <a:spAutoFit/>
          </a:bodyPr>
          <a:p>
            <a:pPr indent="0"/>
            <a:r>
              <a:rPr lang="en-US" sz="3000" b="0">
                <a:latin typeface="Times New Roman" panose="02020603050405020304" pitchFamily="18" charset="0"/>
                <a:ea typeface="宋体" panose="02010600030101010101" pitchFamily="2" charset="-122"/>
              </a:rPr>
              <a:t>Figure</a:t>
            </a:r>
            <a:r>
              <a:rPr lang="en-US" sz="3000" b="0">
                <a:latin typeface="Times New Roman" panose="02020603050405020304" pitchFamily="18" charset="0"/>
                <a:ea typeface="宋体" panose="02010600030101010101" pitchFamily="2" charset="-122"/>
                <a:cs typeface="Times New Roman" panose="02020603050405020304" pitchFamily="18" charset="0"/>
              </a:rPr>
              <a:t> </a:t>
            </a:r>
            <a:r>
              <a:rPr lang="en-US" sz="3000" b="0">
                <a:latin typeface="Times New Roman" panose="02020603050405020304" pitchFamily="18" charset="0"/>
                <a:ea typeface="宋体" panose="02010600030101010101" pitchFamily="2" charset="-122"/>
              </a:rPr>
              <a:t>3.</a:t>
            </a:r>
            <a:r>
              <a:rPr lang="en-US" sz="3000" b="0">
                <a:latin typeface="Times New Roman" panose="02020603050405020304" pitchFamily="18" charset="0"/>
                <a:ea typeface="宋体" panose="02010600030101010101" pitchFamily="2" charset="-122"/>
                <a:cs typeface="Times New Roman" panose="02020603050405020304" pitchFamily="18" charset="0"/>
              </a:rPr>
              <a:t> </a:t>
            </a:r>
            <a:r>
              <a:rPr lang="en-US" sz="3000" b="0">
                <a:latin typeface="Times New Roman" panose="02020603050405020304" pitchFamily="18" charset="0"/>
                <a:ea typeface="宋体" panose="02010600030101010101" pitchFamily="2" charset="-122"/>
              </a:rPr>
              <a:t>The moles and proportions of dissolution-mineral CO</a:t>
            </a:r>
            <a:r>
              <a:rPr lang="en-US" sz="3000" b="0" baseline="-25000">
                <a:latin typeface="Times New Roman" panose="02020603050405020304" pitchFamily="18" charset="0"/>
                <a:ea typeface="宋体" panose="02010600030101010101" pitchFamily="2" charset="-122"/>
              </a:rPr>
              <a:t>2</a:t>
            </a:r>
            <a:r>
              <a:rPr lang="en-US" sz="3000" b="0">
                <a:latin typeface="Times New Roman" panose="02020603050405020304" pitchFamily="18" charset="0"/>
                <a:ea typeface="宋体" panose="02010600030101010101" pitchFamily="2" charset="-122"/>
                <a:cs typeface="Times New Roman" panose="02020603050405020304" pitchFamily="18" charset="0"/>
              </a:rPr>
              <a:t> </a:t>
            </a:r>
            <a:r>
              <a:rPr lang="en-US" sz="3000" b="0">
                <a:latin typeface="Times New Roman" panose="02020603050405020304" pitchFamily="18" charset="0"/>
                <a:ea typeface="宋体" panose="02010600030101010101" pitchFamily="2" charset="-122"/>
              </a:rPr>
              <a:t>phase at different brine salinity pressures in limestone reservoir.</a:t>
            </a:r>
            <a:endParaRPr lang="zh-CN" altLang="en-US" sz="3000"/>
          </a:p>
        </p:txBody>
      </p:sp>
      <p:sp>
        <p:nvSpPr>
          <p:cNvPr id="92" name="文本框 91"/>
          <p:cNvSpPr txBox="1"/>
          <p:nvPr/>
        </p:nvSpPr>
        <p:spPr>
          <a:xfrm>
            <a:off x="25683210" y="18285460"/>
            <a:ext cx="10989310" cy="2584450"/>
          </a:xfrm>
          <a:prstGeom prst="rect">
            <a:avLst/>
          </a:prstGeom>
          <a:noFill/>
          <a:ln w="9525">
            <a:solidFill>
              <a:schemeClr val="tx1"/>
            </a:solidFill>
          </a:ln>
        </p:spPr>
        <p:txBody>
          <a:bodyPr wrap="square">
            <a:spAutoFit/>
          </a:bodyPr>
          <a:p>
            <a:pPr indent="0" algn="just">
              <a:lnSpc>
                <a:spcPct val="150000"/>
              </a:lnSpc>
            </a:pPr>
            <a:r>
              <a:rPr lang="en-US" sz="3600" b="0">
                <a:latin typeface="Times New Roman" panose="02020603050405020304" pitchFamily="18" charset="0"/>
                <a:ea typeface="宋体" panose="02010600030101010101" pitchFamily="2" charset="-122"/>
              </a:rPr>
              <a:t>      The change of CO</a:t>
            </a:r>
            <a:r>
              <a:rPr lang="en-US" sz="3600" b="0" baseline="-25000">
                <a:latin typeface="Times New Roman" panose="02020603050405020304" pitchFamily="18" charset="0"/>
                <a:ea typeface="宋体" panose="02010600030101010101" pitchFamily="2" charset="-122"/>
              </a:rPr>
              <a:t>2</a:t>
            </a:r>
            <a:r>
              <a:rPr lang="en-US" sz="3600" b="0">
                <a:latin typeface="Times New Roman" panose="02020603050405020304" pitchFamily="18" charset="0"/>
                <a:ea typeface="宋体" panose="02010600030101010101" pitchFamily="2" charset="-122"/>
                <a:cs typeface="Times New Roman" panose="02020603050405020304" pitchFamily="18" charset="0"/>
              </a:rPr>
              <a:t> </a:t>
            </a:r>
            <a:r>
              <a:rPr lang="en-US" sz="3600" b="0">
                <a:latin typeface="Times New Roman" panose="02020603050405020304" pitchFamily="18" charset="0"/>
                <a:ea typeface="宋体" panose="02010600030101010101" pitchFamily="2" charset="-122"/>
              </a:rPr>
              <a:t>pressure leads to the change of proportion of dissolution-mineralization phase CO</a:t>
            </a:r>
            <a:r>
              <a:rPr lang="en-US" sz="3600" b="0" baseline="-25000">
                <a:latin typeface="Times New Roman" panose="02020603050405020304" pitchFamily="18" charset="0"/>
                <a:ea typeface="宋体" panose="02010600030101010101" pitchFamily="2" charset="-122"/>
              </a:rPr>
              <a:t>2</a:t>
            </a:r>
            <a:r>
              <a:rPr lang="en-US" sz="3600" b="0">
                <a:latin typeface="Times New Roman" panose="02020603050405020304" pitchFamily="18" charset="0"/>
                <a:ea typeface="宋体" panose="02010600030101010101" pitchFamily="2" charset="-122"/>
                <a:cs typeface="Times New Roman" panose="02020603050405020304" pitchFamily="18" charset="0"/>
              </a:rPr>
              <a:t> </a:t>
            </a:r>
            <a:r>
              <a:rPr lang="en-US" sz="3600" b="0">
                <a:latin typeface="Times New Roman" panose="02020603050405020304" pitchFamily="18" charset="0"/>
                <a:ea typeface="宋体" panose="02010600030101010101" pitchFamily="2" charset="-122"/>
              </a:rPr>
              <a:t>in the sandstone and limestone system range from 47% to 72%.</a:t>
            </a:r>
            <a:endParaRPr lang="zh-CN" altLang="en-US" sz="3600"/>
          </a:p>
        </p:txBody>
      </p:sp>
      <p:sp>
        <p:nvSpPr>
          <p:cNvPr id="93" name="文本框 92"/>
          <p:cNvSpPr txBox="1"/>
          <p:nvPr/>
        </p:nvSpPr>
        <p:spPr>
          <a:xfrm>
            <a:off x="38049835" y="10328275"/>
            <a:ext cx="11031855" cy="1014730"/>
          </a:xfrm>
          <a:prstGeom prst="rect">
            <a:avLst/>
          </a:prstGeom>
          <a:noFill/>
          <a:ln w="9525">
            <a:noFill/>
          </a:ln>
        </p:spPr>
        <p:txBody>
          <a:bodyPr wrap="square">
            <a:spAutoFit/>
          </a:bodyPr>
          <a:p>
            <a:pPr indent="0"/>
            <a:r>
              <a:rPr lang="en-US" sz="3000" b="0">
                <a:latin typeface="Times New Roman" panose="02020603050405020304" pitchFamily="18" charset="0"/>
                <a:ea typeface="宋体" panose="02010600030101010101" pitchFamily="2" charset="-122"/>
              </a:rPr>
              <a:t>Figure</a:t>
            </a:r>
            <a:r>
              <a:rPr lang="en-US" sz="3000" b="0">
                <a:latin typeface="Times New Roman" panose="02020603050405020304" pitchFamily="18" charset="0"/>
                <a:ea typeface="宋体" panose="02010600030101010101" pitchFamily="2" charset="-122"/>
                <a:cs typeface="Times New Roman" panose="02020603050405020304" pitchFamily="18" charset="0"/>
              </a:rPr>
              <a:t> </a:t>
            </a:r>
            <a:r>
              <a:rPr lang="en-US" sz="3000" b="0">
                <a:latin typeface="Times New Roman" panose="02020603050405020304" pitchFamily="18" charset="0"/>
                <a:ea typeface="宋体" panose="02010600030101010101" pitchFamily="2" charset="-122"/>
              </a:rPr>
              <a:t>4.</a:t>
            </a:r>
            <a:r>
              <a:rPr lang="en-US" sz="3000" b="0">
                <a:latin typeface="Times New Roman" panose="02020603050405020304" pitchFamily="18" charset="0"/>
                <a:ea typeface="宋体" panose="02010600030101010101" pitchFamily="2" charset="-122"/>
                <a:cs typeface="Times New Roman" panose="02020603050405020304" pitchFamily="18" charset="0"/>
              </a:rPr>
              <a:t> </a:t>
            </a:r>
            <a:r>
              <a:rPr lang="en-US" sz="3000" b="0">
                <a:latin typeface="Times New Roman" panose="02020603050405020304" pitchFamily="18" charset="0"/>
                <a:ea typeface="宋体" panose="02010600030101010101" pitchFamily="2" charset="-122"/>
              </a:rPr>
              <a:t>The moles and proportions of dissolution-mineral CO</a:t>
            </a:r>
            <a:r>
              <a:rPr lang="en-US" sz="3000" b="0" baseline="-25000">
                <a:latin typeface="Times New Roman" panose="02020603050405020304" pitchFamily="18" charset="0"/>
                <a:ea typeface="宋体" panose="02010600030101010101" pitchFamily="2" charset="-122"/>
              </a:rPr>
              <a:t>2</a:t>
            </a:r>
            <a:r>
              <a:rPr lang="en-US" sz="3000" b="0">
                <a:latin typeface="Times New Roman" panose="02020603050405020304" pitchFamily="18" charset="0"/>
                <a:ea typeface="宋体" panose="02010600030101010101" pitchFamily="2" charset="-122"/>
                <a:cs typeface="Times New Roman" panose="02020603050405020304" pitchFamily="18" charset="0"/>
              </a:rPr>
              <a:t> </a:t>
            </a:r>
            <a:r>
              <a:rPr lang="en-US" sz="3000" b="0">
                <a:latin typeface="Times New Roman" panose="02020603050405020304" pitchFamily="18" charset="0"/>
                <a:ea typeface="宋体" panose="02010600030101010101" pitchFamily="2" charset="-122"/>
              </a:rPr>
              <a:t>phase at different brine salinity pressures in sandstone reservoir.</a:t>
            </a:r>
            <a:endParaRPr lang="zh-CN" altLang="en-US" sz="3000"/>
          </a:p>
        </p:txBody>
      </p:sp>
      <p:sp>
        <p:nvSpPr>
          <p:cNvPr id="94" name="文本框 93"/>
          <p:cNvSpPr txBox="1"/>
          <p:nvPr/>
        </p:nvSpPr>
        <p:spPr>
          <a:xfrm>
            <a:off x="37923470" y="19585940"/>
            <a:ext cx="11285220" cy="1014730"/>
          </a:xfrm>
          <a:prstGeom prst="rect">
            <a:avLst/>
          </a:prstGeom>
          <a:noFill/>
          <a:ln w="9525">
            <a:noFill/>
          </a:ln>
        </p:spPr>
        <p:txBody>
          <a:bodyPr wrap="square">
            <a:spAutoFit/>
          </a:bodyPr>
          <a:p>
            <a:pPr indent="0"/>
            <a:r>
              <a:rPr lang="en-US" sz="3000" b="0">
                <a:latin typeface="Times New Roman" panose="02020603050405020304" pitchFamily="18" charset="0"/>
                <a:ea typeface="宋体" panose="02010600030101010101" pitchFamily="2" charset="-122"/>
              </a:rPr>
              <a:t>Figure</a:t>
            </a:r>
            <a:r>
              <a:rPr lang="en-US" sz="3000" b="0">
                <a:latin typeface="Times New Roman" panose="02020603050405020304" pitchFamily="18" charset="0"/>
                <a:ea typeface="宋体" panose="02010600030101010101" pitchFamily="2" charset="-122"/>
                <a:cs typeface="Times New Roman" panose="02020603050405020304" pitchFamily="18" charset="0"/>
              </a:rPr>
              <a:t> </a:t>
            </a:r>
            <a:r>
              <a:rPr lang="en-US" sz="3000" b="0">
                <a:latin typeface="Times New Roman" panose="02020603050405020304" pitchFamily="18" charset="0"/>
                <a:ea typeface="宋体" panose="02010600030101010101" pitchFamily="2" charset="-122"/>
              </a:rPr>
              <a:t>5. The moles and proportions of dissolution-mineral CO</a:t>
            </a:r>
            <a:r>
              <a:rPr lang="en-US" sz="3000" b="0" baseline="-25000">
                <a:latin typeface="Times New Roman" panose="02020603050405020304" pitchFamily="18" charset="0"/>
                <a:ea typeface="宋体" panose="02010600030101010101" pitchFamily="2" charset="-122"/>
              </a:rPr>
              <a:t>2</a:t>
            </a:r>
            <a:r>
              <a:rPr lang="en-US" sz="3000" b="0">
                <a:latin typeface="Times New Roman" panose="02020603050405020304" pitchFamily="18" charset="0"/>
                <a:ea typeface="宋体" panose="02010600030101010101" pitchFamily="2" charset="-122"/>
                <a:cs typeface="Times New Roman" panose="02020603050405020304" pitchFamily="18" charset="0"/>
              </a:rPr>
              <a:t> </a:t>
            </a:r>
            <a:r>
              <a:rPr lang="en-US" sz="3000" b="0">
                <a:latin typeface="Times New Roman" panose="02020603050405020304" pitchFamily="18" charset="0"/>
                <a:ea typeface="宋体" panose="02010600030101010101" pitchFamily="2" charset="-122"/>
              </a:rPr>
              <a:t>phase at different temperatures (left: sandstone, right: limestone).</a:t>
            </a:r>
            <a:endParaRPr lang="zh-CN" altLang="en-US" sz="3000"/>
          </a:p>
        </p:txBody>
      </p:sp>
      <p:sp>
        <p:nvSpPr>
          <p:cNvPr id="95" name="文本框 94"/>
          <p:cNvSpPr txBox="1"/>
          <p:nvPr/>
        </p:nvSpPr>
        <p:spPr>
          <a:xfrm>
            <a:off x="38075870" y="11409680"/>
            <a:ext cx="11073130" cy="3861435"/>
          </a:xfrm>
          <a:prstGeom prst="rect">
            <a:avLst/>
          </a:prstGeom>
          <a:noFill/>
          <a:ln w="9525">
            <a:solidFill>
              <a:schemeClr val="tx1"/>
            </a:solidFill>
          </a:ln>
        </p:spPr>
        <p:txBody>
          <a:bodyPr wrap="square">
            <a:spAutoFit/>
          </a:bodyPr>
          <a:p>
            <a:pPr indent="0" algn="just">
              <a:lnSpc>
                <a:spcPct val="140000"/>
              </a:lnSpc>
              <a:spcBef>
                <a:spcPts val="0"/>
              </a:spcBef>
              <a:spcAft>
                <a:spcPts val="0"/>
              </a:spcAft>
            </a:pPr>
            <a:r>
              <a:rPr lang="en-US" sz="3500" b="0">
                <a:latin typeface="Times New Roman" panose="02020603050405020304" pitchFamily="18" charset="0"/>
                <a:ea typeface="宋体" panose="02010600030101010101" pitchFamily="2" charset="-122"/>
              </a:rPr>
              <a:t>      The variation</a:t>
            </a:r>
            <a:r>
              <a:rPr lang="en-US" sz="3500" b="0">
                <a:latin typeface="Times New Roman" panose="02020603050405020304" pitchFamily="18" charset="0"/>
                <a:ea typeface="宋体" panose="02010600030101010101" pitchFamily="2" charset="-122"/>
                <a:cs typeface="Times New Roman" panose="02020603050405020304" pitchFamily="18" charset="0"/>
              </a:rPr>
              <a:t> </a:t>
            </a:r>
            <a:r>
              <a:rPr lang="en-US" sz="3500" b="0">
                <a:latin typeface="Times New Roman" panose="02020603050405020304" pitchFamily="18" charset="0"/>
                <a:ea typeface="宋体" panose="02010600030101010101" pitchFamily="2" charset="-122"/>
              </a:rPr>
              <a:t>of the proportion of dissolution-mineralization phase CO</a:t>
            </a:r>
            <a:r>
              <a:rPr lang="en-US" sz="3500" b="0" baseline="-25000">
                <a:latin typeface="Times New Roman" panose="02020603050405020304" pitchFamily="18" charset="0"/>
                <a:ea typeface="宋体" panose="02010600030101010101" pitchFamily="2" charset="-122"/>
              </a:rPr>
              <a:t>2</a:t>
            </a:r>
            <a:r>
              <a:rPr lang="en-US" sz="3500" b="0">
                <a:latin typeface="Times New Roman" panose="02020603050405020304" pitchFamily="18" charset="0"/>
                <a:ea typeface="宋体" panose="02010600030101010101" pitchFamily="2" charset="-122"/>
                <a:cs typeface="Times New Roman" panose="02020603050405020304" pitchFamily="18" charset="0"/>
              </a:rPr>
              <a:t> </a:t>
            </a:r>
            <a:r>
              <a:rPr lang="en-US" sz="3500" b="0">
                <a:latin typeface="Times New Roman" panose="02020603050405020304" pitchFamily="18" charset="0"/>
                <a:ea typeface="宋体" panose="02010600030101010101" pitchFamily="2" charset="-122"/>
              </a:rPr>
              <a:t>caused by the difference of rock type ranges from 10% to 45%, the changes of the proportion caused by the produced water salinity and formation temperature fall 2% ~ 30 % and 1 % ~ 15 %, respectively.</a:t>
            </a:r>
            <a:endParaRPr lang="zh-CN" altLang="en-US" sz="3500"/>
          </a:p>
        </p:txBody>
      </p:sp>
      <p:sp>
        <p:nvSpPr>
          <p:cNvPr id="96" name="文本框 95"/>
          <p:cNvSpPr txBox="1"/>
          <p:nvPr/>
        </p:nvSpPr>
        <p:spPr>
          <a:xfrm>
            <a:off x="38087300" y="21873845"/>
            <a:ext cx="10880090" cy="4411980"/>
          </a:xfrm>
          <a:prstGeom prst="rect">
            <a:avLst/>
          </a:prstGeom>
          <a:noFill/>
          <a:ln w="9525">
            <a:solidFill>
              <a:schemeClr val="tx1"/>
            </a:solidFill>
          </a:ln>
        </p:spPr>
        <p:txBody>
          <a:bodyPr wrap="square">
            <a:spAutoFit/>
          </a:bodyPr>
          <a:p>
            <a:pPr indent="0" algn="just" fontAlgn="auto">
              <a:lnSpc>
                <a:spcPct val="130000"/>
              </a:lnSpc>
            </a:pPr>
            <a:r>
              <a:rPr lang="en-US" sz="3600" b="0">
                <a:latin typeface="Times New Roman" panose="02020603050405020304" pitchFamily="18" charset="0"/>
                <a:ea typeface="宋体" panose="02010600030101010101" pitchFamily="2" charset="-122"/>
              </a:rPr>
              <a:t>     In the practice of gas field produced water reinjection combining with CO</a:t>
            </a:r>
            <a:r>
              <a:rPr lang="en-US" sz="3600" b="0" baseline="-25000">
                <a:latin typeface="Times New Roman" panose="02020603050405020304" pitchFamily="18" charset="0"/>
                <a:ea typeface="宋体" panose="02010600030101010101" pitchFamily="2" charset="-122"/>
              </a:rPr>
              <a:t>2</a:t>
            </a:r>
            <a:r>
              <a:rPr lang="en-US" sz="3600" b="0">
                <a:latin typeface="Times New Roman" panose="02020603050405020304" pitchFamily="18" charset="0"/>
                <a:ea typeface="宋体" panose="02010600030101010101" pitchFamily="2" charset="-122"/>
              </a:rPr>
              <a:t> geological storage, the injection volume and pressure should be adjusted in time according to the water salinity, reservoir physical properties and temperature, so as to reduce leakage risk caused by gas phase CO</a:t>
            </a:r>
            <a:r>
              <a:rPr lang="en-US" sz="3600" b="0" baseline="-25000">
                <a:latin typeface="Times New Roman" panose="02020603050405020304" pitchFamily="18" charset="0"/>
                <a:ea typeface="宋体" panose="02010600030101010101" pitchFamily="2" charset="-122"/>
              </a:rPr>
              <a:t>2</a:t>
            </a:r>
            <a:r>
              <a:rPr lang="en-US" sz="3600" b="0">
                <a:latin typeface="Times New Roman" panose="02020603050405020304" pitchFamily="18" charset="0"/>
                <a:ea typeface="宋体" panose="02010600030101010101" pitchFamily="2" charset="-122"/>
              </a:rPr>
              <a:t> accumulation in the early stage of storage.</a:t>
            </a:r>
            <a:endParaRPr lang="en-US" sz="3600" b="0">
              <a:latin typeface="Times New Roman" panose="02020603050405020304" pitchFamily="18" charset="0"/>
              <a:ea typeface="宋体" panose="02010600030101010101" pitchFamily="2" charset="-122"/>
            </a:endParaRPr>
          </a:p>
        </p:txBody>
      </p:sp>
      <p:sp>
        <p:nvSpPr>
          <p:cNvPr id="2" name="文本框 1"/>
          <p:cNvSpPr txBox="1"/>
          <p:nvPr/>
        </p:nvSpPr>
        <p:spPr>
          <a:xfrm>
            <a:off x="42475150" y="26873200"/>
            <a:ext cx="6621145" cy="922020"/>
          </a:xfrm>
          <a:prstGeom prst="rect">
            <a:avLst/>
          </a:prstGeom>
          <a:noFill/>
        </p:spPr>
        <p:txBody>
          <a:bodyPr wrap="none" rtlCol="0" anchor="t">
            <a:spAutoFit/>
          </a:bodyPr>
          <a:p>
            <a:pPr>
              <a:lnSpc>
                <a:spcPct val="150000"/>
              </a:lnSpc>
              <a:spcAft>
                <a:spcPts val="830"/>
              </a:spcAft>
              <a:tabLst>
                <a:tab pos="1972310" algn="ctr"/>
                <a:tab pos="4255770" algn="r"/>
              </a:tabLst>
            </a:pPr>
            <a:r>
              <a:rPr lang="en-US" altLang="zh-CN" sz="3600" b="1" spc="-10" dirty="0">
                <a:latin typeface="Times New Roman" panose="02020603050405020304" pitchFamily="18" charset="0"/>
                <a:ea typeface="宋体" panose="02010600030101010101" pitchFamily="2" charset="-122"/>
                <a:sym typeface="+mn-ea"/>
              </a:rPr>
              <a:t>E-mail</a:t>
            </a:r>
            <a:r>
              <a:rPr lang="zh-CN" altLang="en-US" sz="3600" b="1" spc="-10" dirty="0">
                <a:latin typeface="Times New Roman" panose="02020603050405020304" pitchFamily="18" charset="0"/>
                <a:ea typeface="宋体" panose="02010600030101010101" pitchFamily="2" charset="-122"/>
                <a:sym typeface="+mn-ea"/>
              </a:rPr>
              <a:t>：</a:t>
            </a:r>
            <a:r>
              <a:rPr lang="en-US" altLang="zh-CN" sz="3600" b="1" spc="-10" dirty="0">
                <a:latin typeface="Times New Roman" panose="02020603050405020304" pitchFamily="18" charset="0"/>
                <a:ea typeface="宋体" panose="02010600030101010101" pitchFamily="2" charset="-122"/>
                <a:sym typeface="+mn-ea"/>
              </a:rPr>
              <a:t>yshugang@cnpc.com.cn</a:t>
            </a:r>
            <a:endParaRPr lang="zh-CN" altLang="en-US" sz="3600"/>
          </a:p>
        </p:txBody>
      </p:sp>
    </p:spTree>
  </p:cSld>
  <p:clrMapOvr>
    <a:masterClrMapping/>
  </p:clrMapOvr>
</p:sld>
</file>

<file path=ppt/theme/theme1.xml><?xml version="1.0" encoding="utf-8"?>
<a:theme xmlns:a="http://schemas.openxmlformats.org/drawingml/2006/main" name="36x48-Template-V2b">
  <a:themeElements>
    <a:clrScheme name="蓝色​​">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36x48-Template-V2b</Template>
  <TotalTime>0</TotalTime>
  <Words>4424</Words>
  <Application>WPS 演示</Application>
  <PresentationFormat>自定义</PresentationFormat>
  <Paragraphs>246</Paragraphs>
  <Slides>1</Slides>
  <Notes>1</Notes>
  <HiddenSlides>0</HiddenSlides>
  <MMClips>0</MMClips>
  <ScaleCrop>false</ScaleCrop>
  <HeadingPairs>
    <vt:vector size="8" baseType="variant">
      <vt:variant>
        <vt:lpstr>已用的字体</vt:lpstr>
      </vt:variant>
      <vt:variant>
        <vt:i4>11</vt:i4>
      </vt:variant>
      <vt:variant>
        <vt:lpstr>主题</vt:lpstr>
      </vt:variant>
      <vt:variant>
        <vt:i4>3</vt:i4>
      </vt:variant>
      <vt:variant>
        <vt:lpstr>嵌入 OLE 服务器</vt:lpstr>
      </vt:variant>
      <vt:variant>
        <vt:i4>8</vt:i4>
      </vt:variant>
      <vt:variant>
        <vt:lpstr>幻灯片标题</vt:lpstr>
      </vt:variant>
      <vt:variant>
        <vt:i4>1</vt:i4>
      </vt:variant>
    </vt:vector>
  </HeadingPairs>
  <TitlesOfParts>
    <vt:vector size="23" baseType="lpstr">
      <vt:lpstr>Arial</vt:lpstr>
      <vt:lpstr>宋体</vt:lpstr>
      <vt:lpstr>Wingdings</vt:lpstr>
      <vt:lpstr>Trebuchet MS</vt:lpstr>
      <vt:lpstr>Times New Roman</vt:lpstr>
      <vt:lpstr>MS Mincho</vt:lpstr>
      <vt:lpstr>Noto Serif CJK TC SemiBold</vt:lpstr>
      <vt:lpstr>Cambria Math</vt:lpstr>
      <vt:lpstr>Calibri</vt:lpstr>
      <vt:lpstr>微软雅黑</vt:lpstr>
      <vt:lpstr>Arial Unicode MS</vt:lpstr>
      <vt:lpstr>36x48-Template-V2b</vt:lpstr>
      <vt:lpstr>1_Classic 3 Columns</vt:lpstr>
      <vt:lpstr>Classic - Wide Center</vt:lpstr>
      <vt:lpstr>Photoshop.Image.13</vt:lpstr>
      <vt:lpstr>Photoshop.Image.13</vt:lpstr>
      <vt:lpstr>Photoshop.Image.13</vt:lpstr>
      <vt:lpstr>Photoshop.Image.13</vt:lpstr>
      <vt:lpstr>Photoshop.Image.13</vt:lpstr>
      <vt:lpstr>Photoshop.Image.13</vt:lpstr>
      <vt:lpstr>Photoshop.Image.13</vt:lpstr>
      <vt:lpstr>Photoshop.Image.13</vt:lpstr>
      <vt:lpstr>PowerPoint 演示文稿</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
1-866-649-3004           
 (c)PosterPresentations.com</dc:description>
  <cp:lastModifiedBy>yang'shu'gang</cp:lastModifiedBy>
  <cp:revision>273</cp:revision>
  <dcterms:created xsi:type="dcterms:W3CDTF">2012-02-03T19:11:00Z</dcterms:created>
  <dcterms:modified xsi:type="dcterms:W3CDTF">2025-04-24T02:54:55Z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2052-11.8.2.10321</vt:lpwstr>
  </property>
</Properties>
</file>